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6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B6A8C4-E58B-4D06-8500-64E968B217F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6B41D2F-925E-420F-90B5-37C0A3EF1EE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Resiko</a:t>
          </a:r>
          <a:r>
            <a:rPr lang="en-US"/>
            <a:t> adalah </a:t>
          </a:r>
          <a:r>
            <a:rPr lang="id-ID"/>
            <a:t>adalah bahaya, akibat atau konsekuensi yang dapat terjadi akibat sebuah proses yang sedang berlangsung atau kejadian yang akan datang</a:t>
          </a:r>
          <a:r>
            <a:rPr lang="en-US"/>
            <a:t> (wikipedia).</a:t>
          </a:r>
        </a:p>
      </dgm:t>
    </dgm:pt>
    <dgm:pt modelId="{D581B047-31FB-438E-BC14-056EE2B57DC5}" type="parTrans" cxnId="{A3101C9F-CA67-4848-9694-EF615DE19062}">
      <dgm:prSet/>
      <dgm:spPr/>
      <dgm:t>
        <a:bodyPr/>
        <a:lstStyle/>
        <a:p>
          <a:endParaRPr lang="en-US"/>
        </a:p>
      </dgm:t>
    </dgm:pt>
    <dgm:pt modelId="{47855A3E-0009-4E8F-8719-758603B41329}" type="sibTrans" cxnId="{A3101C9F-CA67-4848-9694-EF615DE19062}">
      <dgm:prSet/>
      <dgm:spPr/>
      <dgm:t>
        <a:bodyPr/>
        <a:lstStyle/>
        <a:p>
          <a:endParaRPr lang="en-US"/>
        </a:p>
      </dgm:t>
    </dgm:pt>
    <dgm:pt modelId="{96F01099-AB4A-4BC6-9201-A8C791F4A20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Resiko</a:t>
          </a:r>
          <a:r>
            <a:rPr lang="en-US"/>
            <a:t> mungkin terjadi oleh satu atau lebih penyebab dan memberikan satu atau lebih dampak. Dalam </a:t>
          </a:r>
          <a:r>
            <a:rPr lang="en-US" b="1"/>
            <a:t>lingkup proyek</a:t>
          </a:r>
          <a:r>
            <a:rPr lang="en-US"/>
            <a:t>, resiko bisa  terjadi pada salah satu atau beberapa tahapan proyek yang berdampak pada </a:t>
          </a:r>
          <a:r>
            <a:rPr lang="en-US" b="1"/>
            <a:t>waktu, biaya, ruang lingkup </a:t>
          </a:r>
          <a:r>
            <a:rPr lang="en-US"/>
            <a:t>atau</a:t>
          </a:r>
          <a:r>
            <a:rPr lang="en-US" b="1"/>
            <a:t> mutu</a:t>
          </a:r>
          <a:r>
            <a:rPr lang="en-US"/>
            <a:t>.</a:t>
          </a:r>
        </a:p>
      </dgm:t>
    </dgm:pt>
    <dgm:pt modelId="{33FA4169-0577-4A7F-BB0E-4D79CC243353}" type="parTrans" cxnId="{5F605C2F-B840-41E4-AADD-B26A1B954120}">
      <dgm:prSet/>
      <dgm:spPr/>
      <dgm:t>
        <a:bodyPr/>
        <a:lstStyle/>
        <a:p>
          <a:endParaRPr lang="en-US"/>
        </a:p>
      </dgm:t>
    </dgm:pt>
    <dgm:pt modelId="{3532B240-3FA4-4F33-9DB2-7E51DE95CC35}" type="sibTrans" cxnId="{5F605C2F-B840-41E4-AADD-B26A1B954120}">
      <dgm:prSet/>
      <dgm:spPr/>
      <dgm:t>
        <a:bodyPr/>
        <a:lstStyle/>
        <a:p>
          <a:endParaRPr lang="en-US"/>
        </a:p>
      </dgm:t>
    </dgm:pt>
    <dgm:pt modelId="{296EED9C-8F68-430E-9ADB-A11F9B06D83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Resiko</a:t>
          </a:r>
          <a:r>
            <a:rPr lang="en-US"/>
            <a:t> merupakan sebuah ketidakpastian, memberikan dampak positif atau negatif, memiliki sebab akibat.</a:t>
          </a:r>
        </a:p>
      </dgm:t>
    </dgm:pt>
    <dgm:pt modelId="{624C0CFD-AE79-4B21-89B6-E9C869E0292F}" type="parTrans" cxnId="{6C45380E-9357-4386-9E09-EB2E307F6F40}">
      <dgm:prSet/>
      <dgm:spPr/>
      <dgm:t>
        <a:bodyPr/>
        <a:lstStyle/>
        <a:p>
          <a:endParaRPr lang="en-US"/>
        </a:p>
      </dgm:t>
    </dgm:pt>
    <dgm:pt modelId="{4B5043DC-B91C-47A6-A302-C42E65EFAB3C}" type="sibTrans" cxnId="{6C45380E-9357-4386-9E09-EB2E307F6F40}">
      <dgm:prSet/>
      <dgm:spPr/>
      <dgm:t>
        <a:bodyPr/>
        <a:lstStyle/>
        <a:p>
          <a:endParaRPr lang="en-US"/>
        </a:p>
      </dgm:t>
    </dgm:pt>
    <dgm:pt modelId="{785C0829-BBE8-4DFB-A8B5-3C26F7772A87}" type="pres">
      <dgm:prSet presAssocID="{31B6A8C4-E58B-4D06-8500-64E968B217FC}" presName="root" presStyleCnt="0">
        <dgm:presLayoutVars>
          <dgm:dir/>
          <dgm:resizeHandles val="exact"/>
        </dgm:presLayoutVars>
      </dgm:prSet>
      <dgm:spPr/>
    </dgm:pt>
    <dgm:pt modelId="{789A3B37-C215-4FC2-83F3-07D016D1A1E9}" type="pres">
      <dgm:prSet presAssocID="{26B41D2F-925E-420F-90B5-37C0A3EF1EE0}" presName="compNode" presStyleCnt="0"/>
      <dgm:spPr/>
    </dgm:pt>
    <dgm:pt modelId="{D32D9D2B-91EC-452A-80CE-CF6F7E7EE091}" type="pres">
      <dgm:prSet presAssocID="{26B41D2F-925E-420F-90B5-37C0A3EF1EE0}" presName="bgRect" presStyleLbl="bgShp" presStyleIdx="0" presStyleCnt="3"/>
      <dgm:spPr/>
    </dgm:pt>
    <dgm:pt modelId="{BC2246C8-5F0D-471A-A9B4-F5067AD063F0}" type="pres">
      <dgm:prSet presAssocID="{26B41D2F-925E-420F-90B5-37C0A3EF1EE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C8F83FD-A6DA-44FC-B8BD-437BD1F412F9}" type="pres">
      <dgm:prSet presAssocID="{26B41D2F-925E-420F-90B5-37C0A3EF1EE0}" presName="spaceRect" presStyleCnt="0"/>
      <dgm:spPr/>
    </dgm:pt>
    <dgm:pt modelId="{B12E768B-0965-4B31-B546-007A2BF948B0}" type="pres">
      <dgm:prSet presAssocID="{26B41D2F-925E-420F-90B5-37C0A3EF1EE0}" presName="parTx" presStyleLbl="revTx" presStyleIdx="0" presStyleCnt="3">
        <dgm:presLayoutVars>
          <dgm:chMax val="0"/>
          <dgm:chPref val="0"/>
        </dgm:presLayoutVars>
      </dgm:prSet>
      <dgm:spPr/>
    </dgm:pt>
    <dgm:pt modelId="{641856A1-519F-40F5-85F6-CA6EBA9F2F4C}" type="pres">
      <dgm:prSet presAssocID="{47855A3E-0009-4E8F-8719-758603B41329}" presName="sibTrans" presStyleCnt="0"/>
      <dgm:spPr/>
    </dgm:pt>
    <dgm:pt modelId="{F4C27E49-0F44-4A6F-B30C-B9EE7C8C432B}" type="pres">
      <dgm:prSet presAssocID="{96F01099-AB4A-4BC6-9201-A8C791F4A208}" presName="compNode" presStyleCnt="0"/>
      <dgm:spPr/>
    </dgm:pt>
    <dgm:pt modelId="{E75630A6-6EC5-4A37-BFED-67495F1F8912}" type="pres">
      <dgm:prSet presAssocID="{96F01099-AB4A-4BC6-9201-A8C791F4A208}" presName="bgRect" presStyleLbl="bgShp" presStyleIdx="1" presStyleCnt="3"/>
      <dgm:spPr/>
    </dgm:pt>
    <dgm:pt modelId="{A4D22B5C-F772-4587-A193-E9363EA0312C}" type="pres">
      <dgm:prSet presAssocID="{96F01099-AB4A-4BC6-9201-A8C791F4A20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rsor"/>
        </a:ext>
      </dgm:extLst>
    </dgm:pt>
    <dgm:pt modelId="{24E335F2-E52E-4271-8037-C164DE25CCAC}" type="pres">
      <dgm:prSet presAssocID="{96F01099-AB4A-4BC6-9201-A8C791F4A208}" presName="spaceRect" presStyleCnt="0"/>
      <dgm:spPr/>
    </dgm:pt>
    <dgm:pt modelId="{A9E7AD44-1662-4282-A1C1-AF387AC34338}" type="pres">
      <dgm:prSet presAssocID="{96F01099-AB4A-4BC6-9201-A8C791F4A208}" presName="parTx" presStyleLbl="revTx" presStyleIdx="1" presStyleCnt="3">
        <dgm:presLayoutVars>
          <dgm:chMax val="0"/>
          <dgm:chPref val="0"/>
        </dgm:presLayoutVars>
      </dgm:prSet>
      <dgm:spPr/>
    </dgm:pt>
    <dgm:pt modelId="{8AC2D5E1-E5A0-46D1-8E22-D6D4BA8628D2}" type="pres">
      <dgm:prSet presAssocID="{3532B240-3FA4-4F33-9DB2-7E51DE95CC35}" presName="sibTrans" presStyleCnt="0"/>
      <dgm:spPr/>
    </dgm:pt>
    <dgm:pt modelId="{ED4CE635-CA21-4995-BB6D-16825EF2E68B}" type="pres">
      <dgm:prSet presAssocID="{296EED9C-8F68-430E-9ADB-A11F9B06D83C}" presName="compNode" presStyleCnt="0"/>
      <dgm:spPr/>
    </dgm:pt>
    <dgm:pt modelId="{73F667C5-0CE2-444E-90E6-3AC5D28E97B8}" type="pres">
      <dgm:prSet presAssocID="{296EED9C-8F68-430E-9ADB-A11F9B06D83C}" presName="bgRect" presStyleLbl="bgShp" presStyleIdx="2" presStyleCnt="3"/>
      <dgm:spPr/>
    </dgm:pt>
    <dgm:pt modelId="{BFB62D42-7C1C-441B-ADC2-2684B59FE465}" type="pres">
      <dgm:prSet presAssocID="{296EED9C-8F68-430E-9ADB-A11F9B06D83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D0802824-8497-41D2-8563-ABB78330478B}" type="pres">
      <dgm:prSet presAssocID="{296EED9C-8F68-430E-9ADB-A11F9B06D83C}" presName="spaceRect" presStyleCnt="0"/>
      <dgm:spPr/>
    </dgm:pt>
    <dgm:pt modelId="{2AB9CC57-3E25-4B8C-A207-9F40E5660ABC}" type="pres">
      <dgm:prSet presAssocID="{296EED9C-8F68-430E-9ADB-A11F9B06D83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C45380E-9357-4386-9E09-EB2E307F6F40}" srcId="{31B6A8C4-E58B-4D06-8500-64E968B217FC}" destId="{296EED9C-8F68-430E-9ADB-A11F9B06D83C}" srcOrd="2" destOrd="0" parTransId="{624C0CFD-AE79-4B21-89B6-E9C869E0292F}" sibTransId="{4B5043DC-B91C-47A6-A302-C42E65EFAB3C}"/>
    <dgm:cxn modelId="{5F605C2F-B840-41E4-AADD-B26A1B954120}" srcId="{31B6A8C4-E58B-4D06-8500-64E968B217FC}" destId="{96F01099-AB4A-4BC6-9201-A8C791F4A208}" srcOrd="1" destOrd="0" parTransId="{33FA4169-0577-4A7F-BB0E-4D79CC243353}" sibTransId="{3532B240-3FA4-4F33-9DB2-7E51DE95CC35}"/>
    <dgm:cxn modelId="{B2CD7892-5A62-4873-9E01-DCF5FCE78B86}" type="presOf" srcId="{96F01099-AB4A-4BC6-9201-A8C791F4A208}" destId="{A9E7AD44-1662-4282-A1C1-AF387AC34338}" srcOrd="0" destOrd="0" presId="urn:microsoft.com/office/officeart/2018/2/layout/IconVerticalSolidList"/>
    <dgm:cxn modelId="{A3101C9F-CA67-4848-9694-EF615DE19062}" srcId="{31B6A8C4-E58B-4D06-8500-64E968B217FC}" destId="{26B41D2F-925E-420F-90B5-37C0A3EF1EE0}" srcOrd="0" destOrd="0" parTransId="{D581B047-31FB-438E-BC14-056EE2B57DC5}" sibTransId="{47855A3E-0009-4E8F-8719-758603B41329}"/>
    <dgm:cxn modelId="{30D9D9A6-5B81-41E2-9C2E-EE12C536E78A}" type="presOf" srcId="{26B41D2F-925E-420F-90B5-37C0A3EF1EE0}" destId="{B12E768B-0965-4B31-B546-007A2BF948B0}" srcOrd="0" destOrd="0" presId="urn:microsoft.com/office/officeart/2018/2/layout/IconVerticalSolidList"/>
    <dgm:cxn modelId="{6B4006D2-72B4-4F80-A729-61ABF3F673A8}" type="presOf" srcId="{31B6A8C4-E58B-4D06-8500-64E968B217FC}" destId="{785C0829-BBE8-4DFB-A8B5-3C26F7772A87}" srcOrd="0" destOrd="0" presId="urn:microsoft.com/office/officeart/2018/2/layout/IconVerticalSolidList"/>
    <dgm:cxn modelId="{07B0DBF6-C1A3-453F-BD1D-116E1FFD2144}" type="presOf" srcId="{296EED9C-8F68-430E-9ADB-A11F9B06D83C}" destId="{2AB9CC57-3E25-4B8C-A207-9F40E5660ABC}" srcOrd="0" destOrd="0" presId="urn:microsoft.com/office/officeart/2018/2/layout/IconVerticalSolidList"/>
    <dgm:cxn modelId="{9D897AF8-347E-4B53-ABA2-6DD813482271}" type="presParOf" srcId="{785C0829-BBE8-4DFB-A8B5-3C26F7772A87}" destId="{789A3B37-C215-4FC2-83F3-07D016D1A1E9}" srcOrd="0" destOrd="0" presId="urn:microsoft.com/office/officeart/2018/2/layout/IconVerticalSolidList"/>
    <dgm:cxn modelId="{B3C56FDB-1C7F-4672-A7F6-449E0EB000FF}" type="presParOf" srcId="{789A3B37-C215-4FC2-83F3-07D016D1A1E9}" destId="{D32D9D2B-91EC-452A-80CE-CF6F7E7EE091}" srcOrd="0" destOrd="0" presId="urn:microsoft.com/office/officeart/2018/2/layout/IconVerticalSolidList"/>
    <dgm:cxn modelId="{3832A929-5CDB-4EDE-865C-2041B1BFC56C}" type="presParOf" srcId="{789A3B37-C215-4FC2-83F3-07D016D1A1E9}" destId="{BC2246C8-5F0D-471A-A9B4-F5067AD063F0}" srcOrd="1" destOrd="0" presId="urn:microsoft.com/office/officeart/2018/2/layout/IconVerticalSolidList"/>
    <dgm:cxn modelId="{CA5F8A55-B52A-4F0B-A3BE-27E84B5EA9F0}" type="presParOf" srcId="{789A3B37-C215-4FC2-83F3-07D016D1A1E9}" destId="{CC8F83FD-A6DA-44FC-B8BD-437BD1F412F9}" srcOrd="2" destOrd="0" presId="urn:microsoft.com/office/officeart/2018/2/layout/IconVerticalSolidList"/>
    <dgm:cxn modelId="{46F8958B-A230-4FB7-8D21-C4755BC1144C}" type="presParOf" srcId="{789A3B37-C215-4FC2-83F3-07D016D1A1E9}" destId="{B12E768B-0965-4B31-B546-007A2BF948B0}" srcOrd="3" destOrd="0" presId="urn:microsoft.com/office/officeart/2018/2/layout/IconVerticalSolidList"/>
    <dgm:cxn modelId="{F01101DD-8A56-45A8-8E42-4895DB8C9D6E}" type="presParOf" srcId="{785C0829-BBE8-4DFB-A8B5-3C26F7772A87}" destId="{641856A1-519F-40F5-85F6-CA6EBA9F2F4C}" srcOrd="1" destOrd="0" presId="urn:microsoft.com/office/officeart/2018/2/layout/IconVerticalSolidList"/>
    <dgm:cxn modelId="{520BA240-08B9-4AFB-B740-3B898ED63244}" type="presParOf" srcId="{785C0829-BBE8-4DFB-A8B5-3C26F7772A87}" destId="{F4C27E49-0F44-4A6F-B30C-B9EE7C8C432B}" srcOrd="2" destOrd="0" presId="urn:microsoft.com/office/officeart/2018/2/layout/IconVerticalSolidList"/>
    <dgm:cxn modelId="{39C79A5D-7ACE-4565-B7FA-B1ED2F9469DF}" type="presParOf" srcId="{F4C27E49-0F44-4A6F-B30C-B9EE7C8C432B}" destId="{E75630A6-6EC5-4A37-BFED-67495F1F8912}" srcOrd="0" destOrd="0" presId="urn:microsoft.com/office/officeart/2018/2/layout/IconVerticalSolidList"/>
    <dgm:cxn modelId="{82DC5CC3-C1BC-4912-84AE-450BA2C9F3C3}" type="presParOf" srcId="{F4C27E49-0F44-4A6F-B30C-B9EE7C8C432B}" destId="{A4D22B5C-F772-4587-A193-E9363EA0312C}" srcOrd="1" destOrd="0" presId="urn:microsoft.com/office/officeart/2018/2/layout/IconVerticalSolidList"/>
    <dgm:cxn modelId="{57183EDA-CDE7-4F2D-ACD1-C1DFFE7903D4}" type="presParOf" srcId="{F4C27E49-0F44-4A6F-B30C-B9EE7C8C432B}" destId="{24E335F2-E52E-4271-8037-C164DE25CCAC}" srcOrd="2" destOrd="0" presId="urn:microsoft.com/office/officeart/2018/2/layout/IconVerticalSolidList"/>
    <dgm:cxn modelId="{2A053DFE-9746-4D89-ACF9-250C5136A19D}" type="presParOf" srcId="{F4C27E49-0F44-4A6F-B30C-B9EE7C8C432B}" destId="{A9E7AD44-1662-4282-A1C1-AF387AC34338}" srcOrd="3" destOrd="0" presId="urn:microsoft.com/office/officeart/2018/2/layout/IconVerticalSolidList"/>
    <dgm:cxn modelId="{40761715-C421-421D-9AFA-FE3BA5EDF548}" type="presParOf" srcId="{785C0829-BBE8-4DFB-A8B5-3C26F7772A87}" destId="{8AC2D5E1-E5A0-46D1-8E22-D6D4BA8628D2}" srcOrd="3" destOrd="0" presId="urn:microsoft.com/office/officeart/2018/2/layout/IconVerticalSolidList"/>
    <dgm:cxn modelId="{504E9137-472D-4C2A-A14F-B07F1068BBD0}" type="presParOf" srcId="{785C0829-BBE8-4DFB-A8B5-3C26F7772A87}" destId="{ED4CE635-CA21-4995-BB6D-16825EF2E68B}" srcOrd="4" destOrd="0" presId="urn:microsoft.com/office/officeart/2018/2/layout/IconVerticalSolidList"/>
    <dgm:cxn modelId="{CBBDEC67-3025-4DB6-9201-50EB0DCEDB1C}" type="presParOf" srcId="{ED4CE635-CA21-4995-BB6D-16825EF2E68B}" destId="{73F667C5-0CE2-444E-90E6-3AC5D28E97B8}" srcOrd="0" destOrd="0" presId="urn:microsoft.com/office/officeart/2018/2/layout/IconVerticalSolidList"/>
    <dgm:cxn modelId="{DD3114F3-C67E-462D-99E1-0C43B642296F}" type="presParOf" srcId="{ED4CE635-CA21-4995-BB6D-16825EF2E68B}" destId="{BFB62D42-7C1C-441B-ADC2-2684B59FE465}" srcOrd="1" destOrd="0" presId="urn:microsoft.com/office/officeart/2018/2/layout/IconVerticalSolidList"/>
    <dgm:cxn modelId="{FCB97F74-81C7-4262-A8C0-66D508844E56}" type="presParOf" srcId="{ED4CE635-CA21-4995-BB6D-16825EF2E68B}" destId="{D0802824-8497-41D2-8563-ABB78330478B}" srcOrd="2" destOrd="0" presId="urn:microsoft.com/office/officeart/2018/2/layout/IconVerticalSolidList"/>
    <dgm:cxn modelId="{F984177C-5779-4540-A5C6-2A5B8479B714}" type="presParOf" srcId="{ED4CE635-CA21-4995-BB6D-16825EF2E68B}" destId="{2AB9CC57-3E25-4B8C-A207-9F40E5660AB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ABA5C44-7050-47E5-873E-B79AA9CD25FF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B9208C57-25E8-4CC6-AAC3-EB47BB7B74B4}">
      <dgm:prSet phldrT="[Text]"/>
      <dgm:spPr/>
      <dgm:t>
        <a:bodyPr/>
        <a:lstStyle/>
        <a:p>
          <a:r>
            <a:rPr lang="en-US"/>
            <a:t>Input </a:t>
          </a:r>
          <a:endParaRPr lang="id-ID" dirty="0"/>
        </a:p>
      </dgm:t>
    </dgm:pt>
    <dgm:pt modelId="{389D42A3-C5DA-4800-9A93-28DF7481BDDE}" type="parTrans" cxnId="{EE1C33AA-9C65-4DCD-AC61-528D787B3106}">
      <dgm:prSet/>
      <dgm:spPr/>
      <dgm:t>
        <a:bodyPr/>
        <a:lstStyle/>
        <a:p>
          <a:endParaRPr lang="id-ID"/>
        </a:p>
      </dgm:t>
    </dgm:pt>
    <dgm:pt modelId="{C89AD1F5-724F-4C60-AFD9-B3FC9D852870}" type="sibTrans" cxnId="{EE1C33AA-9C65-4DCD-AC61-528D787B3106}">
      <dgm:prSet/>
      <dgm:spPr/>
      <dgm:t>
        <a:bodyPr/>
        <a:lstStyle/>
        <a:p>
          <a:endParaRPr lang="id-ID"/>
        </a:p>
      </dgm:t>
    </dgm:pt>
    <dgm:pt modelId="{DFCFA266-19B4-4CA8-BA8C-9B78BCE6B304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800" dirty="0" err="1"/>
            <a:t>Rencana</a:t>
          </a:r>
          <a:r>
            <a:rPr lang="en-US" sz="1800" dirty="0"/>
            <a:t> </a:t>
          </a:r>
          <a:r>
            <a:rPr lang="en-US" sz="1800" dirty="0" err="1"/>
            <a:t>manajemen</a:t>
          </a:r>
          <a:r>
            <a:rPr lang="en-US" sz="1800" dirty="0"/>
            <a:t> </a:t>
          </a:r>
          <a:r>
            <a:rPr lang="en-US" sz="1800" dirty="0" err="1"/>
            <a:t>resiko</a:t>
          </a:r>
          <a:endParaRPr lang="en-US" sz="1800" dirty="0"/>
        </a:p>
        <a:p>
          <a:pPr>
            <a:buFont typeface="+mj-lt"/>
            <a:buAutoNum type="arabicPeriod"/>
          </a:pPr>
          <a:r>
            <a:rPr lang="en-US" sz="1800" dirty="0"/>
            <a:t>Daftar </a:t>
          </a:r>
          <a:r>
            <a:rPr lang="en-US" sz="1800" dirty="0" err="1"/>
            <a:t>resiko</a:t>
          </a:r>
          <a:endParaRPr lang="en-US" sz="1800" dirty="0"/>
        </a:p>
        <a:p>
          <a:pPr>
            <a:buFont typeface="+mj-lt"/>
            <a:buAutoNum type="arabicPeriod"/>
          </a:pPr>
          <a:r>
            <a:rPr lang="en-US" sz="1800" dirty="0"/>
            <a:t>Daftar </a:t>
          </a:r>
          <a:r>
            <a:rPr lang="en-US" sz="1800" dirty="0" err="1"/>
            <a:t>perubahan</a:t>
          </a:r>
          <a:r>
            <a:rPr lang="en-US" sz="1800" dirty="0"/>
            <a:t> yang </a:t>
          </a:r>
          <a:r>
            <a:rPr lang="en-US" sz="1800" dirty="0" err="1"/>
            <a:t>disetujui</a:t>
          </a:r>
          <a:endParaRPr lang="en-US" sz="1800" dirty="0"/>
        </a:p>
        <a:p>
          <a:pPr>
            <a:buFont typeface="+mj-lt"/>
            <a:buAutoNum type="arabicPeriod"/>
          </a:pPr>
          <a:r>
            <a:rPr lang="en-US" sz="1800" dirty="0" err="1"/>
            <a:t>Informasi</a:t>
          </a:r>
          <a:r>
            <a:rPr lang="en-US" sz="1800" dirty="0"/>
            <a:t> </a:t>
          </a:r>
          <a:r>
            <a:rPr lang="en-US" sz="1800" dirty="0" err="1"/>
            <a:t>kinerja</a:t>
          </a:r>
          <a:r>
            <a:rPr lang="en-US" sz="1800" dirty="0"/>
            <a:t> </a:t>
          </a:r>
          <a:r>
            <a:rPr lang="en-US" sz="1800" dirty="0" err="1"/>
            <a:t>proyek</a:t>
          </a:r>
          <a:endParaRPr lang="en-US" sz="1800" dirty="0"/>
        </a:p>
        <a:p>
          <a:pPr>
            <a:buFont typeface="+mj-lt"/>
            <a:buAutoNum type="arabicPeriod"/>
          </a:pPr>
          <a:r>
            <a:rPr lang="en-US" sz="1800" dirty="0" err="1"/>
            <a:t>Laporan</a:t>
          </a:r>
          <a:r>
            <a:rPr lang="en-US" sz="1800" dirty="0"/>
            <a:t> </a:t>
          </a:r>
          <a:r>
            <a:rPr lang="en-US" sz="1800" dirty="0" err="1"/>
            <a:t>kinerja</a:t>
          </a:r>
          <a:endParaRPr lang="en-US" sz="1800" dirty="0"/>
        </a:p>
      </dgm:t>
    </dgm:pt>
    <dgm:pt modelId="{FAD9CB31-FD6D-4221-9709-3F8BC98C14B3}" type="parTrans" cxnId="{726D46A8-A021-4E86-BF37-EE992A7009EE}">
      <dgm:prSet/>
      <dgm:spPr/>
      <dgm:t>
        <a:bodyPr/>
        <a:lstStyle/>
        <a:p>
          <a:endParaRPr lang="id-ID"/>
        </a:p>
      </dgm:t>
    </dgm:pt>
    <dgm:pt modelId="{20F8BF6C-47BB-40EF-AEBC-E091126FEFC5}" type="sibTrans" cxnId="{726D46A8-A021-4E86-BF37-EE992A7009EE}">
      <dgm:prSet/>
      <dgm:spPr/>
      <dgm:t>
        <a:bodyPr/>
        <a:lstStyle/>
        <a:p>
          <a:endParaRPr lang="id-ID"/>
        </a:p>
      </dgm:t>
    </dgm:pt>
    <dgm:pt modelId="{78A3D316-69D8-44B2-A339-A765C1FCE7DE}">
      <dgm:prSet phldrT="[Text]"/>
      <dgm:spPr/>
      <dgm:t>
        <a:bodyPr/>
        <a:lstStyle/>
        <a:p>
          <a:r>
            <a:rPr lang="en-US" dirty="0"/>
            <a:t>Proses </a:t>
          </a:r>
          <a:endParaRPr lang="id-ID" dirty="0"/>
        </a:p>
      </dgm:t>
    </dgm:pt>
    <dgm:pt modelId="{1D1C3793-A49B-4E6B-8A6F-68992A01D517}" type="parTrans" cxnId="{24E4E510-9249-40A3-B6C3-95790C824914}">
      <dgm:prSet/>
      <dgm:spPr/>
      <dgm:t>
        <a:bodyPr/>
        <a:lstStyle/>
        <a:p>
          <a:endParaRPr lang="id-ID"/>
        </a:p>
      </dgm:t>
    </dgm:pt>
    <dgm:pt modelId="{4D530FB3-14BE-419D-96CE-514E1C238D27}" type="sibTrans" cxnId="{24E4E510-9249-40A3-B6C3-95790C824914}">
      <dgm:prSet/>
      <dgm:spPr/>
      <dgm:t>
        <a:bodyPr/>
        <a:lstStyle/>
        <a:p>
          <a:endParaRPr lang="id-ID"/>
        </a:p>
      </dgm:t>
    </dgm:pt>
    <dgm:pt modelId="{6A10BE79-554E-46DE-B6E1-BCC081EA7E9C}">
      <dgm:prSet phldrT="[Text]" custT="1"/>
      <dgm:spPr/>
      <dgm:t>
        <a:bodyPr/>
        <a:lstStyle/>
        <a:p>
          <a:r>
            <a:rPr lang="en-US" sz="1600" dirty="0" err="1"/>
            <a:t>Penilaian</a:t>
          </a:r>
          <a:r>
            <a:rPr lang="en-US" sz="1600" dirty="0"/>
            <a:t> </a:t>
          </a:r>
          <a:r>
            <a:rPr lang="en-US" sz="1600" dirty="0" err="1"/>
            <a:t>ulang</a:t>
          </a:r>
          <a:r>
            <a:rPr lang="en-US" sz="1600" dirty="0"/>
            <a:t> </a:t>
          </a:r>
          <a:r>
            <a:rPr lang="en-US" sz="1600" dirty="0" err="1"/>
            <a:t>resiko</a:t>
          </a:r>
          <a:endParaRPr lang="en-US" sz="1600" dirty="0"/>
        </a:p>
        <a:p>
          <a:r>
            <a:rPr lang="en-US" sz="1600" dirty="0"/>
            <a:t>Audit </a:t>
          </a:r>
          <a:r>
            <a:rPr lang="en-US" sz="1600" dirty="0" err="1"/>
            <a:t>resiko</a:t>
          </a:r>
          <a:endParaRPr lang="en-US" sz="1600" dirty="0"/>
        </a:p>
        <a:p>
          <a:r>
            <a:rPr lang="en-US" sz="1600" dirty="0"/>
            <a:t>Varian dan </a:t>
          </a:r>
          <a:r>
            <a:rPr lang="en-US" sz="1600" dirty="0" err="1"/>
            <a:t>tren</a:t>
          </a:r>
          <a:r>
            <a:rPr lang="en-US" sz="1600" dirty="0"/>
            <a:t> </a:t>
          </a:r>
          <a:r>
            <a:rPr lang="en-US" sz="1600" dirty="0" err="1"/>
            <a:t>analisis</a:t>
          </a:r>
          <a:endParaRPr lang="en-US" sz="1600" dirty="0"/>
        </a:p>
        <a:p>
          <a:r>
            <a:rPr lang="en-US" sz="1600" dirty="0"/>
            <a:t>Teknik </a:t>
          </a:r>
          <a:r>
            <a:rPr lang="en-US" sz="1600" dirty="0" err="1"/>
            <a:t>pengukuran</a:t>
          </a:r>
          <a:r>
            <a:rPr lang="en-US" sz="1600" dirty="0"/>
            <a:t> </a:t>
          </a:r>
          <a:r>
            <a:rPr lang="en-US" sz="1600" dirty="0" err="1"/>
            <a:t>kinerja</a:t>
          </a:r>
          <a:endParaRPr lang="en-US" sz="1600" dirty="0"/>
        </a:p>
        <a:p>
          <a:r>
            <a:rPr lang="en-US" sz="1600" dirty="0" err="1"/>
            <a:t>Analisis</a:t>
          </a:r>
          <a:r>
            <a:rPr lang="en-US" sz="1600" dirty="0"/>
            <a:t> </a:t>
          </a:r>
          <a:r>
            <a:rPr lang="en-US" sz="1600" dirty="0" err="1"/>
            <a:t>perbaikan</a:t>
          </a:r>
          <a:endParaRPr lang="en-US" sz="1600" dirty="0"/>
        </a:p>
        <a:p>
          <a:r>
            <a:rPr lang="en-US" sz="1600" dirty="0"/>
            <a:t>Status </a:t>
          </a:r>
          <a:r>
            <a:rPr lang="en-US" sz="1600" dirty="0" err="1"/>
            <a:t>rapat</a:t>
          </a:r>
          <a:endParaRPr lang="en-US" sz="1600" dirty="0"/>
        </a:p>
        <a:p>
          <a:endParaRPr lang="id-ID" sz="1100" dirty="0"/>
        </a:p>
      </dgm:t>
    </dgm:pt>
    <dgm:pt modelId="{4AC9627B-662E-4595-861B-319781EE542E}" type="parTrans" cxnId="{D477178E-DDDE-4EA7-9487-BF779831DC68}">
      <dgm:prSet/>
      <dgm:spPr/>
      <dgm:t>
        <a:bodyPr/>
        <a:lstStyle/>
        <a:p>
          <a:endParaRPr lang="id-ID"/>
        </a:p>
      </dgm:t>
    </dgm:pt>
    <dgm:pt modelId="{B5F24475-CA0C-4772-9D02-7AA06E2385BE}" type="sibTrans" cxnId="{D477178E-DDDE-4EA7-9487-BF779831DC68}">
      <dgm:prSet/>
      <dgm:spPr/>
      <dgm:t>
        <a:bodyPr/>
        <a:lstStyle/>
        <a:p>
          <a:endParaRPr lang="id-ID"/>
        </a:p>
      </dgm:t>
    </dgm:pt>
    <dgm:pt modelId="{E9ED440D-E330-4D9D-AB54-CEF54726DAAF}">
      <dgm:prSet phldrT="[Text]"/>
      <dgm:spPr/>
      <dgm:t>
        <a:bodyPr/>
        <a:lstStyle/>
        <a:p>
          <a:r>
            <a:rPr lang="en-US"/>
            <a:t>Output </a:t>
          </a:r>
          <a:endParaRPr lang="id-ID" dirty="0"/>
        </a:p>
      </dgm:t>
    </dgm:pt>
    <dgm:pt modelId="{D3540A13-8C37-4C95-9041-B0BE22A72141}" type="parTrans" cxnId="{B3CEEBAE-AA6D-4637-8CB5-F90DCAF13319}">
      <dgm:prSet/>
      <dgm:spPr/>
      <dgm:t>
        <a:bodyPr/>
        <a:lstStyle/>
        <a:p>
          <a:endParaRPr lang="id-ID"/>
        </a:p>
      </dgm:t>
    </dgm:pt>
    <dgm:pt modelId="{6C566694-E7AB-468C-A69F-0D44D8C35592}" type="sibTrans" cxnId="{B3CEEBAE-AA6D-4637-8CB5-F90DCAF13319}">
      <dgm:prSet/>
      <dgm:spPr/>
      <dgm:t>
        <a:bodyPr/>
        <a:lstStyle/>
        <a:p>
          <a:endParaRPr lang="id-ID"/>
        </a:p>
      </dgm:t>
    </dgm:pt>
    <dgm:pt modelId="{6CADA19F-2BB8-4EBF-A924-57F1E4379D0F}">
      <dgm:prSet phldrT="[Text]" custT="1"/>
      <dgm:spPr/>
      <dgm:t>
        <a:bodyPr/>
        <a:lstStyle/>
        <a:p>
          <a:r>
            <a:rPr lang="en-US" sz="1600" dirty="0"/>
            <a:t>Daftar </a:t>
          </a:r>
          <a:r>
            <a:rPr lang="en-US" sz="1600" dirty="0" err="1"/>
            <a:t>resiko</a:t>
          </a:r>
          <a:r>
            <a:rPr lang="en-US" sz="1600" dirty="0"/>
            <a:t> </a:t>
          </a:r>
          <a:r>
            <a:rPr lang="en-US" sz="1600" dirty="0" err="1"/>
            <a:t>terkini</a:t>
          </a:r>
          <a:r>
            <a:rPr lang="en-US" sz="1600" dirty="0"/>
            <a:t> </a:t>
          </a:r>
        </a:p>
        <a:p>
          <a:r>
            <a:rPr lang="en-US" sz="1600" dirty="0"/>
            <a:t>Daftar </a:t>
          </a:r>
          <a:r>
            <a:rPr lang="en-US" sz="1600" dirty="0" err="1"/>
            <a:t>perubahan</a:t>
          </a:r>
          <a:endParaRPr lang="en-US" sz="1600" dirty="0"/>
        </a:p>
        <a:p>
          <a:r>
            <a:rPr lang="en-US" sz="1600" dirty="0" err="1"/>
            <a:t>Aksi</a:t>
          </a:r>
          <a:r>
            <a:rPr lang="en-US" sz="1600" dirty="0"/>
            <a:t> </a:t>
          </a:r>
          <a:r>
            <a:rPr lang="en-US" sz="1600" dirty="0" err="1"/>
            <a:t>penanganan</a:t>
          </a:r>
          <a:r>
            <a:rPr lang="en-US" sz="1600" dirty="0"/>
            <a:t> yang </a:t>
          </a:r>
          <a:r>
            <a:rPr lang="en-US" sz="1600" dirty="0" err="1"/>
            <a:t>disepakati</a:t>
          </a:r>
          <a:endParaRPr lang="en-US" sz="1600" dirty="0"/>
        </a:p>
        <a:p>
          <a:r>
            <a:rPr lang="en-US" sz="1600" dirty="0" err="1"/>
            <a:t>Aksi</a:t>
          </a:r>
          <a:r>
            <a:rPr lang="en-US" sz="1600" dirty="0"/>
            <a:t> </a:t>
          </a:r>
          <a:r>
            <a:rPr lang="en-US" sz="1600" dirty="0" err="1"/>
            <a:t>pencegahan</a:t>
          </a:r>
          <a:r>
            <a:rPr lang="en-US" sz="1600" dirty="0"/>
            <a:t> yang </a:t>
          </a:r>
          <a:r>
            <a:rPr lang="en-US" sz="1600" dirty="0" err="1"/>
            <a:t>disepakati</a:t>
          </a:r>
          <a:endParaRPr lang="en-US" sz="1600" dirty="0"/>
        </a:p>
        <a:p>
          <a:r>
            <a:rPr lang="en-US" sz="1600" dirty="0" err="1"/>
            <a:t>Rencana</a:t>
          </a:r>
          <a:r>
            <a:rPr lang="en-US" sz="1600" dirty="0"/>
            <a:t> </a:t>
          </a:r>
          <a:r>
            <a:rPr lang="en-US" sz="1600" dirty="0" err="1"/>
            <a:t>manajemen</a:t>
          </a:r>
          <a:r>
            <a:rPr lang="en-US" sz="1600" dirty="0"/>
            <a:t> </a:t>
          </a:r>
          <a:r>
            <a:rPr lang="en-US" sz="1600" dirty="0" err="1"/>
            <a:t>proyek</a:t>
          </a:r>
          <a:r>
            <a:rPr lang="en-US" sz="1600" dirty="0"/>
            <a:t> </a:t>
          </a:r>
          <a:r>
            <a:rPr lang="en-US" sz="1600" dirty="0" err="1"/>
            <a:t>terkini</a:t>
          </a:r>
          <a:endParaRPr lang="en-US" sz="1600" dirty="0"/>
        </a:p>
      </dgm:t>
    </dgm:pt>
    <dgm:pt modelId="{D921B03F-45C6-4D0D-9026-0053377540D3}" type="parTrans" cxnId="{C6D0D7ED-097E-46EE-B9F1-F838D6ACC5E7}">
      <dgm:prSet/>
      <dgm:spPr/>
      <dgm:t>
        <a:bodyPr/>
        <a:lstStyle/>
        <a:p>
          <a:endParaRPr lang="id-ID"/>
        </a:p>
      </dgm:t>
    </dgm:pt>
    <dgm:pt modelId="{05DB1998-8570-4DD7-B5D5-2C06F6DAF2D6}" type="sibTrans" cxnId="{C6D0D7ED-097E-46EE-B9F1-F838D6ACC5E7}">
      <dgm:prSet/>
      <dgm:spPr/>
      <dgm:t>
        <a:bodyPr/>
        <a:lstStyle/>
        <a:p>
          <a:endParaRPr lang="id-ID"/>
        </a:p>
      </dgm:t>
    </dgm:pt>
    <dgm:pt modelId="{91323CAC-212B-4F5B-9E67-DC1172F523A3}" type="pres">
      <dgm:prSet presAssocID="{6ABA5C44-7050-47E5-873E-B79AA9CD25FF}" presName="Name0" presStyleCnt="0">
        <dgm:presLayoutVars>
          <dgm:dir/>
          <dgm:animLvl val="lvl"/>
          <dgm:resizeHandles val="exact"/>
        </dgm:presLayoutVars>
      </dgm:prSet>
      <dgm:spPr/>
    </dgm:pt>
    <dgm:pt modelId="{299021C6-B3A6-4E9D-8519-B55929BF844A}" type="pres">
      <dgm:prSet presAssocID="{B9208C57-25E8-4CC6-AAC3-EB47BB7B74B4}" presName="composite" presStyleCnt="0"/>
      <dgm:spPr/>
    </dgm:pt>
    <dgm:pt modelId="{23D685C7-3C89-4B24-8BA4-CA2718E4F39C}" type="pres">
      <dgm:prSet presAssocID="{B9208C57-25E8-4CC6-AAC3-EB47BB7B74B4}" presName="parTx" presStyleLbl="alignNode1" presStyleIdx="0" presStyleCnt="3">
        <dgm:presLayoutVars>
          <dgm:chMax val="0"/>
          <dgm:chPref val="0"/>
        </dgm:presLayoutVars>
      </dgm:prSet>
      <dgm:spPr/>
    </dgm:pt>
    <dgm:pt modelId="{AB19FA9D-6D70-449B-8BF2-BE3C3846E645}" type="pres">
      <dgm:prSet presAssocID="{B9208C57-25E8-4CC6-AAC3-EB47BB7B74B4}" presName="desTx" presStyleLbl="alignAccFollowNode1" presStyleIdx="0" presStyleCnt="3">
        <dgm:presLayoutVars/>
      </dgm:prSet>
      <dgm:spPr/>
    </dgm:pt>
    <dgm:pt modelId="{56E8E103-DED2-4374-995B-1EB37936C5C0}" type="pres">
      <dgm:prSet presAssocID="{C89AD1F5-724F-4C60-AFD9-B3FC9D852870}" presName="space" presStyleCnt="0"/>
      <dgm:spPr/>
    </dgm:pt>
    <dgm:pt modelId="{7BCE3A6A-381E-47C4-9CC5-183A03277526}" type="pres">
      <dgm:prSet presAssocID="{78A3D316-69D8-44B2-A339-A765C1FCE7DE}" presName="composite" presStyleCnt="0"/>
      <dgm:spPr/>
    </dgm:pt>
    <dgm:pt modelId="{C201DB39-E8F8-4666-9EC4-F8461530003F}" type="pres">
      <dgm:prSet presAssocID="{78A3D316-69D8-44B2-A339-A765C1FCE7DE}" presName="parTx" presStyleLbl="alignNode1" presStyleIdx="1" presStyleCnt="3">
        <dgm:presLayoutVars>
          <dgm:chMax val="0"/>
          <dgm:chPref val="0"/>
        </dgm:presLayoutVars>
      </dgm:prSet>
      <dgm:spPr/>
    </dgm:pt>
    <dgm:pt modelId="{CD24A7A4-6300-4145-8F55-9ED9A3667AD0}" type="pres">
      <dgm:prSet presAssocID="{78A3D316-69D8-44B2-A339-A765C1FCE7DE}" presName="desTx" presStyleLbl="alignAccFollowNode1" presStyleIdx="1" presStyleCnt="3">
        <dgm:presLayoutVars/>
      </dgm:prSet>
      <dgm:spPr/>
    </dgm:pt>
    <dgm:pt modelId="{4F066C4B-6162-4F5A-8E5F-562DE22C0ABD}" type="pres">
      <dgm:prSet presAssocID="{4D530FB3-14BE-419D-96CE-514E1C238D27}" presName="space" presStyleCnt="0"/>
      <dgm:spPr/>
    </dgm:pt>
    <dgm:pt modelId="{037A7F7A-AB41-47AB-8442-FEB60E3B079B}" type="pres">
      <dgm:prSet presAssocID="{E9ED440D-E330-4D9D-AB54-CEF54726DAAF}" presName="composite" presStyleCnt="0"/>
      <dgm:spPr/>
    </dgm:pt>
    <dgm:pt modelId="{A4CAFF66-CEA6-4603-8E55-300D38C4D6E4}" type="pres">
      <dgm:prSet presAssocID="{E9ED440D-E330-4D9D-AB54-CEF54726DAAF}" presName="parTx" presStyleLbl="alignNode1" presStyleIdx="2" presStyleCnt="3">
        <dgm:presLayoutVars>
          <dgm:chMax val="0"/>
          <dgm:chPref val="0"/>
        </dgm:presLayoutVars>
      </dgm:prSet>
      <dgm:spPr/>
    </dgm:pt>
    <dgm:pt modelId="{3389BD3E-3159-4774-A7D0-56C5F5CE9A38}" type="pres">
      <dgm:prSet presAssocID="{E9ED440D-E330-4D9D-AB54-CEF54726DAAF}" presName="desTx" presStyleLbl="alignAccFollowNode1" presStyleIdx="2" presStyleCnt="3">
        <dgm:presLayoutVars/>
      </dgm:prSet>
      <dgm:spPr/>
    </dgm:pt>
  </dgm:ptLst>
  <dgm:cxnLst>
    <dgm:cxn modelId="{24E4E510-9249-40A3-B6C3-95790C824914}" srcId="{6ABA5C44-7050-47E5-873E-B79AA9CD25FF}" destId="{78A3D316-69D8-44B2-A339-A765C1FCE7DE}" srcOrd="1" destOrd="0" parTransId="{1D1C3793-A49B-4E6B-8A6F-68992A01D517}" sibTransId="{4D530FB3-14BE-419D-96CE-514E1C238D27}"/>
    <dgm:cxn modelId="{6246B914-BBB9-41EB-B42E-78CBECED6EE6}" type="presOf" srcId="{6CADA19F-2BB8-4EBF-A924-57F1E4379D0F}" destId="{3389BD3E-3159-4774-A7D0-56C5F5CE9A38}" srcOrd="0" destOrd="0" presId="urn:microsoft.com/office/officeart/2016/7/layout/HorizontalActionList"/>
    <dgm:cxn modelId="{C551DD1B-7CE4-4BF8-A4CB-6400AEC9048E}" type="presOf" srcId="{6ABA5C44-7050-47E5-873E-B79AA9CD25FF}" destId="{91323CAC-212B-4F5B-9E67-DC1172F523A3}" srcOrd="0" destOrd="0" presId="urn:microsoft.com/office/officeart/2016/7/layout/HorizontalActionList"/>
    <dgm:cxn modelId="{A5818E4C-7CA6-4EDF-8730-7C9E30B17F84}" type="presOf" srcId="{78A3D316-69D8-44B2-A339-A765C1FCE7DE}" destId="{C201DB39-E8F8-4666-9EC4-F8461530003F}" srcOrd="0" destOrd="0" presId="urn:microsoft.com/office/officeart/2016/7/layout/HorizontalActionList"/>
    <dgm:cxn modelId="{E4C12474-C8DC-4816-A0A1-5CBA9F1C4FAE}" type="presOf" srcId="{6A10BE79-554E-46DE-B6E1-BCC081EA7E9C}" destId="{CD24A7A4-6300-4145-8F55-9ED9A3667AD0}" srcOrd="0" destOrd="0" presId="urn:microsoft.com/office/officeart/2016/7/layout/HorizontalActionList"/>
    <dgm:cxn modelId="{B6EB9B7D-2A94-4A51-9E82-C54224C0DA3C}" type="presOf" srcId="{E9ED440D-E330-4D9D-AB54-CEF54726DAAF}" destId="{A4CAFF66-CEA6-4603-8E55-300D38C4D6E4}" srcOrd="0" destOrd="0" presId="urn:microsoft.com/office/officeart/2016/7/layout/HorizontalActionList"/>
    <dgm:cxn modelId="{1AEFB889-6192-47DB-8FFB-F179FF4C0B71}" type="presOf" srcId="{B9208C57-25E8-4CC6-AAC3-EB47BB7B74B4}" destId="{23D685C7-3C89-4B24-8BA4-CA2718E4F39C}" srcOrd="0" destOrd="0" presId="urn:microsoft.com/office/officeart/2016/7/layout/HorizontalActionList"/>
    <dgm:cxn modelId="{D477178E-DDDE-4EA7-9487-BF779831DC68}" srcId="{78A3D316-69D8-44B2-A339-A765C1FCE7DE}" destId="{6A10BE79-554E-46DE-B6E1-BCC081EA7E9C}" srcOrd="0" destOrd="0" parTransId="{4AC9627B-662E-4595-861B-319781EE542E}" sibTransId="{B5F24475-CA0C-4772-9D02-7AA06E2385BE}"/>
    <dgm:cxn modelId="{52E81D97-4F05-4688-8722-0792D6B1FEC1}" type="presOf" srcId="{DFCFA266-19B4-4CA8-BA8C-9B78BCE6B304}" destId="{AB19FA9D-6D70-449B-8BF2-BE3C3846E645}" srcOrd="0" destOrd="0" presId="urn:microsoft.com/office/officeart/2016/7/layout/HorizontalActionList"/>
    <dgm:cxn modelId="{726D46A8-A021-4E86-BF37-EE992A7009EE}" srcId="{B9208C57-25E8-4CC6-AAC3-EB47BB7B74B4}" destId="{DFCFA266-19B4-4CA8-BA8C-9B78BCE6B304}" srcOrd="0" destOrd="0" parTransId="{FAD9CB31-FD6D-4221-9709-3F8BC98C14B3}" sibTransId="{20F8BF6C-47BB-40EF-AEBC-E091126FEFC5}"/>
    <dgm:cxn modelId="{EE1C33AA-9C65-4DCD-AC61-528D787B3106}" srcId="{6ABA5C44-7050-47E5-873E-B79AA9CD25FF}" destId="{B9208C57-25E8-4CC6-AAC3-EB47BB7B74B4}" srcOrd="0" destOrd="0" parTransId="{389D42A3-C5DA-4800-9A93-28DF7481BDDE}" sibTransId="{C89AD1F5-724F-4C60-AFD9-B3FC9D852870}"/>
    <dgm:cxn modelId="{B3CEEBAE-AA6D-4637-8CB5-F90DCAF13319}" srcId="{6ABA5C44-7050-47E5-873E-B79AA9CD25FF}" destId="{E9ED440D-E330-4D9D-AB54-CEF54726DAAF}" srcOrd="2" destOrd="0" parTransId="{D3540A13-8C37-4C95-9041-B0BE22A72141}" sibTransId="{6C566694-E7AB-468C-A69F-0D44D8C35592}"/>
    <dgm:cxn modelId="{C6D0D7ED-097E-46EE-B9F1-F838D6ACC5E7}" srcId="{E9ED440D-E330-4D9D-AB54-CEF54726DAAF}" destId="{6CADA19F-2BB8-4EBF-A924-57F1E4379D0F}" srcOrd="0" destOrd="0" parTransId="{D921B03F-45C6-4D0D-9026-0053377540D3}" sibTransId="{05DB1998-8570-4DD7-B5D5-2C06F6DAF2D6}"/>
    <dgm:cxn modelId="{DDEC8C0F-27E0-4CB6-800D-17BD9B433677}" type="presParOf" srcId="{91323CAC-212B-4F5B-9E67-DC1172F523A3}" destId="{299021C6-B3A6-4E9D-8519-B55929BF844A}" srcOrd="0" destOrd="0" presId="urn:microsoft.com/office/officeart/2016/7/layout/HorizontalActionList"/>
    <dgm:cxn modelId="{D3519B05-80A6-4614-963C-AAD7D8F68EE7}" type="presParOf" srcId="{299021C6-B3A6-4E9D-8519-B55929BF844A}" destId="{23D685C7-3C89-4B24-8BA4-CA2718E4F39C}" srcOrd="0" destOrd="0" presId="urn:microsoft.com/office/officeart/2016/7/layout/HorizontalActionList"/>
    <dgm:cxn modelId="{7C5030F2-2D01-48D9-BAA9-C4A19E8AC00F}" type="presParOf" srcId="{299021C6-B3A6-4E9D-8519-B55929BF844A}" destId="{AB19FA9D-6D70-449B-8BF2-BE3C3846E645}" srcOrd="1" destOrd="0" presId="urn:microsoft.com/office/officeart/2016/7/layout/HorizontalActionList"/>
    <dgm:cxn modelId="{3AEE35C2-573A-4665-AB35-58F57053544E}" type="presParOf" srcId="{91323CAC-212B-4F5B-9E67-DC1172F523A3}" destId="{56E8E103-DED2-4374-995B-1EB37936C5C0}" srcOrd="1" destOrd="0" presId="urn:microsoft.com/office/officeart/2016/7/layout/HorizontalActionList"/>
    <dgm:cxn modelId="{1E75DCAD-7AF4-469E-9363-409DBE59FCA5}" type="presParOf" srcId="{91323CAC-212B-4F5B-9E67-DC1172F523A3}" destId="{7BCE3A6A-381E-47C4-9CC5-183A03277526}" srcOrd="2" destOrd="0" presId="urn:microsoft.com/office/officeart/2016/7/layout/HorizontalActionList"/>
    <dgm:cxn modelId="{A0E992F2-B461-4A2E-A545-6BD9C3E8CEAB}" type="presParOf" srcId="{7BCE3A6A-381E-47C4-9CC5-183A03277526}" destId="{C201DB39-E8F8-4666-9EC4-F8461530003F}" srcOrd="0" destOrd="0" presId="urn:microsoft.com/office/officeart/2016/7/layout/HorizontalActionList"/>
    <dgm:cxn modelId="{CEC6F7E2-21C0-4FB5-89AF-ECAAE2BBBB3E}" type="presParOf" srcId="{7BCE3A6A-381E-47C4-9CC5-183A03277526}" destId="{CD24A7A4-6300-4145-8F55-9ED9A3667AD0}" srcOrd="1" destOrd="0" presId="urn:microsoft.com/office/officeart/2016/7/layout/HorizontalActionList"/>
    <dgm:cxn modelId="{99302D14-F34C-4776-8A85-4DADBB015A77}" type="presParOf" srcId="{91323CAC-212B-4F5B-9E67-DC1172F523A3}" destId="{4F066C4B-6162-4F5A-8E5F-562DE22C0ABD}" srcOrd="3" destOrd="0" presId="urn:microsoft.com/office/officeart/2016/7/layout/HorizontalActionList"/>
    <dgm:cxn modelId="{D0A344E5-F3C2-4DDB-8D2B-CD0B68DF2808}" type="presParOf" srcId="{91323CAC-212B-4F5B-9E67-DC1172F523A3}" destId="{037A7F7A-AB41-47AB-8442-FEB60E3B079B}" srcOrd="4" destOrd="0" presId="urn:microsoft.com/office/officeart/2016/7/layout/HorizontalActionList"/>
    <dgm:cxn modelId="{BFCBC4B1-C02B-496A-9DA8-35CF49E69318}" type="presParOf" srcId="{037A7F7A-AB41-47AB-8442-FEB60E3B079B}" destId="{A4CAFF66-CEA6-4603-8E55-300D38C4D6E4}" srcOrd="0" destOrd="0" presId="urn:microsoft.com/office/officeart/2016/7/layout/HorizontalActionList"/>
    <dgm:cxn modelId="{5AB25CB6-7B23-4D4A-AFD6-9F5E6E3BE706}" type="presParOf" srcId="{037A7F7A-AB41-47AB-8442-FEB60E3B079B}" destId="{3389BD3E-3159-4774-A7D0-56C5F5CE9A38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E68E1C-0BF1-4F8A-BBC6-5C54E664445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CC65F69-E896-43E5-A747-DDE9D47925B5}">
      <dgm:prSet/>
      <dgm:spPr/>
      <dgm:t>
        <a:bodyPr/>
        <a:lstStyle/>
        <a:p>
          <a:r>
            <a:rPr lang="id-ID" b="1" u="sng"/>
            <a:t>Manajemen R</a:t>
          </a:r>
          <a:r>
            <a:rPr lang="en-US" b="1" u="sng"/>
            <a:t>e</a:t>
          </a:r>
          <a:r>
            <a:rPr lang="id-ID" b="1" u="sng"/>
            <a:t>siko Proyek</a:t>
          </a:r>
          <a:r>
            <a:rPr lang="en-US" b="1"/>
            <a:t> </a:t>
          </a:r>
          <a:r>
            <a:rPr lang="en-US"/>
            <a:t>adalah p</a:t>
          </a:r>
          <a:r>
            <a:rPr lang="id-ID"/>
            <a:t>roses sistematis untuk merencanakan, mengidentifikasi, menganalisis, dan merespon r</a:t>
          </a:r>
          <a:r>
            <a:rPr lang="en-US"/>
            <a:t>e</a:t>
          </a:r>
          <a:r>
            <a:rPr lang="id-ID"/>
            <a:t>siko proyek. </a:t>
          </a:r>
          <a:endParaRPr lang="en-US"/>
        </a:p>
      </dgm:t>
    </dgm:pt>
    <dgm:pt modelId="{DDBEDFF5-BA15-47E1-AFD3-43AA1F83711E}" type="parTrans" cxnId="{9AF90B23-5B01-4ED8-9D77-685796085BF1}">
      <dgm:prSet/>
      <dgm:spPr/>
      <dgm:t>
        <a:bodyPr/>
        <a:lstStyle/>
        <a:p>
          <a:endParaRPr lang="en-US"/>
        </a:p>
      </dgm:t>
    </dgm:pt>
    <dgm:pt modelId="{569DAE80-531B-4DBE-89C6-5E6BEBB7A8AC}" type="sibTrans" cxnId="{9AF90B23-5B01-4ED8-9D77-685796085BF1}">
      <dgm:prSet/>
      <dgm:spPr/>
      <dgm:t>
        <a:bodyPr/>
        <a:lstStyle/>
        <a:p>
          <a:endParaRPr lang="en-US"/>
        </a:p>
      </dgm:t>
    </dgm:pt>
    <dgm:pt modelId="{E04BA2E5-0410-4A3F-9DFC-E1A8BE2C6078}">
      <dgm:prSet/>
      <dgm:spPr/>
      <dgm:t>
        <a:bodyPr/>
        <a:lstStyle/>
        <a:p>
          <a:r>
            <a:rPr lang="id-ID" b="1" u="sng"/>
            <a:t>Tujuannya</a:t>
          </a:r>
          <a:r>
            <a:rPr lang="id-ID"/>
            <a:t> untuk meningkatkan peluang dan dampak peristiwa positif, dan mengurangi peluang dan dampak peristiwa yang merugikan proyek. </a:t>
          </a:r>
          <a:endParaRPr lang="en-US"/>
        </a:p>
      </dgm:t>
    </dgm:pt>
    <dgm:pt modelId="{05F7DB5E-F1DD-4A64-8C4D-BE56D34F6DAB}" type="parTrans" cxnId="{4C31F1C9-833E-4313-9A8F-95926BFB5ECE}">
      <dgm:prSet/>
      <dgm:spPr/>
      <dgm:t>
        <a:bodyPr/>
        <a:lstStyle/>
        <a:p>
          <a:endParaRPr lang="en-US"/>
        </a:p>
      </dgm:t>
    </dgm:pt>
    <dgm:pt modelId="{B2C5234B-38DD-4EE6-90DA-7BC539D90D9A}" type="sibTrans" cxnId="{4C31F1C9-833E-4313-9A8F-95926BFB5ECE}">
      <dgm:prSet/>
      <dgm:spPr/>
      <dgm:t>
        <a:bodyPr/>
        <a:lstStyle/>
        <a:p>
          <a:endParaRPr lang="en-US"/>
        </a:p>
      </dgm:t>
    </dgm:pt>
    <dgm:pt modelId="{09AD45F0-A3D8-4956-8261-326F50ABA2F8}">
      <dgm:prSet/>
      <dgm:spPr/>
      <dgm:t>
        <a:bodyPr/>
        <a:lstStyle/>
        <a:p>
          <a:r>
            <a:rPr lang="en-US" b="1" u="sng"/>
            <a:t>Kegunaan</a:t>
          </a:r>
          <a:r>
            <a:rPr lang="en-US"/>
            <a:t> </a:t>
          </a:r>
          <a:r>
            <a:rPr lang="id-ID"/>
            <a:t>dapat membantu meningkatkan kesuksesan proyek dengan membantu proyek-proyek baik inisiasi, lingkup proyek, dan mengembangkan perkiraan realistis</a:t>
          </a:r>
          <a:r>
            <a:rPr lang="en-US"/>
            <a:t>.</a:t>
          </a:r>
        </a:p>
      </dgm:t>
    </dgm:pt>
    <dgm:pt modelId="{95E7C154-5F89-4F5E-B7A5-6ACB6A918633}" type="parTrans" cxnId="{2CC79F58-D929-434E-9839-5092BE336249}">
      <dgm:prSet/>
      <dgm:spPr/>
      <dgm:t>
        <a:bodyPr/>
        <a:lstStyle/>
        <a:p>
          <a:endParaRPr lang="en-US"/>
        </a:p>
      </dgm:t>
    </dgm:pt>
    <dgm:pt modelId="{0EDDAD05-119D-428C-8812-D782B4630420}" type="sibTrans" cxnId="{2CC79F58-D929-434E-9839-5092BE336249}">
      <dgm:prSet/>
      <dgm:spPr/>
      <dgm:t>
        <a:bodyPr/>
        <a:lstStyle/>
        <a:p>
          <a:endParaRPr lang="en-US"/>
        </a:p>
      </dgm:t>
    </dgm:pt>
    <dgm:pt modelId="{2CB80341-3F41-4D3F-AB14-E04C68DA4FB3}" type="pres">
      <dgm:prSet presAssocID="{7EE68E1C-0BF1-4F8A-BBC6-5C54E664445C}" presName="vert0" presStyleCnt="0">
        <dgm:presLayoutVars>
          <dgm:dir/>
          <dgm:animOne val="branch"/>
          <dgm:animLvl val="lvl"/>
        </dgm:presLayoutVars>
      </dgm:prSet>
      <dgm:spPr/>
    </dgm:pt>
    <dgm:pt modelId="{95E65F68-BDF6-44BE-9597-EC91A1149A0B}" type="pres">
      <dgm:prSet presAssocID="{9CC65F69-E896-43E5-A747-DDE9D47925B5}" presName="thickLine" presStyleLbl="alignNode1" presStyleIdx="0" presStyleCnt="3"/>
      <dgm:spPr/>
    </dgm:pt>
    <dgm:pt modelId="{10582A66-F8A8-4D89-AF2A-0A4C7CF810D1}" type="pres">
      <dgm:prSet presAssocID="{9CC65F69-E896-43E5-A747-DDE9D47925B5}" presName="horz1" presStyleCnt="0"/>
      <dgm:spPr/>
    </dgm:pt>
    <dgm:pt modelId="{9B1D7ED5-5215-4FE5-8CEA-1409BA6F5B9A}" type="pres">
      <dgm:prSet presAssocID="{9CC65F69-E896-43E5-A747-DDE9D47925B5}" presName="tx1" presStyleLbl="revTx" presStyleIdx="0" presStyleCnt="3"/>
      <dgm:spPr/>
    </dgm:pt>
    <dgm:pt modelId="{03567E15-FB02-48BF-B9F8-CEB4D75BD9FA}" type="pres">
      <dgm:prSet presAssocID="{9CC65F69-E896-43E5-A747-DDE9D47925B5}" presName="vert1" presStyleCnt="0"/>
      <dgm:spPr/>
    </dgm:pt>
    <dgm:pt modelId="{7EFEA59D-CAB1-406D-96EA-75717B37C4CF}" type="pres">
      <dgm:prSet presAssocID="{E04BA2E5-0410-4A3F-9DFC-E1A8BE2C6078}" presName="thickLine" presStyleLbl="alignNode1" presStyleIdx="1" presStyleCnt="3"/>
      <dgm:spPr/>
    </dgm:pt>
    <dgm:pt modelId="{78549432-790A-4AA8-9622-524A781EF7B9}" type="pres">
      <dgm:prSet presAssocID="{E04BA2E5-0410-4A3F-9DFC-E1A8BE2C6078}" presName="horz1" presStyleCnt="0"/>
      <dgm:spPr/>
    </dgm:pt>
    <dgm:pt modelId="{6F5B58BD-857B-4522-9420-62B4900EA3DA}" type="pres">
      <dgm:prSet presAssocID="{E04BA2E5-0410-4A3F-9DFC-E1A8BE2C6078}" presName="tx1" presStyleLbl="revTx" presStyleIdx="1" presStyleCnt="3"/>
      <dgm:spPr/>
    </dgm:pt>
    <dgm:pt modelId="{C8B7EA3A-1760-490F-A58F-8FA453696DD0}" type="pres">
      <dgm:prSet presAssocID="{E04BA2E5-0410-4A3F-9DFC-E1A8BE2C6078}" presName="vert1" presStyleCnt="0"/>
      <dgm:spPr/>
    </dgm:pt>
    <dgm:pt modelId="{BDEEA218-B228-46D0-BA8D-2385687F5CD1}" type="pres">
      <dgm:prSet presAssocID="{09AD45F0-A3D8-4956-8261-326F50ABA2F8}" presName="thickLine" presStyleLbl="alignNode1" presStyleIdx="2" presStyleCnt="3"/>
      <dgm:spPr/>
    </dgm:pt>
    <dgm:pt modelId="{4950202E-12AB-495F-A2F7-9F523E2B8133}" type="pres">
      <dgm:prSet presAssocID="{09AD45F0-A3D8-4956-8261-326F50ABA2F8}" presName="horz1" presStyleCnt="0"/>
      <dgm:spPr/>
    </dgm:pt>
    <dgm:pt modelId="{4C4E5296-7494-4D25-AE17-D4F41D4B9FC9}" type="pres">
      <dgm:prSet presAssocID="{09AD45F0-A3D8-4956-8261-326F50ABA2F8}" presName="tx1" presStyleLbl="revTx" presStyleIdx="2" presStyleCnt="3"/>
      <dgm:spPr/>
    </dgm:pt>
    <dgm:pt modelId="{B93D8627-742F-4F7B-B1E2-846DEE792512}" type="pres">
      <dgm:prSet presAssocID="{09AD45F0-A3D8-4956-8261-326F50ABA2F8}" presName="vert1" presStyleCnt="0"/>
      <dgm:spPr/>
    </dgm:pt>
  </dgm:ptLst>
  <dgm:cxnLst>
    <dgm:cxn modelId="{E86C2300-FF61-4DCA-9E11-B1DBFDC93626}" type="presOf" srcId="{E04BA2E5-0410-4A3F-9DFC-E1A8BE2C6078}" destId="{6F5B58BD-857B-4522-9420-62B4900EA3DA}" srcOrd="0" destOrd="0" presId="urn:microsoft.com/office/officeart/2008/layout/LinedList"/>
    <dgm:cxn modelId="{9AF90B23-5B01-4ED8-9D77-685796085BF1}" srcId="{7EE68E1C-0BF1-4F8A-BBC6-5C54E664445C}" destId="{9CC65F69-E896-43E5-A747-DDE9D47925B5}" srcOrd="0" destOrd="0" parTransId="{DDBEDFF5-BA15-47E1-AFD3-43AA1F83711E}" sibTransId="{569DAE80-531B-4DBE-89C6-5E6BEBB7A8AC}"/>
    <dgm:cxn modelId="{2CC79F58-D929-434E-9839-5092BE336249}" srcId="{7EE68E1C-0BF1-4F8A-BBC6-5C54E664445C}" destId="{09AD45F0-A3D8-4956-8261-326F50ABA2F8}" srcOrd="2" destOrd="0" parTransId="{95E7C154-5F89-4F5E-B7A5-6ACB6A918633}" sibTransId="{0EDDAD05-119D-428C-8812-D782B4630420}"/>
    <dgm:cxn modelId="{45EEBAA1-6860-482D-898D-9234616F833C}" type="presOf" srcId="{09AD45F0-A3D8-4956-8261-326F50ABA2F8}" destId="{4C4E5296-7494-4D25-AE17-D4F41D4B9FC9}" srcOrd="0" destOrd="0" presId="urn:microsoft.com/office/officeart/2008/layout/LinedList"/>
    <dgm:cxn modelId="{B7B763AA-2ACB-4067-87BB-33066B03080D}" type="presOf" srcId="{7EE68E1C-0BF1-4F8A-BBC6-5C54E664445C}" destId="{2CB80341-3F41-4D3F-AB14-E04C68DA4FB3}" srcOrd="0" destOrd="0" presId="urn:microsoft.com/office/officeart/2008/layout/LinedList"/>
    <dgm:cxn modelId="{F861E1B2-476E-4F05-9AE3-DDBADCB7D8C1}" type="presOf" srcId="{9CC65F69-E896-43E5-A747-DDE9D47925B5}" destId="{9B1D7ED5-5215-4FE5-8CEA-1409BA6F5B9A}" srcOrd="0" destOrd="0" presId="urn:microsoft.com/office/officeart/2008/layout/LinedList"/>
    <dgm:cxn modelId="{4C31F1C9-833E-4313-9A8F-95926BFB5ECE}" srcId="{7EE68E1C-0BF1-4F8A-BBC6-5C54E664445C}" destId="{E04BA2E5-0410-4A3F-9DFC-E1A8BE2C6078}" srcOrd="1" destOrd="0" parTransId="{05F7DB5E-F1DD-4A64-8C4D-BE56D34F6DAB}" sibTransId="{B2C5234B-38DD-4EE6-90DA-7BC539D90D9A}"/>
    <dgm:cxn modelId="{19EF190E-F439-4E26-BF34-B535083888AE}" type="presParOf" srcId="{2CB80341-3F41-4D3F-AB14-E04C68DA4FB3}" destId="{95E65F68-BDF6-44BE-9597-EC91A1149A0B}" srcOrd="0" destOrd="0" presId="urn:microsoft.com/office/officeart/2008/layout/LinedList"/>
    <dgm:cxn modelId="{CEE98C44-4D07-4BB0-A03C-B5CEFE6A13C7}" type="presParOf" srcId="{2CB80341-3F41-4D3F-AB14-E04C68DA4FB3}" destId="{10582A66-F8A8-4D89-AF2A-0A4C7CF810D1}" srcOrd="1" destOrd="0" presId="urn:microsoft.com/office/officeart/2008/layout/LinedList"/>
    <dgm:cxn modelId="{1EB54DB0-5A1D-4D2C-B8EF-90BF939152E6}" type="presParOf" srcId="{10582A66-F8A8-4D89-AF2A-0A4C7CF810D1}" destId="{9B1D7ED5-5215-4FE5-8CEA-1409BA6F5B9A}" srcOrd="0" destOrd="0" presId="urn:microsoft.com/office/officeart/2008/layout/LinedList"/>
    <dgm:cxn modelId="{EDD8D252-BF58-4BC4-ADB1-EBA3954CC9F7}" type="presParOf" srcId="{10582A66-F8A8-4D89-AF2A-0A4C7CF810D1}" destId="{03567E15-FB02-48BF-B9F8-CEB4D75BD9FA}" srcOrd="1" destOrd="0" presId="urn:microsoft.com/office/officeart/2008/layout/LinedList"/>
    <dgm:cxn modelId="{084F01A2-3E1F-4ABD-8E30-A4AA5AD057DC}" type="presParOf" srcId="{2CB80341-3F41-4D3F-AB14-E04C68DA4FB3}" destId="{7EFEA59D-CAB1-406D-96EA-75717B37C4CF}" srcOrd="2" destOrd="0" presId="urn:microsoft.com/office/officeart/2008/layout/LinedList"/>
    <dgm:cxn modelId="{2FAFA602-12BC-4B84-B08B-628111BD2715}" type="presParOf" srcId="{2CB80341-3F41-4D3F-AB14-E04C68DA4FB3}" destId="{78549432-790A-4AA8-9622-524A781EF7B9}" srcOrd="3" destOrd="0" presId="urn:microsoft.com/office/officeart/2008/layout/LinedList"/>
    <dgm:cxn modelId="{924183A7-FD70-4091-B6A5-DC39388D9F4E}" type="presParOf" srcId="{78549432-790A-4AA8-9622-524A781EF7B9}" destId="{6F5B58BD-857B-4522-9420-62B4900EA3DA}" srcOrd="0" destOrd="0" presId="urn:microsoft.com/office/officeart/2008/layout/LinedList"/>
    <dgm:cxn modelId="{5161C74E-E0F7-4ED0-B0CE-F21C38C82274}" type="presParOf" srcId="{78549432-790A-4AA8-9622-524A781EF7B9}" destId="{C8B7EA3A-1760-490F-A58F-8FA453696DD0}" srcOrd="1" destOrd="0" presId="urn:microsoft.com/office/officeart/2008/layout/LinedList"/>
    <dgm:cxn modelId="{CBC9053A-6FD6-4B74-8F56-F7C35172CBF5}" type="presParOf" srcId="{2CB80341-3F41-4D3F-AB14-E04C68DA4FB3}" destId="{BDEEA218-B228-46D0-BA8D-2385687F5CD1}" srcOrd="4" destOrd="0" presId="urn:microsoft.com/office/officeart/2008/layout/LinedList"/>
    <dgm:cxn modelId="{E8F6C897-FA86-4ED3-986D-5AB27D71ED00}" type="presParOf" srcId="{2CB80341-3F41-4D3F-AB14-E04C68DA4FB3}" destId="{4950202E-12AB-495F-A2F7-9F523E2B8133}" srcOrd="5" destOrd="0" presId="urn:microsoft.com/office/officeart/2008/layout/LinedList"/>
    <dgm:cxn modelId="{8BAB4F84-4FAC-4E03-B88E-8183097E83CE}" type="presParOf" srcId="{4950202E-12AB-495F-A2F7-9F523E2B8133}" destId="{4C4E5296-7494-4D25-AE17-D4F41D4B9FC9}" srcOrd="0" destOrd="0" presId="urn:microsoft.com/office/officeart/2008/layout/LinedList"/>
    <dgm:cxn modelId="{3CE996F6-1BA7-4216-8F88-9ED353888084}" type="presParOf" srcId="{4950202E-12AB-495F-A2F7-9F523E2B8133}" destId="{B93D8627-742F-4F7B-B1E2-846DEE7925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B6E2B2-7D80-4362-922C-CD9BBB0478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C1A8D271-4B43-4C91-81C5-93A5B66B50A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Perencanaan manajemen resiko</a:t>
          </a:r>
        </a:p>
      </dgm:t>
    </dgm:pt>
    <dgm:pt modelId="{68331FCF-BFBD-4D65-9D3F-4DA39B2AACA6}" type="parTrans" cxnId="{E2448A2E-D787-4236-AFDC-EEE566B5DC36}">
      <dgm:prSet/>
      <dgm:spPr/>
      <dgm:t>
        <a:bodyPr/>
        <a:lstStyle/>
        <a:p>
          <a:endParaRPr lang="en-US"/>
        </a:p>
      </dgm:t>
    </dgm:pt>
    <dgm:pt modelId="{2F3B9F74-387B-40AE-B69D-885AE12671F9}" type="sibTrans" cxnId="{E2448A2E-D787-4236-AFDC-EEE566B5DC3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BBA2FE8-71DF-4D79-8467-8508A8B1930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Identifikasi resiko</a:t>
          </a:r>
        </a:p>
      </dgm:t>
    </dgm:pt>
    <dgm:pt modelId="{9CE1C665-E609-40F3-89A1-4C2A946E0C03}" type="parTrans" cxnId="{25DB3DEB-55E6-4CBA-89E1-21DCF6CBB765}">
      <dgm:prSet/>
      <dgm:spPr/>
      <dgm:t>
        <a:bodyPr/>
        <a:lstStyle/>
        <a:p>
          <a:endParaRPr lang="en-US"/>
        </a:p>
      </dgm:t>
    </dgm:pt>
    <dgm:pt modelId="{65E66A2B-62E1-4DD7-B8A1-9E814D7A7C46}" type="sibTrans" cxnId="{25DB3DEB-55E6-4CBA-89E1-21DCF6CBB76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26BA4B6-CE22-4F5F-A302-2666BA3346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Analisis resiko kualitatif dan kuantitatif</a:t>
          </a:r>
        </a:p>
      </dgm:t>
    </dgm:pt>
    <dgm:pt modelId="{23E47E6E-B3FB-4562-9CF1-2401CB717596}" type="parTrans" cxnId="{CF9583BA-C15B-4911-9D03-734F03DF3774}">
      <dgm:prSet/>
      <dgm:spPr/>
      <dgm:t>
        <a:bodyPr/>
        <a:lstStyle/>
        <a:p>
          <a:endParaRPr lang="en-US"/>
        </a:p>
      </dgm:t>
    </dgm:pt>
    <dgm:pt modelId="{D67896DE-7A62-45C7-9121-E56D91A91E9A}" type="sibTrans" cxnId="{CF9583BA-C15B-4911-9D03-734F03DF377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3852E84-BCBA-46F7-913C-6A94130AEC1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Perencanaan</a:t>
          </a:r>
          <a:r>
            <a:rPr lang="en-US" dirty="0"/>
            <a:t> </a:t>
          </a:r>
          <a:r>
            <a:rPr lang="en-US" dirty="0" err="1"/>
            <a:t>tindak</a:t>
          </a:r>
          <a:r>
            <a:rPr lang="en-US" dirty="0"/>
            <a:t> </a:t>
          </a:r>
          <a:r>
            <a:rPr lang="en-US" dirty="0" err="1"/>
            <a:t>penanganan</a:t>
          </a:r>
          <a:endParaRPr lang="en-US" dirty="0"/>
        </a:p>
      </dgm:t>
    </dgm:pt>
    <dgm:pt modelId="{01A812D0-E3EB-49FD-9413-04F066D39958}" type="parTrans" cxnId="{031CE50D-66C1-4B06-BA01-EF3925A44EC8}">
      <dgm:prSet/>
      <dgm:spPr/>
      <dgm:t>
        <a:bodyPr/>
        <a:lstStyle/>
        <a:p>
          <a:endParaRPr lang="en-US"/>
        </a:p>
      </dgm:t>
    </dgm:pt>
    <dgm:pt modelId="{99ADCE6A-68A5-43E7-9B22-36C3739E37B1}" type="sibTrans" cxnId="{031CE50D-66C1-4B06-BA01-EF3925A44EC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89FA067-8281-43C0-B3A4-CDA70BA5089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Pengendalian dan monitoring resiko</a:t>
          </a:r>
        </a:p>
      </dgm:t>
    </dgm:pt>
    <dgm:pt modelId="{58FBD226-61AE-4ADB-8409-CAE189D950AD}" type="parTrans" cxnId="{DDA9EACD-6FCD-4878-82E6-E22711E7F02F}">
      <dgm:prSet/>
      <dgm:spPr/>
      <dgm:t>
        <a:bodyPr/>
        <a:lstStyle/>
        <a:p>
          <a:endParaRPr lang="en-US"/>
        </a:p>
      </dgm:t>
    </dgm:pt>
    <dgm:pt modelId="{139FDD5B-27D6-40BA-8DC3-BFB0E9EEB9C4}" type="sibTrans" cxnId="{DDA9EACD-6FCD-4878-82E6-E22711E7F02F}">
      <dgm:prSet/>
      <dgm:spPr/>
      <dgm:t>
        <a:bodyPr/>
        <a:lstStyle/>
        <a:p>
          <a:endParaRPr lang="en-US"/>
        </a:p>
      </dgm:t>
    </dgm:pt>
    <dgm:pt modelId="{AAD5C0F0-674E-4A78-B823-5254B737215C}" type="pres">
      <dgm:prSet presAssocID="{32B6E2B2-7D80-4362-922C-CD9BBB047857}" presName="root" presStyleCnt="0">
        <dgm:presLayoutVars>
          <dgm:dir/>
          <dgm:resizeHandles val="exact"/>
        </dgm:presLayoutVars>
      </dgm:prSet>
      <dgm:spPr/>
    </dgm:pt>
    <dgm:pt modelId="{400FE26E-4424-4C4E-BB7E-F2AD33BDB12E}" type="pres">
      <dgm:prSet presAssocID="{C1A8D271-4B43-4C91-81C5-93A5B66B50A0}" presName="compNode" presStyleCnt="0"/>
      <dgm:spPr/>
    </dgm:pt>
    <dgm:pt modelId="{4F80B908-D8AF-4E6B-8217-A34027053AFE}" type="pres">
      <dgm:prSet presAssocID="{C1A8D271-4B43-4C91-81C5-93A5B66B50A0}" presName="bgRect" presStyleLbl="bgShp" presStyleIdx="0" presStyleCnt="5"/>
      <dgm:spPr/>
    </dgm:pt>
    <dgm:pt modelId="{C102F633-01EA-4DB1-8531-34607BBA03F1}" type="pres">
      <dgm:prSet presAssocID="{C1A8D271-4B43-4C91-81C5-93A5B66B50A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FD1040F5-4182-428A-8EEE-CD6FE5F38B6C}" type="pres">
      <dgm:prSet presAssocID="{C1A8D271-4B43-4C91-81C5-93A5B66B50A0}" presName="spaceRect" presStyleCnt="0"/>
      <dgm:spPr/>
    </dgm:pt>
    <dgm:pt modelId="{9EABB136-AC71-4D46-89D6-20AE1EE0927D}" type="pres">
      <dgm:prSet presAssocID="{C1A8D271-4B43-4C91-81C5-93A5B66B50A0}" presName="parTx" presStyleLbl="revTx" presStyleIdx="0" presStyleCnt="5">
        <dgm:presLayoutVars>
          <dgm:chMax val="0"/>
          <dgm:chPref val="0"/>
        </dgm:presLayoutVars>
      </dgm:prSet>
      <dgm:spPr/>
    </dgm:pt>
    <dgm:pt modelId="{61A823FC-8635-42F1-AF67-E7B2A3F86B21}" type="pres">
      <dgm:prSet presAssocID="{2F3B9F74-387B-40AE-B69D-885AE12671F9}" presName="sibTrans" presStyleCnt="0"/>
      <dgm:spPr/>
    </dgm:pt>
    <dgm:pt modelId="{0DC43F8E-7823-408E-84B4-3F25CC05BA26}" type="pres">
      <dgm:prSet presAssocID="{5BBA2FE8-71DF-4D79-8467-8508A8B19309}" presName="compNode" presStyleCnt="0"/>
      <dgm:spPr/>
    </dgm:pt>
    <dgm:pt modelId="{4E2E6EBA-AF52-45F4-A027-01005F5682B6}" type="pres">
      <dgm:prSet presAssocID="{5BBA2FE8-71DF-4D79-8467-8508A8B19309}" presName="bgRect" presStyleLbl="bgShp" presStyleIdx="1" presStyleCnt="5"/>
      <dgm:spPr/>
    </dgm:pt>
    <dgm:pt modelId="{1D2FC5F2-465A-4386-8C3E-222DD5980F86}" type="pres">
      <dgm:prSet presAssocID="{5BBA2FE8-71DF-4D79-8467-8508A8B1930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C197FE5D-81E2-457B-B21E-D81749A1643D}" type="pres">
      <dgm:prSet presAssocID="{5BBA2FE8-71DF-4D79-8467-8508A8B19309}" presName="spaceRect" presStyleCnt="0"/>
      <dgm:spPr/>
    </dgm:pt>
    <dgm:pt modelId="{BED1CFB6-E9EB-4045-AC51-30512BCABF69}" type="pres">
      <dgm:prSet presAssocID="{5BBA2FE8-71DF-4D79-8467-8508A8B19309}" presName="parTx" presStyleLbl="revTx" presStyleIdx="1" presStyleCnt="5">
        <dgm:presLayoutVars>
          <dgm:chMax val="0"/>
          <dgm:chPref val="0"/>
        </dgm:presLayoutVars>
      </dgm:prSet>
      <dgm:spPr/>
    </dgm:pt>
    <dgm:pt modelId="{0DA74556-699F-4E94-882C-D4E6D49572CD}" type="pres">
      <dgm:prSet presAssocID="{65E66A2B-62E1-4DD7-B8A1-9E814D7A7C46}" presName="sibTrans" presStyleCnt="0"/>
      <dgm:spPr/>
    </dgm:pt>
    <dgm:pt modelId="{B017E816-563A-4F6A-A26E-ECCF8B62F3B6}" type="pres">
      <dgm:prSet presAssocID="{526BA4B6-CE22-4F5F-A302-2666BA334604}" presName="compNode" presStyleCnt="0"/>
      <dgm:spPr/>
    </dgm:pt>
    <dgm:pt modelId="{A709BDC1-4C0D-4517-B48F-8B0618407C82}" type="pres">
      <dgm:prSet presAssocID="{526BA4B6-CE22-4F5F-A302-2666BA334604}" presName="bgRect" presStyleLbl="bgShp" presStyleIdx="2" presStyleCnt="5"/>
      <dgm:spPr/>
    </dgm:pt>
    <dgm:pt modelId="{2DE97695-A4D0-4E98-A6B7-C8166F182B14}" type="pres">
      <dgm:prSet presAssocID="{526BA4B6-CE22-4F5F-A302-2666BA33460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3ED1D81-27A4-41FA-889E-C2ED652FE610}" type="pres">
      <dgm:prSet presAssocID="{526BA4B6-CE22-4F5F-A302-2666BA334604}" presName="spaceRect" presStyleCnt="0"/>
      <dgm:spPr/>
    </dgm:pt>
    <dgm:pt modelId="{D04DA672-A5D5-498B-88E0-392F35D2AD6A}" type="pres">
      <dgm:prSet presAssocID="{526BA4B6-CE22-4F5F-A302-2666BA334604}" presName="parTx" presStyleLbl="revTx" presStyleIdx="2" presStyleCnt="5">
        <dgm:presLayoutVars>
          <dgm:chMax val="0"/>
          <dgm:chPref val="0"/>
        </dgm:presLayoutVars>
      </dgm:prSet>
      <dgm:spPr/>
    </dgm:pt>
    <dgm:pt modelId="{6932D45B-459F-4977-A13C-3F65189F8A1D}" type="pres">
      <dgm:prSet presAssocID="{D67896DE-7A62-45C7-9121-E56D91A91E9A}" presName="sibTrans" presStyleCnt="0"/>
      <dgm:spPr/>
    </dgm:pt>
    <dgm:pt modelId="{D46CEB65-7E38-4536-8056-0223433C7882}" type="pres">
      <dgm:prSet presAssocID="{63852E84-BCBA-46F7-913C-6A94130AEC16}" presName="compNode" presStyleCnt="0"/>
      <dgm:spPr/>
    </dgm:pt>
    <dgm:pt modelId="{E5723FBD-9C80-49A5-93E5-BEFDA1562B51}" type="pres">
      <dgm:prSet presAssocID="{63852E84-BCBA-46F7-913C-6A94130AEC16}" presName="bgRect" presStyleLbl="bgShp" presStyleIdx="3" presStyleCnt="5"/>
      <dgm:spPr/>
    </dgm:pt>
    <dgm:pt modelId="{10B33EE0-C158-4291-9D33-386EE3199BFA}" type="pres">
      <dgm:prSet presAssocID="{63852E84-BCBA-46F7-913C-6A94130AEC1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4E4DABC-1DB0-4F0A-8103-B1DE652B3CD1}" type="pres">
      <dgm:prSet presAssocID="{63852E84-BCBA-46F7-913C-6A94130AEC16}" presName="spaceRect" presStyleCnt="0"/>
      <dgm:spPr/>
    </dgm:pt>
    <dgm:pt modelId="{94D006BC-E103-49EE-9489-3291BACBB8DB}" type="pres">
      <dgm:prSet presAssocID="{63852E84-BCBA-46F7-913C-6A94130AEC16}" presName="parTx" presStyleLbl="revTx" presStyleIdx="3" presStyleCnt="5">
        <dgm:presLayoutVars>
          <dgm:chMax val="0"/>
          <dgm:chPref val="0"/>
        </dgm:presLayoutVars>
      </dgm:prSet>
      <dgm:spPr/>
    </dgm:pt>
    <dgm:pt modelId="{8A4C9340-1047-479B-B46C-4FB3F5CC493B}" type="pres">
      <dgm:prSet presAssocID="{99ADCE6A-68A5-43E7-9B22-36C3739E37B1}" presName="sibTrans" presStyleCnt="0"/>
      <dgm:spPr/>
    </dgm:pt>
    <dgm:pt modelId="{F4F22C71-72DD-4406-ABCB-3DF6B23B1818}" type="pres">
      <dgm:prSet presAssocID="{F89FA067-8281-43C0-B3A4-CDA70BA5089B}" presName="compNode" presStyleCnt="0"/>
      <dgm:spPr/>
    </dgm:pt>
    <dgm:pt modelId="{5BE9F48D-8896-46FC-B0CE-B66040A547A0}" type="pres">
      <dgm:prSet presAssocID="{F89FA067-8281-43C0-B3A4-CDA70BA5089B}" presName="bgRect" presStyleLbl="bgShp" presStyleIdx="4" presStyleCnt="5"/>
      <dgm:spPr/>
    </dgm:pt>
    <dgm:pt modelId="{B58E0AE5-53DD-4318-AD64-951FB3AE1C72}" type="pres">
      <dgm:prSet presAssocID="{F89FA067-8281-43C0-B3A4-CDA70BA5089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yncing Cloud"/>
        </a:ext>
      </dgm:extLst>
    </dgm:pt>
    <dgm:pt modelId="{74D72AC1-E8FA-4F81-9EEC-DA197CB11F6E}" type="pres">
      <dgm:prSet presAssocID="{F89FA067-8281-43C0-B3A4-CDA70BA5089B}" presName="spaceRect" presStyleCnt="0"/>
      <dgm:spPr/>
    </dgm:pt>
    <dgm:pt modelId="{AF4CBF33-39CD-4FA2-B448-33935DAF6C5C}" type="pres">
      <dgm:prSet presAssocID="{F89FA067-8281-43C0-B3A4-CDA70BA5089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031CE50D-66C1-4B06-BA01-EF3925A44EC8}" srcId="{32B6E2B2-7D80-4362-922C-CD9BBB047857}" destId="{63852E84-BCBA-46F7-913C-6A94130AEC16}" srcOrd="3" destOrd="0" parTransId="{01A812D0-E3EB-49FD-9413-04F066D39958}" sibTransId="{99ADCE6A-68A5-43E7-9B22-36C3739E37B1}"/>
    <dgm:cxn modelId="{E2448A2E-D787-4236-AFDC-EEE566B5DC36}" srcId="{32B6E2B2-7D80-4362-922C-CD9BBB047857}" destId="{C1A8D271-4B43-4C91-81C5-93A5B66B50A0}" srcOrd="0" destOrd="0" parTransId="{68331FCF-BFBD-4D65-9D3F-4DA39B2AACA6}" sibTransId="{2F3B9F74-387B-40AE-B69D-885AE12671F9}"/>
    <dgm:cxn modelId="{A988EF76-D302-4948-A600-CCD94D57BE42}" type="presOf" srcId="{F89FA067-8281-43C0-B3A4-CDA70BA5089B}" destId="{AF4CBF33-39CD-4FA2-B448-33935DAF6C5C}" srcOrd="0" destOrd="0" presId="urn:microsoft.com/office/officeart/2018/2/layout/IconVerticalSolidList"/>
    <dgm:cxn modelId="{5E750058-CE2A-4833-AF53-131C66288AED}" type="presOf" srcId="{63852E84-BCBA-46F7-913C-6A94130AEC16}" destId="{94D006BC-E103-49EE-9489-3291BACBB8DB}" srcOrd="0" destOrd="0" presId="urn:microsoft.com/office/officeart/2018/2/layout/IconVerticalSolidList"/>
    <dgm:cxn modelId="{FFE30E79-7AFA-4979-A898-C4A6610124EA}" type="presOf" srcId="{526BA4B6-CE22-4F5F-A302-2666BA334604}" destId="{D04DA672-A5D5-498B-88E0-392F35D2AD6A}" srcOrd="0" destOrd="0" presId="urn:microsoft.com/office/officeart/2018/2/layout/IconVerticalSolidList"/>
    <dgm:cxn modelId="{DD23D479-B8A3-4521-83D8-B02AE21E07B3}" type="presOf" srcId="{5BBA2FE8-71DF-4D79-8467-8508A8B19309}" destId="{BED1CFB6-E9EB-4045-AC51-30512BCABF69}" srcOrd="0" destOrd="0" presId="urn:microsoft.com/office/officeart/2018/2/layout/IconVerticalSolidList"/>
    <dgm:cxn modelId="{8B2BC28E-8710-49E5-9D50-AC8DAFAADA8E}" type="presOf" srcId="{32B6E2B2-7D80-4362-922C-CD9BBB047857}" destId="{AAD5C0F0-674E-4A78-B823-5254B737215C}" srcOrd="0" destOrd="0" presId="urn:microsoft.com/office/officeart/2018/2/layout/IconVerticalSolidList"/>
    <dgm:cxn modelId="{CF9583BA-C15B-4911-9D03-734F03DF3774}" srcId="{32B6E2B2-7D80-4362-922C-CD9BBB047857}" destId="{526BA4B6-CE22-4F5F-A302-2666BA334604}" srcOrd="2" destOrd="0" parTransId="{23E47E6E-B3FB-4562-9CF1-2401CB717596}" sibTransId="{D67896DE-7A62-45C7-9121-E56D91A91E9A}"/>
    <dgm:cxn modelId="{20AE43CA-A872-4CC2-842B-358A05338CC1}" type="presOf" srcId="{C1A8D271-4B43-4C91-81C5-93A5B66B50A0}" destId="{9EABB136-AC71-4D46-89D6-20AE1EE0927D}" srcOrd="0" destOrd="0" presId="urn:microsoft.com/office/officeart/2018/2/layout/IconVerticalSolidList"/>
    <dgm:cxn modelId="{DDA9EACD-6FCD-4878-82E6-E22711E7F02F}" srcId="{32B6E2B2-7D80-4362-922C-CD9BBB047857}" destId="{F89FA067-8281-43C0-B3A4-CDA70BA5089B}" srcOrd="4" destOrd="0" parTransId="{58FBD226-61AE-4ADB-8409-CAE189D950AD}" sibTransId="{139FDD5B-27D6-40BA-8DC3-BFB0E9EEB9C4}"/>
    <dgm:cxn modelId="{25DB3DEB-55E6-4CBA-89E1-21DCF6CBB765}" srcId="{32B6E2B2-7D80-4362-922C-CD9BBB047857}" destId="{5BBA2FE8-71DF-4D79-8467-8508A8B19309}" srcOrd="1" destOrd="0" parTransId="{9CE1C665-E609-40F3-89A1-4C2A946E0C03}" sibTransId="{65E66A2B-62E1-4DD7-B8A1-9E814D7A7C46}"/>
    <dgm:cxn modelId="{C75A84AB-7CCA-43E0-8CA6-48A8DB272157}" type="presParOf" srcId="{AAD5C0F0-674E-4A78-B823-5254B737215C}" destId="{400FE26E-4424-4C4E-BB7E-F2AD33BDB12E}" srcOrd="0" destOrd="0" presId="urn:microsoft.com/office/officeart/2018/2/layout/IconVerticalSolidList"/>
    <dgm:cxn modelId="{9A2F547F-5512-49D5-B84F-7EC763BBA325}" type="presParOf" srcId="{400FE26E-4424-4C4E-BB7E-F2AD33BDB12E}" destId="{4F80B908-D8AF-4E6B-8217-A34027053AFE}" srcOrd="0" destOrd="0" presId="urn:microsoft.com/office/officeart/2018/2/layout/IconVerticalSolidList"/>
    <dgm:cxn modelId="{E0BE3CD3-57A9-4C82-B6A9-7F3ABCBFB10B}" type="presParOf" srcId="{400FE26E-4424-4C4E-BB7E-F2AD33BDB12E}" destId="{C102F633-01EA-4DB1-8531-34607BBA03F1}" srcOrd="1" destOrd="0" presId="urn:microsoft.com/office/officeart/2018/2/layout/IconVerticalSolidList"/>
    <dgm:cxn modelId="{68DD4827-C777-491B-9554-2301D2F0215E}" type="presParOf" srcId="{400FE26E-4424-4C4E-BB7E-F2AD33BDB12E}" destId="{FD1040F5-4182-428A-8EEE-CD6FE5F38B6C}" srcOrd="2" destOrd="0" presId="urn:microsoft.com/office/officeart/2018/2/layout/IconVerticalSolidList"/>
    <dgm:cxn modelId="{E6B22758-9E98-43AB-935B-D353F196B1C2}" type="presParOf" srcId="{400FE26E-4424-4C4E-BB7E-F2AD33BDB12E}" destId="{9EABB136-AC71-4D46-89D6-20AE1EE0927D}" srcOrd="3" destOrd="0" presId="urn:microsoft.com/office/officeart/2018/2/layout/IconVerticalSolidList"/>
    <dgm:cxn modelId="{05AA04C4-CF62-4C9C-81F9-7B866E17CE5C}" type="presParOf" srcId="{AAD5C0F0-674E-4A78-B823-5254B737215C}" destId="{61A823FC-8635-42F1-AF67-E7B2A3F86B21}" srcOrd="1" destOrd="0" presId="urn:microsoft.com/office/officeart/2018/2/layout/IconVerticalSolidList"/>
    <dgm:cxn modelId="{CC4025B6-8BDD-423B-9DAE-A5A0865CB6D9}" type="presParOf" srcId="{AAD5C0F0-674E-4A78-B823-5254B737215C}" destId="{0DC43F8E-7823-408E-84B4-3F25CC05BA26}" srcOrd="2" destOrd="0" presId="urn:microsoft.com/office/officeart/2018/2/layout/IconVerticalSolidList"/>
    <dgm:cxn modelId="{7E96EBFE-429C-45B5-B16C-DD5449822AA7}" type="presParOf" srcId="{0DC43F8E-7823-408E-84B4-3F25CC05BA26}" destId="{4E2E6EBA-AF52-45F4-A027-01005F5682B6}" srcOrd="0" destOrd="0" presId="urn:microsoft.com/office/officeart/2018/2/layout/IconVerticalSolidList"/>
    <dgm:cxn modelId="{3D2B8C96-7567-4B6A-8D25-A6DD56CD309A}" type="presParOf" srcId="{0DC43F8E-7823-408E-84B4-3F25CC05BA26}" destId="{1D2FC5F2-465A-4386-8C3E-222DD5980F86}" srcOrd="1" destOrd="0" presId="urn:microsoft.com/office/officeart/2018/2/layout/IconVerticalSolidList"/>
    <dgm:cxn modelId="{96DCF2AA-3164-41A2-A1F1-756D22A37058}" type="presParOf" srcId="{0DC43F8E-7823-408E-84B4-3F25CC05BA26}" destId="{C197FE5D-81E2-457B-B21E-D81749A1643D}" srcOrd="2" destOrd="0" presId="urn:microsoft.com/office/officeart/2018/2/layout/IconVerticalSolidList"/>
    <dgm:cxn modelId="{475CA59C-59A8-450B-BC70-F5F6CCFB79B5}" type="presParOf" srcId="{0DC43F8E-7823-408E-84B4-3F25CC05BA26}" destId="{BED1CFB6-E9EB-4045-AC51-30512BCABF69}" srcOrd="3" destOrd="0" presId="urn:microsoft.com/office/officeart/2018/2/layout/IconVerticalSolidList"/>
    <dgm:cxn modelId="{4ECEF3CC-1328-428D-8E53-594C7AF47B7B}" type="presParOf" srcId="{AAD5C0F0-674E-4A78-B823-5254B737215C}" destId="{0DA74556-699F-4E94-882C-D4E6D49572CD}" srcOrd="3" destOrd="0" presId="urn:microsoft.com/office/officeart/2018/2/layout/IconVerticalSolidList"/>
    <dgm:cxn modelId="{D701E9C0-8C9B-4016-902F-70A6B03ACA41}" type="presParOf" srcId="{AAD5C0F0-674E-4A78-B823-5254B737215C}" destId="{B017E816-563A-4F6A-A26E-ECCF8B62F3B6}" srcOrd="4" destOrd="0" presId="urn:microsoft.com/office/officeart/2018/2/layout/IconVerticalSolidList"/>
    <dgm:cxn modelId="{84766747-EB32-4D7F-9D16-8BC8F743AF85}" type="presParOf" srcId="{B017E816-563A-4F6A-A26E-ECCF8B62F3B6}" destId="{A709BDC1-4C0D-4517-B48F-8B0618407C82}" srcOrd="0" destOrd="0" presId="urn:microsoft.com/office/officeart/2018/2/layout/IconVerticalSolidList"/>
    <dgm:cxn modelId="{CF424ACB-CDC4-45B2-9B24-06B84F112B54}" type="presParOf" srcId="{B017E816-563A-4F6A-A26E-ECCF8B62F3B6}" destId="{2DE97695-A4D0-4E98-A6B7-C8166F182B14}" srcOrd="1" destOrd="0" presId="urn:microsoft.com/office/officeart/2018/2/layout/IconVerticalSolidList"/>
    <dgm:cxn modelId="{C3229593-85BA-431F-B6B0-70C4864186EE}" type="presParOf" srcId="{B017E816-563A-4F6A-A26E-ECCF8B62F3B6}" destId="{13ED1D81-27A4-41FA-889E-C2ED652FE610}" srcOrd="2" destOrd="0" presId="urn:microsoft.com/office/officeart/2018/2/layout/IconVerticalSolidList"/>
    <dgm:cxn modelId="{DFEE4291-1C80-4B21-B206-EC6AF74AFAE1}" type="presParOf" srcId="{B017E816-563A-4F6A-A26E-ECCF8B62F3B6}" destId="{D04DA672-A5D5-498B-88E0-392F35D2AD6A}" srcOrd="3" destOrd="0" presId="urn:microsoft.com/office/officeart/2018/2/layout/IconVerticalSolidList"/>
    <dgm:cxn modelId="{EB462CE0-2D9A-4E5E-9408-E2C6457AFAFF}" type="presParOf" srcId="{AAD5C0F0-674E-4A78-B823-5254B737215C}" destId="{6932D45B-459F-4977-A13C-3F65189F8A1D}" srcOrd="5" destOrd="0" presId="urn:microsoft.com/office/officeart/2018/2/layout/IconVerticalSolidList"/>
    <dgm:cxn modelId="{8D98BD87-CFA3-4BEE-BA59-A3BFA6509FC3}" type="presParOf" srcId="{AAD5C0F0-674E-4A78-B823-5254B737215C}" destId="{D46CEB65-7E38-4536-8056-0223433C7882}" srcOrd="6" destOrd="0" presId="urn:microsoft.com/office/officeart/2018/2/layout/IconVerticalSolidList"/>
    <dgm:cxn modelId="{438DE4E5-C830-44F5-AA03-E75451AA2712}" type="presParOf" srcId="{D46CEB65-7E38-4536-8056-0223433C7882}" destId="{E5723FBD-9C80-49A5-93E5-BEFDA1562B51}" srcOrd="0" destOrd="0" presId="urn:microsoft.com/office/officeart/2018/2/layout/IconVerticalSolidList"/>
    <dgm:cxn modelId="{7F85BCA0-F48F-4D21-BDCE-FCE428B7D367}" type="presParOf" srcId="{D46CEB65-7E38-4536-8056-0223433C7882}" destId="{10B33EE0-C158-4291-9D33-386EE3199BFA}" srcOrd="1" destOrd="0" presId="urn:microsoft.com/office/officeart/2018/2/layout/IconVerticalSolidList"/>
    <dgm:cxn modelId="{28D0F1E6-64C4-4BC1-98DA-15C3ABB346E4}" type="presParOf" srcId="{D46CEB65-7E38-4536-8056-0223433C7882}" destId="{14E4DABC-1DB0-4F0A-8103-B1DE652B3CD1}" srcOrd="2" destOrd="0" presId="urn:microsoft.com/office/officeart/2018/2/layout/IconVerticalSolidList"/>
    <dgm:cxn modelId="{85AEEF30-052A-4212-99FA-6945F39814AF}" type="presParOf" srcId="{D46CEB65-7E38-4536-8056-0223433C7882}" destId="{94D006BC-E103-49EE-9489-3291BACBB8DB}" srcOrd="3" destOrd="0" presId="urn:microsoft.com/office/officeart/2018/2/layout/IconVerticalSolidList"/>
    <dgm:cxn modelId="{FEC8B053-287A-49C1-82F0-3C30CD0D5A6D}" type="presParOf" srcId="{AAD5C0F0-674E-4A78-B823-5254B737215C}" destId="{8A4C9340-1047-479B-B46C-4FB3F5CC493B}" srcOrd="7" destOrd="0" presId="urn:microsoft.com/office/officeart/2018/2/layout/IconVerticalSolidList"/>
    <dgm:cxn modelId="{311A0CE1-868B-42A2-A9CB-5BC5298FD60E}" type="presParOf" srcId="{AAD5C0F0-674E-4A78-B823-5254B737215C}" destId="{F4F22C71-72DD-4406-ABCB-3DF6B23B1818}" srcOrd="8" destOrd="0" presId="urn:microsoft.com/office/officeart/2018/2/layout/IconVerticalSolidList"/>
    <dgm:cxn modelId="{A414D592-40C4-4578-B636-DE9981C26950}" type="presParOf" srcId="{F4F22C71-72DD-4406-ABCB-3DF6B23B1818}" destId="{5BE9F48D-8896-46FC-B0CE-B66040A547A0}" srcOrd="0" destOrd="0" presId="urn:microsoft.com/office/officeart/2018/2/layout/IconVerticalSolidList"/>
    <dgm:cxn modelId="{9965D3A0-B1C2-492D-94C0-F40DFCD3283A}" type="presParOf" srcId="{F4F22C71-72DD-4406-ABCB-3DF6B23B1818}" destId="{B58E0AE5-53DD-4318-AD64-951FB3AE1C72}" srcOrd="1" destOrd="0" presId="urn:microsoft.com/office/officeart/2018/2/layout/IconVerticalSolidList"/>
    <dgm:cxn modelId="{54ABED57-0F91-45B6-8984-AFD6775A972C}" type="presParOf" srcId="{F4F22C71-72DD-4406-ABCB-3DF6B23B1818}" destId="{74D72AC1-E8FA-4F81-9EEC-DA197CB11F6E}" srcOrd="2" destOrd="0" presId="urn:microsoft.com/office/officeart/2018/2/layout/IconVerticalSolidList"/>
    <dgm:cxn modelId="{8F4BD489-68D7-45B9-B908-5CB65270C5E5}" type="presParOf" srcId="{F4F22C71-72DD-4406-ABCB-3DF6B23B1818}" destId="{AF4CBF33-39CD-4FA2-B448-33935DAF6C5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FECC24-7397-47E6-9132-24C62D997656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63425D8-9A35-496B-9D77-EB2A3F79F748}">
      <dgm:prSet/>
      <dgm:spPr/>
      <dgm:t>
        <a:bodyPr/>
        <a:lstStyle/>
        <a:p>
          <a:r>
            <a:rPr lang="id-ID" dirty="0"/>
            <a:t>Proses memutuskan bagaimana mendekati dan melaksanakan aktivitas manajemen risiko untuk proyek. </a:t>
          </a:r>
          <a:endParaRPr lang="en-US" dirty="0"/>
        </a:p>
      </dgm:t>
    </dgm:pt>
    <dgm:pt modelId="{57719D00-4D07-4CB4-9D04-1BECD20DFE0C}" type="parTrans" cxnId="{B24C5B25-F661-42D1-B31C-B94E16617CC0}">
      <dgm:prSet/>
      <dgm:spPr/>
      <dgm:t>
        <a:bodyPr/>
        <a:lstStyle/>
        <a:p>
          <a:endParaRPr lang="en-US"/>
        </a:p>
      </dgm:t>
    </dgm:pt>
    <dgm:pt modelId="{E6775FF6-BEC8-4CEB-BF5D-F14F461713A7}" type="sibTrans" cxnId="{B24C5B25-F661-42D1-B31C-B94E16617CC0}">
      <dgm:prSet/>
      <dgm:spPr/>
      <dgm:t>
        <a:bodyPr/>
        <a:lstStyle/>
        <a:p>
          <a:endParaRPr lang="en-US"/>
        </a:p>
      </dgm:t>
    </dgm:pt>
    <dgm:pt modelId="{46D46FC9-5FAF-49D6-868D-7C54C51A945C}">
      <dgm:prSet/>
      <dgm:spPr/>
      <dgm:t>
        <a:bodyPr/>
        <a:lstStyle/>
        <a:p>
          <a:r>
            <a:rPr lang="id-ID"/>
            <a:t>Memastikan tingkat, tipe, dan visibilitas manajemen risiko yang setara dengan risiko dan kepentingan proyek bagi organisasi </a:t>
          </a:r>
          <a:endParaRPr lang="en-US"/>
        </a:p>
      </dgm:t>
    </dgm:pt>
    <dgm:pt modelId="{7D7E08F1-9238-4CD0-AF16-0FCEF69605BE}" type="parTrans" cxnId="{5729412B-EBAE-461A-AD6F-A190CA0002C8}">
      <dgm:prSet/>
      <dgm:spPr/>
      <dgm:t>
        <a:bodyPr/>
        <a:lstStyle/>
        <a:p>
          <a:endParaRPr lang="en-US"/>
        </a:p>
      </dgm:t>
    </dgm:pt>
    <dgm:pt modelId="{773EDA1A-DE8D-49D4-B70E-79498794F23F}" type="sibTrans" cxnId="{5729412B-EBAE-461A-AD6F-A190CA0002C8}">
      <dgm:prSet/>
      <dgm:spPr/>
      <dgm:t>
        <a:bodyPr/>
        <a:lstStyle/>
        <a:p>
          <a:endParaRPr lang="en-US"/>
        </a:p>
      </dgm:t>
    </dgm:pt>
    <dgm:pt modelId="{17EE66D4-BC5B-44B1-9FEB-E666AD832A16}">
      <dgm:prSet/>
      <dgm:spPr/>
      <dgm:t>
        <a:bodyPr/>
        <a:lstStyle/>
        <a:p>
          <a:r>
            <a:rPr lang="id-ID"/>
            <a:t>Menyediakan sumberdaya dan waktu yang memadai untuk aktivitas manajemen risiko </a:t>
          </a:r>
          <a:endParaRPr lang="en-US"/>
        </a:p>
      </dgm:t>
    </dgm:pt>
    <dgm:pt modelId="{C54926F8-6DC5-43A8-B928-B09A1073E01B}" type="parTrans" cxnId="{C4F4EA34-7AE0-48F4-BAE1-E45DFEF23A42}">
      <dgm:prSet/>
      <dgm:spPr/>
      <dgm:t>
        <a:bodyPr/>
        <a:lstStyle/>
        <a:p>
          <a:endParaRPr lang="en-US"/>
        </a:p>
      </dgm:t>
    </dgm:pt>
    <dgm:pt modelId="{18429FF4-FD5D-4508-8142-DD0B04BB0F9F}" type="sibTrans" cxnId="{C4F4EA34-7AE0-48F4-BAE1-E45DFEF23A42}">
      <dgm:prSet/>
      <dgm:spPr/>
      <dgm:t>
        <a:bodyPr/>
        <a:lstStyle/>
        <a:p>
          <a:endParaRPr lang="en-US"/>
        </a:p>
      </dgm:t>
    </dgm:pt>
    <dgm:pt modelId="{98D66EBC-B2CB-42CF-93BA-BE87B64F05BB}">
      <dgm:prSet/>
      <dgm:spPr/>
      <dgm:t>
        <a:bodyPr/>
        <a:lstStyle/>
        <a:p>
          <a:r>
            <a:rPr lang="id-ID"/>
            <a:t>Menetapkan basis yang disepakati untuk mengevaluasi risiko</a:t>
          </a:r>
          <a:endParaRPr lang="en-US"/>
        </a:p>
      </dgm:t>
    </dgm:pt>
    <dgm:pt modelId="{ACD84C20-AF07-4E0A-B3B5-3D749EB06F90}" type="parTrans" cxnId="{0E020E6D-DE70-4EA0-AB64-76255A550025}">
      <dgm:prSet/>
      <dgm:spPr/>
      <dgm:t>
        <a:bodyPr/>
        <a:lstStyle/>
        <a:p>
          <a:endParaRPr lang="en-US"/>
        </a:p>
      </dgm:t>
    </dgm:pt>
    <dgm:pt modelId="{C6FE67B9-30C7-49A9-B3A4-517B04900983}" type="sibTrans" cxnId="{0E020E6D-DE70-4EA0-AB64-76255A550025}">
      <dgm:prSet/>
      <dgm:spPr/>
      <dgm:t>
        <a:bodyPr/>
        <a:lstStyle/>
        <a:p>
          <a:endParaRPr lang="en-US"/>
        </a:p>
      </dgm:t>
    </dgm:pt>
    <dgm:pt modelId="{558C7D82-593D-422D-A9FB-1A04F4F3D609}" type="pres">
      <dgm:prSet presAssocID="{FCFECC24-7397-47E6-9132-24C62D997656}" presName="matrix" presStyleCnt="0">
        <dgm:presLayoutVars>
          <dgm:chMax val="1"/>
          <dgm:dir/>
          <dgm:resizeHandles val="exact"/>
        </dgm:presLayoutVars>
      </dgm:prSet>
      <dgm:spPr/>
    </dgm:pt>
    <dgm:pt modelId="{51DBEAA7-19CC-4F7B-A245-3FC44A9C1E8E}" type="pres">
      <dgm:prSet presAssocID="{FCFECC24-7397-47E6-9132-24C62D997656}" presName="diamond" presStyleLbl="bgShp" presStyleIdx="0" presStyleCnt="1"/>
      <dgm:spPr/>
    </dgm:pt>
    <dgm:pt modelId="{EDB26C5D-0B6F-4360-90CA-8AAE5F257B0C}" type="pres">
      <dgm:prSet presAssocID="{FCFECC24-7397-47E6-9132-24C62D99765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245186D-AAD3-4198-A84A-0EA4726F676E}" type="pres">
      <dgm:prSet presAssocID="{FCFECC24-7397-47E6-9132-24C62D99765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1A0FD3F-B3F8-4909-ABE3-90EB62A78A34}" type="pres">
      <dgm:prSet presAssocID="{FCFECC24-7397-47E6-9132-24C62D99765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BED4CD2-5871-4C24-8AB7-1CD04C4347C9}" type="pres">
      <dgm:prSet presAssocID="{FCFECC24-7397-47E6-9132-24C62D99765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883F30F-2A33-45F4-B08E-BB82795ECF6E}" type="presOf" srcId="{46D46FC9-5FAF-49D6-868D-7C54C51A945C}" destId="{D245186D-AAD3-4198-A84A-0EA4726F676E}" srcOrd="0" destOrd="0" presId="urn:microsoft.com/office/officeart/2005/8/layout/matrix3"/>
    <dgm:cxn modelId="{B24C5B25-F661-42D1-B31C-B94E16617CC0}" srcId="{FCFECC24-7397-47E6-9132-24C62D997656}" destId="{A63425D8-9A35-496B-9D77-EB2A3F79F748}" srcOrd="0" destOrd="0" parTransId="{57719D00-4D07-4CB4-9D04-1BECD20DFE0C}" sibTransId="{E6775FF6-BEC8-4CEB-BF5D-F14F461713A7}"/>
    <dgm:cxn modelId="{5729412B-EBAE-461A-AD6F-A190CA0002C8}" srcId="{FCFECC24-7397-47E6-9132-24C62D997656}" destId="{46D46FC9-5FAF-49D6-868D-7C54C51A945C}" srcOrd="1" destOrd="0" parTransId="{7D7E08F1-9238-4CD0-AF16-0FCEF69605BE}" sibTransId="{773EDA1A-DE8D-49D4-B70E-79498794F23F}"/>
    <dgm:cxn modelId="{C4F4EA34-7AE0-48F4-BAE1-E45DFEF23A42}" srcId="{FCFECC24-7397-47E6-9132-24C62D997656}" destId="{17EE66D4-BC5B-44B1-9FEB-E666AD832A16}" srcOrd="2" destOrd="0" parTransId="{C54926F8-6DC5-43A8-B928-B09A1073E01B}" sibTransId="{18429FF4-FD5D-4508-8142-DD0B04BB0F9F}"/>
    <dgm:cxn modelId="{0E020E6D-DE70-4EA0-AB64-76255A550025}" srcId="{FCFECC24-7397-47E6-9132-24C62D997656}" destId="{98D66EBC-B2CB-42CF-93BA-BE87B64F05BB}" srcOrd="3" destOrd="0" parTransId="{ACD84C20-AF07-4E0A-B3B5-3D749EB06F90}" sibTransId="{C6FE67B9-30C7-49A9-B3A4-517B04900983}"/>
    <dgm:cxn modelId="{F04B2D7E-BCEB-44F9-BBF3-BA341D1932EC}" type="presOf" srcId="{17EE66D4-BC5B-44B1-9FEB-E666AD832A16}" destId="{11A0FD3F-B3F8-4909-ABE3-90EB62A78A34}" srcOrd="0" destOrd="0" presId="urn:microsoft.com/office/officeart/2005/8/layout/matrix3"/>
    <dgm:cxn modelId="{80878399-6130-4909-8533-1743AB4EC955}" type="presOf" srcId="{98D66EBC-B2CB-42CF-93BA-BE87B64F05BB}" destId="{6BED4CD2-5871-4C24-8AB7-1CD04C4347C9}" srcOrd="0" destOrd="0" presId="urn:microsoft.com/office/officeart/2005/8/layout/matrix3"/>
    <dgm:cxn modelId="{57334BA1-55E9-478A-B1BA-A37A020D923F}" type="presOf" srcId="{A63425D8-9A35-496B-9D77-EB2A3F79F748}" destId="{EDB26C5D-0B6F-4360-90CA-8AAE5F257B0C}" srcOrd="0" destOrd="0" presId="urn:microsoft.com/office/officeart/2005/8/layout/matrix3"/>
    <dgm:cxn modelId="{ED7DD9E9-D718-4FFD-B4E3-E855F9472B3B}" type="presOf" srcId="{FCFECC24-7397-47E6-9132-24C62D997656}" destId="{558C7D82-593D-422D-A9FB-1A04F4F3D609}" srcOrd="0" destOrd="0" presId="urn:microsoft.com/office/officeart/2005/8/layout/matrix3"/>
    <dgm:cxn modelId="{6260F691-D46F-4B79-8585-0E14B83D1B27}" type="presParOf" srcId="{558C7D82-593D-422D-A9FB-1A04F4F3D609}" destId="{51DBEAA7-19CC-4F7B-A245-3FC44A9C1E8E}" srcOrd="0" destOrd="0" presId="urn:microsoft.com/office/officeart/2005/8/layout/matrix3"/>
    <dgm:cxn modelId="{CCBA2CF2-F9C1-41F7-BF2D-A6570408DD4F}" type="presParOf" srcId="{558C7D82-593D-422D-A9FB-1A04F4F3D609}" destId="{EDB26C5D-0B6F-4360-90CA-8AAE5F257B0C}" srcOrd="1" destOrd="0" presId="urn:microsoft.com/office/officeart/2005/8/layout/matrix3"/>
    <dgm:cxn modelId="{5551508D-42D2-4EB9-9650-9631826A507D}" type="presParOf" srcId="{558C7D82-593D-422D-A9FB-1A04F4F3D609}" destId="{D245186D-AAD3-4198-A84A-0EA4726F676E}" srcOrd="2" destOrd="0" presId="urn:microsoft.com/office/officeart/2005/8/layout/matrix3"/>
    <dgm:cxn modelId="{915F6A8D-63AB-4E35-9D8F-9CC9A3BF60FD}" type="presParOf" srcId="{558C7D82-593D-422D-A9FB-1A04F4F3D609}" destId="{11A0FD3F-B3F8-4909-ABE3-90EB62A78A34}" srcOrd="3" destOrd="0" presId="urn:microsoft.com/office/officeart/2005/8/layout/matrix3"/>
    <dgm:cxn modelId="{26782699-0B3C-494C-BE15-01DE7E1FE5E1}" type="presParOf" srcId="{558C7D82-593D-422D-A9FB-1A04F4F3D609}" destId="{6BED4CD2-5871-4C24-8AB7-1CD04C4347C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B8689E-E9BF-484C-9C39-FEBAE140F72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062BD5E-9F30-432A-B3C0-AE6C5A561CAC}">
      <dgm:prSet/>
      <dgm:spPr/>
      <dgm:t>
        <a:bodyPr/>
        <a:lstStyle/>
        <a:p>
          <a:r>
            <a:rPr lang="en-US" b="1"/>
            <a:t>Input</a:t>
          </a:r>
          <a:endParaRPr lang="id-ID" b="1"/>
        </a:p>
      </dgm:t>
    </dgm:pt>
    <dgm:pt modelId="{B834F0A4-8047-4F93-959A-58F7A7919FD2}" type="parTrans" cxnId="{7F55214D-EC5C-47B2-8969-56113E17448E}">
      <dgm:prSet/>
      <dgm:spPr/>
      <dgm:t>
        <a:bodyPr/>
        <a:lstStyle/>
        <a:p>
          <a:endParaRPr lang="id-ID"/>
        </a:p>
      </dgm:t>
    </dgm:pt>
    <dgm:pt modelId="{4218DDAD-6C78-4BF5-AA31-D88A225F120A}" type="sibTrans" cxnId="{7F55214D-EC5C-47B2-8969-56113E17448E}">
      <dgm:prSet/>
      <dgm:spPr/>
      <dgm:t>
        <a:bodyPr/>
        <a:lstStyle/>
        <a:p>
          <a:endParaRPr lang="id-ID"/>
        </a:p>
      </dgm:t>
    </dgm:pt>
    <dgm:pt modelId="{F9839189-887D-46C1-A25C-561C9DEFAC46}">
      <dgm:prSet/>
      <dgm:spPr/>
      <dgm:t>
        <a:bodyPr/>
        <a:lstStyle/>
        <a:p>
          <a:r>
            <a:rPr lang="en-US" b="1"/>
            <a:t>Proses</a:t>
          </a:r>
          <a:endParaRPr lang="id-ID" b="1"/>
        </a:p>
      </dgm:t>
    </dgm:pt>
    <dgm:pt modelId="{0D072C5F-759B-411E-B5C7-2E1E9913BCFF}" type="parTrans" cxnId="{3C91EC5C-6D40-4DD1-89EE-4B79158BA337}">
      <dgm:prSet/>
      <dgm:spPr/>
      <dgm:t>
        <a:bodyPr/>
        <a:lstStyle/>
        <a:p>
          <a:endParaRPr lang="id-ID"/>
        </a:p>
      </dgm:t>
    </dgm:pt>
    <dgm:pt modelId="{7DF34C2F-E434-45D1-942B-FA71F367B5A3}" type="sibTrans" cxnId="{3C91EC5C-6D40-4DD1-89EE-4B79158BA337}">
      <dgm:prSet/>
      <dgm:spPr/>
      <dgm:t>
        <a:bodyPr/>
        <a:lstStyle/>
        <a:p>
          <a:endParaRPr lang="id-ID"/>
        </a:p>
      </dgm:t>
    </dgm:pt>
    <dgm:pt modelId="{A74D67A8-B4CF-4B5C-A29E-E2842C23B3EF}">
      <dgm:prSet/>
      <dgm:spPr/>
      <dgm:t>
        <a:bodyPr/>
        <a:lstStyle/>
        <a:p>
          <a:r>
            <a:rPr lang="en-US" b="1"/>
            <a:t>Output</a:t>
          </a:r>
          <a:endParaRPr lang="id-ID" b="1"/>
        </a:p>
      </dgm:t>
    </dgm:pt>
    <dgm:pt modelId="{E856738C-5A24-4D26-9746-655F2234F08B}" type="parTrans" cxnId="{EF45DB01-1D24-4A1A-8979-B266E444C53B}">
      <dgm:prSet/>
      <dgm:spPr/>
      <dgm:t>
        <a:bodyPr/>
        <a:lstStyle/>
        <a:p>
          <a:endParaRPr lang="id-ID"/>
        </a:p>
      </dgm:t>
    </dgm:pt>
    <dgm:pt modelId="{4235D6EF-4BE0-468B-93F4-9796DD21F099}" type="sibTrans" cxnId="{EF45DB01-1D24-4A1A-8979-B266E444C53B}">
      <dgm:prSet/>
      <dgm:spPr/>
      <dgm:t>
        <a:bodyPr/>
        <a:lstStyle/>
        <a:p>
          <a:endParaRPr lang="id-ID"/>
        </a:p>
      </dgm:t>
    </dgm:pt>
    <dgm:pt modelId="{1E7CD3F1-6195-4064-B2D5-658CF462378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Faktor</a:t>
          </a:r>
          <a:r>
            <a:rPr lang="en-US" dirty="0"/>
            <a:t> </a:t>
          </a:r>
          <a:r>
            <a:rPr lang="en-US" dirty="0" err="1"/>
            <a:t>lingkungan</a:t>
          </a:r>
          <a:endParaRPr lang="id-ID" dirty="0"/>
        </a:p>
      </dgm:t>
    </dgm:pt>
    <dgm:pt modelId="{5668AB9C-6F86-45D1-B2A9-2BBB6538BEB6}" type="parTrans" cxnId="{26D4079F-A35F-44A6-A89E-A2B8B17CA8AA}">
      <dgm:prSet/>
      <dgm:spPr/>
      <dgm:t>
        <a:bodyPr/>
        <a:lstStyle/>
        <a:p>
          <a:endParaRPr lang="id-ID"/>
        </a:p>
      </dgm:t>
    </dgm:pt>
    <dgm:pt modelId="{F3901EAF-CB28-48FA-8C70-FF25B8930C45}" type="sibTrans" cxnId="{26D4079F-A35F-44A6-A89E-A2B8B17CA8AA}">
      <dgm:prSet/>
      <dgm:spPr/>
      <dgm:t>
        <a:bodyPr/>
        <a:lstStyle/>
        <a:p>
          <a:endParaRPr lang="id-ID"/>
        </a:p>
      </dgm:t>
    </dgm:pt>
    <dgm:pt modelId="{FDC41CA3-2397-4964-8649-0015E013308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Aset</a:t>
          </a:r>
          <a:r>
            <a:rPr lang="en-US" dirty="0"/>
            <a:t> proses </a:t>
          </a:r>
          <a:r>
            <a:rPr lang="en-US" dirty="0" err="1"/>
            <a:t>organisasi</a:t>
          </a:r>
          <a:endParaRPr lang="id-ID" dirty="0"/>
        </a:p>
      </dgm:t>
    </dgm:pt>
    <dgm:pt modelId="{7DA1C295-CCCD-445C-9016-93A006B05FBC}" type="parTrans" cxnId="{6337CDFD-7399-4F0D-8E8E-CBDBFB343711}">
      <dgm:prSet/>
      <dgm:spPr/>
      <dgm:t>
        <a:bodyPr/>
        <a:lstStyle/>
        <a:p>
          <a:endParaRPr lang="id-ID"/>
        </a:p>
      </dgm:t>
    </dgm:pt>
    <dgm:pt modelId="{0EF1798E-E159-474A-96DA-3A22C802DD3E}" type="sibTrans" cxnId="{6337CDFD-7399-4F0D-8E8E-CBDBFB343711}">
      <dgm:prSet/>
      <dgm:spPr/>
      <dgm:t>
        <a:bodyPr/>
        <a:lstStyle/>
        <a:p>
          <a:endParaRPr lang="id-ID"/>
        </a:p>
      </dgm:t>
    </dgm:pt>
    <dgm:pt modelId="{3F051AAD-BF6E-4DB4-A27E-12D3E4C256D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Pernyataan</a:t>
          </a:r>
          <a:r>
            <a:rPr lang="en-US" dirty="0"/>
            <a:t> </a:t>
          </a:r>
          <a:r>
            <a:rPr lang="en-US" dirty="0" err="1"/>
            <a:t>ruang</a:t>
          </a:r>
          <a:r>
            <a:rPr lang="en-US" dirty="0"/>
            <a:t> </a:t>
          </a:r>
          <a:r>
            <a:rPr lang="en-US" dirty="0" err="1"/>
            <a:t>lingkup</a:t>
          </a:r>
          <a:endParaRPr lang="id-ID" dirty="0"/>
        </a:p>
      </dgm:t>
    </dgm:pt>
    <dgm:pt modelId="{1F82640A-09BD-4F74-84B3-64827F87F5CC}" type="parTrans" cxnId="{82C3CF70-EEA9-4905-83AC-5CBF45AC990F}">
      <dgm:prSet/>
      <dgm:spPr/>
      <dgm:t>
        <a:bodyPr/>
        <a:lstStyle/>
        <a:p>
          <a:endParaRPr lang="id-ID"/>
        </a:p>
      </dgm:t>
    </dgm:pt>
    <dgm:pt modelId="{379D851E-FD7E-4367-9F36-6F8BC4E0F154}" type="sibTrans" cxnId="{82C3CF70-EEA9-4905-83AC-5CBF45AC990F}">
      <dgm:prSet/>
      <dgm:spPr/>
      <dgm:t>
        <a:bodyPr/>
        <a:lstStyle/>
        <a:p>
          <a:endParaRPr lang="id-ID"/>
        </a:p>
      </dgm:t>
    </dgm:pt>
    <dgm:pt modelId="{EE6A5E56-C03E-4F85-A575-B39B0652125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Rencana</a:t>
          </a:r>
          <a:r>
            <a:rPr lang="en-US" dirty="0"/>
            <a:t> </a:t>
          </a:r>
          <a:r>
            <a:rPr lang="en-US" dirty="0" err="1"/>
            <a:t>manajemen</a:t>
          </a:r>
          <a:r>
            <a:rPr lang="en-US" dirty="0"/>
            <a:t> </a:t>
          </a:r>
          <a:r>
            <a:rPr lang="en-US" dirty="0" err="1"/>
            <a:t>proyek</a:t>
          </a:r>
          <a:endParaRPr lang="id-ID" dirty="0"/>
        </a:p>
      </dgm:t>
    </dgm:pt>
    <dgm:pt modelId="{FCCA7F4E-320F-4BD5-AF0F-3876A98DC4A0}" type="parTrans" cxnId="{CFD42A1A-AE1E-40CE-86C6-132BDC069229}">
      <dgm:prSet/>
      <dgm:spPr/>
      <dgm:t>
        <a:bodyPr/>
        <a:lstStyle/>
        <a:p>
          <a:endParaRPr lang="id-ID"/>
        </a:p>
      </dgm:t>
    </dgm:pt>
    <dgm:pt modelId="{D7836724-6A93-4527-917B-91EC8AA000B6}" type="sibTrans" cxnId="{CFD42A1A-AE1E-40CE-86C6-132BDC069229}">
      <dgm:prSet/>
      <dgm:spPr/>
      <dgm:t>
        <a:bodyPr/>
        <a:lstStyle/>
        <a:p>
          <a:endParaRPr lang="id-ID"/>
        </a:p>
      </dgm:t>
    </dgm:pt>
    <dgm:pt modelId="{67A97E19-A9AC-4002-96DF-0D194249972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Rencana</a:t>
          </a:r>
          <a:r>
            <a:rPr lang="en-US" dirty="0"/>
            <a:t> </a:t>
          </a:r>
          <a:r>
            <a:rPr lang="en-US" dirty="0" err="1"/>
            <a:t>rapat</a:t>
          </a:r>
          <a:endParaRPr lang="id-ID" dirty="0"/>
        </a:p>
      </dgm:t>
    </dgm:pt>
    <dgm:pt modelId="{439B527C-FDF8-4B13-AE2B-158639C1764B}" type="parTrans" cxnId="{EC958AF5-2028-4073-81B6-9A9DD5D60444}">
      <dgm:prSet/>
      <dgm:spPr/>
      <dgm:t>
        <a:bodyPr/>
        <a:lstStyle/>
        <a:p>
          <a:endParaRPr lang="id-ID"/>
        </a:p>
      </dgm:t>
    </dgm:pt>
    <dgm:pt modelId="{AB086F39-4EA4-4231-B2BF-CF69D7EE9BE0}" type="sibTrans" cxnId="{EC958AF5-2028-4073-81B6-9A9DD5D60444}">
      <dgm:prSet/>
      <dgm:spPr/>
      <dgm:t>
        <a:bodyPr/>
        <a:lstStyle/>
        <a:p>
          <a:endParaRPr lang="id-ID"/>
        </a:p>
      </dgm:t>
    </dgm:pt>
    <dgm:pt modelId="{65A02564-8B82-4325-A283-5BBF15FD5A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Analisis</a:t>
          </a:r>
          <a:r>
            <a:rPr lang="en-US" dirty="0"/>
            <a:t> </a:t>
          </a:r>
          <a:endParaRPr lang="id-ID" dirty="0"/>
        </a:p>
      </dgm:t>
    </dgm:pt>
    <dgm:pt modelId="{79B141D6-F56F-4936-9F4F-0F3AE0F9A593}" type="parTrans" cxnId="{1499E7C0-9983-4DE5-9669-78C3A176DB18}">
      <dgm:prSet/>
      <dgm:spPr/>
      <dgm:t>
        <a:bodyPr/>
        <a:lstStyle/>
        <a:p>
          <a:endParaRPr lang="id-ID"/>
        </a:p>
      </dgm:t>
    </dgm:pt>
    <dgm:pt modelId="{99B8360B-6955-4621-8A9D-A23379359D03}" type="sibTrans" cxnId="{1499E7C0-9983-4DE5-9669-78C3A176DB18}">
      <dgm:prSet/>
      <dgm:spPr/>
      <dgm:t>
        <a:bodyPr/>
        <a:lstStyle/>
        <a:p>
          <a:endParaRPr lang="id-ID"/>
        </a:p>
      </dgm:t>
    </dgm:pt>
    <dgm:pt modelId="{1048E06B-AAC3-418C-AB40-B20E522516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Metode</a:t>
          </a:r>
          <a:endParaRPr lang="id-ID" dirty="0"/>
        </a:p>
      </dgm:t>
    </dgm:pt>
    <dgm:pt modelId="{47C75A73-5956-472E-8F12-54D082BB0BF9}" type="parTrans" cxnId="{C779F5EE-A221-4879-A566-60404F670378}">
      <dgm:prSet/>
      <dgm:spPr/>
      <dgm:t>
        <a:bodyPr/>
        <a:lstStyle/>
        <a:p>
          <a:endParaRPr lang="id-ID"/>
        </a:p>
      </dgm:t>
    </dgm:pt>
    <dgm:pt modelId="{16AAFB7B-1A70-414E-8BD4-DE08BF9D0B3D}" type="sibTrans" cxnId="{C779F5EE-A221-4879-A566-60404F670378}">
      <dgm:prSet/>
      <dgm:spPr/>
      <dgm:t>
        <a:bodyPr/>
        <a:lstStyle/>
        <a:p>
          <a:endParaRPr lang="id-ID"/>
        </a:p>
      </dgm:t>
    </dgm:pt>
    <dgm:pt modelId="{FB5C971C-AF4A-41CF-9FB1-4B9777AF73C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Peran</a:t>
          </a:r>
          <a:r>
            <a:rPr lang="en-US" dirty="0"/>
            <a:t> dan </a:t>
          </a:r>
          <a:r>
            <a:rPr lang="en-US" dirty="0" err="1"/>
            <a:t>tanggung</a:t>
          </a:r>
          <a:r>
            <a:rPr lang="en-US" dirty="0"/>
            <a:t> </a:t>
          </a:r>
          <a:r>
            <a:rPr lang="en-US" dirty="0" err="1"/>
            <a:t>jawab</a:t>
          </a:r>
          <a:endParaRPr lang="id-ID" dirty="0"/>
        </a:p>
      </dgm:t>
    </dgm:pt>
    <dgm:pt modelId="{0E4EFB1A-10B8-4B76-8FD1-C13B40317076}" type="parTrans" cxnId="{1EA14BE7-3444-47E8-85A9-0D67588C9F47}">
      <dgm:prSet/>
      <dgm:spPr/>
      <dgm:t>
        <a:bodyPr/>
        <a:lstStyle/>
        <a:p>
          <a:endParaRPr lang="id-ID"/>
        </a:p>
      </dgm:t>
    </dgm:pt>
    <dgm:pt modelId="{9B813243-AB7A-48B2-B3BD-959BA83777B1}" type="sibTrans" cxnId="{1EA14BE7-3444-47E8-85A9-0D67588C9F47}">
      <dgm:prSet/>
      <dgm:spPr/>
      <dgm:t>
        <a:bodyPr/>
        <a:lstStyle/>
        <a:p>
          <a:endParaRPr lang="id-ID"/>
        </a:p>
      </dgm:t>
    </dgm:pt>
    <dgm:pt modelId="{BFF96A16-CD19-4E55-8FDC-9320013B75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Anggaran</a:t>
          </a:r>
          <a:endParaRPr lang="id-ID" dirty="0"/>
        </a:p>
      </dgm:t>
    </dgm:pt>
    <dgm:pt modelId="{D242F069-2870-483A-91D8-095C8805E9F2}" type="parTrans" cxnId="{26D996C1-6E79-48CA-B294-AB78C97CFE13}">
      <dgm:prSet/>
      <dgm:spPr/>
      <dgm:t>
        <a:bodyPr/>
        <a:lstStyle/>
        <a:p>
          <a:endParaRPr lang="id-ID"/>
        </a:p>
      </dgm:t>
    </dgm:pt>
    <dgm:pt modelId="{CAE07422-DBCD-44DB-903D-AF472828D8C3}" type="sibTrans" cxnId="{26D996C1-6E79-48CA-B294-AB78C97CFE13}">
      <dgm:prSet/>
      <dgm:spPr/>
      <dgm:t>
        <a:bodyPr/>
        <a:lstStyle/>
        <a:p>
          <a:endParaRPr lang="id-ID"/>
        </a:p>
      </dgm:t>
    </dgm:pt>
    <dgm:pt modelId="{DDA38F7F-3E0A-467D-9560-98CEF1782F9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Waktu</a:t>
          </a:r>
          <a:endParaRPr lang="id-ID" dirty="0"/>
        </a:p>
      </dgm:t>
    </dgm:pt>
    <dgm:pt modelId="{34976BB4-772B-40D7-8867-0401FF0CEBCF}" type="parTrans" cxnId="{15C35757-F566-4891-B411-DEC074AEB361}">
      <dgm:prSet/>
      <dgm:spPr/>
      <dgm:t>
        <a:bodyPr/>
        <a:lstStyle/>
        <a:p>
          <a:endParaRPr lang="id-ID"/>
        </a:p>
      </dgm:t>
    </dgm:pt>
    <dgm:pt modelId="{F8EA6394-D256-4AC1-99C3-5D380C43B4C7}" type="sibTrans" cxnId="{15C35757-F566-4891-B411-DEC074AEB361}">
      <dgm:prSet/>
      <dgm:spPr/>
      <dgm:t>
        <a:bodyPr/>
        <a:lstStyle/>
        <a:p>
          <a:endParaRPr lang="id-ID"/>
        </a:p>
      </dgm:t>
    </dgm:pt>
    <dgm:pt modelId="{81F9E539-FE3F-4503-83EF-EB1EB62B78B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Kategori</a:t>
          </a:r>
          <a:r>
            <a:rPr lang="en-US" dirty="0"/>
            <a:t> </a:t>
          </a:r>
          <a:r>
            <a:rPr lang="en-US" dirty="0" err="1"/>
            <a:t>resiko</a:t>
          </a:r>
          <a:endParaRPr lang="id-ID" dirty="0"/>
        </a:p>
      </dgm:t>
    </dgm:pt>
    <dgm:pt modelId="{D598F427-71F1-442E-95A7-8CDF2091C5DC}" type="parTrans" cxnId="{753F5C00-79B8-4D28-B3E9-998EDFC87F4F}">
      <dgm:prSet/>
      <dgm:spPr/>
      <dgm:t>
        <a:bodyPr/>
        <a:lstStyle/>
        <a:p>
          <a:endParaRPr lang="id-ID"/>
        </a:p>
      </dgm:t>
    </dgm:pt>
    <dgm:pt modelId="{DC4116DD-8C15-4488-9551-22B23F07572B}" type="sibTrans" cxnId="{753F5C00-79B8-4D28-B3E9-998EDFC87F4F}">
      <dgm:prSet/>
      <dgm:spPr/>
      <dgm:t>
        <a:bodyPr/>
        <a:lstStyle/>
        <a:p>
          <a:endParaRPr lang="id-ID"/>
        </a:p>
      </dgm:t>
    </dgm:pt>
    <dgm:pt modelId="{B45B38BF-6587-4F56-8488-E8CDA942493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Defenisi</a:t>
          </a:r>
          <a:r>
            <a:rPr lang="en-US" dirty="0"/>
            <a:t> </a:t>
          </a:r>
          <a:r>
            <a:rPr lang="en-US" dirty="0" err="1"/>
            <a:t>peluang</a:t>
          </a:r>
          <a:r>
            <a:rPr lang="en-US" dirty="0"/>
            <a:t> dan </a:t>
          </a:r>
          <a:r>
            <a:rPr lang="en-US" dirty="0" err="1"/>
            <a:t>dampak</a:t>
          </a:r>
          <a:r>
            <a:rPr lang="en-US" dirty="0"/>
            <a:t> </a:t>
          </a:r>
          <a:r>
            <a:rPr lang="en-US" dirty="0" err="1"/>
            <a:t>resiko</a:t>
          </a:r>
          <a:endParaRPr lang="id-ID" dirty="0"/>
        </a:p>
      </dgm:t>
    </dgm:pt>
    <dgm:pt modelId="{E97C27FB-017E-4CD9-8790-4D6DA5941930}" type="parTrans" cxnId="{CAB6F4C9-1670-4389-A5E3-B1739D0B2DDD}">
      <dgm:prSet/>
      <dgm:spPr/>
      <dgm:t>
        <a:bodyPr/>
        <a:lstStyle/>
        <a:p>
          <a:endParaRPr lang="id-ID"/>
        </a:p>
      </dgm:t>
    </dgm:pt>
    <dgm:pt modelId="{C8A0EFC1-F35E-4A8A-A7CE-39A7D9588581}" type="sibTrans" cxnId="{CAB6F4C9-1670-4389-A5E3-B1739D0B2DDD}">
      <dgm:prSet/>
      <dgm:spPr/>
      <dgm:t>
        <a:bodyPr/>
        <a:lstStyle/>
        <a:p>
          <a:endParaRPr lang="id-ID"/>
        </a:p>
      </dgm:t>
    </dgm:pt>
    <dgm:pt modelId="{460C6816-8B9F-4262-9D49-C73F1AB8A391}" type="pres">
      <dgm:prSet presAssocID="{A3B8689E-E9BF-484C-9C39-FEBAE140F728}" presName="linear" presStyleCnt="0">
        <dgm:presLayoutVars>
          <dgm:dir/>
          <dgm:animLvl val="lvl"/>
          <dgm:resizeHandles val="exact"/>
        </dgm:presLayoutVars>
      </dgm:prSet>
      <dgm:spPr/>
    </dgm:pt>
    <dgm:pt modelId="{4CBB88E3-48F7-41EC-890E-88FEFF962A02}" type="pres">
      <dgm:prSet presAssocID="{E062BD5E-9F30-432A-B3C0-AE6C5A561CAC}" presName="parentLin" presStyleCnt="0"/>
      <dgm:spPr/>
    </dgm:pt>
    <dgm:pt modelId="{B4AEA474-69A8-49A8-A8BE-8A29F12A6987}" type="pres">
      <dgm:prSet presAssocID="{E062BD5E-9F30-432A-B3C0-AE6C5A561CAC}" presName="parentLeftMargin" presStyleLbl="node1" presStyleIdx="0" presStyleCnt="3"/>
      <dgm:spPr/>
    </dgm:pt>
    <dgm:pt modelId="{6826DEDD-55CA-4E39-931C-01F910A10534}" type="pres">
      <dgm:prSet presAssocID="{E062BD5E-9F30-432A-B3C0-AE6C5A561CA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2B3C4EB-B5F4-43E5-AE37-16DF06870B5F}" type="pres">
      <dgm:prSet presAssocID="{E062BD5E-9F30-432A-B3C0-AE6C5A561CAC}" presName="negativeSpace" presStyleCnt="0"/>
      <dgm:spPr/>
    </dgm:pt>
    <dgm:pt modelId="{830CA005-F5AC-4CB3-BDB9-1DC2E3465DD2}" type="pres">
      <dgm:prSet presAssocID="{E062BD5E-9F30-432A-B3C0-AE6C5A561CAC}" presName="childText" presStyleLbl="conFgAcc1" presStyleIdx="0" presStyleCnt="3">
        <dgm:presLayoutVars>
          <dgm:bulletEnabled val="1"/>
        </dgm:presLayoutVars>
      </dgm:prSet>
      <dgm:spPr/>
    </dgm:pt>
    <dgm:pt modelId="{91F32838-05D7-4404-B01C-B530D8724C1E}" type="pres">
      <dgm:prSet presAssocID="{4218DDAD-6C78-4BF5-AA31-D88A225F120A}" presName="spaceBetweenRectangles" presStyleCnt="0"/>
      <dgm:spPr/>
    </dgm:pt>
    <dgm:pt modelId="{EB76847C-2C00-42B6-8EED-E579B9EC792D}" type="pres">
      <dgm:prSet presAssocID="{F9839189-887D-46C1-A25C-561C9DEFAC46}" presName="parentLin" presStyleCnt="0"/>
      <dgm:spPr/>
    </dgm:pt>
    <dgm:pt modelId="{84E67DC0-A35F-4CC3-A70B-D1D941DA0DDA}" type="pres">
      <dgm:prSet presAssocID="{F9839189-887D-46C1-A25C-561C9DEFAC46}" presName="parentLeftMargin" presStyleLbl="node1" presStyleIdx="0" presStyleCnt="3"/>
      <dgm:spPr/>
    </dgm:pt>
    <dgm:pt modelId="{D783AC12-3FA8-44F3-B34A-E94649816B3E}" type="pres">
      <dgm:prSet presAssocID="{F9839189-887D-46C1-A25C-561C9DEFAC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F15F308-3825-4E3F-91D5-18E05D8D668A}" type="pres">
      <dgm:prSet presAssocID="{F9839189-887D-46C1-A25C-561C9DEFAC46}" presName="negativeSpace" presStyleCnt="0"/>
      <dgm:spPr/>
    </dgm:pt>
    <dgm:pt modelId="{71E9E7D4-BE0C-4AE2-B8FF-A43560239D8C}" type="pres">
      <dgm:prSet presAssocID="{F9839189-887D-46C1-A25C-561C9DEFAC46}" presName="childText" presStyleLbl="conFgAcc1" presStyleIdx="1" presStyleCnt="3">
        <dgm:presLayoutVars>
          <dgm:bulletEnabled val="1"/>
        </dgm:presLayoutVars>
      </dgm:prSet>
      <dgm:spPr/>
    </dgm:pt>
    <dgm:pt modelId="{5CDB484B-90ED-4FE0-8C0F-C3FD28CF413F}" type="pres">
      <dgm:prSet presAssocID="{7DF34C2F-E434-45D1-942B-FA71F367B5A3}" presName="spaceBetweenRectangles" presStyleCnt="0"/>
      <dgm:spPr/>
    </dgm:pt>
    <dgm:pt modelId="{243D2E10-BBDC-41B4-9C89-85A6EF61AAA8}" type="pres">
      <dgm:prSet presAssocID="{A74D67A8-B4CF-4B5C-A29E-E2842C23B3EF}" presName="parentLin" presStyleCnt="0"/>
      <dgm:spPr/>
    </dgm:pt>
    <dgm:pt modelId="{13CB383C-65E3-40A5-885B-EE936EBE4984}" type="pres">
      <dgm:prSet presAssocID="{A74D67A8-B4CF-4B5C-A29E-E2842C23B3EF}" presName="parentLeftMargin" presStyleLbl="node1" presStyleIdx="1" presStyleCnt="3"/>
      <dgm:spPr/>
    </dgm:pt>
    <dgm:pt modelId="{FFADF5D2-ABEC-4863-B56E-6C90B0EE7AF5}" type="pres">
      <dgm:prSet presAssocID="{A74D67A8-B4CF-4B5C-A29E-E2842C23B3E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7D4A7AB-9707-40F9-BBD3-77151DA49B71}" type="pres">
      <dgm:prSet presAssocID="{A74D67A8-B4CF-4B5C-A29E-E2842C23B3EF}" presName="negativeSpace" presStyleCnt="0"/>
      <dgm:spPr/>
    </dgm:pt>
    <dgm:pt modelId="{A5B2D4C7-8391-40CE-83E5-AC5CEB4700F2}" type="pres">
      <dgm:prSet presAssocID="{A74D67A8-B4CF-4B5C-A29E-E2842C23B3E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53F5C00-79B8-4D28-B3E9-998EDFC87F4F}" srcId="{A74D67A8-B4CF-4B5C-A29E-E2842C23B3EF}" destId="{81F9E539-FE3F-4503-83EF-EB1EB62B78B1}" srcOrd="4" destOrd="0" parTransId="{D598F427-71F1-442E-95A7-8CDF2091C5DC}" sibTransId="{DC4116DD-8C15-4488-9551-22B23F07572B}"/>
    <dgm:cxn modelId="{EF45DB01-1D24-4A1A-8979-B266E444C53B}" srcId="{A3B8689E-E9BF-484C-9C39-FEBAE140F728}" destId="{A74D67A8-B4CF-4B5C-A29E-E2842C23B3EF}" srcOrd="2" destOrd="0" parTransId="{E856738C-5A24-4D26-9746-655F2234F08B}" sibTransId="{4235D6EF-4BE0-468B-93F4-9796DD21F099}"/>
    <dgm:cxn modelId="{D8108D04-DB64-4528-8924-AA69F4F18003}" type="presOf" srcId="{1E7CD3F1-6195-4064-B2D5-658CF462378F}" destId="{830CA005-F5AC-4CB3-BDB9-1DC2E3465DD2}" srcOrd="0" destOrd="0" presId="urn:microsoft.com/office/officeart/2005/8/layout/list1"/>
    <dgm:cxn modelId="{1F9DBA07-3ABC-4DC5-ACF9-79F1900D7315}" type="presOf" srcId="{FDC41CA3-2397-4964-8649-0015E013308C}" destId="{830CA005-F5AC-4CB3-BDB9-1DC2E3465DD2}" srcOrd="0" destOrd="1" presId="urn:microsoft.com/office/officeart/2005/8/layout/list1"/>
    <dgm:cxn modelId="{7BE2E007-2480-4982-B461-EC87E7F27293}" type="presOf" srcId="{81F9E539-FE3F-4503-83EF-EB1EB62B78B1}" destId="{A5B2D4C7-8391-40CE-83E5-AC5CEB4700F2}" srcOrd="0" destOrd="4" presId="urn:microsoft.com/office/officeart/2005/8/layout/list1"/>
    <dgm:cxn modelId="{CFD42A1A-AE1E-40CE-86C6-132BDC069229}" srcId="{E062BD5E-9F30-432A-B3C0-AE6C5A561CAC}" destId="{EE6A5E56-C03E-4F85-A575-B39B06521255}" srcOrd="3" destOrd="0" parTransId="{FCCA7F4E-320F-4BD5-AF0F-3876A98DC4A0}" sibTransId="{D7836724-6A93-4527-917B-91EC8AA000B6}"/>
    <dgm:cxn modelId="{17832D26-AC0C-4140-AE2D-6A4D999744EA}" type="presOf" srcId="{DDA38F7F-3E0A-467D-9560-98CEF1782F95}" destId="{A5B2D4C7-8391-40CE-83E5-AC5CEB4700F2}" srcOrd="0" destOrd="3" presId="urn:microsoft.com/office/officeart/2005/8/layout/list1"/>
    <dgm:cxn modelId="{995E5C3E-6F3E-4E5B-84C7-10128F70B112}" type="presOf" srcId="{67A97E19-A9AC-4002-96DF-0D1942499721}" destId="{71E9E7D4-BE0C-4AE2-B8FF-A43560239D8C}" srcOrd="0" destOrd="0" presId="urn:microsoft.com/office/officeart/2005/8/layout/list1"/>
    <dgm:cxn modelId="{3C91EC5C-6D40-4DD1-89EE-4B79158BA337}" srcId="{A3B8689E-E9BF-484C-9C39-FEBAE140F728}" destId="{F9839189-887D-46C1-A25C-561C9DEFAC46}" srcOrd="1" destOrd="0" parTransId="{0D072C5F-759B-411E-B5C7-2E1E9913BCFF}" sibTransId="{7DF34C2F-E434-45D1-942B-FA71F367B5A3}"/>
    <dgm:cxn modelId="{0E9BF66C-2CB4-4EA2-B3CB-FD9FDEF63540}" type="presOf" srcId="{F9839189-887D-46C1-A25C-561C9DEFAC46}" destId="{84E67DC0-A35F-4CC3-A70B-D1D941DA0DDA}" srcOrd="0" destOrd="0" presId="urn:microsoft.com/office/officeart/2005/8/layout/list1"/>
    <dgm:cxn modelId="{7F55214D-EC5C-47B2-8969-56113E17448E}" srcId="{A3B8689E-E9BF-484C-9C39-FEBAE140F728}" destId="{E062BD5E-9F30-432A-B3C0-AE6C5A561CAC}" srcOrd="0" destOrd="0" parTransId="{B834F0A4-8047-4F93-959A-58F7A7919FD2}" sibTransId="{4218DDAD-6C78-4BF5-AA31-D88A225F120A}"/>
    <dgm:cxn modelId="{82C3CF70-EEA9-4905-83AC-5CBF45AC990F}" srcId="{E062BD5E-9F30-432A-B3C0-AE6C5A561CAC}" destId="{3F051AAD-BF6E-4DB4-A27E-12D3E4C256DB}" srcOrd="2" destOrd="0" parTransId="{1F82640A-09BD-4F74-84B3-64827F87F5CC}" sibTransId="{379D851E-FD7E-4367-9F36-6F8BC4E0F154}"/>
    <dgm:cxn modelId="{15C35757-F566-4891-B411-DEC074AEB361}" srcId="{A74D67A8-B4CF-4B5C-A29E-E2842C23B3EF}" destId="{DDA38F7F-3E0A-467D-9560-98CEF1782F95}" srcOrd="3" destOrd="0" parTransId="{34976BB4-772B-40D7-8867-0401FF0CEBCF}" sibTransId="{F8EA6394-D256-4AC1-99C3-5D380C43B4C7}"/>
    <dgm:cxn modelId="{C6A9B085-A3E0-4F9F-A089-C677FD04D5AC}" type="presOf" srcId="{F9839189-887D-46C1-A25C-561C9DEFAC46}" destId="{D783AC12-3FA8-44F3-B34A-E94649816B3E}" srcOrd="1" destOrd="0" presId="urn:microsoft.com/office/officeart/2005/8/layout/list1"/>
    <dgm:cxn modelId="{974EB385-6D41-4194-9ED2-E37E76F0846A}" type="presOf" srcId="{A3B8689E-E9BF-484C-9C39-FEBAE140F728}" destId="{460C6816-8B9F-4262-9D49-C73F1AB8A391}" srcOrd="0" destOrd="0" presId="urn:microsoft.com/office/officeart/2005/8/layout/list1"/>
    <dgm:cxn modelId="{18F1B296-0493-4158-9B77-872FA27E126A}" type="presOf" srcId="{A74D67A8-B4CF-4B5C-A29E-E2842C23B3EF}" destId="{FFADF5D2-ABEC-4863-B56E-6C90B0EE7AF5}" srcOrd="1" destOrd="0" presId="urn:microsoft.com/office/officeart/2005/8/layout/list1"/>
    <dgm:cxn modelId="{26D4079F-A35F-44A6-A89E-A2B8B17CA8AA}" srcId="{E062BD5E-9F30-432A-B3C0-AE6C5A561CAC}" destId="{1E7CD3F1-6195-4064-B2D5-658CF462378F}" srcOrd="0" destOrd="0" parTransId="{5668AB9C-6F86-45D1-B2A9-2BBB6538BEB6}" sibTransId="{F3901EAF-CB28-48FA-8C70-FF25B8930C45}"/>
    <dgm:cxn modelId="{0ED708B0-DA91-491A-AFEF-A6D252A5B6FE}" type="presOf" srcId="{EE6A5E56-C03E-4F85-A575-B39B06521255}" destId="{830CA005-F5AC-4CB3-BDB9-1DC2E3465DD2}" srcOrd="0" destOrd="3" presId="urn:microsoft.com/office/officeart/2005/8/layout/list1"/>
    <dgm:cxn modelId="{708C48B4-B77E-44F0-BC31-FCB177AFE2DE}" type="presOf" srcId="{FB5C971C-AF4A-41CF-9FB1-4B9777AF73C0}" destId="{A5B2D4C7-8391-40CE-83E5-AC5CEB4700F2}" srcOrd="0" destOrd="1" presId="urn:microsoft.com/office/officeart/2005/8/layout/list1"/>
    <dgm:cxn modelId="{A0F0A3C0-0105-4541-AFCE-945C5C5B625E}" type="presOf" srcId="{3F051AAD-BF6E-4DB4-A27E-12D3E4C256DB}" destId="{830CA005-F5AC-4CB3-BDB9-1DC2E3465DD2}" srcOrd="0" destOrd="2" presId="urn:microsoft.com/office/officeart/2005/8/layout/list1"/>
    <dgm:cxn modelId="{1499E7C0-9983-4DE5-9669-78C3A176DB18}" srcId="{F9839189-887D-46C1-A25C-561C9DEFAC46}" destId="{65A02564-8B82-4325-A283-5BBF15FD5A63}" srcOrd="1" destOrd="0" parTransId="{79B141D6-F56F-4936-9F4F-0F3AE0F9A593}" sibTransId="{99B8360B-6955-4621-8A9D-A23379359D03}"/>
    <dgm:cxn modelId="{26D996C1-6E79-48CA-B294-AB78C97CFE13}" srcId="{A74D67A8-B4CF-4B5C-A29E-E2842C23B3EF}" destId="{BFF96A16-CD19-4E55-8FDC-9320013B75FA}" srcOrd="2" destOrd="0" parTransId="{D242F069-2870-483A-91D8-095C8805E9F2}" sibTransId="{CAE07422-DBCD-44DB-903D-AF472828D8C3}"/>
    <dgm:cxn modelId="{CAB6F4C9-1670-4389-A5E3-B1739D0B2DDD}" srcId="{A74D67A8-B4CF-4B5C-A29E-E2842C23B3EF}" destId="{B45B38BF-6587-4F56-8488-E8CDA9424932}" srcOrd="5" destOrd="0" parTransId="{E97C27FB-017E-4CD9-8790-4D6DA5941930}" sibTransId="{C8A0EFC1-F35E-4A8A-A7CE-39A7D9588581}"/>
    <dgm:cxn modelId="{5A0426CA-0C69-4D3E-88BB-991E3D62A79D}" type="presOf" srcId="{1048E06B-AAC3-418C-AB40-B20E5225169D}" destId="{A5B2D4C7-8391-40CE-83E5-AC5CEB4700F2}" srcOrd="0" destOrd="0" presId="urn:microsoft.com/office/officeart/2005/8/layout/list1"/>
    <dgm:cxn modelId="{A2B499D1-A445-421A-B044-DC880A2CCABD}" type="presOf" srcId="{BFF96A16-CD19-4E55-8FDC-9320013B75FA}" destId="{A5B2D4C7-8391-40CE-83E5-AC5CEB4700F2}" srcOrd="0" destOrd="2" presId="urn:microsoft.com/office/officeart/2005/8/layout/list1"/>
    <dgm:cxn modelId="{1EA14BE7-3444-47E8-85A9-0D67588C9F47}" srcId="{A74D67A8-B4CF-4B5C-A29E-E2842C23B3EF}" destId="{FB5C971C-AF4A-41CF-9FB1-4B9777AF73C0}" srcOrd="1" destOrd="0" parTransId="{0E4EFB1A-10B8-4B76-8FD1-C13B40317076}" sibTransId="{9B813243-AB7A-48B2-B3BD-959BA83777B1}"/>
    <dgm:cxn modelId="{981120ED-7B1F-4509-BD4B-220272BCD0CF}" type="presOf" srcId="{A74D67A8-B4CF-4B5C-A29E-E2842C23B3EF}" destId="{13CB383C-65E3-40A5-885B-EE936EBE4984}" srcOrd="0" destOrd="0" presId="urn:microsoft.com/office/officeart/2005/8/layout/list1"/>
    <dgm:cxn modelId="{C779F5EE-A221-4879-A566-60404F670378}" srcId="{A74D67A8-B4CF-4B5C-A29E-E2842C23B3EF}" destId="{1048E06B-AAC3-418C-AB40-B20E5225169D}" srcOrd="0" destOrd="0" parTransId="{47C75A73-5956-472E-8F12-54D082BB0BF9}" sibTransId="{16AAFB7B-1A70-414E-8BD4-DE08BF9D0B3D}"/>
    <dgm:cxn modelId="{2AAD96F0-7C26-4F10-8C09-E6A688850398}" type="presOf" srcId="{B45B38BF-6587-4F56-8488-E8CDA9424932}" destId="{A5B2D4C7-8391-40CE-83E5-AC5CEB4700F2}" srcOrd="0" destOrd="5" presId="urn:microsoft.com/office/officeart/2005/8/layout/list1"/>
    <dgm:cxn modelId="{EC958AF5-2028-4073-81B6-9A9DD5D60444}" srcId="{F9839189-887D-46C1-A25C-561C9DEFAC46}" destId="{67A97E19-A9AC-4002-96DF-0D1942499721}" srcOrd="0" destOrd="0" parTransId="{439B527C-FDF8-4B13-AE2B-158639C1764B}" sibTransId="{AB086F39-4EA4-4231-B2BF-CF69D7EE9BE0}"/>
    <dgm:cxn modelId="{A0CEA9F7-E98F-4638-8B92-B21E33C24F4C}" type="presOf" srcId="{65A02564-8B82-4325-A283-5BBF15FD5A63}" destId="{71E9E7D4-BE0C-4AE2-B8FF-A43560239D8C}" srcOrd="0" destOrd="1" presId="urn:microsoft.com/office/officeart/2005/8/layout/list1"/>
    <dgm:cxn modelId="{CF8AACF7-3658-4058-95E9-17B2F359D125}" type="presOf" srcId="{E062BD5E-9F30-432A-B3C0-AE6C5A561CAC}" destId="{6826DEDD-55CA-4E39-931C-01F910A10534}" srcOrd="1" destOrd="0" presId="urn:microsoft.com/office/officeart/2005/8/layout/list1"/>
    <dgm:cxn modelId="{5B0861FB-9D7E-413D-81A7-E954D1AE3A8A}" type="presOf" srcId="{E062BD5E-9F30-432A-B3C0-AE6C5A561CAC}" destId="{B4AEA474-69A8-49A8-A8BE-8A29F12A6987}" srcOrd="0" destOrd="0" presId="urn:microsoft.com/office/officeart/2005/8/layout/list1"/>
    <dgm:cxn modelId="{6337CDFD-7399-4F0D-8E8E-CBDBFB343711}" srcId="{E062BD5E-9F30-432A-B3C0-AE6C5A561CAC}" destId="{FDC41CA3-2397-4964-8649-0015E013308C}" srcOrd="1" destOrd="0" parTransId="{7DA1C295-CCCD-445C-9016-93A006B05FBC}" sibTransId="{0EF1798E-E159-474A-96DA-3A22C802DD3E}"/>
    <dgm:cxn modelId="{F39462FD-D457-4065-9B78-877AB14C0C18}" type="presParOf" srcId="{460C6816-8B9F-4262-9D49-C73F1AB8A391}" destId="{4CBB88E3-48F7-41EC-890E-88FEFF962A02}" srcOrd="0" destOrd="0" presId="urn:microsoft.com/office/officeart/2005/8/layout/list1"/>
    <dgm:cxn modelId="{53DE225F-11AB-4B6E-B865-99FCACE8E8E6}" type="presParOf" srcId="{4CBB88E3-48F7-41EC-890E-88FEFF962A02}" destId="{B4AEA474-69A8-49A8-A8BE-8A29F12A6987}" srcOrd="0" destOrd="0" presId="urn:microsoft.com/office/officeart/2005/8/layout/list1"/>
    <dgm:cxn modelId="{AC30A994-70A9-4872-A40E-8043CC3F274C}" type="presParOf" srcId="{4CBB88E3-48F7-41EC-890E-88FEFF962A02}" destId="{6826DEDD-55CA-4E39-931C-01F910A10534}" srcOrd="1" destOrd="0" presId="urn:microsoft.com/office/officeart/2005/8/layout/list1"/>
    <dgm:cxn modelId="{5751DEB6-F70F-444C-8113-ED32F140D46D}" type="presParOf" srcId="{460C6816-8B9F-4262-9D49-C73F1AB8A391}" destId="{E2B3C4EB-B5F4-43E5-AE37-16DF06870B5F}" srcOrd="1" destOrd="0" presId="urn:microsoft.com/office/officeart/2005/8/layout/list1"/>
    <dgm:cxn modelId="{3B612BB2-FEBB-4268-AB99-ECDA728F344B}" type="presParOf" srcId="{460C6816-8B9F-4262-9D49-C73F1AB8A391}" destId="{830CA005-F5AC-4CB3-BDB9-1DC2E3465DD2}" srcOrd="2" destOrd="0" presId="urn:microsoft.com/office/officeart/2005/8/layout/list1"/>
    <dgm:cxn modelId="{F68DB3A0-166A-471C-BCE3-B5096626477E}" type="presParOf" srcId="{460C6816-8B9F-4262-9D49-C73F1AB8A391}" destId="{91F32838-05D7-4404-B01C-B530D8724C1E}" srcOrd="3" destOrd="0" presId="urn:microsoft.com/office/officeart/2005/8/layout/list1"/>
    <dgm:cxn modelId="{8E91B0FA-8E91-4A6D-A39C-55B0F8903DF5}" type="presParOf" srcId="{460C6816-8B9F-4262-9D49-C73F1AB8A391}" destId="{EB76847C-2C00-42B6-8EED-E579B9EC792D}" srcOrd="4" destOrd="0" presId="urn:microsoft.com/office/officeart/2005/8/layout/list1"/>
    <dgm:cxn modelId="{65760244-2DC2-4A79-9E70-8B31B3B5F94A}" type="presParOf" srcId="{EB76847C-2C00-42B6-8EED-E579B9EC792D}" destId="{84E67DC0-A35F-4CC3-A70B-D1D941DA0DDA}" srcOrd="0" destOrd="0" presId="urn:microsoft.com/office/officeart/2005/8/layout/list1"/>
    <dgm:cxn modelId="{106C992B-E26E-4269-917D-21AA3095EF9D}" type="presParOf" srcId="{EB76847C-2C00-42B6-8EED-E579B9EC792D}" destId="{D783AC12-3FA8-44F3-B34A-E94649816B3E}" srcOrd="1" destOrd="0" presId="urn:microsoft.com/office/officeart/2005/8/layout/list1"/>
    <dgm:cxn modelId="{E07B068B-5689-4650-8F8B-6A644B50AC7B}" type="presParOf" srcId="{460C6816-8B9F-4262-9D49-C73F1AB8A391}" destId="{1F15F308-3825-4E3F-91D5-18E05D8D668A}" srcOrd="5" destOrd="0" presId="urn:microsoft.com/office/officeart/2005/8/layout/list1"/>
    <dgm:cxn modelId="{4D574E12-12E6-43A7-AE48-A3ED08455439}" type="presParOf" srcId="{460C6816-8B9F-4262-9D49-C73F1AB8A391}" destId="{71E9E7D4-BE0C-4AE2-B8FF-A43560239D8C}" srcOrd="6" destOrd="0" presId="urn:microsoft.com/office/officeart/2005/8/layout/list1"/>
    <dgm:cxn modelId="{5403E8A3-5F0B-4290-8C00-6C1599364883}" type="presParOf" srcId="{460C6816-8B9F-4262-9D49-C73F1AB8A391}" destId="{5CDB484B-90ED-4FE0-8C0F-C3FD28CF413F}" srcOrd="7" destOrd="0" presId="urn:microsoft.com/office/officeart/2005/8/layout/list1"/>
    <dgm:cxn modelId="{349DD7A8-4D20-4A2C-8459-F39200116CF3}" type="presParOf" srcId="{460C6816-8B9F-4262-9D49-C73F1AB8A391}" destId="{243D2E10-BBDC-41B4-9C89-85A6EF61AAA8}" srcOrd="8" destOrd="0" presId="urn:microsoft.com/office/officeart/2005/8/layout/list1"/>
    <dgm:cxn modelId="{2A4A3999-62E2-4CEC-96D7-C835598E88F7}" type="presParOf" srcId="{243D2E10-BBDC-41B4-9C89-85A6EF61AAA8}" destId="{13CB383C-65E3-40A5-885B-EE936EBE4984}" srcOrd="0" destOrd="0" presId="urn:microsoft.com/office/officeart/2005/8/layout/list1"/>
    <dgm:cxn modelId="{92276E99-8321-44EF-B028-B061427D4B54}" type="presParOf" srcId="{243D2E10-BBDC-41B4-9C89-85A6EF61AAA8}" destId="{FFADF5D2-ABEC-4863-B56E-6C90B0EE7AF5}" srcOrd="1" destOrd="0" presId="urn:microsoft.com/office/officeart/2005/8/layout/list1"/>
    <dgm:cxn modelId="{96F6378C-A49E-4514-BF99-3CE31680BC33}" type="presParOf" srcId="{460C6816-8B9F-4262-9D49-C73F1AB8A391}" destId="{87D4A7AB-9707-40F9-BBD3-77151DA49B71}" srcOrd="9" destOrd="0" presId="urn:microsoft.com/office/officeart/2005/8/layout/list1"/>
    <dgm:cxn modelId="{DB453449-2039-4ECA-BF9E-8E192112CF8D}" type="presParOf" srcId="{460C6816-8B9F-4262-9D49-C73F1AB8A391}" destId="{A5B2D4C7-8391-40CE-83E5-AC5CEB4700F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BA5C44-7050-47E5-873E-B79AA9CD25FF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B9208C57-25E8-4CC6-AAC3-EB47BB7B74B4}">
      <dgm:prSet phldrT="[Text]"/>
      <dgm:spPr/>
      <dgm:t>
        <a:bodyPr/>
        <a:lstStyle/>
        <a:p>
          <a:r>
            <a:rPr lang="en-US"/>
            <a:t>Input </a:t>
          </a:r>
          <a:endParaRPr lang="id-ID" dirty="0"/>
        </a:p>
      </dgm:t>
    </dgm:pt>
    <dgm:pt modelId="{389D42A3-C5DA-4800-9A93-28DF7481BDDE}" type="parTrans" cxnId="{EE1C33AA-9C65-4DCD-AC61-528D787B3106}">
      <dgm:prSet/>
      <dgm:spPr/>
      <dgm:t>
        <a:bodyPr/>
        <a:lstStyle/>
        <a:p>
          <a:endParaRPr lang="id-ID"/>
        </a:p>
      </dgm:t>
    </dgm:pt>
    <dgm:pt modelId="{C89AD1F5-724F-4C60-AFD9-B3FC9D852870}" type="sibTrans" cxnId="{EE1C33AA-9C65-4DCD-AC61-528D787B3106}">
      <dgm:prSet/>
      <dgm:spPr/>
      <dgm:t>
        <a:bodyPr/>
        <a:lstStyle/>
        <a:p>
          <a:endParaRPr lang="id-ID"/>
        </a:p>
      </dgm:t>
    </dgm:pt>
    <dgm:pt modelId="{DFCFA266-19B4-4CA8-BA8C-9B78BCE6B304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Faktor</a:t>
          </a:r>
          <a:r>
            <a:rPr lang="en-US" dirty="0"/>
            <a:t> </a:t>
          </a:r>
          <a:r>
            <a:rPr lang="en-US" dirty="0" err="1"/>
            <a:t>lingkungan</a:t>
          </a:r>
          <a:endParaRPr lang="id-ID" dirty="0"/>
        </a:p>
      </dgm:t>
    </dgm:pt>
    <dgm:pt modelId="{FAD9CB31-FD6D-4221-9709-3F8BC98C14B3}" type="parTrans" cxnId="{726D46A8-A021-4E86-BF37-EE992A7009EE}">
      <dgm:prSet/>
      <dgm:spPr/>
      <dgm:t>
        <a:bodyPr/>
        <a:lstStyle/>
        <a:p>
          <a:endParaRPr lang="id-ID"/>
        </a:p>
      </dgm:t>
    </dgm:pt>
    <dgm:pt modelId="{20F8BF6C-47BB-40EF-AEBC-E091126FEFC5}" type="sibTrans" cxnId="{726D46A8-A021-4E86-BF37-EE992A7009EE}">
      <dgm:prSet/>
      <dgm:spPr/>
      <dgm:t>
        <a:bodyPr/>
        <a:lstStyle/>
        <a:p>
          <a:endParaRPr lang="id-ID"/>
        </a:p>
      </dgm:t>
    </dgm:pt>
    <dgm:pt modelId="{0CEB2B07-9422-4E45-B71E-410ED57D7F87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Rencana</a:t>
          </a:r>
          <a:r>
            <a:rPr lang="en-US" dirty="0"/>
            <a:t> </a:t>
          </a:r>
          <a:r>
            <a:rPr lang="en-US" dirty="0" err="1"/>
            <a:t>manajemen</a:t>
          </a:r>
          <a:r>
            <a:rPr lang="en-US" dirty="0"/>
            <a:t> </a:t>
          </a:r>
          <a:r>
            <a:rPr lang="en-US" dirty="0" err="1"/>
            <a:t>resiko</a:t>
          </a:r>
          <a:endParaRPr lang="id-ID" dirty="0"/>
        </a:p>
      </dgm:t>
    </dgm:pt>
    <dgm:pt modelId="{3CB1358B-D0A3-421E-9823-22842A2C3910}" type="parTrans" cxnId="{45CAB53F-5978-4225-9FF9-38BC6F963922}">
      <dgm:prSet/>
      <dgm:spPr/>
      <dgm:t>
        <a:bodyPr/>
        <a:lstStyle/>
        <a:p>
          <a:endParaRPr lang="id-ID"/>
        </a:p>
      </dgm:t>
    </dgm:pt>
    <dgm:pt modelId="{F515CFF7-1F64-44C1-8C74-25EC97DBF779}" type="sibTrans" cxnId="{45CAB53F-5978-4225-9FF9-38BC6F963922}">
      <dgm:prSet/>
      <dgm:spPr/>
      <dgm:t>
        <a:bodyPr/>
        <a:lstStyle/>
        <a:p>
          <a:endParaRPr lang="id-ID"/>
        </a:p>
      </dgm:t>
    </dgm:pt>
    <dgm:pt modelId="{78A3D316-69D8-44B2-A339-A765C1FCE7DE}">
      <dgm:prSet phldrT="[Text]"/>
      <dgm:spPr/>
      <dgm:t>
        <a:bodyPr/>
        <a:lstStyle/>
        <a:p>
          <a:r>
            <a:rPr lang="en-US"/>
            <a:t>Proses </a:t>
          </a:r>
          <a:endParaRPr lang="id-ID" dirty="0"/>
        </a:p>
      </dgm:t>
    </dgm:pt>
    <dgm:pt modelId="{1D1C3793-A49B-4E6B-8A6F-68992A01D517}" type="parTrans" cxnId="{24E4E510-9249-40A3-B6C3-95790C824914}">
      <dgm:prSet/>
      <dgm:spPr/>
      <dgm:t>
        <a:bodyPr/>
        <a:lstStyle/>
        <a:p>
          <a:endParaRPr lang="id-ID"/>
        </a:p>
      </dgm:t>
    </dgm:pt>
    <dgm:pt modelId="{4D530FB3-14BE-419D-96CE-514E1C238D27}" type="sibTrans" cxnId="{24E4E510-9249-40A3-B6C3-95790C824914}">
      <dgm:prSet/>
      <dgm:spPr/>
      <dgm:t>
        <a:bodyPr/>
        <a:lstStyle/>
        <a:p>
          <a:endParaRPr lang="id-ID"/>
        </a:p>
      </dgm:t>
    </dgm:pt>
    <dgm:pt modelId="{6A10BE79-554E-46DE-B6E1-BCC081EA7E9C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i="1" dirty="0"/>
            <a:t>Documentation review</a:t>
          </a:r>
          <a:endParaRPr lang="id-ID" i="1" dirty="0"/>
        </a:p>
      </dgm:t>
    </dgm:pt>
    <dgm:pt modelId="{4AC9627B-662E-4595-861B-319781EE542E}" type="parTrans" cxnId="{D477178E-DDDE-4EA7-9487-BF779831DC68}">
      <dgm:prSet/>
      <dgm:spPr/>
      <dgm:t>
        <a:bodyPr/>
        <a:lstStyle/>
        <a:p>
          <a:endParaRPr lang="id-ID"/>
        </a:p>
      </dgm:t>
    </dgm:pt>
    <dgm:pt modelId="{B5F24475-CA0C-4772-9D02-7AA06E2385BE}" type="sibTrans" cxnId="{D477178E-DDDE-4EA7-9487-BF779831DC68}">
      <dgm:prSet/>
      <dgm:spPr/>
      <dgm:t>
        <a:bodyPr/>
        <a:lstStyle/>
        <a:p>
          <a:endParaRPr lang="id-ID"/>
        </a:p>
      </dgm:t>
    </dgm:pt>
    <dgm:pt modelId="{E9ED440D-E330-4D9D-AB54-CEF54726DAAF}">
      <dgm:prSet phldrT="[Text]"/>
      <dgm:spPr/>
      <dgm:t>
        <a:bodyPr/>
        <a:lstStyle/>
        <a:p>
          <a:r>
            <a:rPr lang="en-US"/>
            <a:t>Output </a:t>
          </a:r>
          <a:endParaRPr lang="id-ID" dirty="0"/>
        </a:p>
      </dgm:t>
    </dgm:pt>
    <dgm:pt modelId="{D3540A13-8C37-4C95-9041-B0BE22A72141}" type="parTrans" cxnId="{B3CEEBAE-AA6D-4637-8CB5-F90DCAF13319}">
      <dgm:prSet/>
      <dgm:spPr/>
      <dgm:t>
        <a:bodyPr/>
        <a:lstStyle/>
        <a:p>
          <a:endParaRPr lang="id-ID"/>
        </a:p>
      </dgm:t>
    </dgm:pt>
    <dgm:pt modelId="{6C566694-E7AB-468C-A69F-0D44D8C35592}" type="sibTrans" cxnId="{B3CEEBAE-AA6D-4637-8CB5-F90DCAF13319}">
      <dgm:prSet/>
      <dgm:spPr/>
      <dgm:t>
        <a:bodyPr/>
        <a:lstStyle/>
        <a:p>
          <a:endParaRPr lang="id-ID"/>
        </a:p>
      </dgm:t>
    </dgm:pt>
    <dgm:pt modelId="{6CADA19F-2BB8-4EBF-A924-57F1E4379D0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Daftar </a:t>
          </a:r>
          <a:r>
            <a:rPr lang="en-US" dirty="0" err="1"/>
            <a:t>resiko</a:t>
          </a:r>
          <a:r>
            <a:rPr lang="en-US" dirty="0"/>
            <a:t> </a:t>
          </a:r>
          <a:r>
            <a:rPr lang="en-US" dirty="0" err="1"/>
            <a:t>teridentifikasi</a:t>
          </a:r>
          <a:endParaRPr lang="en-US" dirty="0"/>
        </a:p>
        <a:p>
          <a:pPr>
            <a:lnSpc>
              <a:spcPct val="100000"/>
            </a:lnSpc>
          </a:pPr>
          <a:r>
            <a:rPr lang="en-US" dirty="0"/>
            <a:t>Daftar </a:t>
          </a:r>
          <a:r>
            <a:rPr lang="en-US" dirty="0" err="1"/>
            <a:t>respon</a:t>
          </a:r>
          <a:r>
            <a:rPr lang="en-US" dirty="0"/>
            <a:t> </a:t>
          </a:r>
          <a:r>
            <a:rPr lang="en-US" dirty="0" err="1"/>
            <a:t>potensial</a:t>
          </a:r>
          <a:endParaRPr lang="en-US" dirty="0"/>
        </a:p>
        <a:p>
          <a:pPr>
            <a:lnSpc>
              <a:spcPct val="100000"/>
            </a:lnSpc>
          </a:pPr>
          <a:r>
            <a:rPr lang="en-US" dirty="0" err="1"/>
            <a:t>Resiko</a:t>
          </a:r>
          <a:r>
            <a:rPr lang="en-US" dirty="0"/>
            <a:t> </a:t>
          </a:r>
          <a:r>
            <a:rPr lang="en-US" dirty="0" err="1"/>
            <a:t>akar</a:t>
          </a:r>
          <a:r>
            <a:rPr lang="en-US" dirty="0"/>
            <a:t> </a:t>
          </a:r>
          <a:r>
            <a:rPr lang="en-US" dirty="0" err="1"/>
            <a:t>penyebab</a:t>
          </a:r>
          <a:endParaRPr lang="id-ID" dirty="0"/>
        </a:p>
      </dgm:t>
    </dgm:pt>
    <dgm:pt modelId="{D921B03F-45C6-4D0D-9026-0053377540D3}" type="parTrans" cxnId="{C6D0D7ED-097E-46EE-B9F1-F838D6ACC5E7}">
      <dgm:prSet/>
      <dgm:spPr/>
      <dgm:t>
        <a:bodyPr/>
        <a:lstStyle/>
        <a:p>
          <a:endParaRPr lang="id-ID"/>
        </a:p>
      </dgm:t>
    </dgm:pt>
    <dgm:pt modelId="{05DB1998-8570-4DD7-B5D5-2C06F6DAF2D6}" type="sibTrans" cxnId="{C6D0D7ED-097E-46EE-B9F1-F838D6ACC5E7}">
      <dgm:prSet/>
      <dgm:spPr/>
      <dgm:t>
        <a:bodyPr/>
        <a:lstStyle/>
        <a:p>
          <a:endParaRPr lang="id-ID"/>
        </a:p>
      </dgm:t>
    </dgm:pt>
    <dgm:pt modelId="{72E1D19A-0E41-4D70-BE86-0F8E50EEFF29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Kategori</a:t>
          </a:r>
          <a:r>
            <a:rPr lang="en-US" dirty="0"/>
            <a:t> </a:t>
          </a:r>
          <a:r>
            <a:rPr lang="en-US" dirty="0" err="1"/>
            <a:t>resiko</a:t>
          </a:r>
          <a:r>
            <a:rPr lang="en-US" dirty="0"/>
            <a:t> </a:t>
          </a:r>
          <a:r>
            <a:rPr lang="en-US" dirty="0" err="1"/>
            <a:t>terkini</a:t>
          </a:r>
          <a:endParaRPr lang="id-ID" dirty="0"/>
        </a:p>
      </dgm:t>
    </dgm:pt>
    <dgm:pt modelId="{F379E62A-2299-42BD-95B3-2496BB76BE8A}" type="parTrans" cxnId="{501CFF1A-4FD3-479B-9DBF-D8BD6B4E75B0}">
      <dgm:prSet/>
      <dgm:spPr/>
      <dgm:t>
        <a:bodyPr/>
        <a:lstStyle/>
        <a:p>
          <a:endParaRPr lang="id-ID"/>
        </a:p>
      </dgm:t>
    </dgm:pt>
    <dgm:pt modelId="{430B9765-20BA-4E05-BA48-FA4365113157}" type="sibTrans" cxnId="{501CFF1A-4FD3-479B-9DBF-D8BD6B4E75B0}">
      <dgm:prSet/>
      <dgm:spPr/>
      <dgm:t>
        <a:bodyPr/>
        <a:lstStyle/>
        <a:p>
          <a:endParaRPr lang="id-ID"/>
        </a:p>
      </dgm:t>
    </dgm:pt>
    <dgm:pt modelId="{5BDF95DB-80A6-4F1A-BFD7-CA14A1C0BCD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Aset</a:t>
          </a:r>
          <a:r>
            <a:rPr lang="en-US" dirty="0"/>
            <a:t> proses </a:t>
          </a:r>
          <a:r>
            <a:rPr lang="en-US" dirty="0" err="1"/>
            <a:t>organisasi</a:t>
          </a:r>
          <a:endParaRPr lang="id-ID" dirty="0"/>
        </a:p>
      </dgm:t>
    </dgm:pt>
    <dgm:pt modelId="{06597E2D-3450-4386-9692-A2D38AD6A681}" type="parTrans" cxnId="{D35EEEA8-3948-4888-8374-92B7CEF18F08}">
      <dgm:prSet/>
      <dgm:spPr/>
      <dgm:t>
        <a:bodyPr/>
        <a:lstStyle/>
        <a:p>
          <a:endParaRPr lang="id-ID"/>
        </a:p>
      </dgm:t>
    </dgm:pt>
    <dgm:pt modelId="{0A9BB22F-EDD2-4961-A4CE-CDC8E8FFC549}" type="sibTrans" cxnId="{D35EEEA8-3948-4888-8374-92B7CEF18F08}">
      <dgm:prSet/>
      <dgm:spPr/>
      <dgm:t>
        <a:bodyPr/>
        <a:lstStyle/>
        <a:p>
          <a:endParaRPr lang="id-ID"/>
        </a:p>
      </dgm:t>
    </dgm:pt>
    <dgm:pt modelId="{64DCC811-ED10-46DE-9525-E0762AB3536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Pernyataan</a:t>
          </a:r>
          <a:r>
            <a:rPr lang="en-US" dirty="0"/>
            <a:t> </a:t>
          </a:r>
          <a:r>
            <a:rPr lang="en-US" dirty="0" err="1"/>
            <a:t>ruang</a:t>
          </a:r>
          <a:r>
            <a:rPr lang="en-US" dirty="0"/>
            <a:t> </a:t>
          </a:r>
          <a:r>
            <a:rPr lang="en-US" dirty="0" err="1"/>
            <a:t>lingkup</a:t>
          </a:r>
          <a:endParaRPr lang="id-ID" dirty="0"/>
        </a:p>
      </dgm:t>
    </dgm:pt>
    <dgm:pt modelId="{86DA6C52-2755-4FC1-B7A7-F71FA3C0A487}" type="parTrans" cxnId="{6CD72B28-10B4-452E-A9C2-C2809DE9214F}">
      <dgm:prSet/>
      <dgm:spPr/>
      <dgm:t>
        <a:bodyPr/>
        <a:lstStyle/>
        <a:p>
          <a:endParaRPr lang="id-ID"/>
        </a:p>
      </dgm:t>
    </dgm:pt>
    <dgm:pt modelId="{7349C00D-5EEF-4B9E-AF96-D2009CD815F0}" type="sibTrans" cxnId="{6CD72B28-10B4-452E-A9C2-C2809DE9214F}">
      <dgm:prSet/>
      <dgm:spPr/>
      <dgm:t>
        <a:bodyPr/>
        <a:lstStyle/>
        <a:p>
          <a:endParaRPr lang="id-ID"/>
        </a:p>
      </dgm:t>
    </dgm:pt>
    <dgm:pt modelId="{E1A5C10F-638F-435C-B1DB-0856F90B2417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Rencana</a:t>
          </a:r>
          <a:r>
            <a:rPr lang="en-US" dirty="0"/>
            <a:t> </a:t>
          </a:r>
          <a:r>
            <a:rPr lang="en-US" dirty="0" err="1"/>
            <a:t>manajemen</a:t>
          </a:r>
          <a:r>
            <a:rPr lang="en-US" dirty="0"/>
            <a:t> </a:t>
          </a:r>
          <a:r>
            <a:rPr lang="en-US" dirty="0" err="1"/>
            <a:t>proyek</a:t>
          </a:r>
          <a:endParaRPr lang="id-ID" dirty="0"/>
        </a:p>
      </dgm:t>
    </dgm:pt>
    <dgm:pt modelId="{FD6C70D8-EEFE-47F2-AA5A-CBAF25B7B448}" type="parTrans" cxnId="{DB7E552B-408C-4544-9D61-525FC1A4EFC4}">
      <dgm:prSet/>
      <dgm:spPr/>
      <dgm:t>
        <a:bodyPr/>
        <a:lstStyle/>
        <a:p>
          <a:endParaRPr lang="id-ID"/>
        </a:p>
      </dgm:t>
    </dgm:pt>
    <dgm:pt modelId="{CEDD65E8-ABFA-40CD-8581-10D12CD2384A}" type="sibTrans" cxnId="{DB7E552B-408C-4544-9D61-525FC1A4EFC4}">
      <dgm:prSet/>
      <dgm:spPr/>
      <dgm:t>
        <a:bodyPr/>
        <a:lstStyle/>
        <a:p>
          <a:endParaRPr lang="id-ID"/>
        </a:p>
      </dgm:t>
    </dgm:pt>
    <dgm:pt modelId="{BEAE5561-3309-45C5-8BBB-0757FEDC3C3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i="1" dirty="0"/>
            <a:t>Brainstorming</a:t>
          </a:r>
          <a:endParaRPr lang="id-ID" i="1" dirty="0"/>
        </a:p>
      </dgm:t>
    </dgm:pt>
    <dgm:pt modelId="{A9AC1BF4-C75C-4E8A-B5F7-7637C3AA3A89}" type="parTrans" cxnId="{02F2BE9C-B547-42A2-9AB9-F23911EA2F42}">
      <dgm:prSet/>
      <dgm:spPr/>
      <dgm:t>
        <a:bodyPr/>
        <a:lstStyle/>
        <a:p>
          <a:endParaRPr lang="id-ID"/>
        </a:p>
      </dgm:t>
    </dgm:pt>
    <dgm:pt modelId="{DD57C014-B2F2-4F01-BC36-DF95269F026C}" type="sibTrans" cxnId="{02F2BE9C-B547-42A2-9AB9-F23911EA2F42}">
      <dgm:prSet/>
      <dgm:spPr/>
      <dgm:t>
        <a:bodyPr/>
        <a:lstStyle/>
        <a:p>
          <a:endParaRPr lang="id-ID"/>
        </a:p>
      </dgm:t>
    </dgm:pt>
    <dgm:pt modelId="{38861D35-349C-4B06-ADFF-7A00F7F8652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i="1" dirty="0"/>
            <a:t>Interview</a:t>
          </a:r>
          <a:endParaRPr lang="id-ID" i="1" dirty="0"/>
        </a:p>
      </dgm:t>
    </dgm:pt>
    <dgm:pt modelId="{0C00C09A-03F7-4CF2-9D12-11B52BDA8959}" type="parTrans" cxnId="{E1B448A2-244A-42BC-A987-AB094708B26D}">
      <dgm:prSet/>
      <dgm:spPr/>
      <dgm:t>
        <a:bodyPr/>
        <a:lstStyle/>
        <a:p>
          <a:endParaRPr lang="id-ID"/>
        </a:p>
      </dgm:t>
    </dgm:pt>
    <dgm:pt modelId="{D858DA2C-4CC8-4441-9170-984D1E76935E}" type="sibTrans" cxnId="{E1B448A2-244A-42BC-A987-AB094708B26D}">
      <dgm:prSet/>
      <dgm:spPr/>
      <dgm:t>
        <a:bodyPr/>
        <a:lstStyle/>
        <a:p>
          <a:endParaRPr lang="id-ID"/>
        </a:p>
      </dgm:t>
    </dgm:pt>
    <dgm:pt modelId="{9E5E61FF-9FFD-4324-B88B-EF6A704B3ACE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i="1" dirty="0"/>
            <a:t>Root cause identification</a:t>
          </a:r>
          <a:endParaRPr lang="id-ID" i="1" dirty="0"/>
        </a:p>
      </dgm:t>
    </dgm:pt>
    <dgm:pt modelId="{5C248D9E-4D64-4AF6-A702-8A48F1507BDE}" type="parTrans" cxnId="{B8E7B3EF-B273-4EFC-8F0F-BDCED50E533C}">
      <dgm:prSet/>
      <dgm:spPr/>
      <dgm:t>
        <a:bodyPr/>
        <a:lstStyle/>
        <a:p>
          <a:endParaRPr lang="id-ID"/>
        </a:p>
      </dgm:t>
    </dgm:pt>
    <dgm:pt modelId="{61686894-1BE4-476C-B390-9F23FED51AE9}" type="sibTrans" cxnId="{B8E7B3EF-B273-4EFC-8F0F-BDCED50E533C}">
      <dgm:prSet/>
      <dgm:spPr/>
      <dgm:t>
        <a:bodyPr/>
        <a:lstStyle/>
        <a:p>
          <a:endParaRPr lang="id-ID"/>
        </a:p>
      </dgm:t>
    </dgm:pt>
    <dgm:pt modelId="{FF3CF122-16DB-4701-83E2-E21D30E4C6F9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SWOT</a:t>
          </a:r>
          <a:endParaRPr lang="id-ID" dirty="0"/>
        </a:p>
      </dgm:t>
    </dgm:pt>
    <dgm:pt modelId="{0E9CD91E-40FC-43E1-A70E-A764E6B8C838}" type="parTrans" cxnId="{2B28879C-8F7D-4350-9C12-7EDFD71119C3}">
      <dgm:prSet/>
      <dgm:spPr/>
      <dgm:t>
        <a:bodyPr/>
        <a:lstStyle/>
        <a:p>
          <a:endParaRPr lang="id-ID"/>
        </a:p>
      </dgm:t>
    </dgm:pt>
    <dgm:pt modelId="{B282A5A0-F3BD-4518-B75B-CFA1BD66C5D8}" type="sibTrans" cxnId="{2B28879C-8F7D-4350-9C12-7EDFD71119C3}">
      <dgm:prSet/>
      <dgm:spPr/>
      <dgm:t>
        <a:bodyPr/>
        <a:lstStyle/>
        <a:p>
          <a:endParaRPr lang="id-ID"/>
        </a:p>
      </dgm:t>
    </dgm:pt>
    <dgm:pt modelId="{CA46922A-22AC-494D-92C6-AB8155920FD0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Analisis</a:t>
          </a:r>
          <a:r>
            <a:rPr lang="en-US" dirty="0"/>
            <a:t> checklist</a:t>
          </a:r>
          <a:endParaRPr lang="id-ID" dirty="0"/>
        </a:p>
      </dgm:t>
    </dgm:pt>
    <dgm:pt modelId="{103F717D-6761-4E05-9B59-D4C955635A94}" type="parTrans" cxnId="{1259F1E0-FD1F-4FEB-85CB-2A1ADC86A0C9}">
      <dgm:prSet/>
      <dgm:spPr/>
      <dgm:t>
        <a:bodyPr/>
        <a:lstStyle/>
        <a:p>
          <a:endParaRPr lang="id-ID"/>
        </a:p>
      </dgm:t>
    </dgm:pt>
    <dgm:pt modelId="{7961B99E-E3F1-4A43-A00F-3C47D6718DB4}" type="sibTrans" cxnId="{1259F1E0-FD1F-4FEB-85CB-2A1ADC86A0C9}">
      <dgm:prSet/>
      <dgm:spPr/>
      <dgm:t>
        <a:bodyPr/>
        <a:lstStyle/>
        <a:p>
          <a:endParaRPr lang="id-ID"/>
        </a:p>
      </dgm:t>
    </dgm:pt>
    <dgm:pt modelId="{831AD035-71C8-4E26-A146-DCF38221415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Teknik diagram (</a:t>
          </a:r>
          <a:r>
            <a:rPr lang="en-US" i="1" dirty="0"/>
            <a:t>flow chart</a:t>
          </a:r>
          <a:r>
            <a:rPr lang="en-US" dirty="0"/>
            <a:t>)</a:t>
          </a:r>
          <a:endParaRPr lang="id-ID" dirty="0"/>
        </a:p>
      </dgm:t>
    </dgm:pt>
    <dgm:pt modelId="{729CB448-B17A-4265-92DF-2AFAB3732AC7}" type="parTrans" cxnId="{3CD7D89A-8FC8-410B-A02C-E5A25A4BDC1B}">
      <dgm:prSet/>
      <dgm:spPr/>
      <dgm:t>
        <a:bodyPr/>
        <a:lstStyle/>
        <a:p>
          <a:endParaRPr lang="id-ID"/>
        </a:p>
      </dgm:t>
    </dgm:pt>
    <dgm:pt modelId="{FF74E785-68D7-401E-A912-4487A399516D}" type="sibTrans" cxnId="{3CD7D89A-8FC8-410B-A02C-E5A25A4BDC1B}">
      <dgm:prSet/>
      <dgm:spPr/>
      <dgm:t>
        <a:bodyPr/>
        <a:lstStyle/>
        <a:p>
          <a:endParaRPr lang="id-ID"/>
        </a:p>
      </dgm:t>
    </dgm:pt>
    <dgm:pt modelId="{968F2ECE-3CE9-4E7F-93E0-E10343E25FF3}" type="pres">
      <dgm:prSet presAssocID="{6ABA5C44-7050-47E5-873E-B79AA9CD25FF}" presName="Name0" presStyleCnt="0">
        <dgm:presLayoutVars>
          <dgm:dir/>
          <dgm:animLvl val="lvl"/>
          <dgm:resizeHandles val="exact"/>
        </dgm:presLayoutVars>
      </dgm:prSet>
      <dgm:spPr/>
    </dgm:pt>
    <dgm:pt modelId="{E6739D76-33F3-4D72-AE33-497A3D178C08}" type="pres">
      <dgm:prSet presAssocID="{B9208C57-25E8-4CC6-AAC3-EB47BB7B74B4}" presName="composite" presStyleCnt="0"/>
      <dgm:spPr/>
    </dgm:pt>
    <dgm:pt modelId="{DFC6B7E3-1D3E-421E-8FDD-6C679BCD7F97}" type="pres">
      <dgm:prSet presAssocID="{B9208C57-25E8-4CC6-AAC3-EB47BB7B74B4}" presName="parTx" presStyleLbl="alignNode1" presStyleIdx="0" presStyleCnt="3">
        <dgm:presLayoutVars>
          <dgm:chMax val="0"/>
          <dgm:chPref val="0"/>
        </dgm:presLayoutVars>
      </dgm:prSet>
      <dgm:spPr/>
    </dgm:pt>
    <dgm:pt modelId="{F2568FEE-E96C-46F0-A45F-FA20755E1F2E}" type="pres">
      <dgm:prSet presAssocID="{B9208C57-25E8-4CC6-AAC3-EB47BB7B74B4}" presName="desTx" presStyleLbl="alignAccFollowNode1" presStyleIdx="0" presStyleCnt="3">
        <dgm:presLayoutVars/>
      </dgm:prSet>
      <dgm:spPr/>
    </dgm:pt>
    <dgm:pt modelId="{89EE0148-4A87-4466-BCAD-61D7A09B049E}" type="pres">
      <dgm:prSet presAssocID="{C89AD1F5-724F-4C60-AFD9-B3FC9D852870}" presName="space" presStyleCnt="0"/>
      <dgm:spPr/>
    </dgm:pt>
    <dgm:pt modelId="{FA3CDE31-5F98-4509-ABAE-ECE4AAF39722}" type="pres">
      <dgm:prSet presAssocID="{78A3D316-69D8-44B2-A339-A765C1FCE7DE}" presName="composite" presStyleCnt="0"/>
      <dgm:spPr/>
    </dgm:pt>
    <dgm:pt modelId="{639846B1-AB32-4610-9BBA-7840AB46242B}" type="pres">
      <dgm:prSet presAssocID="{78A3D316-69D8-44B2-A339-A765C1FCE7DE}" presName="parTx" presStyleLbl="alignNode1" presStyleIdx="1" presStyleCnt="3">
        <dgm:presLayoutVars>
          <dgm:chMax val="0"/>
          <dgm:chPref val="0"/>
        </dgm:presLayoutVars>
      </dgm:prSet>
      <dgm:spPr/>
    </dgm:pt>
    <dgm:pt modelId="{6591EFB0-7F12-4AE5-81FC-3F78642E6D4A}" type="pres">
      <dgm:prSet presAssocID="{78A3D316-69D8-44B2-A339-A765C1FCE7DE}" presName="desTx" presStyleLbl="alignAccFollowNode1" presStyleIdx="1" presStyleCnt="3">
        <dgm:presLayoutVars/>
      </dgm:prSet>
      <dgm:spPr/>
    </dgm:pt>
    <dgm:pt modelId="{46E8C4BB-4BEE-497B-B7F6-07D736FB2E78}" type="pres">
      <dgm:prSet presAssocID="{4D530FB3-14BE-419D-96CE-514E1C238D27}" presName="space" presStyleCnt="0"/>
      <dgm:spPr/>
    </dgm:pt>
    <dgm:pt modelId="{495F8407-87D6-4C3E-96CF-23FD5B0B7A87}" type="pres">
      <dgm:prSet presAssocID="{E9ED440D-E330-4D9D-AB54-CEF54726DAAF}" presName="composite" presStyleCnt="0"/>
      <dgm:spPr/>
    </dgm:pt>
    <dgm:pt modelId="{186F30B4-6ACB-4B71-ABA9-7A7390AF9DAC}" type="pres">
      <dgm:prSet presAssocID="{E9ED440D-E330-4D9D-AB54-CEF54726DAAF}" presName="parTx" presStyleLbl="alignNode1" presStyleIdx="2" presStyleCnt="3">
        <dgm:presLayoutVars>
          <dgm:chMax val="0"/>
          <dgm:chPref val="0"/>
        </dgm:presLayoutVars>
      </dgm:prSet>
      <dgm:spPr/>
    </dgm:pt>
    <dgm:pt modelId="{40447292-EC2A-4933-957B-AEB2DF475645}" type="pres">
      <dgm:prSet presAssocID="{E9ED440D-E330-4D9D-AB54-CEF54726DAAF}" presName="desTx" presStyleLbl="alignAccFollowNode1" presStyleIdx="2" presStyleCnt="3">
        <dgm:presLayoutVars/>
      </dgm:prSet>
      <dgm:spPr/>
    </dgm:pt>
  </dgm:ptLst>
  <dgm:cxnLst>
    <dgm:cxn modelId="{08D0B010-41A8-4803-9CCC-CAB4AAAD32E3}" type="presOf" srcId="{831AD035-71C8-4E26-A146-DCF382214155}" destId="{6591EFB0-7F12-4AE5-81FC-3F78642E6D4A}" srcOrd="0" destOrd="6" presId="urn:microsoft.com/office/officeart/2016/7/layout/HorizontalActionList"/>
    <dgm:cxn modelId="{24E4E510-9249-40A3-B6C3-95790C824914}" srcId="{6ABA5C44-7050-47E5-873E-B79AA9CD25FF}" destId="{78A3D316-69D8-44B2-A339-A765C1FCE7DE}" srcOrd="1" destOrd="0" parTransId="{1D1C3793-A49B-4E6B-8A6F-68992A01D517}" sibTransId="{4D530FB3-14BE-419D-96CE-514E1C238D27}"/>
    <dgm:cxn modelId="{E84DA916-93F7-4A0F-A510-59539F295C5F}" type="presOf" srcId="{E1A5C10F-638F-435C-B1DB-0856F90B2417}" destId="{F2568FEE-E96C-46F0-A45F-FA20755E1F2E}" srcOrd="0" destOrd="3" presId="urn:microsoft.com/office/officeart/2016/7/layout/HorizontalActionList"/>
    <dgm:cxn modelId="{501CFF1A-4FD3-479B-9DBF-D8BD6B4E75B0}" srcId="{E9ED440D-E330-4D9D-AB54-CEF54726DAAF}" destId="{72E1D19A-0E41-4D70-BE86-0F8E50EEFF29}" srcOrd="1" destOrd="0" parTransId="{F379E62A-2299-42BD-95B3-2496BB76BE8A}" sibTransId="{430B9765-20BA-4E05-BA48-FA4365113157}"/>
    <dgm:cxn modelId="{F99F7425-924B-4677-9761-1EC3C372A081}" type="presOf" srcId="{BEAE5561-3309-45C5-8BBB-0757FEDC3C38}" destId="{6591EFB0-7F12-4AE5-81FC-3F78642E6D4A}" srcOrd="0" destOrd="1" presId="urn:microsoft.com/office/officeart/2016/7/layout/HorizontalActionList"/>
    <dgm:cxn modelId="{6CD72B28-10B4-452E-A9C2-C2809DE9214F}" srcId="{B9208C57-25E8-4CC6-AAC3-EB47BB7B74B4}" destId="{64DCC811-ED10-46DE-9525-E0762AB3536F}" srcOrd="2" destOrd="0" parTransId="{86DA6C52-2755-4FC1-B7A7-F71FA3C0A487}" sibTransId="{7349C00D-5EEF-4B9E-AF96-D2009CD815F0}"/>
    <dgm:cxn modelId="{DB7E552B-408C-4544-9D61-525FC1A4EFC4}" srcId="{B9208C57-25E8-4CC6-AAC3-EB47BB7B74B4}" destId="{E1A5C10F-638F-435C-B1DB-0856F90B2417}" srcOrd="3" destOrd="0" parTransId="{FD6C70D8-EEFE-47F2-AA5A-CBAF25B7B448}" sibTransId="{CEDD65E8-ABFA-40CD-8581-10D12CD2384A}"/>
    <dgm:cxn modelId="{47B1333D-C604-4CCF-B50F-A0AE41CFABB6}" type="presOf" srcId="{6A10BE79-554E-46DE-B6E1-BCC081EA7E9C}" destId="{6591EFB0-7F12-4AE5-81FC-3F78642E6D4A}" srcOrd="0" destOrd="0" presId="urn:microsoft.com/office/officeart/2016/7/layout/HorizontalActionList"/>
    <dgm:cxn modelId="{45CAB53F-5978-4225-9FF9-38BC6F963922}" srcId="{B9208C57-25E8-4CC6-AAC3-EB47BB7B74B4}" destId="{0CEB2B07-9422-4E45-B71E-410ED57D7F87}" srcOrd="4" destOrd="0" parTransId="{3CB1358B-D0A3-421E-9823-22842A2C3910}" sibTransId="{F515CFF7-1F64-44C1-8C74-25EC97DBF779}"/>
    <dgm:cxn modelId="{9E5BF25F-21D8-42BE-8828-E5AD56B6EA5F}" type="presOf" srcId="{FF3CF122-16DB-4701-83E2-E21D30E4C6F9}" destId="{6591EFB0-7F12-4AE5-81FC-3F78642E6D4A}" srcOrd="0" destOrd="4" presId="urn:microsoft.com/office/officeart/2016/7/layout/HorizontalActionList"/>
    <dgm:cxn modelId="{ADA0F460-1A91-48C7-98E2-3E211506646E}" type="presOf" srcId="{CA46922A-22AC-494D-92C6-AB8155920FD0}" destId="{6591EFB0-7F12-4AE5-81FC-3F78642E6D4A}" srcOrd="0" destOrd="5" presId="urn:microsoft.com/office/officeart/2016/7/layout/HorizontalActionList"/>
    <dgm:cxn modelId="{1073BC68-39B2-4DCF-B9CA-8F467CF8BD33}" type="presOf" srcId="{B9208C57-25E8-4CC6-AAC3-EB47BB7B74B4}" destId="{DFC6B7E3-1D3E-421E-8FDD-6C679BCD7F97}" srcOrd="0" destOrd="0" presId="urn:microsoft.com/office/officeart/2016/7/layout/HorizontalActionList"/>
    <dgm:cxn modelId="{E4A36B6A-7344-4F89-BEDF-BA09BB69E015}" type="presOf" srcId="{6ABA5C44-7050-47E5-873E-B79AA9CD25FF}" destId="{968F2ECE-3CE9-4E7F-93E0-E10343E25FF3}" srcOrd="0" destOrd="0" presId="urn:microsoft.com/office/officeart/2016/7/layout/HorizontalActionList"/>
    <dgm:cxn modelId="{4F2EC170-8157-4B89-AE06-9A6C32E8C1DC}" type="presOf" srcId="{E9ED440D-E330-4D9D-AB54-CEF54726DAAF}" destId="{186F30B4-6ACB-4B71-ABA9-7A7390AF9DAC}" srcOrd="0" destOrd="0" presId="urn:microsoft.com/office/officeart/2016/7/layout/HorizontalActionList"/>
    <dgm:cxn modelId="{78FA187F-3086-4CDB-B444-315B34A17FC1}" type="presOf" srcId="{72E1D19A-0E41-4D70-BE86-0F8E50EEFF29}" destId="{40447292-EC2A-4933-957B-AEB2DF475645}" srcOrd="0" destOrd="1" presId="urn:microsoft.com/office/officeart/2016/7/layout/HorizontalActionList"/>
    <dgm:cxn modelId="{D477178E-DDDE-4EA7-9487-BF779831DC68}" srcId="{78A3D316-69D8-44B2-A339-A765C1FCE7DE}" destId="{6A10BE79-554E-46DE-B6E1-BCC081EA7E9C}" srcOrd="0" destOrd="0" parTransId="{4AC9627B-662E-4595-861B-319781EE542E}" sibTransId="{B5F24475-CA0C-4772-9D02-7AA06E2385BE}"/>
    <dgm:cxn modelId="{77BFF98E-9382-4B47-980F-D7F5A2C8EE32}" type="presOf" srcId="{5BDF95DB-80A6-4F1A-BFD7-CA14A1C0BCDA}" destId="{F2568FEE-E96C-46F0-A45F-FA20755E1F2E}" srcOrd="0" destOrd="1" presId="urn:microsoft.com/office/officeart/2016/7/layout/HorizontalActionList"/>
    <dgm:cxn modelId="{3CD7D89A-8FC8-410B-A02C-E5A25A4BDC1B}" srcId="{78A3D316-69D8-44B2-A339-A765C1FCE7DE}" destId="{831AD035-71C8-4E26-A146-DCF382214155}" srcOrd="6" destOrd="0" parTransId="{729CB448-B17A-4265-92DF-2AFAB3732AC7}" sibTransId="{FF74E785-68D7-401E-A912-4487A399516D}"/>
    <dgm:cxn modelId="{B600FF9B-CD68-42EC-920A-CD54D5E0C202}" type="presOf" srcId="{64DCC811-ED10-46DE-9525-E0762AB3536F}" destId="{F2568FEE-E96C-46F0-A45F-FA20755E1F2E}" srcOrd="0" destOrd="2" presId="urn:microsoft.com/office/officeart/2016/7/layout/HorizontalActionList"/>
    <dgm:cxn modelId="{2B28879C-8F7D-4350-9C12-7EDFD71119C3}" srcId="{78A3D316-69D8-44B2-A339-A765C1FCE7DE}" destId="{FF3CF122-16DB-4701-83E2-E21D30E4C6F9}" srcOrd="4" destOrd="0" parTransId="{0E9CD91E-40FC-43E1-A70E-A764E6B8C838}" sibTransId="{B282A5A0-F3BD-4518-B75B-CFA1BD66C5D8}"/>
    <dgm:cxn modelId="{02F2BE9C-B547-42A2-9AB9-F23911EA2F42}" srcId="{78A3D316-69D8-44B2-A339-A765C1FCE7DE}" destId="{BEAE5561-3309-45C5-8BBB-0757FEDC3C38}" srcOrd="1" destOrd="0" parTransId="{A9AC1BF4-C75C-4E8A-B5F7-7637C3AA3A89}" sibTransId="{DD57C014-B2F2-4F01-BC36-DF95269F026C}"/>
    <dgm:cxn modelId="{E1B448A2-244A-42BC-A987-AB094708B26D}" srcId="{78A3D316-69D8-44B2-A339-A765C1FCE7DE}" destId="{38861D35-349C-4B06-ADFF-7A00F7F8652F}" srcOrd="2" destOrd="0" parTransId="{0C00C09A-03F7-4CF2-9D12-11B52BDA8959}" sibTransId="{D858DA2C-4CC8-4441-9170-984D1E76935E}"/>
    <dgm:cxn modelId="{726D46A8-A021-4E86-BF37-EE992A7009EE}" srcId="{B9208C57-25E8-4CC6-AAC3-EB47BB7B74B4}" destId="{DFCFA266-19B4-4CA8-BA8C-9B78BCE6B304}" srcOrd="0" destOrd="0" parTransId="{FAD9CB31-FD6D-4221-9709-3F8BC98C14B3}" sibTransId="{20F8BF6C-47BB-40EF-AEBC-E091126FEFC5}"/>
    <dgm:cxn modelId="{D35EEEA8-3948-4888-8374-92B7CEF18F08}" srcId="{B9208C57-25E8-4CC6-AAC3-EB47BB7B74B4}" destId="{5BDF95DB-80A6-4F1A-BFD7-CA14A1C0BCDA}" srcOrd="1" destOrd="0" parTransId="{06597E2D-3450-4386-9692-A2D38AD6A681}" sibTransId="{0A9BB22F-EDD2-4961-A4CE-CDC8E8FFC549}"/>
    <dgm:cxn modelId="{EE1C33AA-9C65-4DCD-AC61-528D787B3106}" srcId="{6ABA5C44-7050-47E5-873E-B79AA9CD25FF}" destId="{B9208C57-25E8-4CC6-AAC3-EB47BB7B74B4}" srcOrd="0" destOrd="0" parTransId="{389D42A3-C5DA-4800-9A93-28DF7481BDDE}" sibTransId="{C89AD1F5-724F-4C60-AFD9-B3FC9D852870}"/>
    <dgm:cxn modelId="{B3CEEBAE-AA6D-4637-8CB5-F90DCAF13319}" srcId="{6ABA5C44-7050-47E5-873E-B79AA9CD25FF}" destId="{E9ED440D-E330-4D9D-AB54-CEF54726DAAF}" srcOrd="2" destOrd="0" parTransId="{D3540A13-8C37-4C95-9041-B0BE22A72141}" sibTransId="{6C566694-E7AB-468C-A69F-0D44D8C35592}"/>
    <dgm:cxn modelId="{A176CCBC-6B35-4911-A046-40EDD83882FD}" type="presOf" srcId="{6CADA19F-2BB8-4EBF-A924-57F1E4379D0F}" destId="{40447292-EC2A-4933-957B-AEB2DF475645}" srcOrd="0" destOrd="0" presId="urn:microsoft.com/office/officeart/2016/7/layout/HorizontalActionList"/>
    <dgm:cxn modelId="{5AC394C3-9AAB-4374-A23D-86789C5FCE10}" type="presOf" srcId="{9E5E61FF-9FFD-4324-B88B-EF6A704B3ACE}" destId="{6591EFB0-7F12-4AE5-81FC-3F78642E6D4A}" srcOrd="0" destOrd="3" presId="urn:microsoft.com/office/officeart/2016/7/layout/HorizontalActionList"/>
    <dgm:cxn modelId="{9CD225C5-2404-4655-A40B-225E3B52D76E}" type="presOf" srcId="{DFCFA266-19B4-4CA8-BA8C-9B78BCE6B304}" destId="{F2568FEE-E96C-46F0-A45F-FA20755E1F2E}" srcOrd="0" destOrd="0" presId="urn:microsoft.com/office/officeart/2016/7/layout/HorizontalActionList"/>
    <dgm:cxn modelId="{1259F1E0-FD1F-4FEB-85CB-2A1ADC86A0C9}" srcId="{78A3D316-69D8-44B2-A339-A765C1FCE7DE}" destId="{CA46922A-22AC-494D-92C6-AB8155920FD0}" srcOrd="5" destOrd="0" parTransId="{103F717D-6761-4E05-9B59-D4C955635A94}" sibTransId="{7961B99E-E3F1-4A43-A00F-3C47D6718DB4}"/>
    <dgm:cxn modelId="{31519FE5-6583-4266-B449-2BFFD985F19E}" type="presOf" srcId="{0CEB2B07-9422-4E45-B71E-410ED57D7F87}" destId="{F2568FEE-E96C-46F0-A45F-FA20755E1F2E}" srcOrd="0" destOrd="4" presId="urn:microsoft.com/office/officeart/2016/7/layout/HorizontalActionList"/>
    <dgm:cxn modelId="{C6D0D7ED-097E-46EE-B9F1-F838D6ACC5E7}" srcId="{E9ED440D-E330-4D9D-AB54-CEF54726DAAF}" destId="{6CADA19F-2BB8-4EBF-A924-57F1E4379D0F}" srcOrd="0" destOrd="0" parTransId="{D921B03F-45C6-4D0D-9026-0053377540D3}" sibTransId="{05DB1998-8570-4DD7-B5D5-2C06F6DAF2D6}"/>
    <dgm:cxn modelId="{B8E7B3EF-B273-4EFC-8F0F-BDCED50E533C}" srcId="{78A3D316-69D8-44B2-A339-A765C1FCE7DE}" destId="{9E5E61FF-9FFD-4324-B88B-EF6A704B3ACE}" srcOrd="3" destOrd="0" parTransId="{5C248D9E-4D64-4AF6-A702-8A48F1507BDE}" sibTransId="{61686894-1BE4-476C-B390-9F23FED51AE9}"/>
    <dgm:cxn modelId="{39BC5DF8-4032-45D2-B685-A5B2C8E3A953}" type="presOf" srcId="{38861D35-349C-4B06-ADFF-7A00F7F8652F}" destId="{6591EFB0-7F12-4AE5-81FC-3F78642E6D4A}" srcOrd="0" destOrd="2" presId="urn:microsoft.com/office/officeart/2016/7/layout/HorizontalActionList"/>
    <dgm:cxn modelId="{07EE81FC-B8FF-46B8-A61D-F3643366169F}" type="presOf" srcId="{78A3D316-69D8-44B2-A339-A765C1FCE7DE}" destId="{639846B1-AB32-4610-9BBA-7840AB46242B}" srcOrd="0" destOrd="0" presId="urn:microsoft.com/office/officeart/2016/7/layout/HorizontalActionList"/>
    <dgm:cxn modelId="{00FAC535-4D08-4930-97DC-1D59E55A626E}" type="presParOf" srcId="{968F2ECE-3CE9-4E7F-93E0-E10343E25FF3}" destId="{E6739D76-33F3-4D72-AE33-497A3D178C08}" srcOrd="0" destOrd="0" presId="urn:microsoft.com/office/officeart/2016/7/layout/HorizontalActionList"/>
    <dgm:cxn modelId="{86DC0FE8-3052-467C-A43C-67B16BDF613D}" type="presParOf" srcId="{E6739D76-33F3-4D72-AE33-497A3D178C08}" destId="{DFC6B7E3-1D3E-421E-8FDD-6C679BCD7F97}" srcOrd="0" destOrd="0" presId="urn:microsoft.com/office/officeart/2016/7/layout/HorizontalActionList"/>
    <dgm:cxn modelId="{7CD604FE-A6F6-4510-92FD-8935045EDA12}" type="presParOf" srcId="{E6739D76-33F3-4D72-AE33-497A3D178C08}" destId="{F2568FEE-E96C-46F0-A45F-FA20755E1F2E}" srcOrd="1" destOrd="0" presId="urn:microsoft.com/office/officeart/2016/7/layout/HorizontalActionList"/>
    <dgm:cxn modelId="{5BF2267D-E6F9-4ED4-A4B6-806ED83FB0D1}" type="presParOf" srcId="{968F2ECE-3CE9-4E7F-93E0-E10343E25FF3}" destId="{89EE0148-4A87-4466-BCAD-61D7A09B049E}" srcOrd="1" destOrd="0" presId="urn:microsoft.com/office/officeart/2016/7/layout/HorizontalActionList"/>
    <dgm:cxn modelId="{32CEDF82-5665-4813-8597-3F8CE4B0490B}" type="presParOf" srcId="{968F2ECE-3CE9-4E7F-93E0-E10343E25FF3}" destId="{FA3CDE31-5F98-4509-ABAE-ECE4AAF39722}" srcOrd="2" destOrd="0" presId="urn:microsoft.com/office/officeart/2016/7/layout/HorizontalActionList"/>
    <dgm:cxn modelId="{80B18B22-6919-408C-BF2F-FA3A65B0B1F4}" type="presParOf" srcId="{FA3CDE31-5F98-4509-ABAE-ECE4AAF39722}" destId="{639846B1-AB32-4610-9BBA-7840AB46242B}" srcOrd="0" destOrd="0" presId="urn:microsoft.com/office/officeart/2016/7/layout/HorizontalActionList"/>
    <dgm:cxn modelId="{8BD76BA0-1127-4A93-A774-77E883E002B8}" type="presParOf" srcId="{FA3CDE31-5F98-4509-ABAE-ECE4AAF39722}" destId="{6591EFB0-7F12-4AE5-81FC-3F78642E6D4A}" srcOrd="1" destOrd="0" presId="urn:microsoft.com/office/officeart/2016/7/layout/HorizontalActionList"/>
    <dgm:cxn modelId="{BD020BE3-DA52-4610-9F4E-E511D8ED6930}" type="presParOf" srcId="{968F2ECE-3CE9-4E7F-93E0-E10343E25FF3}" destId="{46E8C4BB-4BEE-497B-B7F6-07D736FB2E78}" srcOrd="3" destOrd="0" presId="urn:microsoft.com/office/officeart/2016/7/layout/HorizontalActionList"/>
    <dgm:cxn modelId="{A7B98CD9-7BCA-4171-AA14-744FD76BC7A8}" type="presParOf" srcId="{968F2ECE-3CE9-4E7F-93E0-E10343E25FF3}" destId="{495F8407-87D6-4C3E-96CF-23FD5B0B7A87}" srcOrd="4" destOrd="0" presId="urn:microsoft.com/office/officeart/2016/7/layout/HorizontalActionList"/>
    <dgm:cxn modelId="{4973B1EC-7200-4386-95F8-477C63D731D7}" type="presParOf" srcId="{495F8407-87D6-4C3E-96CF-23FD5B0B7A87}" destId="{186F30B4-6ACB-4B71-ABA9-7A7390AF9DAC}" srcOrd="0" destOrd="0" presId="urn:microsoft.com/office/officeart/2016/7/layout/HorizontalActionList"/>
    <dgm:cxn modelId="{332A3C28-45BF-41DB-A137-81C489A4F237}" type="presParOf" srcId="{495F8407-87D6-4C3E-96CF-23FD5B0B7A87}" destId="{40447292-EC2A-4933-957B-AEB2DF475645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BA5C44-7050-47E5-873E-B79AA9CD25FF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B9208C57-25E8-4CC6-AAC3-EB47BB7B74B4}">
      <dgm:prSet phldrT="[Text]"/>
      <dgm:spPr/>
      <dgm:t>
        <a:bodyPr/>
        <a:lstStyle/>
        <a:p>
          <a:r>
            <a:rPr lang="en-US"/>
            <a:t>Input </a:t>
          </a:r>
          <a:endParaRPr lang="id-ID" dirty="0"/>
        </a:p>
      </dgm:t>
    </dgm:pt>
    <dgm:pt modelId="{389D42A3-C5DA-4800-9A93-28DF7481BDDE}" type="parTrans" cxnId="{EE1C33AA-9C65-4DCD-AC61-528D787B3106}">
      <dgm:prSet/>
      <dgm:spPr/>
      <dgm:t>
        <a:bodyPr/>
        <a:lstStyle/>
        <a:p>
          <a:endParaRPr lang="id-ID"/>
        </a:p>
      </dgm:t>
    </dgm:pt>
    <dgm:pt modelId="{C89AD1F5-724F-4C60-AFD9-B3FC9D852870}" type="sibTrans" cxnId="{EE1C33AA-9C65-4DCD-AC61-528D787B3106}">
      <dgm:prSet/>
      <dgm:spPr/>
      <dgm:t>
        <a:bodyPr/>
        <a:lstStyle/>
        <a:p>
          <a:endParaRPr lang="id-ID"/>
        </a:p>
      </dgm:t>
    </dgm:pt>
    <dgm:pt modelId="{DFCFA266-19B4-4CA8-BA8C-9B78BCE6B304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800" dirty="0" err="1"/>
            <a:t>Aset</a:t>
          </a:r>
          <a:r>
            <a:rPr lang="en-US" sz="1800" dirty="0"/>
            <a:t> proses </a:t>
          </a:r>
          <a:r>
            <a:rPr lang="en-US" sz="1800" dirty="0" err="1"/>
            <a:t>organisasi</a:t>
          </a:r>
          <a:endParaRPr lang="id-ID" sz="1800" dirty="0"/>
        </a:p>
      </dgm:t>
    </dgm:pt>
    <dgm:pt modelId="{FAD9CB31-FD6D-4221-9709-3F8BC98C14B3}" type="parTrans" cxnId="{726D46A8-A021-4E86-BF37-EE992A7009EE}">
      <dgm:prSet/>
      <dgm:spPr/>
      <dgm:t>
        <a:bodyPr/>
        <a:lstStyle/>
        <a:p>
          <a:endParaRPr lang="id-ID"/>
        </a:p>
      </dgm:t>
    </dgm:pt>
    <dgm:pt modelId="{20F8BF6C-47BB-40EF-AEBC-E091126FEFC5}" type="sibTrans" cxnId="{726D46A8-A021-4E86-BF37-EE992A7009EE}">
      <dgm:prSet/>
      <dgm:spPr/>
      <dgm:t>
        <a:bodyPr/>
        <a:lstStyle/>
        <a:p>
          <a:endParaRPr lang="id-ID"/>
        </a:p>
      </dgm:t>
    </dgm:pt>
    <dgm:pt modelId="{0CEB2B07-9422-4E45-B71E-410ED57D7F87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800" dirty="0" err="1"/>
            <a:t>Rencana</a:t>
          </a:r>
          <a:r>
            <a:rPr lang="en-US" sz="1800" dirty="0"/>
            <a:t> </a:t>
          </a:r>
          <a:r>
            <a:rPr lang="en-US" sz="1800" dirty="0" err="1"/>
            <a:t>manajemen</a:t>
          </a:r>
          <a:r>
            <a:rPr lang="en-US" sz="1800" dirty="0"/>
            <a:t> </a:t>
          </a:r>
          <a:r>
            <a:rPr lang="en-US" sz="1800" dirty="0" err="1"/>
            <a:t>resiko</a:t>
          </a:r>
          <a:endParaRPr lang="en-US" sz="1800" dirty="0"/>
        </a:p>
        <a:p>
          <a:pPr>
            <a:buFont typeface="+mj-lt"/>
            <a:buAutoNum type="arabicPeriod"/>
          </a:pPr>
          <a:r>
            <a:rPr lang="en-US" sz="1800" dirty="0"/>
            <a:t>Daftar </a:t>
          </a:r>
          <a:r>
            <a:rPr lang="en-US" sz="1800" dirty="0" err="1"/>
            <a:t>resiko</a:t>
          </a:r>
          <a:endParaRPr lang="id-ID" sz="1800" dirty="0"/>
        </a:p>
      </dgm:t>
    </dgm:pt>
    <dgm:pt modelId="{3CB1358B-D0A3-421E-9823-22842A2C3910}" type="parTrans" cxnId="{45CAB53F-5978-4225-9FF9-38BC6F963922}">
      <dgm:prSet/>
      <dgm:spPr/>
      <dgm:t>
        <a:bodyPr/>
        <a:lstStyle/>
        <a:p>
          <a:endParaRPr lang="id-ID"/>
        </a:p>
      </dgm:t>
    </dgm:pt>
    <dgm:pt modelId="{F515CFF7-1F64-44C1-8C74-25EC97DBF779}" type="sibTrans" cxnId="{45CAB53F-5978-4225-9FF9-38BC6F963922}">
      <dgm:prSet/>
      <dgm:spPr/>
      <dgm:t>
        <a:bodyPr/>
        <a:lstStyle/>
        <a:p>
          <a:endParaRPr lang="id-ID"/>
        </a:p>
      </dgm:t>
    </dgm:pt>
    <dgm:pt modelId="{78A3D316-69D8-44B2-A339-A765C1FCE7DE}">
      <dgm:prSet phldrT="[Text]"/>
      <dgm:spPr/>
      <dgm:t>
        <a:bodyPr/>
        <a:lstStyle/>
        <a:p>
          <a:r>
            <a:rPr lang="en-US" dirty="0"/>
            <a:t>Proses </a:t>
          </a:r>
          <a:endParaRPr lang="id-ID" dirty="0"/>
        </a:p>
      </dgm:t>
    </dgm:pt>
    <dgm:pt modelId="{1D1C3793-A49B-4E6B-8A6F-68992A01D517}" type="parTrans" cxnId="{24E4E510-9249-40A3-B6C3-95790C824914}">
      <dgm:prSet/>
      <dgm:spPr/>
      <dgm:t>
        <a:bodyPr/>
        <a:lstStyle/>
        <a:p>
          <a:endParaRPr lang="id-ID"/>
        </a:p>
      </dgm:t>
    </dgm:pt>
    <dgm:pt modelId="{4D530FB3-14BE-419D-96CE-514E1C238D27}" type="sibTrans" cxnId="{24E4E510-9249-40A3-B6C3-95790C824914}">
      <dgm:prSet/>
      <dgm:spPr/>
      <dgm:t>
        <a:bodyPr/>
        <a:lstStyle/>
        <a:p>
          <a:endParaRPr lang="id-ID"/>
        </a:p>
      </dgm:t>
    </dgm:pt>
    <dgm:pt modelId="{6A10BE79-554E-46DE-B6E1-BCC081EA7E9C}">
      <dgm:prSet phldrT="[Text]" custT="1"/>
      <dgm:spPr/>
      <dgm:t>
        <a:bodyPr/>
        <a:lstStyle/>
        <a:p>
          <a:r>
            <a:rPr lang="en-US" sz="1600" dirty="0" err="1"/>
            <a:t>Penilaian</a:t>
          </a:r>
          <a:r>
            <a:rPr lang="en-US" sz="1600" dirty="0"/>
            <a:t> </a:t>
          </a:r>
          <a:r>
            <a:rPr lang="en-US" sz="1600" dirty="0" err="1"/>
            <a:t>probabilitas</a:t>
          </a:r>
          <a:r>
            <a:rPr lang="en-US" sz="1600" dirty="0"/>
            <a:t> dan </a:t>
          </a:r>
          <a:r>
            <a:rPr lang="en-US" sz="1600" dirty="0" err="1"/>
            <a:t>dampak</a:t>
          </a:r>
          <a:r>
            <a:rPr lang="en-US" sz="1600" dirty="0"/>
            <a:t> </a:t>
          </a:r>
          <a:r>
            <a:rPr lang="en-US" sz="1600" dirty="0" err="1"/>
            <a:t>resiko</a:t>
          </a:r>
          <a:endParaRPr lang="en-US" sz="1600" dirty="0"/>
        </a:p>
        <a:p>
          <a:r>
            <a:rPr lang="en-US" sz="1600" dirty="0" err="1"/>
            <a:t>Matrik</a:t>
          </a:r>
          <a:r>
            <a:rPr lang="en-US" sz="1600" dirty="0"/>
            <a:t> </a:t>
          </a:r>
          <a:r>
            <a:rPr lang="en-US" sz="1600" dirty="0" err="1"/>
            <a:t>probabilitas</a:t>
          </a:r>
          <a:r>
            <a:rPr lang="en-US" sz="1600" dirty="0"/>
            <a:t> dan </a:t>
          </a:r>
          <a:r>
            <a:rPr lang="en-US" sz="1600" dirty="0" err="1"/>
            <a:t>dampak</a:t>
          </a:r>
          <a:endParaRPr lang="en-US" sz="1600" dirty="0"/>
        </a:p>
        <a:p>
          <a:r>
            <a:rPr lang="en-US" sz="1600" dirty="0" err="1"/>
            <a:t>Penilaian</a:t>
          </a:r>
          <a:r>
            <a:rPr lang="en-US" sz="1600" dirty="0"/>
            <a:t> </a:t>
          </a:r>
          <a:r>
            <a:rPr lang="en-US" sz="1600" dirty="0" err="1"/>
            <a:t>mutu</a:t>
          </a:r>
          <a:r>
            <a:rPr lang="en-US" sz="1600" dirty="0"/>
            <a:t> data </a:t>
          </a:r>
          <a:r>
            <a:rPr lang="en-US" sz="1600" dirty="0" err="1"/>
            <a:t>resiko</a:t>
          </a:r>
          <a:endParaRPr lang="en-US" sz="1600" dirty="0"/>
        </a:p>
        <a:p>
          <a:r>
            <a:rPr lang="en-US" sz="1600" dirty="0" err="1"/>
            <a:t>Kategorisasi</a:t>
          </a:r>
          <a:r>
            <a:rPr lang="en-US" sz="1600" dirty="0"/>
            <a:t> </a:t>
          </a:r>
          <a:r>
            <a:rPr lang="en-US" sz="1600" dirty="0" err="1"/>
            <a:t>resiko</a:t>
          </a:r>
          <a:endParaRPr lang="en-US" sz="1600" dirty="0"/>
        </a:p>
        <a:p>
          <a:r>
            <a:rPr lang="en-US" sz="1600" dirty="0" err="1"/>
            <a:t>Penilaian</a:t>
          </a:r>
          <a:r>
            <a:rPr lang="en-US" sz="1600" dirty="0"/>
            <a:t> </a:t>
          </a:r>
          <a:r>
            <a:rPr lang="en-US" sz="1600" dirty="0" err="1"/>
            <a:t>urgensi</a:t>
          </a:r>
          <a:r>
            <a:rPr lang="en-US" sz="1600" dirty="0"/>
            <a:t> </a:t>
          </a:r>
          <a:r>
            <a:rPr lang="en-US" sz="1600" dirty="0" err="1"/>
            <a:t>resiko</a:t>
          </a:r>
          <a:endParaRPr lang="id-ID" sz="1100" dirty="0"/>
        </a:p>
      </dgm:t>
    </dgm:pt>
    <dgm:pt modelId="{4AC9627B-662E-4595-861B-319781EE542E}" type="parTrans" cxnId="{D477178E-DDDE-4EA7-9487-BF779831DC68}">
      <dgm:prSet/>
      <dgm:spPr/>
      <dgm:t>
        <a:bodyPr/>
        <a:lstStyle/>
        <a:p>
          <a:endParaRPr lang="id-ID"/>
        </a:p>
      </dgm:t>
    </dgm:pt>
    <dgm:pt modelId="{B5F24475-CA0C-4772-9D02-7AA06E2385BE}" type="sibTrans" cxnId="{D477178E-DDDE-4EA7-9487-BF779831DC68}">
      <dgm:prSet/>
      <dgm:spPr/>
      <dgm:t>
        <a:bodyPr/>
        <a:lstStyle/>
        <a:p>
          <a:endParaRPr lang="id-ID"/>
        </a:p>
      </dgm:t>
    </dgm:pt>
    <dgm:pt modelId="{E9ED440D-E330-4D9D-AB54-CEF54726DAAF}">
      <dgm:prSet phldrT="[Text]"/>
      <dgm:spPr/>
      <dgm:t>
        <a:bodyPr/>
        <a:lstStyle/>
        <a:p>
          <a:r>
            <a:rPr lang="en-US"/>
            <a:t>Output </a:t>
          </a:r>
          <a:endParaRPr lang="id-ID" dirty="0"/>
        </a:p>
      </dgm:t>
    </dgm:pt>
    <dgm:pt modelId="{D3540A13-8C37-4C95-9041-B0BE22A72141}" type="parTrans" cxnId="{B3CEEBAE-AA6D-4637-8CB5-F90DCAF13319}">
      <dgm:prSet/>
      <dgm:spPr/>
      <dgm:t>
        <a:bodyPr/>
        <a:lstStyle/>
        <a:p>
          <a:endParaRPr lang="id-ID"/>
        </a:p>
      </dgm:t>
    </dgm:pt>
    <dgm:pt modelId="{6C566694-E7AB-468C-A69F-0D44D8C35592}" type="sibTrans" cxnId="{B3CEEBAE-AA6D-4637-8CB5-F90DCAF13319}">
      <dgm:prSet/>
      <dgm:spPr/>
      <dgm:t>
        <a:bodyPr/>
        <a:lstStyle/>
        <a:p>
          <a:endParaRPr lang="id-ID"/>
        </a:p>
      </dgm:t>
    </dgm:pt>
    <dgm:pt modelId="{6CADA19F-2BB8-4EBF-A924-57F1E4379D0F}">
      <dgm:prSet phldrT="[Text]" custT="1"/>
      <dgm:spPr/>
      <dgm:t>
        <a:bodyPr/>
        <a:lstStyle/>
        <a:p>
          <a:r>
            <a:rPr lang="en-US" sz="1600" dirty="0"/>
            <a:t>Daftar </a:t>
          </a:r>
          <a:r>
            <a:rPr lang="en-US" sz="1600" dirty="0" err="1"/>
            <a:t>resiko</a:t>
          </a:r>
          <a:r>
            <a:rPr lang="en-US" sz="1600" dirty="0"/>
            <a:t> </a:t>
          </a:r>
          <a:r>
            <a:rPr lang="en-US" sz="1600" dirty="0" err="1"/>
            <a:t>terkini</a:t>
          </a:r>
          <a:endParaRPr lang="id-ID" sz="1600" dirty="0"/>
        </a:p>
      </dgm:t>
    </dgm:pt>
    <dgm:pt modelId="{D921B03F-45C6-4D0D-9026-0053377540D3}" type="parTrans" cxnId="{C6D0D7ED-097E-46EE-B9F1-F838D6ACC5E7}">
      <dgm:prSet/>
      <dgm:spPr/>
      <dgm:t>
        <a:bodyPr/>
        <a:lstStyle/>
        <a:p>
          <a:endParaRPr lang="id-ID"/>
        </a:p>
      </dgm:t>
    </dgm:pt>
    <dgm:pt modelId="{05DB1998-8570-4DD7-B5D5-2C06F6DAF2D6}" type="sibTrans" cxnId="{C6D0D7ED-097E-46EE-B9F1-F838D6ACC5E7}">
      <dgm:prSet/>
      <dgm:spPr/>
      <dgm:t>
        <a:bodyPr/>
        <a:lstStyle/>
        <a:p>
          <a:endParaRPr lang="id-ID"/>
        </a:p>
      </dgm:t>
    </dgm:pt>
    <dgm:pt modelId="{64DCC811-ED10-46DE-9525-E0762AB3536F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800" dirty="0" err="1"/>
            <a:t>Pernyataan</a:t>
          </a:r>
          <a:r>
            <a:rPr lang="en-US" sz="1800" dirty="0"/>
            <a:t> </a:t>
          </a:r>
          <a:r>
            <a:rPr lang="en-US" sz="1800" dirty="0" err="1"/>
            <a:t>ruang</a:t>
          </a:r>
          <a:r>
            <a:rPr lang="en-US" sz="1800" dirty="0"/>
            <a:t> </a:t>
          </a:r>
          <a:r>
            <a:rPr lang="en-US" sz="1800" dirty="0" err="1"/>
            <a:t>lingkup</a:t>
          </a:r>
          <a:endParaRPr lang="id-ID" sz="1800" dirty="0"/>
        </a:p>
      </dgm:t>
    </dgm:pt>
    <dgm:pt modelId="{86DA6C52-2755-4FC1-B7A7-F71FA3C0A487}" type="parTrans" cxnId="{6CD72B28-10B4-452E-A9C2-C2809DE9214F}">
      <dgm:prSet/>
      <dgm:spPr/>
      <dgm:t>
        <a:bodyPr/>
        <a:lstStyle/>
        <a:p>
          <a:endParaRPr lang="id-ID"/>
        </a:p>
      </dgm:t>
    </dgm:pt>
    <dgm:pt modelId="{7349C00D-5EEF-4B9E-AF96-D2009CD815F0}" type="sibTrans" cxnId="{6CD72B28-10B4-452E-A9C2-C2809DE9214F}">
      <dgm:prSet/>
      <dgm:spPr/>
      <dgm:t>
        <a:bodyPr/>
        <a:lstStyle/>
        <a:p>
          <a:endParaRPr lang="id-ID"/>
        </a:p>
      </dgm:t>
    </dgm:pt>
    <dgm:pt modelId="{91323CAC-212B-4F5B-9E67-DC1172F523A3}" type="pres">
      <dgm:prSet presAssocID="{6ABA5C44-7050-47E5-873E-B79AA9CD25FF}" presName="Name0" presStyleCnt="0">
        <dgm:presLayoutVars>
          <dgm:dir/>
          <dgm:animLvl val="lvl"/>
          <dgm:resizeHandles val="exact"/>
        </dgm:presLayoutVars>
      </dgm:prSet>
      <dgm:spPr/>
    </dgm:pt>
    <dgm:pt modelId="{299021C6-B3A6-4E9D-8519-B55929BF844A}" type="pres">
      <dgm:prSet presAssocID="{B9208C57-25E8-4CC6-AAC3-EB47BB7B74B4}" presName="composite" presStyleCnt="0"/>
      <dgm:spPr/>
    </dgm:pt>
    <dgm:pt modelId="{23D685C7-3C89-4B24-8BA4-CA2718E4F39C}" type="pres">
      <dgm:prSet presAssocID="{B9208C57-25E8-4CC6-AAC3-EB47BB7B74B4}" presName="parTx" presStyleLbl="alignNode1" presStyleIdx="0" presStyleCnt="3">
        <dgm:presLayoutVars>
          <dgm:chMax val="0"/>
          <dgm:chPref val="0"/>
        </dgm:presLayoutVars>
      </dgm:prSet>
      <dgm:spPr/>
    </dgm:pt>
    <dgm:pt modelId="{AB19FA9D-6D70-449B-8BF2-BE3C3846E645}" type="pres">
      <dgm:prSet presAssocID="{B9208C57-25E8-4CC6-AAC3-EB47BB7B74B4}" presName="desTx" presStyleLbl="alignAccFollowNode1" presStyleIdx="0" presStyleCnt="3">
        <dgm:presLayoutVars/>
      </dgm:prSet>
      <dgm:spPr/>
    </dgm:pt>
    <dgm:pt modelId="{56E8E103-DED2-4374-995B-1EB37936C5C0}" type="pres">
      <dgm:prSet presAssocID="{C89AD1F5-724F-4C60-AFD9-B3FC9D852870}" presName="space" presStyleCnt="0"/>
      <dgm:spPr/>
    </dgm:pt>
    <dgm:pt modelId="{7BCE3A6A-381E-47C4-9CC5-183A03277526}" type="pres">
      <dgm:prSet presAssocID="{78A3D316-69D8-44B2-A339-A765C1FCE7DE}" presName="composite" presStyleCnt="0"/>
      <dgm:spPr/>
    </dgm:pt>
    <dgm:pt modelId="{C201DB39-E8F8-4666-9EC4-F8461530003F}" type="pres">
      <dgm:prSet presAssocID="{78A3D316-69D8-44B2-A339-A765C1FCE7DE}" presName="parTx" presStyleLbl="alignNode1" presStyleIdx="1" presStyleCnt="3">
        <dgm:presLayoutVars>
          <dgm:chMax val="0"/>
          <dgm:chPref val="0"/>
        </dgm:presLayoutVars>
      </dgm:prSet>
      <dgm:spPr/>
    </dgm:pt>
    <dgm:pt modelId="{CD24A7A4-6300-4145-8F55-9ED9A3667AD0}" type="pres">
      <dgm:prSet presAssocID="{78A3D316-69D8-44B2-A339-A765C1FCE7DE}" presName="desTx" presStyleLbl="alignAccFollowNode1" presStyleIdx="1" presStyleCnt="3">
        <dgm:presLayoutVars/>
      </dgm:prSet>
      <dgm:spPr/>
    </dgm:pt>
    <dgm:pt modelId="{4F066C4B-6162-4F5A-8E5F-562DE22C0ABD}" type="pres">
      <dgm:prSet presAssocID="{4D530FB3-14BE-419D-96CE-514E1C238D27}" presName="space" presStyleCnt="0"/>
      <dgm:spPr/>
    </dgm:pt>
    <dgm:pt modelId="{037A7F7A-AB41-47AB-8442-FEB60E3B079B}" type="pres">
      <dgm:prSet presAssocID="{E9ED440D-E330-4D9D-AB54-CEF54726DAAF}" presName="composite" presStyleCnt="0"/>
      <dgm:spPr/>
    </dgm:pt>
    <dgm:pt modelId="{A4CAFF66-CEA6-4603-8E55-300D38C4D6E4}" type="pres">
      <dgm:prSet presAssocID="{E9ED440D-E330-4D9D-AB54-CEF54726DAAF}" presName="parTx" presStyleLbl="alignNode1" presStyleIdx="2" presStyleCnt="3">
        <dgm:presLayoutVars>
          <dgm:chMax val="0"/>
          <dgm:chPref val="0"/>
        </dgm:presLayoutVars>
      </dgm:prSet>
      <dgm:spPr/>
    </dgm:pt>
    <dgm:pt modelId="{3389BD3E-3159-4774-A7D0-56C5F5CE9A38}" type="pres">
      <dgm:prSet presAssocID="{E9ED440D-E330-4D9D-AB54-CEF54726DAAF}" presName="desTx" presStyleLbl="alignAccFollowNode1" presStyleIdx="2" presStyleCnt="3">
        <dgm:presLayoutVars/>
      </dgm:prSet>
      <dgm:spPr/>
    </dgm:pt>
  </dgm:ptLst>
  <dgm:cxnLst>
    <dgm:cxn modelId="{24E4E510-9249-40A3-B6C3-95790C824914}" srcId="{6ABA5C44-7050-47E5-873E-B79AA9CD25FF}" destId="{78A3D316-69D8-44B2-A339-A765C1FCE7DE}" srcOrd="1" destOrd="0" parTransId="{1D1C3793-A49B-4E6B-8A6F-68992A01D517}" sibTransId="{4D530FB3-14BE-419D-96CE-514E1C238D27}"/>
    <dgm:cxn modelId="{6246B914-BBB9-41EB-B42E-78CBECED6EE6}" type="presOf" srcId="{6CADA19F-2BB8-4EBF-A924-57F1E4379D0F}" destId="{3389BD3E-3159-4774-A7D0-56C5F5CE9A38}" srcOrd="0" destOrd="0" presId="urn:microsoft.com/office/officeart/2016/7/layout/HorizontalActionList"/>
    <dgm:cxn modelId="{C551DD1B-7CE4-4BF8-A4CB-6400AEC9048E}" type="presOf" srcId="{6ABA5C44-7050-47E5-873E-B79AA9CD25FF}" destId="{91323CAC-212B-4F5B-9E67-DC1172F523A3}" srcOrd="0" destOrd="0" presId="urn:microsoft.com/office/officeart/2016/7/layout/HorizontalActionList"/>
    <dgm:cxn modelId="{6CD72B28-10B4-452E-A9C2-C2809DE9214F}" srcId="{B9208C57-25E8-4CC6-AAC3-EB47BB7B74B4}" destId="{64DCC811-ED10-46DE-9525-E0762AB3536F}" srcOrd="1" destOrd="0" parTransId="{86DA6C52-2755-4FC1-B7A7-F71FA3C0A487}" sibTransId="{7349C00D-5EEF-4B9E-AF96-D2009CD815F0}"/>
    <dgm:cxn modelId="{1A5D7A2A-D883-41D8-8A84-D814FA9E4376}" type="presOf" srcId="{64DCC811-ED10-46DE-9525-E0762AB3536F}" destId="{AB19FA9D-6D70-449B-8BF2-BE3C3846E645}" srcOrd="0" destOrd="1" presId="urn:microsoft.com/office/officeart/2016/7/layout/HorizontalActionList"/>
    <dgm:cxn modelId="{45CAB53F-5978-4225-9FF9-38BC6F963922}" srcId="{B9208C57-25E8-4CC6-AAC3-EB47BB7B74B4}" destId="{0CEB2B07-9422-4E45-B71E-410ED57D7F87}" srcOrd="2" destOrd="0" parTransId="{3CB1358B-D0A3-421E-9823-22842A2C3910}" sibTransId="{F515CFF7-1F64-44C1-8C74-25EC97DBF779}"/>
    <dgm:cxn modelId="{A5818E4C-7CA6-4EDF-8730-7C9E30B17F84}" type="presOf" srcId="{78A3D316-69D8-44B2-A339-A765C1FCE7DE}" destId="{C201DB39-E8F8-4666-9EC4-F8461530003F}" srcOrd="0" destOrd="0" presId="urn:microsoft.com/office/officeart/2016/7/layout/HorizontalActionList"/>
    <dgm:cxn modelId="{E4C12474-C8DC-4816-A0A1-5CBA9F1C4FAE}" type="presOf" srcId="{6A10BE79-554E-46DE-B6E1-BCC081EA7E9C}" destId="{CD24A7A4-6300-4145-8F55-9ED9A3667AD0}" srcOrd="0" destOrd="0" presId="urn:microsoft.com/office/officeart/2016/7/layout/HorizontalActionList"/>
    <dgm:cxn modelId="{B6EB9B7D-2A94-4A51-9E82-C54224C0DA3C}" type="presOf" srcId="{E9ED440D-E330-4D9D-AB54-CEF54726DAAF}" destId="{A4CAFF66-CEA6-4603-8E55-300D38C4D6E4}" srcOrd="0" destOrd="0" presId="urn:microsoft.com/office/officeart/2016/7/layout/HorizontalActionList"/>
    <dgm:cxn modelId="{1AEFB889-6192-47DB-8FFB-F179FF4C0B71}" type="presOf" srcId="{B9208C57-25E8-4CC6-AAC3-EB47BB7B74B4}" destId="{23D685C7-3C89-4B24-8BA4-CA2718E4F39C}" srcOrd="0" destOrd="0" presId="urn:microsoft.com/office/officeart/2016/7/layout/HorizontalActionList"/>
    <dgm:cxn modelId="{D477178E-DDDE-4EA7-9487-BF779831DC68}" srcId="{78A3D316-69D8-44B2-A339-A765C1FCE7DE}" destId="{6A10BE79-554E-46DE-B6E1-BCC081EA7E9C}" srcOrd="0" destOrd="0" parTransId="{4AC9627B-662E-4595-861B-319781EE542E}" sibTransId="{B5F24475-CA0C-4772-9D02-7AA06E2385BE}"/>
    <dgm:cxn modelId="{52E81D97-4F05-4688-8722-0792D6B1FEC1}" type="presOf" srcId="{DFCFA266-19B4-4CA8-BA8C-9B78BCE6B304}" destId="{AB19FA9D-6D70-449B-8BF2-BE3C3846E645}" srcOrd="0" destOrd="0" presId="urn:microsoft.com/office/officeart/2016/7/layout/HorizontalActionList"/>
    <dgm:cxn modelId="{726D46A8-A021-4E86-BF37-EE992A7009EE}" srcId="{B9208C57-25E8-4CC6-AAC3-EB47BB7B74B4}" destId="{DFCFA266-19B4-4CA8-BA8C-9B78BCE6B304}" srcOrd="0" destOrd="0" parTransId="{FAD9CB31-FD6D-4221-9709-3F8BC98C14B3}" sibTransId="{20F8BF6C-47BB-40EF-AEBC-E091126FEFC5}"/>
    <dgm:cxn modelId="{9F0D6EA8-8EFE-42A0-AA9B-F6DE71157B0C}" type="presOf" srcId="{0CEB2B07-9422-4E45-B71E-410ED57D7F87}" destId="{AB19FA9D-6D70-449B-8BF2-BE3C3846E645}" srcOrd="0" destOrd="2" presId="urn:microsoft.com/office/officeart/2016/7/layout/HorizontalActionList"/>
    <dgm:cxn modelId="{EE1C33AA-9C65-4DCD-AC61-528D787B3106}" srcId="{6ABA5C44-7050-47E5-873E-B79AA9CD25FF}" destId="{B9208C57-25E8-4CC6-AAC3-EB47BB7B74B4}" srcOrd="0" destOrd="0" parTransId="{389D42A3-C5DA-4800-9A93-28DF7481BDDE}" sibTransId="{C89AD1F5-724F-4C60-AFD9-B3FC9D852870}"/>
    <dgm:cxn modelId="{B3CEEBAE-AA6D-4637-8CB5-F90DCAF13319}" srcId="{6ABA5C44-7050-47E5-873E-B79AA9CD25FF}" destId="{E9ED440D-E330-4D9D-AB54-CEF54726DAAF}" srcOrd="2" destOrd="0" parTransId="{D3540A13-8C37-4C95-9041-B0BE22A72141}" sibTransId="{6C566694-E7AB-468C-A69F-0D44D8C35592}"/>
    <dgm:cxn modelId="{C6D0D7ED-097E-46EE-B9F1-F838D6ACC5E7}" srcId="{E9ED440D-E330-4D9D-AB54-CEF54726DAAF}" destId="{6CADA19F-2BB8-4EBF-A924-57F1E4379D0F}" srcOrd="0" destOrd="0" parTransId="{D921B03F-45C6-4D0D-9026-0053377540D3}" sibTransId="{05DB1998-8570-4DD7-B5D5-2C06F6DAF2D6}"/>
    <dgm:cxn modelId="{DDEC8C0F-27E0-4CB6-800D-17BD9B433677}" type="presParOf" srcId="{91323CAC-212B-4F5B-9E67-DC1172F523A3}" destId="{299021C6-B3A6-4E9D-8519-B55929BF844A}" srcOrd="0" destOrd="0" presId="urn:microsoft.com/office/officeart/2016/7/layout/HorizontalActionList"/>
    <dgm:cxn modelId="{D3519B05-80A6-4614-963C-AAD7D8F68EE7}" type="presParOf" srcId="{299021C6-B3A6-4E9D-8519-B55929BF844A}" destId="{23D685C7-3C89-4B24-8BA4-CA2718E4F39C}" srcOrd="0" destOrd="0" presId="urn:microsoft.com/office/officeart/2016/7/layout/HorizontalActionList"/>
    <dgm:cxn modelId="{7C5030F2-2D01-48D9-BAA9-C4A19E8AC00F}" type="presParOf" srcId="{299021C6-B3A6-4E9D-8519-B55929BF844A}" destId="{AB19FA9D-6D70-449B-8BF2-BE3C3846E645}" srcOrd="1" destOrd="0" presId="urn:microsoft.com/office/officeart/2016/7/layout/HorizontalActionList"/>
    <dgm:cxn modelId="{3AEE35C2-573A-4665-AB35-58F57053544E}" type="presParOf" srcId="{91323CAC-212B-4F5B-9E67-DC1172F523A3}" destId="{56E8E103-DED2-4374-995B-1EB37936C5C0}" srcOrd="1" destOrd="0" presId="urn:microsoft.com/office/officeart/2016/7/layout/HorizontalActionList"/>
    <dgm:cxn modelId="{1E75DCAD-7AF4-469E-9363-409DBE59FCA5}" type="presParOf" srcId="{91323CAC-212B-4F5B-9E67-DC1172F523A3}" destId="{7BCE3A6A-381E-47C4-9CC5-183A03277526}" srcOrd="2" destOrd="0" presId="urn:microsoft.com/office/officeart/2016/7/layout/HorizontalActionList"/>
    <dgm:cxn modelId="{A0E992F2-B461-4A2E-A545-6BD9C3E8CEAB}" type="presParOf" srcId="{7BCE3A6A-381E-47C4-9CC5-183A03277526}" destId="{C201DB39-E8F8-4666-9EC4-F8461530003F}" srcOrd="0" destOrd="0" presId="urn:microsoft.com/office/officeart/2016/7/layout/HorizontalActionList"/>
    <dgm:cxn modelId="{CEC6F7E2-21C0-4FB5-89AF-ECAAE2BBBB3E}" type="presParOf" srcId="{7BCE3A6A-381E-47C4-9CC5-183A03277526}" destId="{CD24A7A4-6300-4145-8F55-9ED9A3667AD0}" srcOrd="1" destOrd="0" presId="urn:microsoft.com/office/officeart/2016/7/layout/HorizontalActionList"/>
    <dgm:cxn modelId="{99302D14-F34C-4776-8A85-4DADBB015A77}" type="presParOf" srcId="{91323CAC-212B-4F5B-9E67-DC1172F523A3}" destId="{4F066C4B-6162-4F5A-8E5F-562DE22C0ABD}" srcOrd="3" destOrd="0" presId="urn:microsoft.com/office/officeart/2016/7/layout/HorizontalActionList"/>
    <dgm:cxn modelId="{D0A344E5-F3C2-4DDB-8D2B-CD0B68DF2808}" type="presParOf" srcId="{91323CAC-212B-4F5B-9E67-DC1172F523A3}" destId="{037A7F7A-AB41-47AB-8442-FEB60E3B079B}" srcOrd="4" destOrd="0" presId="urn:microsoft.com/office/officeart/2016/7/layout/HorizontalActionList"/>
    <dgm:cxn modelId="{BFCBC4B1-C02B-496A-9DA8-35CF49E69318}" type="presParOf" srcId="{037A7F7A-AB41-47AB-8442-FEB60E3B079B}" destId="{A4CAFF66-CEA6-4603-8E55-300D38C4D6E4}" srcOrd="0" destOrd="0" presId="urn:microsoft.com/office/officeart/2016/7/layout/HorizontalActionList"/>
    <dgm:cxn modelId="{5AB25CB6-7B23-4D4A-AFD6-9F5E6E3BE706}" type="presParOf" srcId="{037A7F7A-AB41-47AB-8442-FEB60E3B079B}" destId="{3389BD3E-3159-4774-A7D0-56C5F5CE9A38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BA5C44-7050-47E5-873E-B79AA9CD25FF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B9208C57-25E8-4CC6-AAC3-EB47BB7B74B4}">
      <dgm:prSet phldrT="[Text]"/>
      <dgm:spPr/>
      <dgm:t>
        <a:bodyPr/>
        <a:lstStyle/>
        <a:p>
          <a:r>
            <a:rPr lang="en-US"/>
            <a:t>Input </a:t>
          </a:r>
          <a:endParaRPr lang="id-ID" dirty="0"/>
        </a:p>
      </dgm:t>
    </dgm:pt>
    <dgm:pt modelId="{389D42A3-C5DA-4800-9A93-28DF7481BDDE}" type="parTrans" cxnId="{EE1C33AA-9C65-4DCD-AC61-528D787B3106}">
      <dgm:prSet/>
      <dgm:spPr/>
      <dgm:t>
        <a:bodyPr/>
        <a:lstStyle/>
        <a:p>
          <a:endParaRPr lang="id-ID"/>
        </a:p>
      </dgm:t>
    </dgm:pt>
    <dgm:pt modelId="{C89AD1F5-724F-4C60-AFD9-B3FC9D852870}" type="sibTrans" cxnId="{EE1C33AA-9C65-4DCD-AC61-528D787B3106}">
      <dgm:prSet/>
      <dgm:spPr/>
      <dgm:t>
        <a:bodyPr/>
        <a:lstStyle/>
        <a:p>
          <a:endParaRPr lang="id-ID"/>
        </a:p>
      </dgm:t>
    </dgm:pt>
    <dgm:pt modelId="{DFCFA266-19B4-4CA8-BA8C-9B78BCE6B304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800" dirty="0" err="1"/>
            <a:t>Aset</a:t>
          </a:r>
          <a:r>
            <a:rPr lang="en-US" sz="1800" dirty="0"/>
            <a:t> proses </a:t>
          </a:r>
          <a:r>
            <a:rPr lang="en-US" sz="1800" dirty="0" err="1"/>
            <a:t>organisasi</a:t>
          </a:r>
          <a:endParaRPr lang="id-ID" sz="1800" dirty="0"/>
        </a:p>
      </dgm:t>
    </dgm:pt>
    <dgm:pt modelId="{FAD9CB31-FD6D-4221-9709-3F8BC98C14B3}" type="parTrans" cxnId="{726D46A8-A021-4E86-BF37-EE992A7009EE}">
      <dgm:prSet/>
      <dgm:spPr/>
      <dgm:t>
        <a:bodyPr/>
        <a:lstStyle/>
        <a:p>
          <a:endParaRPr lang="id-ID"/>
        </a:p>
      </dgm:t>
    </dgm:pt>
    <dgm:pt modelId="{20F8BF6C-47BB-40EF-AEBC-E091126FEFC5}" type="sibTrans" cxnId="{726D46A8-A021-4E86-BF37-EE992A7009EE}">
      <dgm:prSet/>
      <dgm:spPr/>
      <dgm:t>
        <a:bodyPr/>
        <a:lstStyle/>
        <a:p>
          <a:endParaRPr lang="id-ID"/>
        </a:p>
      </dgm:t>
    </dgm:pt>
    <dgm:pt modelId="{0CEB2B07-9422-4E45-B71E-410ED57D7F87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800" dirty="0" err="1"/>
            <a:t>Rencana</a:t>
          </a:r>
          <a:r>
            <a:rPr lang="en-US" sz="1800" dirty="0"/>
            <a:t> </a:t>
          </a:r>
          <a:r>
            <a:rPr lang="en-US" sz="1800" dirty="0" err="1"/>
            <a:t>manajemen</a:t>
          </a:r>
          <a:r>
            <a:rPr lang="en-US" sz="1800" dirty="0"/>
            <a:t> </a:t>
          </a:r>
          <a:r>
            <a:rPr lang="en-US" sz="1800" dirty="0" err="1"/>
            <a:t>resiko</a:t>
          </a:r>
          <a:endParaRPr lang="en-US" sz="1800" dirty="0"/>
        </a:p>
        <a:p>
          <a:pPr>
            <a:buFont typeface="+mj-lt"/>
            <a:buAutoNum type="arabicPeriod"/>
          </a:pPr>
          <a:r>
            <a:rPr lang="en-US" sz="1800" dirty="0"/>
            <a:t>Daftar </a:t>
          </a:r>
          <a:r>
            <a:rPr lang="en-US" sz="1800" dirty="0" err="1"/>
            <a:t>resiko</a:t>
          </a:r>
          <a:endParaRPr lang="en-US" sz="1800" dirty="0"/>
        </a:p>
        <a:p>
          <a:pPr>
            <a:buFont typeface="+mj-lt"/>
            <a:buAutoNum type="arabicPeriod"/>
          </a:pPr>
          <a:r>
            <a:rPr lang="en-US" sz="1800" dirty="0" err="1"/>
            <a:t>Rencana</a:t>
          </a:r>
          <a:r>
            <a:rPr lang="en-US" sz="1800" dirty="0"/>
            <a:t> </a:t>
          </a:r>
          <a:r>
            <a:rPr lang="en-US" sz="1800" dirty="0" err="1"/>
            <a:t>manajemen</a:t>
          </a:r>
          <a:r>
            <a:rPr lang="en-US" sz="1800" dirty="0"/>
            <a:t> </a:t>
          </a:r>
          <a:r>
            <a:rPr lang="en-US" sz="1800" dirty="0" err="1"/>
            <a:t>proyek</a:t>
          </a:r>
          <a:endParaRPr lang="id-ID" sz="1800" dirty="0"/>
        </a:p>
      </dgm:t>
    </dgm:pt>
    <dgm:pt modelId="{3CB1358B-D0A3-421E-9823-22842A2C3910}" type="parTrans" cxnId="{45CAB53F-5978-4225-9FF9-38BC6F963922}">
      <dgm:prSet/>
      <dgm:spPr/>
      <dgm:t>
        <a:bodyPr/>
        <a:lstStyle/>
        <a:p>
          <a:endParaRPr lang="id-ID"/>
        </a:p>
      </dgm:t>
    </dgm:pt>
    <dgm:pt modelId="{F515CFF7-1F64-44C1-8C74-25EC97DBF779}" type="sibTrans" cxnId="{45CAB53F-5978-4225-9FF9-38BC6F963922}">
      <dgm:prSet/>
      <dgm:spPr/>
      <dgm:t>
        <a:bodyPr/>
        <a:lstStyle/>
        <a:p>
          <a:endParaRPr lang="id-ID"/>
        </a:p>
      </dgm:t>
    </dgm:pt>
    <dgm:pt modelId="{78A3D316-69D8-44B2-A339-A765C1FCE7DE}">
      <dgm:prSet phldrT="[Text]"/>
      <dgm:spPr/>
      <dgm:t>
        <a:bodyPr/>
        <a:lstStyle/>
        <a:p>
          <a:r>
            <a:rPr lang="en-US" dirty="0"/>
            <a:t>Proses </a:t>
          </a:r>
          <a:endParaRPr lang="id-ID" dirty="0"/>
        </a:p>
      </dgm:t>
    </dgm:pt>
    <dgm:pt modelId="{1D1C3793-A49B-4E6B-8A6F-68992A01D517}" type="parTrans" cxnId="{24E4E510-9249-40A3-B6C3-95790C824914}">
      <dgm:prSet/>
      <dgm:spPr/>
      <dgm:t>
        <a:bodyPr/>
        <a:lstStyle/>
        <a:p>
          <a:endParaRPr lang="id-ID"/>
        </a:p>
      </dgm:t>
    </dgm:pt>
    <dgm:pt modelId="{4D530FB3-14BE-419D-96CE-514E1C238D27}" type="sibTrans" cxnId="{24E4E510-9249-40A3-B6C3-95790C824914}">
      <dgm:prSet/>
      <dgm:spPr/>
      <dgm:t>
        <a:bodyPr/>
        <a:lstStyle/>
        <a:p>
          <a:endParaRPr lang="id-ID"/>
        </a:p>
      </dgm:t>
    </dgm:pt>
    <dgm:pt modelId="{6A10BE79-554E-46DE-B6E1-BCC081EA7E9C}">
      <dgm:prSet phldrT="[Text]" custT="1"/>
      <dgm:spPr/>
      <dgm:t>
        <a:bodyPr/>
        <a:lstStyle/>
        <a:p>
          <a:r>
            <a:rPr lang="en-US" sz="1600" dirty="0"/>
            <a:t>Data gathering :</a:t>
          </a:r>
        </a:p>
        <a:p>
          <a:r>
            <a:rPr lang="en-US" sz="1600" dirty="0"/>
            <a:t>Hasil interview, </a:t>
          </a:r>
          <a:r>
            <a:rPr lang="en-US" sz="1600" dirty="0" err="1"/>
            <a:t>distribusi</a:t>
          </a:r>
          <a:r>
            <a:rPr lang="en-US" sz="1600" dirty="0"/>
            <a:t> </a:t>
          </a:r>
          <a:r>
            <a:rPr lang="en-US" sz="1600" dirty="0" err="1"/>
            <a:t>probabilitas</a:t>
          </a:r>
          <a:r>
            <a:rPr lang="en-US" sz="1600" dirty="0"/>
            <a:t>, </a:t>
          </a:r>
          <a:r>
            <a:rPr lang="en-US" sz="1600" dirty="0" err="1"/>
            <a:t>pernyataan</a:t>
          </a:r>
          <a:r>
            <a:rPr lang="en-US" sz="1600" dirty="0"/>
            <a:t> </a:t>
          </a:r>
          <a:r>
            <a:rPr lang="en-US" sz="1600" dirty="0" err="1"/>
            <a:t>pakar</a:t>
          </a:r>
          <a:endParaRPr lang="en-US" sz="1600" dirty="0"/>
        </a:p>
        <a:p>
          <a:r>
            <a:rPr lang="en-US" sz="1600" dirty="0"/>
            <a:t>Teknik </a:t>
          </a:r>
          <a:r>
            <a:rPr lang="en-US" sz="1600" dirty="0" err="1"/>
            <a:t>kuantitatif</a:t>
          </a:r>
          <a:r>
            <a:rPr lang="en-US" sz="1600" dirty="0"/>
            <a:t> :</a:t>
          </a:r>
        </a:p>
        <a:p>
          <a:r>
            <a:rPr lang="en-US" sz="1600" dirty="0" err="1"/>
            <a:t>Pohon</a:t>
          </a:r>
          <a:r>
            <a:rPr lang="en-US" sz="1600" dirty="0"/>
            <a:t> </a:t>
          </a:r>
          <a:r>
            <a:rPr lang="en-US" sz="1600" dirty="0" err="1"/>
            <a:t>keputusan</a:t>
          </a:r>
          <a:r>
            <a:rPr lang="en-US" sz="1600" dirty="0"/>
            <a:t>, modeling dan </a:t>
          </a:r>
          <a:r>
            <a:rPr lang="en-US" sz="1600" dirty="0" err="1"/>
            <a:t>simulasi</a:t>
          </a:r>
          <a:r>
            <a:rPr lang="en-US" sz="1600" dirty="0"/>
            <a:t>, </a:t>
          </a:r>
          <a:r>
            <a:rPr lang="en-US" sz="1600" dirty="0" err="1"/>
            <a:t>analisis</a:t>
          </a:r>
          <a:r>
            <a:rPr lang="en-US" sz="1600" dirty="0"/>
            <a:t> </a:t>
          </a:r>
          <a:r>
            <a:rPr lang="en-US" sz="1600" i="1" dirty="0"/>
            <a:t>Expected Monetary Value</a:t>
          </a:r>
          <a:r>
            <a:rPr lang="en-US" sz="1600" dirty="0"/>
            <a:t> (EVM)</a:t>
          </a:r>
        </a:p>
        <a:p>
          <a:endParaRPr lang="id-ID" sz="1100" dirty="0"/>
        </a:p>
      </dgm:t>
    </dgm:pt>
    <dgm:pt modelId="{4AC9627B-662E-4595-861B-319781EE542E}" type="parTrans" cxnId="{D477178E-DDDE-4EA7-9487-BF779831DC68}">
      <dgm:prSet/>
      <dgm:spPr/>
      <dgm:t>
        <a:bodyPr/>
        <a:lstStyle/>
        <a:p>
          <a:endParaRPr lang="id-ID"/>
        </a:p>
      </dgm:t>
    </dgm:pt>
    <dgm:pt modelId="{B5F24475-CA0C-4772-9D02-7AA06E2385BE}" type="sibTrans" cxnId="{D477178E-DDDE-4EA7-9487-BF779831DC68}">
      <dgm:prSet/>
      <dgm:spPr/>
      <dgm:t>
        <a:bodyPr/>
        <a:lstStyle/>
        <a:p>
          <a:endParaRPr lang="id-ID"/>
        </a:p>
      </dgm:t>
    </dgm:pt>
    <dgm:pt modelId="{E9ED440D-E330-4D9D-AB54-CEF54726DAAF}">
      <dgm:prSet phldrT="[Text]"/>
      <dgm:spPr/>
      <dgm:t>
        <a:bodyPr/>
        <a:lstStyle/>
        <a:p>
          <a:r>
            <a:rPr lang="en-US"/>
            <a:t>Output </a:t>
          </a:r>
          <a:endParaRPr lang="id-ID" dirty="0"/>
        </a:p>
      </dgm:t>
    </dgm:pt>
    <dgm:pt modelId="{D3540A13-8C37-4C95-9041-B0BE22A72141}" type="parTrans" cxnId="{B3CEEBAE-AA6D-4637-8CB5-F90DCAF13319}">
      <dgm:prSet/>
      <dgm:spPr/>
      <dgm:t>
        <a:bodyPr/>
        <a:lstStyle/>
        <a:p>
          <a:endParaRPr lang="id-ID"/>
        </a:p>
      </dgm:t>
    </dgm:pt>
    <dgm:pt modelId="{6C566694-E7AB-468C-A69F-0D44D8C35592}" type="sibTrans" cxnId="{B3CEEBAE-AA6D-4637-8CB5-F90DCAF13319}">
      <dgm:prSet/>
      <dgm:spPr/>
      <dgm:t>
        <a:bodyPr/>
        <a:lstStyle/>
        <a:p>
          <a:endParaRPr lang="id-ID"/>
        </a:p>
      </dgm:t>
    </dgm:pt>
    <dgm:pt modelId="{6CADA19F-2BB8-4EBF-A924-57F1E4379D0F}">
      <dgm:prSet phldrT="[Text]" custT="1"/>
      <dgm:spPr/>
      <dgm:t>
        <a:bodyPr/>
        <a:lstStyle/>
        <a:p>
          <a:r>
            <a:rPr lang="en-US" sz="1600" dirty="0"/>
            <a:t>Daftar </a:t>
          </a:r>
          <a:r>
            <a:rPr lang="en-US" sz="1600" dirty="0" err="1"/>
            <a:t>resiko</a:t>
          </a:r>
          <a:r>
            <a:rPr lang="en-US" sz="1600" dirty="0"/>
            <a:t> </a:t>
          </a:r>
          <a:r>
            <a:rPr lang="en-US" sz="1600" dirty="0" err="1"/>
            <a:t>terkini</a:t>
          </a:r>
          <a:r>
            <a:rPr lang="en-US" sz="1600" dirty="0"/>
            <a:t> : </a:t>
          </a:r>
        </a:p>
        <a:p>
          <a:r>
            <a:rPr lang="en-US" sz="1600" dirty="0" err="1"/>
            <a:t>Analisis</a:t>
          </a:r>
          <a:r>
            <a:rPr lang="en-US" sz="1600" dirty="0"/>
            <a:t> </a:t>
          </a:r>
          <a:r>
            <a:rPr lang="en-US" sz="1600" dirty="0" err="1"/>
            <a:t>probabilitas</a:t>
          </a:r>
          <a:r>
            <a:rPr lang="en-US" sz="1600" dirty="0"/>
            <a:t> </a:t>
          </a:r>
          <a:r>
            <a:rPr lang="en-US" sz="1600" dirty="0" err="1"/>
            <a:t>proyek</a:t>
          </a:r>
          <a:r>
            <a:rPr lang="en-US" sz="1600" dirty="0"/>
            <a:t>, </a:t>
          </a:r>
          <a:r>
            <a:rPr lang="en-US" sz="1600" dirty="0" err="1"/>
            <a:t>peluang</a:t>
          </a:r>
          <a:r>
            <a:rPr lang="en-US" sz="1600" dirty="0"/>
            <a:t> </a:t>
          </a:r>
          <a:r>
            <a:rPr lang="en-US" sz="1600" dirty="0" err="1"/>
            <a:t>untuk</a:t>
          </a:r>
          <a:r>
            <a:rPr lang="en-US" sz="1600" dirty="0"/>
            <a:t> </a:t>
          </a:r>
          <a:r>
            <a:rPr lang="en-US" sz="1600" dirty="0" err="1"/>
            <a:t>mencapai</a:t>
          </a:r>
          <a:r>
            <a:rPr lang="en-US" sz="1600" dirty="0"/>
            <a:t> </a:t>
          </a:r>
          <a:r>
            <a:rPr lang="en-US" sz="1600" dirty="0" err="1"/>
            <a:t>tujuan</a:t>
          </a:r>
          <a:r>
            <a:rPr lang="en-US" sz="1600" dirty="0"/>
            <a:t>, </a:t>
          </a:r>
          <a:r>
            <a:rPr lang="en-US" sz="1600" dirty="0" err="1"/>
            <a:t>waktu</a:t>
          </a:r>
          <a:r>
            <a:rPr lang="en-US" sz="1600" dirty="0"/>
            <a:t> dan </a:t>
          </a:r>
          <a:r>
            <a:rPr lang="en-US" sz="1600" dirty="0" err="1"/>
            <a:t>biaya</a:t>
          </a:r>
          <a:endParaRPr lang="en-US" sz="1600" dirty="0"/>
        </a:p>
        <a:p>
          <a:r>
            <a:rPr lang="en-US" sz="1600" dirty="0"/>
            <a:t>Daftar </a:t>
          </a:r>
          <a:r>
            <a:rPr lang="en-US" sz="1600" dirty="0" err="1"/>
            <a:t>prioritas</a:t>
          </a:r>
          <a:r>
            <a:rPr lang="en-US" sz="1600" dirty="0"/>
            <a:t> </a:t>
          </a:r>
          <a:r>
            <a:rPr lang="en-US" sz="1600" dirty="0" err="1"/>
            <a:t>resiko</a:t>
          </a:r>
          <a:r>
            <a:rPr lang="en-US" sz="1600" dirty="0"/>
            <a:t> </a:t>
          </a:r>
          <a:r>
            <a:rPr lang="en-US" sz="1600" dirty="0" err="1"/>
            <a:t>terkuantifikasi</a:t>
          </a:r>
          <a:endParaRPr lang="id-ID" sz="1600" dirty="0"/>
        </a:p>
      </dgm:t>
    </dgm:pt>
    <dgm:pt modelId="{D921B03F-45C6-4D0D-9026-0053377540D3}" type="parTrans" cxnId="{C6D0D7ED-097E-46EE-B9F1-F838D6ACC5E7}">
      <dgm:prSet/>
      <dgm:spPr/>
      <dgm:t>
        <a:bodyPr/>
        <a:lstStyle/>
        <a:p>
          <a:endParaRPr lang="id-ID"/>
        </a:p>
      </dgm:t>
    </dgm:pt>
    <dgm:pt modelId="{05DB1998-8570-4DD7-B5D5-2C06F6DAF2D6}" type="sibTrans" cxnId="{C6D0D7ED-097E-46EE-B9F1-F838D6ACC5E7}">
      <dgm:prSet/>
      <dgm:spPr/>
      <dgm:t>
        <a:bodyPr/>
        <a:lstStyle/>
        <a:p>
          <a:endParaRPr lang="id-ID"/>
        </a:p>
      </dgm:t>
    </dgm:pt>
    <dgm:pt modelId="{64DCC811-ED10-46DE-9525-E0762AB3536F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800" dirty="0" err="1"/>
            <a:t>Pernyataan</a:t>
          </a:r>
          <a:r>
            <a:rPr lang="en-US" sz="1800" dirty="0"/>
            <a:t> </a:t>
          </a:r>
          <a:r>
            <a:rPr lang="en-US" sz="1800" dirty="0" err="1"/>
            <a:t>ruang</a:t>
          </a:r>
          <a:r>
            <a:rPr lang="en-US" sz="1800" dirty="0"/>
            <a:t> </a:t>
          </a:r>
          <a:r>
            <a:rPr lang="en-US" sz="1800" dirty="0" err="1"/>
            <a:t>lingkup</a:t>
          </a:r>
          <a:endParaRPr lang="id-ID" sz="1800" dirty="0"/>
        </a:p>
      </dgm:t>
    </dgm:pt>
    <dgm:pt modelId="{86DA6C52-2755-4FC1-B7A7-F71FA3C0A487}" type="parTrans" cxnId="{6CD72B28-10B4-452E-A9C2-C2809DE9214F}">
      <dgm:prSet/>
      <dgm:spPr/>
      <dgm:t>
        <a:bodyPr/>
        <a:lstStyle/>
        <a:p>
          <a:endParaRPr lang="id-ID"/>
        </a:p>
      </dgm:t>
    </dgm:pt>
    <dgm:pt modelId="{7349C00D-5EEF-4B9E-AF96-D2009CD815F0}" type="sibTrans" cxnId="{6CD72B28-10B4-452E-A9C2-C2809DE9214F}">
      <dgm:prSet/>
      <dgm:spPr/>
      <dgm:t>
        <a:bodyPr/>
        <a:lstStyle/>
        <a:p>
          <a:endParaRPr lang="id-ID"/>
        </a:p>
      </dgm:t>
    </dgm:pt>
    <dgm:pt modelId="{91323CAC-212B-4F5B-9E67-DC1172F523A3}" type="pres">
      <dgm:prSet presAssocID="{6ABA5C44-7050-47E5-873E-B79AA9CD25FF}" presName="Name0" presStyleCnt="0">
        <dgm:presLayoutVars>
          <dgm:dir/>
          <dgm:animLvl val="lvl"/>
          <dgm:resizeHandles val="exact"/>
        </dgm:presLayoutVars>
      </dgm:prSet>
      <dgm:spPr/>
    </dgm:pt>
    <dgm:pt modelId="{299021C6-B3A6-4E9D-8519-B55929BF844A}" type="pres">
      <dgm:prSet presAssocID="{B9208C57-25E8-4CC6-AAC3-EB47BB7B74B4}" presName="composite" presStyleCnt="0"/>
      <dgm:spPr/>
    </dgm:pt>
    <dgm:pt modelId="{23D685C7-3C89-4B24-8BA4-CA2718E4F39C}" type="pres">
      <dgm:prSet presAssocID="{B9208C57-25E8-4CC6-AAC3-EB47BB7B74B4}" presName="parTx" presStyleLbl="alignNode1" presStyleIdx="0" presStyleCnt="3">
        <dgm:presLayoutVars>
          <dgm:chMax val="0"/>
          <dgm:chPref val="0"/>
        </dgm:presLayoutVars>
      </dgm:prSet>
      <dgm:spPr/>
    </dgm:pt>
    <dgm:pt modelId="{AB19FA9D-6D70-449B-8BF2-BE3C3846E645}" type="pres">
      <dgm:prSet presAssocID="{B9208C57-25E8-4CC6-AAC3-EB47BB7B74B4}" presName="desTx" presStyleLbl="alignAccFollowNode1" presStyleIdx="0" presStyleCnt="3">
        <dgm:presLayoutVars/>
      </dgm:prSet>
      <dgm:spPr/>
    </dgm:pt>
    <dgm:pt modelId="{56E8E103-DED2-4374-995B-1EB37936C5C0}" type="pres">
      <dgm:prSet presAssocID="{C89AD1F5-724F-4C60-AFD9-B3FC9D852870}" presName="space" presStyleCnt="0"/>
      <dgm:spPr/>
    </dgm:pt>
    <dgm:pt modelId="{7BCE3A6A-381E-47C4-9CC5-183A03277526}" type="pres">
      <dgm:prSet presAssocID="{78A3D316-69D8-44B2-A339-A765C1FCE7DE}" presName="composite" presStyleCnt="0"/>
      <dgm:spPr/>
    </dgm:pt>
    <dgm:pt modelId="{C201DB39-E8F8-4666-9EC4-F8461530003F}" type="pres">
      <dgm:prSet presAssocID="{78A3D316-69D8-44B2-A339-A765C1FCE7DE}" presName="parTx" presStyleLbl="alignNode1" presStyleIdx="1" presStyleCnt="3">
        <dgm:presLayoutVars>
          <dgm:chMax val="0"/>
          <dgm:chPref val="0"/>
        </dgm:presLayoutVars>
      </dgm:prSet>
      <dgm:spPr/>
    </dgm:pt>
    <dgm:pt modelId="{CD24A7A4-6300-4145-8F55-9ED9A3667AD0}" type="pres">
      <dgm:prSet presAssocID="{78A3D316-69D8-44B2-A339-A765C1FCE7DE}" presName="desTx" presStyleLbl="alignAccFollowNode1" presStyleIdx="1" presStyleCnt="3">
        <dgm:presLayoutVars/>
      </dgm:prSet>
      <dgm:spPr/>
    </dgm:pt>
    <dgm:pt modelId="{4F066C4B-6162-4F5A-8E5F-562DE22C0ABD}" type="pres">
      <dgm:prSet presAssocID="{4D530FB3-14BE-419D-96CE-514E1C238D27}" presName="space" presStyleCnt="0"/>
      <dgm:spPr/>
    </dgm:pt>
    <dgm:pt modelId="{037A7F7A-AB41-47AB-8442-FEB60E3B079B}" type="pres">
      <dgm:prSet presAssocID="{E9ED440D-E330-4D9D-AB54-CEF54726DAAF}" presName="composite" presStyleCnt="0"/>
      <dgm:spPr/>
    </dgm:pt>
    <dgm:pt modelId="{A4CAFF66-CEA6-4603-8E55-300D38C4D6E4}" type="pres">
      <dgm:prSet presAssocID="{E9ED440D-E330-4D9D-AB54-CEF54726DAAF}" presName="parTx" presStyleLbl="alignNode1" presStyleIdx="2" presStyleCnt="3">
        <dgm:presLayoutVars>
          <dgm:chMax val="0"/>
          <dgm:chPref val="0"/>
        </dgm:presLayoutVars>
      </dgm:prSet>
      <dgm:spPr/>
    </dgm:pt>
    <dgm:pt modelId="{3389BD3E-3159-4774-A7D0-56C5F5CE9A38}" type="pres">
      <dgm:prSet presAssocID="{E9ED440D-E330-4D9D-AB54-CEF54726DAAF}" presName="desTx" presStyleLbl="alignAccFollowNode1" presStyleIdx="2" presStyleCnt="3">
        <dgm:presLayoutVars/>
      </dgm:prSet>
      <dgm:spPr/>
    </dgm:pt>
  </dgm:ptLst>
  <dgm:cxnLst>
    <dgm:cxn modelId="{24E4E510-9249-40A3-B6C3-95790C824914}" srcId="{6ABA5C44-7050-47E5-873E-B79AA9CD25FF}" destId="{78A3D316-69D8-44B2-A339-A765C1FCE7DE}" srcOrd="1" destOrd="0" parTransId="{1D1C3793-A49B-4E6B-8A6F-68992A01D517}" sibTransId="{4D530FB3-14BE-419D-96CE-514E1C238D27}"/>
    <dgm:cxn modelId="{6246B914-BBB9-41EB-B42E-78CBECED6EE6}" type="presOf" srcId="{6CADA19F-2BB8-4EBF-A924-57F1E4379D0F}" destId="{3389BD3E-3159-4774-A7D0-56C5F5CE9A38}" srcOrd="0" destOrd="0" presId="urn:microsoft.com/office/officeart/2016/7/layout/HorizontalActionList"/>
    <dgm:cxn modelId="{C551DD1B-7CE4-4BF8-A4CB-6400AEC9048E}" type="presOf" srcId="{6ABA5C44-7050-47E5-873E-B79AA9CD25FF}" destId="{91323CAC-212B-4F5B-9E67-DC1172F523A3}" srcOrd="0" destOrd="0" presId="urn:microsoft.com/office/officeart/2016/7/layout/HorizontalActionList"/>
    <dgm:cxn modelId="{6CD72B28-10B4-452E-A9C2-C2809DE9214F}" srcId="{B9208C57-25E8-4CC6-AAC3-EB47BB7B74B4}" destId="{64DCC811-ED10-46DE-9525-E0762AB3536F}" srcOrd="1" destOrd="0" parTransId="{86DA6C52-2755-4FC1-B7A7-F71FA3C0A487}" sibTransId="{7349C00D-5EEF-4B9E-AF96-D2009CD815F0}"/>
    <dgm:cxn modelId="{1A5D7A2A-D883-41D8-8A84-D814FA9E4376}" type="presOf" srcId="{64DCC811-ED10-46DE-9525-E0762AB3536F}" destId="{AB19FA9D-6D70-449B-8BF2-BE3C3846E645}" srcOrd="0" destOrd="1" presId="urn:microsoft.com/office/officeart/2016/7/layout/HorizontalActionList"/>
    <dgm:cxn modelId="{45CAB53F-5978-4225-9FF9-38BC6F963922}" srcId="{B9208C57-25E8-4CC6-AAC3-EB47BB7B74B4}" destId="{0CEB2B07-9422-4E45-B71E-410ED57D7F87}" srcOrd="2" destOrd="0" parTransId="{3CB1358B-D0A3-421E-9823-22842A2C3910}" sibTransId="{F515CFF7-1F64-44C1-8C74-25EC97DBF779}"/>
    <dgm:cxn modelId="{A5818E4C-7CA6-4EDF-8730-7C9E30B17F84}" type="presOf" srcId="{78A3D316-69D8-44B2-A339-A765C1FCE7DE}" destId="{C201DB39-E8F8-4666-9EC4-F8461530003F}" srcOrd="0" destOrd="0" presId="urn:microsoft.com/office/officeart/2016/7/layout/HorizontalActionList"/>
    <dgm:cxn modelId="{E4C12474-C8DC-4816-A0A1-5CBA9F1C4FAE}" type="presOf" srcId="{6A10BE79-554E-46DE-B6E1-BCC081EA7E9C}" destId="{CD24A7A4-6300-4145-8F55-9ED9A3667AD0}" srcOrd="0" destOrd="0" presId="urn:microsoft.com/office/officeart/2016/7/layout/HorizontalActionList"/>
    <dgm:cxn modelId="{B6EB9B7D-2A94-4A51-9E82-C54224C0DA3C}" type="presOf" srcId="{E9ED440D-E330-4D9D-AB54-CEF54726DAAF}" destId="{A4CAFF66-CEA6-4603-8E55-300D38C4D6E4}" srcOrd="0" destOrd="0" presId="urn:microsoft.com/office/officeart/2016/7/layout/HorizontalActionList"/>
    <dgm:cxn modelId="{1AEFB889-6192-47DB-8FFB-F179FF4C0B71}" type="presOf" srcId="{B9208C57-25E8-4CC6-AAC3-EB47BB7B74B4}" destId="{23D685C7-3C89-4B24-8BA4-CA2718E4F39C}" srcOrd="0" destOrd="0" presId="urn:microsoft.com/office/officeart/2016/7/layout/HorizontalActionList"/>
    <dgm:cxn modelId="{D477178E-DDDE-4EA7-9487-BF779831DC68}" srcId="{78A3D316-69D8-44B2-A339-A765C1FCE7DE}" destId="{6A10BE79-554E-46DE-B6E1-BCC081EA7E9C}" srcOrd="0" destOrd="0" parTransId="{4AC9627B-662E-4595-861B-319781EE542E}" sibTransId="{B5F24475-CA0C-4772-9D02-7AA06E2385BE}"/>
    <dgm:cxn modelId="{52E81D97-4F05-4688-8722-0792D6B1FEC1}" type="presOf" srcId="{DFCFA266-19B4-4CA8-BA8C-9B78BCE6B304}" destId="{AB19FA9D-6D70-449B-8BF2-BE3C3846E645}" srcOrd="0" destOrd="0" presId="urn:microsoft.com/office/officeart/2016/7/layout/HorizontalActionList"/>
    <dgm:cxn modelId="{726D46A8-A021-4E86-BF37-EE992A7009EE}" srcId="{B9208C57-25E8-4CC6-AAC3-EB47BB7B74B4}" destId="{DFCFA266-19B4-4CA8-BA8C-9B78BCE6B304}" srcOrd="0" destOrd="0" parTransId="{FAD9CB31-FD6D-4221-9709-3F8BC98C14B3}" sibTransId="{20F8BF6C-47BB-40EF-AEBC-E091126FEFC5}"/>
    <dgm:cxn modelId="{9F0D6EA8-8EFE-42A0-AA9B-F6DE71157B0C}" type="presOf" srcId="{0CEB2B07-9422-4E45-B71E-410ED57D7F87}" destId="{AB19FA9D-6D70-449B-8BF2-BE3C3846E645}" srcOrd="0" destOrd="2" presId="urn:microsoft.com/office/officeart/2016/7/layout/HorizontalActionList"/>
    <dgm:cxn modelId="{EE1C33AA-9C65-4DCD-AC61-528D787B3106}" srcId="{6ABA5C44-7050-47E5-873E-B79AA9CD25FF}" destId="{B9208C57-25E8-4CC6-AAC3-EB47BB7B74B4}" srcOrd="0" destOrd="0" parTransId="{389D42A3-C5DA-4800-9A93-28DF7481BDDE}" sibTransId="{C89AD1F5-724F-4C60-AFD9-B3FC9D852870}"/>
    <dgm:cxn modelId="{B3CEEBAE-AA6D-4637-8CB5-F90DCAF13319}" srcId="{6ABA5C44-7050-47E5-873E-B79AA9CD25FF}" destId="{E9ED440D-E330-4D9D-AB54-CEF54726DAAF}" srcOrd="2" destOrd="0" parTransId="{D3540A13-8C37-4C95-9041-B0BE22A72141}" sibTransId="{6C566694-E7AB-468C-A69F-0D44D8C35592}"/>
    <dgm:cxn modelId="{C6D0D7ED-097E-46EE-B9F1-F838D6ACC5E7}" srcId="{E9ED440D-E330-4D9D-AB54-CEF54726DAAF}" destId="{6CADA19F-2BB8-4EBF-A924-57F1E4379D0F}" srcOrd="0" destOrd="0" parTransId="{D921B03F-45C6-4D0D-9026-0053377540D3}" sibTransId="{05DB1998-8570-4DD7-B5D5-2C06F6DAF2D6}"/>
    <dgm:cxn modelId="{DDEC8C0F-27E0-4CB6-800D-17BD9B433677}" type="presParOf" srcId="{91323CAC-212B-4F5B-9E67-DC1172F523A3}" destId="{299021C6-B3A6-4E9D-8519-B55929BF844A}" srcOrd="0" destOrd="0" presId="urn:microsoft.com/office/officeart/2016/7/layout/HorizontalActionList"/>
    <dgm:cxn modelId="{D3519B05-80A6-4614-963C-AAD7D8F68EE7}" type="presParOf" srcId="{299021C6-B3A6-4E9D-8519-B55929BF844A}" destId="{23D685C7-3C89-4B24-8BA4-CA2718E4F39C}" srcOrd="0" destOrd="0" presId="urn:microsoft.com/office/officeart/2016/7/layout/HorizontalActionList"/>
    <dgm:cxn modelId="{7C5030F2-2D01-48D9-BAA9-C4A19E8AC00F}" type="presParOf" srcId="{299021C6-B3A6-4E9D-8519-B55929BF844A}" destId="{AB19FA9D-6D70-449B-8BF2-BE3C3846E645}" srcOrd="1" destOrd="0" presId="urn:microsoft.com/office/officeart/2016/7/layout/HorizontalActionList"/>
    <dgm:cxn modelId="{3AEE35C2-573A-4665-AB35-58F57053544E}" type="presParOf" srcId="{91323CAC-212B-4F5B-9E67-DC1172F523A3}" destId="{56E8E103-DED2-4374-995B-1EB37936C5C0}" srcOrd="1" destOrd="0" presId="urn:microsoft.com/office/officeart/2016/7/layout/HorizontalActionList"/>
    <dgm:cxn modelId="{1E75DCAD-7AF4-469E-9363-409DBE59FCA5}" type="presParOf" srcId="{91323CAC-212B-4F5B-9E67-DC1172F523A3}" destId="{7BCE3A6A-381E-47C4-9CC5-183A03277526}" srcOrd="2" destOrd="0" presId="urn:microsoft.com/office/officeart/2016/7/layout/HorizontalActionList"/>
    <dgm:cxn modelId="{A0E992F2-B461-4A2E-A545-6BD9C3E8CEAB}" type="presParOf" srcId="{7BCE3A6A-381E-47C4-9CC5-183A03277526}" destId="{C201DB39-E8F8-4666-9EC4-F8461530003F}" srcOrd="0" destOrd="0" presId="urn:microsoft.com/office/officeart/2016/7/layout/HorizontalActionList"/>
    <dgm:cxn modelId="{CEC6F7E2-21C0-4FB5-89AF-ECAAE2BBBB3E}" type="presParOf" srcId="{7BCE3A6A-381E-47C4-9CC5-183A03277526}" destId="{CD24A7A4-6300-4145-8F55-9ED9A3667AD0}" srcOrd="1" destOrd="0" presId="urn:microsoft.com/office/officeart/2016/7/layout/HorizontalActionList"/>
    <dgm:cxn modelId="{99302D14-F34C-4776-8A85-4DADBB015A77}" type="presParOf" srcId="{91323CAC-212B-4F5B-9E67-DC1172F523A3}" destId="{4F066C4B-6162-4F5A-8E5F-562DE22C0ABD}" srcOrd="3" destOrd="0" presId="urn:microsoft.com/office/officeart/2016/7/layout/HorizontalActionList"/>
    <dgm:cxn modelId="{D0A344E5-F3C2-4DDB-8D2B-CD0B68DF2808}" type="presParOf" srcId="{91323CAC-212B-4F5B-9E67-DC1172F523A3}" destId="{037A7F7A-AB41-47AB-8442-FEB60E3B079B}" srcOrd="4" destOrd="0" presId="urn:microsoft.com/office/officeart/2016/7/layout/HorizontalActionList"/>
    <dgm:cxn modelId="{BFCBC4B1-C02B-496A-9DA8-35CF49E69318}" type="presParOf" srcId="{037A7F7A-AB41-47AB-8442-FEB60E3B079B}" destId="{A4CAFF66-CEA6-4603-8E55-300D38C4D6E4}" srcOrd="0" destOrd="0" presId="urn:microsoft.com/office/officeart/2016/7/layout/HorizontalActionList"/>
    <dgm:cxn modelId="{5AB25CB6-7B23-4D4A-AFD6-9F5E6E3BE706}" type="presParOf" srcId="{037A7F7A-AB41-47AB-8442-FEB60E3B079B}" destId="{3389BD3E-3159-4774-A7D0-56C5F5CE9A38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BA5C44-7050-47E5-873E-B79AA9CD25FF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B9208C57-25E8-4CC6-AAC3-EB47BB7B74B4}">
      <dgm:prSet phldrT="[Text]"/>
      <dgm:spPr/>
      <dgm:t>
        <a:bodyPr/>
        <a:lstStyle/>
        <a:p>
          <a:r>
            <a:rPr lang="en-US"/>
            <a:t>Input </a:t>
          </a:r>
          <a:endParaRPr lang="id-ID" dirty="0"/>
        </a:p>
      </dgm:t>
    </dgm:pt>
    <dgm:pt modelId="{389D42A3-C5DA-4800-9A93-28DF7481BDDE}" type="parTrans" cxnId="{EE1C33AA-9C65-4DCD-AC61-528D787B3106}">
      <dgm:prSet/>
      <dgm:spPr/>
      <dgm:t>
        <a:bodyPr/>
        <a:lstStyle/>
        <a:p>
          <a:endParaRPr lang="id-ID"/>
        </a:p>
      </dgm:t>
    </dgm:pt>
    <dgm:pt modelId="{C89AD1F5-724F-4C60-AFD9-B3FC9D852870}" type="sibTrans" cxnId="{EE1C33AA-9C65-4DCD-AC61-528D787B3106}">
      <dgm:prSet/>
      <dgm:spPr/>
      <dgm:t>
        <a:bodyPr/>
        <a:lstStyle/>
        <a:p>
          <a:endParaRPr lang="id-ID"/>
        </a:p>
      </dgm:t>
    </dgm:pt>
    <dgm:pt modelId="{DFCFA266-19B4-4CA8-BA8C-9B78BCE6B304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800" dirty="0" err="1"/>
            <a:t>Rencana</a:t>
          </a:r>
          <a:r>
            <a:rPr lang="en-US" sz="1800" dirty="0"/>
            <a:t> </a:t>
          </a:r>
          <a:r>
            <a:rPr lang="en-US" sz="1800" dirty="0" err="1"/>
            <a:t>manajemen</a:t>
          </a:r>
          <a:r>
            <a:rPr lang="en-US" sz="1800" dirty="0"/>
            <a:t> </a:t>
          </a:r>
          <a:r>
            <a:rPr lang="en-US" sz="1800" dirty="0" err="1"/>
            <a:t>resiko</a:t>
          </a:r>
          <a:endParaRPr lang="en-US" sz="1800" dirty="0"/>
        </a:p>
        <a:p>
          <a:pPr>
            <a:buFont typeface="+mj-lt"/>
            <a:buAutoNum type="arabicPeriod"/>
          </a:pPr>
          <a:r>
            <a:rPr lang="en-US" sz="1800" dirty="0"/>
            <a:t>Daftar </a:t>
          </a:r>
          <a:r>
            <a:rPr lang="en-US" sz="1800" dirty="0" err="1"/>
            <a:t>resiko</a:t>
          </a:r>
          <a:endParaRPr lang="en-US" sz="1800" dirty="0"/>
        </a:p>
      </dgm:t>
    </dgm:pt>
    <dgm:pt modelId="{FAD9CB31-FD6D-4221-9709-3F8BC98C14B3}" type="parTrans" cxnId="{726D46A8-A021-4E86-BF37-EE992A7009EE}">
      <dgm:prSet/>
      <dgm:spPr/>
      <dgm:t>
        <a:bodyPr/>
        <a:lstStyle/>
        <a:p>
          <a:endParaRPr lang="id-ID"/>
        </a:p>
      </dgm:t>
    </dgm:pt>
    <dgm:pt modelId="{20F8BF6C-47BB-40EF-AEBC-E091126FEFC5}" type="sibTrans" cxnId="{726D46A8-A021-4E86-BF37-EE992A7009EE}">
      <dgm:prSet/>
      <dgm:spPr/>
      <dgm:t>
        <a:bodyPr/>
        <a:lstStyle/>
        <a:p>
          <a:endParaRPr lang="id-ID"/>
        </a:p>
      </dgm:t>
    </dgm:pt>
    <dgm:pt modelId="{78A3D316-69D8-44B2-A339-A765C1FCE7DE}">
      <dgm:prSet phldrT="[Text]"/>
      <dgm:spPr/>
      <dgm:t>
        <a:bodyPr/>
        <a:lstStyle/>
        <a:p>
          <a:r>
            <a:rPr lang="en-US" dirty="0"/>
            <a:t>Proses </a:t>
          </a:r>
          <a:endParaRPr lang="id-ID" dirty="0"/>
        </a:p>
      </dgm:t>
    </dgm:pt>
    <dgm:pt modelId="{1D1C3793-A49B-4E6B-8A6F-68992A01D517}" type="parTrans" cxnId="{24E4E510-9249-40A3-B6C3-95790C824914}">
      <dgm:prSet/>
      <dgm:spPr/>
      <dgm:t>
        <a:bodyPr/>
        <a:lstStyle/>
        <a:p>
          <a:endParaRPr lang="id-ID"/>
        </a:p>
      </dgm:t>
    </dgm:pt>
    <dgm:pt modelId="{4D530FB3-14BE-419D-96CE-514E1C238D27}" type="sibTrans" cxnId="{24E4E510-9249-40A3-B6C3-95790C824914}">
      <dgm:prSet/>
      <dgm:spPr/>
      <dgm:t>
        <a:bodyPr/>
        <a:lstStyle/>
        <a:p>
          <a:endParaRPr lang="id-ID"/>
        </a:p>
      </dgm:t>
    </dgm:pt>
    <dgm:pt modelId="{6A10BE79-554E-46DE-B6E1-BCC081EA7E9C}">
      <dgm:prSet phldrT="[Text]" custT="1"/>
      <dgm:spPr/>
      <dgm:t>
        <a:bodyPr/>
        <a:lstStyle/>
        <a:p>
          <a:r>
            <a:rPr lang="en-US" sz="1600" dirty="0" err="1"/>
            <a:t>Strategi</a:t>
          </a:r>
          <a:r>
            <a:rPr lang="en-US" sz="1600" dirty="0"/>
            <a:t> </a:t>
          </a:r>
          <a:r>
            <a:rPr lang="en-US" sz="1600" dirty="0" err="1"/>
            <a:t>untuk</a:t>
          </a:r>
          <a:r>
            <a:rPr lang="en-US" sz="1600" dirty="0"/>
            <a:t> </a:t>
          </a:r>
          <a:r>
            <a:rPr lang="en-US" sz="1600" dirty="0" err="1"/>
            <a:t>resiko</a:t>
          </a:r>
          <a:r>
            <a:rPr lang="en-US" sz="1600" dirty="0"/>
            <a:t> negative/</a:t>
          </a:r>
          <a:r>
            <a:rPr lang="en-US" sz="1600" dirty="0" err="1"/>
            <a:t>ancaman</a:t>
          </a:r>
          <a:endParaRPr lang="en-US" sz="1600" dirty="0"/>
        </a:p>
        <a:p>
          <a:r>
            <a:rPr lang="en-US" sz="1600" dirty="0" err="1"/>
            <a:t>Strategi</a:t>
          </a:r>
          <a:r>
            <a:rPr lang="en-US" sz="1600" dirty="0"/>
            <a:t> </a:t>
          </a:r>
          <a:r>
            <a:rPr lang="en-US" sz="1600" dirty="0" err="1"/>
            <a:t>untuk</a:t>
          </a:r>
          <a:r>
            <a:rPr lang="en-US" sz="1600" dirty="0"/>
            <a:t> </a:t>
          </a:r>
          <a:r>
            <a:rPr lang="en-US" sz="1600" dirty="0" err="1"/>
            <a:t>resiko</a:t>
          </a:r>
          <a:r>
            <a:rPr lang="en-US" sz="1600" dirty="0"/>
            <a:t> </a:t>
          </a:r>
          <a:r>
            <a:rPr lang="en-US" sz="1600" dirty="0" err="1"/>
            <a:t>positif</a:t>
          </a:r>
          <a:r>
            <a:rPr lang="en-US" sz="1600" dirty="0"/>
            <a:t> / </a:t>
          </a:r>
          <a:r>
            <a:rPr lang="en-US" sz="1600" dirty="0" err="1"/>
            <a:t>kesempatan</a:t>
          </a:r>
          <a:endParaRPr lang="en-US" sz="1600" dirty="0"/>
        </a:p>
        <a:p>
          <a:r>
            <a:rPr lang="en-US" sz="1600" dirty="0" err="1"/>
            <a:t>Strategi</a:t>
          </a:r>
          <a:r>
            <a:rPr lang="en-US" sz="1600" dirty="0"/>
            <a:t> </a:t>
          </a:r>
          <a:r>
            <a:rPr lang="en-US" sz="1600" dirty="0" err="1"/>
            <a:t>untuk</a:t>
          </a:r>
          <a:r>
            <a:rPr lang="en-US" sz="1600" dirty="0"/>
            <a:t> </a:t>
          </a:r>
          <a:r>
            <a:rPr lang="en-US" sz="1600" dirty="0" err="1"/>
            <a:t>ancaman</a:t>
          </a:r>
          <a:r>
            <a:rPr lang="en-US" sz="1600" dirty="0"/>
            <a:t> dan </a:t>
          </a:r>
          <a:r>
            <a:rPr lang="en-US" sz="1600" dirty="0" err="1"/>
            <a:t>kesempatan</a:t>
          </a:r>
          <a:endParaRPr lang="en-US" sz="1600" dirty="0"/>
        </a:p>
        <a:p>
          <a:r>
            <a:rPr lang="en-US" sz="1600" dirty="0" err="1"/>
            <a:t>Strategi</a:t>
          </a:r>
          <a:r>
            <a:rPr lang="en-US" sz="1600" dirty="0"/>
            <a:t> </a:t>
          </a:r>
          <a:r>
            <a:rPr lang="en-US" sz="1600" dirty="0" err="1"/>
            <a:t>tindak</a:t>
          </a:r>
          <a:r>
            <a:rPr lang="en-US" sz="1600" dirty="0"/>
            <a:t> </a:t>
          </a:r>
          <a:r>
            <a:rPr lang="en-US" sz="1600" dirty="0" err="1"/>
            <a:t>penanganan</a:t>
          </a:r>
          <a:endParaRPr lang="en-US" sz="1600" dirty="0"/>
        </a:p>
        <a:p>
          <a:endParaRPr lang="id-ID" sz="1100" dirty="0"/>
        </a:p>
      </dgm:t>
    </dgm:pt>
    <dgm:pt modelId="{4AC9627B-662E-4595-861B-319781EE542E}" type="parTrans" cxnId="{D477178E-DDDE-4EA7-9487-BF779831DC68}">
      <dgm:prSet/>
      <dgm:spPr/>
      <dgm:t>
        <a:bodyPr/>
        <a:lstStyle/>
        <a:p>
          <a:endParaRPr lang="id-ID"/>
        </a:p>
      </dgm:t>
    </dgm:pt>
    <dgm:pt modelId="{B5F24475-CA0C-4772-9D02-7AA06E2385BE}" type="sibTrans" cxnId="{D477178E-DDDE-4EA7-9487-BF779831DC68}">
      <dgm:prSet/>
      <dgm:spPr/>
      <dgm:t>
        <a:bodyPr/>
        <a:lstStyle/>
        <a:p>
          <a:endParaRPr lang="id-ID"/>
        </a:p>
      </dgm:t>
    </dgm:pt>
    <dgm:pt modelId="{E9ED440D-E330-4D9D-AB54-CEF54726DAAF}">
      <dgm:prSet phldrT="[Text]"/>
      <dgm:spPr/>
      <dgm:t>
        <a:bodyPr/>
        <a:lstStyle/>
        <a:p>
          <a:r>
            <a:rPr lang="en-US"/>
            <a:t>Output </a:t>
          </a:r>
          <a:endParaRPr lang="id-ID" dirty="0"/>
        </a:p>
      </dgm:t>
    </dgm:pt>
    <dgm:pt modelId="{D3540A13-8C37-4C95-9041-B0BE22A72141}" type="parTrans" cxnId="{B3CEEBAE-AA6D-4637-8CB5-F90DCAF13319}">
      <dgm:prSet/>
      <dgm:spPr/>
      <dgm:t>
        <a:bodyPr/>
        <a:lstStyle/>
        <a:p>
          <a:endParaRPr lang="id-ID"/>
        </a:p>
      </dgm:t>
    </dgm:pt>
    <dgm:pt modelId="{6C566694-E7AB-468C-A69F-0D44D8C35592}" type="sibTrans" cxnId="{B3CEEBAE-AA6D-4637-8CB5-F90DCAF13319}">
      <dgm:prSet/>
      <dgm:spPr/>
      <dgm:t>
        <a:bodyPr/>
        <a:lstStyle/>
        <a:p>
          <a:endParaRPr lang="id-ID"/>
        </a:p>
      </dgm:t>
    </dgm:pt>
    <dgm:pt modelId="{6CADA19F-2BB8-4EBF-A924-57F1E4379D0F}">
      <dgm:prSet phldrT="[Text]" custT="1"/>
      <dgm:spPr/>
      <dgm:t>
        <a:bodyPr/>
        <a:lstStyle/>
        <a:p>
          <a:r>
            <a:rPr lang="en-US" sz="1600" dirty="0"/>
            <a:t>Daftar </a:t>
          </a:r>
          <a:r>
            <a:rPr lang="en-US" sz="1600" dirty="0" err="1"/>
            <a:t>resiko</a:t>
          </a:r>
          <a:r>
            <a:rPr lang="en-US" sz="1600" dirty="0"/>
            <a:t> </a:t>
          </a:r>
          <a:r>
            <a:rPr lang="en-US" sz="1600" dirty="0" err="1"/>
            <a:t>terkini</a:t>
          </a:r>
          <a:r>
            <a:rPr lang="en-US" sz="1600" dirty="0"/>
            <a:t> </a:t>
          </a:r>
        </a:p>
        <a:p>
          <a:r>
            <a:rPr lang="en-US" sz="1600" dirty="0" err="1"/>
            <a:t>Rencana</a:t>
          </a:r>
          <a:r>
            <a:rPr lang="en-US" sz="1600" dirty="0"/>
            <a:t> </a:t>
          </a:r>
          <a:r>
            <a:rPr lang="en-US" sz="1600" dirty="0" err="1"/>
            <a:t>manajemen</a:t>
          </a:r>
          <a:r>
            <a:rPr lang="en-US" sz="1600" dirty="0"/>
            <a:t> </a:t>
          </a:r>
          <a:r>
            <a:rPr lang="en-US" sz="1600" dirty="0" err="1"/>
            <a:t>proyek</a:t>
          </a:r>
          <a:r>
            <a:rPr lang="en-US" sz="1600" dirty="0"/>
            <a:t> </a:t>
          </a:r>
          <a:r>
            <a:rPr lang="en-US" sz="1600" dirty="0" err="1"/>
            <a:t>terbaru</a:t>
          </a:r>
          <a:endParaRPr lang="en-US" sz="1600" dirty="0"/>
        </a:p>
        <a:p>
          <a:r>
            <a:rPr lang="en-US" sz="1600" dirty="0" err="1"/>
            <a:t>Kesepakatan</a:t>
          </a:r>
          <a:r>
            <a:rPr lang="en-US" sz="1600" dirty="0"/>
            <a:t> </a:t>
          </a:r>
          <a:r>
            <a:rPr lang="en-US" sz="1600" dirty="0" err="1"/>
            <a:t>kontrak</a:t>
          </a:r>
          <a:r>
            <a:rPr lang="en-US" sz="1600" dirty="0"/>
            <a:t> </a:t>
          </a:r>
          <a:r>
            <a:rPr lang="en-US" sz="1600" dirty="0" err="1"/>
            <a:t>terkait</a:t>
          </a:r>
          <a:r>
            <a:rPr lang="en-US" sz="1600" dirty="0"/>
            <a:t> </a:t>
          </a:r>
          <a:r>
            <a:rPr lang="en-US" sz="1600" dirty="0" err="1"/>
            <a:t>resiko</a:t>
          </a:r>
          <a:endParaRPr lang="en-US" sz="1600" dirty="0"/>
        </a:p>
      </dgm:t>
    </dgm:pt>
    <dgm:pt modelId="{D921B03F-45C6-4D0D-9026-0053377540D3}" type="parTrans" cxnId="{C6D0D7ED-097E-46EE-B9F1-F838D6ACC5E7}">
      <dgm:prSet/>
      <dgm:spPr/>
      <dgm:t>
        <a:bodyPr/>
        <a:lstStyle/>
        <a:p>
          <a:endParaRPr lang="id-ID"/>
        </a:p>
      </dgm:t>
    </dgm:pt>
    <dgm:pt modelId="{05DB1998-8570-4DD7-B5D5-2C06F6DAF2D6}" type="sibTrans" cxnId="{C6D0D7ED-097E-46EE-B9F1-F838D6ACC5E7}">
      <dgm:prSet/>
      <dgm:spPr/>
      <dgm:t>
        <a:bodyPr/>
        <a:lstStyle/>
        <a:p>
          <a:endParaRPr lang="id-ID"/>
        </a:p>
      </dgm:t>
    </dgm:pt>
    <dgm:pt modelId="{91323CAC-212B-4F5B-9E67-DC1172F523A3}" type="pres">
      <dgm:prSet presAssocID="{6ABA5C44-7050-47E5-873E-B79AA9CD25FF}" presName="Name0" presStyleCnt="0">
        <dgm:presLayoutVars>
          <dgm:dir/>
          <dgm:animLvl val="lvl"/>
          <dgm:resizeHandles val="exact"/>
        </dgm:presLayoutVars>
      </dgm:prSet>
      <dgm:spPr/>
    </dgm:pt>
    <dgm:pt modelId="{299021C6-B3A6-4E9D-8519-B55929BF844A}" type="pres">
      <dgm:prSet presAssocID="{B9208C57-25E8-4CC6-AAC3-EB47BB7B74B4}" presName="composite" presStyleCnt="0"/>
      <dgm:spPr/>
    </dgm:pt>
    <dgm:pt modelId="{23D685C7-3C89-4B24-8BA4-CA2718E4F39C}" type="pres">
      <dgm:prSet presAssocID="{B9208C57-25E8-4CC6-AAC3-EB47BB7B74B4}" presName="parTx" presStyleLbl="alignNode1" presStyleIdx="0" presStyleCnt="3">
        <dgm:presLayoutVars>
          <dgm:chMax val="0"/>
          <dgm:chPref val="0"/>
        </dgm:presLayoutVars>
      </dgm:prSet>
      <dgm:spPr/>
    </dgm:pt>
    <dgm:pt modelId="{AB19FA9D-6D70-449B-8BF2-BE3C3846E645}" type="pres">
      <dgm:prSet presAssocID="{B9208C57-25E8-4CC6-AAC3-EB47BB7B74B4}" presName="desTx" presStyleLbl="alignAccFollowNode1" presStyleIdx="0" presStyleCnt="3">
        <dgm:presLayoutVars/>
      </dgm:prSet>
      <dgm:spPr/>
    </dgm:pt>
    <dgm:pt modelId="{56E8E103-DED2-4374-995B-1EB37936C5C0}" type="pres">
      <dgm:prSet presAssocID="{C89AD1F5-724F-4C60-AFD9-B3FC9D852870}" presName="space" presStyleCnt="0"/>
      <dgm:spPr/>
    </dgm:pt>
    <dgm:pt modelId="{7BCE3A6A-381E-47C4-9CC5-183A03277526}" type="pres">
      <dgm:prSet presAssocID="{78A3D316-69D8-44B2-A339-A765C1FCE7DE}" presName="composite" presStyleCnt="0"/>
      <dgm:spPr/>
    </dgm:pt>
    <dgm:pt modelId="{C201DB39-E8F8-4666-9EC4-F8461530003F}" type="pres">
      <dgm:prSet presAssocID="{78A3D316-69D8-44B2-A339-A765C1FCE7DE}" presName="parTx" presStyleLbl="alignNode1" presStyleIdx="1" presStyleCnt="3">
        <dgm:presLayoutVars>
          <dgm:chMax val="0"/>
          <dgm:chPref val="0"/>
        </dgm:presLayoutVars>
      </dgm:prSet>
      <dgm:spPr/>
    </dgm:pt>
    <dgm:pt modelId="{CD24A7A4-6300-4145-8F55-9ED9A3667AD0}" type="pres">
      <dgm:prSet presAssocID="{78A3D316-69D8-44B2-A339-A765C1FCE7DE}" presName="desTx" presStyleLbl="alignAccFollowNode1" presStyleIdx="1" presStyleCnt="3">
        <dgm:presLayoutVars/>
      </dgm:prSet>
      <dgm:spPr/>
    </dgm:pt>
    <dgm:pt modelId="{4F066C4B-6162-4F5A-8E5F-562DE22C0ABD}" type="pres">
      <dgm:prSet presAssocID="{4D530FB3-14BE-419D-96CE-514E1C238D27}" presName="space" presStyleCnt="0"/>
      <dgm:spPr/>
    </dgm:pt>
    <dgm:pt modelId="{037A7F7A-AB41-47AB-8442-FEB60E3B079B}" type="pres">
      <dgm:prSet presAssocID="{E9ED440D-E330-4D9D-AB54-CEF54726DAAF}" presName="composite" presStyleCnt="0"/>
      <dgm:spPr/>
    </dgm:pt>
    <dgm:pt modelId="{A4CAFF66-CEA6-4603-8E55-300D38C4D6E4}" type="pres">
      <dgm:prSet presAssocID="{E9ED440D-E330-4D9D-AB54-CEF54726DAAF}" presName="parTx" presStyleLbl="alignNode1" presStyleIdx="2" presStyleCnt="3">
        <dgm:presLayoutVars>
          <dgm:chMax val="0"/>
          <dgm:chPref val="0"/>
        </dgm:presLayoutVars>
      </dgm:prSet>
      <dgm:spPr/>
    </dgm:pt>
    <dgm:pt modelId="{3389BD3E-3159-4774-A7D0-56C5F5CE9A38}" type="pres">
      <dgm:prSet presAssocID="{E9ED440D-E330-4D9D-AB54-CEF54726DAAF}" presName="desTx" presStyleLbl="alignAccFollowNode1" presStyleIdx="2" presStyleCnt="3">
        <dgm:presLayoutVars/>
      </dgm:prSet>
      <dgm:spPr/>
    </dgm:pt>
  </dgm:ptLst>
  <dgm:cxnLst>
    <dgm:cxn modelId="{24E4E510-9249-40A3-B6C3-95790C824914}" srcId="{6ABA5C44-7050-47E5-873E-B79AA9CD25FF}" destId="{78A3D316-69D8-44B2-A339-A765C1FCE7DE}" srcOrd="1" destOrd="0" parTransId="{1D1C3793-A49B-4E6B-8A6F-68992A01D517}" sibTransId="{4D530FB3-14BE-419D-96CE-514E1C238D27}"/>
    <dgm:cxn modelId="{6246B914-BBB9-41EB-B42E-78CBECED6EE6}" type="presOf" srcId="{6CADA19F-2BB8-4EBF-A924-57F1E4379D0F}" destId="{3389BD3E-3159-4774-A7D0-56C5F5CE9A38}" srcOrd="0" destOrd="0" presId="urn:microsoft.com/office/officeart/2016/7/layout/HorizontalActionList"/>
    <dgm:cxn modelId="{C551DD1B-7CE4-4BF8-A4CB-6400AEC9048E}" type="presOf" srcId="{6ABA5C44-7050-47E5-873E-B79AA9CD25FF}" destId="{91323CAC-212B-4F5B-9E67-DC1172F523A3}" srcOrd="0" destOrd="0" presId="urn:microsoft.com/office/officeart/2016/7/layout/HorizontalActionList"/>
    <dgm:cxn modelId="{A5818E4C-7CA6-4EDF-8730-7C9E30B17F84}" type="presOf" srcId="{78A3D316-69D8-44B2-A339-A765C1FCE7DE}" destId="{C201DB39-E8F8-4666-9EC4-F8461530003F}" srcOrd="0" destOrd="0" presId="urn:microsoft.com/office/officeart/2016/7/layout/HorizontalActionList"/>
    <dgm:cxn modelId="{E4C12474-C8DC-4816-A0A1-5CBA9F1C4FAE}" type="presOf" srcId="{6A10BE79-554E-46DE-B6E1-BCC081EA7E9C}" destId="{CD24A7A4-6300-4145-8F55-9ED9A3667AD0}" srcOrd="0" destOrd="0" presId="urn:microsoft.com/office/officeart/2016/7/layout/HorizontalActionList"/>
    <dgm:cxn modelId="{B6EB9B7D-2A94-4A51-9E82-C54224C0DA3C}" type="presOf" srcId="{E9ED440D-E330-4D9D-AB54-CEF54726DAAF}" destId="{A4CAFF66-CEA6-4603-8E55-300D38C4D6E4}" srcOrd="0" destOrd="0" presId="urn:microsoft.com/office/officeart/2016/7/layout/HorizontalActionList"/>
    <dgm:cxn modelId="{1AEFB889-6192-47DB-8FFB-F179FF4C0B71}" type="presOf" srcId="{B9208C57-25E8-4CC6-AAC3-EB47BB7B74B4}" destId="{23D685C7-3C89-4B24-8BA4-CA2718E4F39C}" srcOrd="0" destOrd="0" presId="urn:microsoft.com/office/officeart/2016/7/layout/HorizontalActionList"/>
    <dgm:cxn modelId="{D477178E-DDDE-4EA7-9487-BF779831DC68}" srcId="{78A3D316-69D8-44B2-A339-A765C1FCE7DE}" destId="{6A10BE79-554E-46DE-B6E1-BCC081EA7E9C}" srcOrd="0" destOrd="0" parTransId="{4AC9627B-662E-4595-861B-319781EE542E}" sibTransId="{B5F24475-CA0C-4772-9D02-7AA06E2385BE}"/>
    <dgm:cxn modelId="{52E81D97-4F05-4688-8722-0792D6B1FEC1}" type="presOf" srcId="{DFCFA266-19B4-4CA8-BA8C-9B78BCE6B304}" destId="{AB19FA9D-6D70-449B-8BF2-BE3C3846E645}" srcOrd="0" destOrd="0" presId="urn:microsoft.com/office/officeart/2016/7/layout/HorizontalActionList"/>
    <dgm:cxn modelId="{726D46A8-A021-4E86-BF37-EE992A7009EE}" srcId="{B9208C57-25E8-4CC6-AAC3-EB47BB7B74B4}" destId="{DFCFA266-19B4-4CA8-BA8C-9B78BCE6B304}" srcOrd="0" destOrd="0" parTransId="{FAD9CB31-FD6D-4221-9709-3F8BC98C14B3}" sibTransId="{20F8BF6C-47BB-40EF-AEBC-E091126FEFC5}"/>
    <dgm:cxn modelId="{EE1C33AA-9C65-4DCD-AC61-528D787B3106}" srcId="{6ABA5C44-7050-47E5-873E-B79AA9CD25FF}" destId="{B9208C57-25E8-4CC6-AAC3-EB47BB7B74B4}" srcOrd="0" destOrd="0" parTransId="{389D42A3-C5DA-4800-9A93-28DF7481BDDE}" sibTransId="{C89AD1F5-724F-4C60-AFD9-B3FC9D852870}"/>
    <dgm:cxn modelId="{B3CEEBAE-AA6D-4637-8CB5-F90DCAF13319}" srcId="{6ABA5C44-7050-47E5-873E-B79AA9CD25FF}" destId="{E9ED440D-E330-4D9D-AB54-CEF54726DAAF}" srcOrd="2" destOrd="0" parTransId="{D3540A13-8C37-4C95-9041-B0BE22A72141}" sibTransId="{6C566694-E7AB-468C-A69F-0D44D8C35592}"/>
    <dgm:cxn modelId="{C6D0D7ED-097E-46EE-B9F1-F838D6ACC5E7}" srcId="{E9ED440D-E330-4D9D-AB54-CEF54726DAAF}" destId="{6CADA19F-2BB8-4EBF-A924-57F1E4379D0F}" srcOrd="0" destOrd="0" parTransId="{D921B03F-45C6-4D0D-9026-0053377540D3}" sibTransId="{05DB1998-8570-4DD7-B5D5-2C06F6DAF2D6}"/>
    <dgm:cxn modelId="{DDEC8C0F-27E0-4CB6-800D-17BD9B433677}" type="presParOf" srcId="{91323CAC-212B-4F5B-9E67-DC1172F523A3}" destId="{299021C6-B3A6-4E9D-8519-B55929BF844A}" srcOrd="0" destOrd="0" presId="urn:microsoft.com/office/officeart/2016/7/layout/HorizontalActionList"/>
    <dgm:cxn modelId="{D3519B05-80A6-4614-963C-AAD7D8F68EE7}" type="presParOf" srcId="{299021C6-B3A6-4E9D-8519-B55929BF844A}" destId="{23D685C7-3C89-4B24-8BA4-CA2718E4F39C}" srcOrd="0" destOrd="0" presId="urn:microsoft.com/office/officeart/2016/7/layout/HorizontalActionList"/>
    <dgm:cxn modelId="{7C5030F2-2D01-48D9-BAA9-C4A19E8AC00F}" type="presParOf" srcId="{299021C6-B3A6-4E9D-8519-B55929BF844A}" destId="{AB19FA9D-6D70-449B-8BF2-BE3C3846E645}" srcOrd="1" destOrd="0" presId="urn:microsoft.com/office/officeart/2016/7/layout/HorizontalActionList"/>
    <dgm:cxn modelId="{3AEE35C2-573A-4665-AB35-58F57053544E}" type="presParOf" srcId="{91323CAC-212B-4F5B-9E67-DC1172F523A3}" destId="{56E8E103-DED2-4374-995B-1EB37936C5C0}" srcOrd="1" destOrd="0" presId="urn:microsoft.com/office/officeart/2016/7/layout/HorizontalActionList"/>
    <dgm:cxn modelId="{1E75DCAD-7AF4-469E-9363-409DBE59FCA5}" type="presParOf" srcId="{91323CAC-212B-4F5B-9E67-DC1172F523A3}" destId="{7BCE3A6A-381E-47C4-9CC5-183A03277526}" srcOrd="2" destOrd="0" presId="urn:microsoft.com/office/officeart/2016/7/layout/HorizontalActionList"/>
    <dgm:cxn modelId="{A0E992F2-B461-4A2E-A545-6BD9C3E8CEAB}" type="presParOf" srcId="{7BCE3A6A-381E-47C4-9CC5-183A03277526}" destId="{C201DB39-E8F8-4666-9EC4-F8461530003F}" srcOrd="0" destOrd="0" presId="urn:microsoft.com/office/officeart/2016/7/layout/HorizontalActionList"/>
    <dgm:cxn modelId="{CEC6F7E2-21C0-4FB5-89AF-ECAAE2BBBB3E}" type="presParOf" srcId="{7BCE3A6A-381E-47C4-9CC5-183A03277526}" destId="{CD24A7A4-6300-4145-8F55-9ED9A3667AD0}" srcOrd="1" destOrd="0" presId="urn:microsoft.com/office/officeart/2016/7/layout/HorizontalActionList"/>
    <dgm:cxn modelId="{99302D14-F34C-4776-8A85-4DADBB015A77}" type="presParOf" srcId="{91323CAC-212B-4F5B-9E67-DC1172F523A3}" destId="{4F066C4B-6162-4F5A-8E5F-562DE22C0ABD}" srcOrd="3" destOrd="0" presId="urn:microsoft.com/office/officeart/2016/7/layout/HorizontalActionList"/>
    <dgm:cxn modelId="{D0A344E5-F3C2-4DDB-8D2B-CD0B68DF2808}" type="presParOf" srcId="{91323CAC-212B-4F5B-9E67-DC1172F523A3}" destId="{037A7F7A-AB41-47AB-8442-FEB60E3B079B}" srcOrd="4" destOrd="0" presId="urn:microsoft.com/office/officeart/2016/7/layout/HorizontalActionList"/>
    <dgm:cxn modelId="{BFCBC4B1-C02B-496A-9DA8-35CF49E69318}" type="presParOf" srcId="{037A7F7A-AB41-47AB-8442-FEB60E3B079B}" destId="{A4CAFF66-CEA6-4603-8E55-300D38C4D6E4}" srcOrd="0" destOrd="0" presId="urn:microsoft.com/office/officeart/2016/7/layout/HorizontalActionList"/>
    <dgm:cxn modelId="{5AB25CB6-7B23-4D4A-AFD6-9F5E6E3BE706}" type="presParOf" srcId="{037A7F7A-AB41-47AB-8442-FEB60E3B079B}" destId="{3389BD3E-3159-4774-A7D0-56C5F5CE9A38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D9D2B-91EC-452A-80CE-CF6F7E7EE091}">
      <dsp:nvSpPr>
        <dsp:cNvPr id="0" name=""/>
        <dsp:cNvSpPr/>
      </dsp:nvSpPr>
      <dsp:spPr>
        <a:xfrm>
          <a:off x="0" y="462"/>
          <a:ext cx="10058399" cy="1081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2246C8-5F0D-471A-A9B4-F5067AD063F0}">
      <dsp:nvSpPr>
        <dsp:cNvPr id="0" name=""/>
        <dsp:cNvSpPr/>
      </dsp:nvSpPr>
      <dsp:spPr>
        <a:xfrm>
          <a:off x="327145" y="243793"/>
          <a:ext cx="594810" cy="5948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E768B-0965-4B31-B546-007A2BF948B0}">
      <dsp:nvSpPr>
        <dsp:cNvPr id="0" name=""/>
        <dsp:cNvSpPr/>
      </dsp:nvSpPr>
      <dsp:spPr>
        <a:xfrm>
          <a:off x="1249101" y="462"/>
          <a:ext cx="880929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Resiko</a:t>
          </a:r>
          <a:r>
            <a:rPr lang="en-US" sz="1800" kern="1200"/>
            <a:t> adalah </a:t>
          </a:r>
          <a:r>
            <a:rPr lang="id-ID" sz="1800" kern="1200"/>
            <a:t>adalah bahaya, akibat atau konsekuensi yang dapat terjadi akibat sebuah proses yang sedang berlangsung atau kejadian yang akan datang</a:t>
          </a:r>
          <a:r>
            <a:rPr lang="en-US" sz="1800" kern="1200"/>
            <a:t> (wikipedia).</a:t>
          </a:r>
        </a:p>
      </dsp:txBody>
      <dsp:txXfrm>
        <a:off x="1249101" y="462"/>
        <a:ext cx="8809298" cy="1081473"/>
      </dsp:txXfrm>
    </dsp:sp>
    <dsp:sp modelId="{E75630A6-6EC5-4A37-BFED-67495F1F8912}">
      <dsp:nvSpPr>
        <dsp:cNvPr id="0" name=""/>
        <dsp:cNvSpPr/>
      </dsp:nvSpPr>
      <dsp:spPr>
        <a:xfrm>
          <a:off x="0" y="1352303"/>
          <a:ext cx="10058399" cy="1081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D22B5C-F772-4587-A193-E9363EA0312C}">
      <dsp:nvSpPr>
        <dsp:cNvPr id="0" name=""/>
        <dsp:cNvSpPr/>
      </dsp:nvSpPr>
      <dsp:spPr>
        <a:xfrm>
          <a:off x="327145" y="1595634"/>
          <a:ext cx="594810" cy="5948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7AD44-1662-4282-A1C1-AF387AC34338}">
      <dsp:nvSpPr>
        <dsp:cNvPr id="0" name=""/>
        <dsp:cNvSpPr/>
      </dsp:nvSpPr>
      <dsp:spPr>
        <a:xfrm>
          <a:off x="1249101" y="1352303"/>
          <a:ext cx="880929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Resiko</a:t>
          </a:r>
          <a:r>
            <a:rPr lang="en-US" sz="1800" kern="1200"/>
            <a:t> mungkin terjadi oleh satu atau lebih penyebab dan memberikan satu atau lebih dampak. Dalam </a:t>
          </a:r>
          <a:r>
            <a:rPr lang="en-US" sz="1800" b="1" kern="1200"/>
            <a:t>lingkup proyek</a:t>
          </a:r>
          <a:r>
            <a:rPr lang="en-US" sz="1800" kern="1200"/>
            <a:t>, resiko bisa  terjadi pada salah satu atau beberapa tahapan proyek yang berdampak pada </a:t>
          </a:r>
          <a:r>
            <a:rPr lang="en-US" sz="1800" b="1" kern="1200"/>
            <a:t>waktu, biaya, ruang lingkup </a:t>
          </a:r>
          <a:r>
            <a:rPr lang="en-US" sz="1800" kern="1200"/>
            <a:t>atau</a:t>
          </a:r>
          <a:r>
            <a:rPr lang="en-US" sz="1800" b="1" kern="1200"/>
            <a:t> mutu</a:t>
          </a:r>
          <a:r>
            <a:rPr lang="en-US" sz="1800" kern="1200"/>
            <a:t>.</a:t>
          </a:r>
        </a:p>
      </dsp:txBody>
      <dsp:txXfrm>
        <a:off x="1249101" y="1352303"/>
        <a:ext cx="8809298" cy="1081473"/>
      </dsp:txXfrm>
    </dsp:sp>
    <dsp:sp modelId="{73F667C5-0CE2-444E-90E6-3AC5D28E97B8}">
      <dsp:nvSpPr>
        <dsp:cNvPr id="0" name=""/>
        <dsp:cNvSpPr/>
      </dsp:nvSpPr>
      <dsp:spPr>
        <a:xfrm>
          <a:off x="0" y="2704144"/>
          <a:ext cx="10058399" cy="1081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62D42-7C1C-441B-ADC2-2684B59FE465}">
      <dsp:nvSpPr>
        <dsp:cNvPr id="0" name=""/>
        <dsp:cNvSpPr/>
      </dsp:nvSpPr>
      <dsp:spPr>
        <a:xfrm>
          <a:off x="327145" y="2947476"/>
          <a:ext cx="594810" cy="5948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B9CC57-3E25-4B8C-A207-9F40E5660ABC}">
      <dsp:nvSpPr>
        <dsp:cNvPr id="0" name=""/>
        <dsp:cNvSpPr/>
      </dsp:nvSpPr>
      <dsp:spPr>
        <a:xfrm>
          <a:off x="1249101" y="2704144"/>
          <a:ext cx="880929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Resiko</a:t>
          </a:r>
          <a:r>
            <a:rPr lang="en-US" sz="1800" kern="1200"/>
            <a:t> merupakan sebuah ketidakpastian, memberikan dampak positif atau negatif, memiliki sebab akibat.</a:t>
          </a:r>
        </a:p>
      </dsp:txBody>
      <dsp:txXfrm>
        <a:off x="1249101" y="2704144"/>
        <a:ext cx="8809298" cy="10814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685C7-3C89-4B24-8BA4-CA2718E4F39C}">
      <dsp:nvSpPr>
        <dsp:cNvPr id="0" name=""/>
        <dsp:cNvSpPr/>
      </dsp:nvSpPr>
      <dsp:spPr>
        <a:xfrm>
          <a:off x="4960" y="190214"/>
          <a:ext cx="3277563" cy="983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000" tIns="259000" rIns="259000" bIns="25900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Input </a:t>
          </a:r>
          <a:endParaRPr lang="id-ID" sz="3300" kern="1200" dirty="0"/>
        </a:p>
      </dsp:txBody>
      <dsp:txXfrm>
        <a:off x="4960" y="190214"/>
        <a:ext cx="3277563" cy="983268"/>
      </dsp:txXfrm>
    </dsp:sp>
    <dsp:sp modelId="{AB19FA9D-6D70-449B-8BF2-BE3C3846E645}">
      <dsp:nvSpPr>
        <dsp:cNvPr id="0" name=""/>
        <dsp:cNvSpPr/>
      </dsp:nvSpPr>
      <dsp:spPr>
        <a:xfrm>
          <a:off x="4960" y="1173483"/>
          <a:ext cx="3277563" cy="278353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750" tIns="323750" rIns="323750" bIns="32375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/>
            <a:t>Rencana</a:t>
          </a:r>
          <a:r>
            <a:rPr lang="en-US" sz="1800" kern="1200" dirty="0"/>
            <a:t> </a:t>
          </a:r>
          <a:r>
            <a:rPr lang="en-US" sz="1800" kern="1200" dirty="0" err="1"/>
            <a:t>manajemen</a:t>
          </a:r>
          <a:r>
            <a:rPr lang="en-US" sz="1800" kern="1200" dirty="0"/>
            <a:t> </a:t>
          </a:r>
          <a:r>
            <a:rPr lang="en-US" sz="1800" kern="1200" dirty="0" err="1"/>
            <a:t>resiko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/>
            <a:t>Daftar </a:t>
          </a:r>
          <a:r>
            <a:rPr lang="en-US" sz="1800" kern="1200" dirty="0" err="1"/>
            <a:t>resiko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/>
            <a:t>Daftar </a:t>
          </a:r>
          <a:r>
            <a:rPr lang="en-US" sz="1800" kern="1200" dirty="0" err="1"/>
            <a:t>perubahan</a:t>
          </a:r>
          <a:r>
            <a:rPr lang="en-US" sz="1800" kern="1200" dirty="0"/>
            <a:t> yang </a:t>
          </a:r>
          <a:r>
            <a:rPr lang="en-US" sz="1800" kern="1200" dirty="0" err="1"/>
            <a:t>disetujui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/>
            <a:t>Informasi</a:t>
          </a:r>
          <a:r>
            <a:rPr lang="en-US" sz="1800" kern="1200" dirty="0"/>
            <a:t> </a:t>
          </a:r>
          <a:r>
            <a:rPr lang="en-US" sz="1800" kern="1200" dirty="0" err="1"/>
            <a:t>kinerja</a:t>
          </a:r>
          <a:r>
            <a:rPr lang="en-US" sz="1800" kern="1200" dirty="0"/>
            <a:t> </a:t>
          </a:r>
          <a:r>
            <a:rPr lang="en-US" sz="1800" kern="1200" dirty="0" err="1"/>
            <a:t>proyek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/>
            <a:t>Laporan</a:t>
          </a:r>
          <a:r>
            <a:rPr lang="en-US" sz="1800" kern="1200" dirty="0"/>
            <a:t> </a:t>
          </a:r>
          <a:r>
            <a:rPr lang="en-US" sz="1800" kern="1200" dirty="0" err="1"/>
            <a:t>kinerja</a:t>
          </a:r>
          <a:endParaRPr lang="en-US" sz="1800" kern="1200" dirty="0"/>
        </a:p>
      </dsp:txBody>
      <dsp:txXfrm>
        <a:off x="4960" y="1173483"/>
        <a:ext cx="3277563" cy="2783537"/>
      </dsp:txXfrm>
    </dsp:sp>
    <dsp:sp modelId="{C201DB39-E8F8-4666-9EC4-F8461530003F}">
      <dsp:nvSpPr>
        <dsp:cNvPr id="0" name=""/>
        <dsp:cNvSpPr/>
      </dsp:nvSpPr>
      <dsp:spPr>
        <a:xfrm>
          <a:off x="3390418" y="190214"/>
          <a:ext cx="3277563" cy="983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000" tIns="259000" rIns="259000" bIns="25900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Proses </a:t>
          </a:r>
          <a:endParaRPr lang="id-ID" sz="3300" kern="1200" dirty="0"/>
        </a:p>
      </dsp:txBody>
      <dsp:txXfrm>
        <a:off x="3390418" y="190214"/>
        <a:ext cx="3277563" cy="983268"/>
      </dsp:txXfrm>
    </dsp:sp>
    <dsp:sp modelId="{CD24A7A4-6300-4145-8F55-9ED9A3667AD0}">
      <dsp:nvSpPr>
        <dsp:cNvPr id="0" name=""/>
        <dsp:cNvSpPr/>
      </dsp:nvSpPr>
      <dsp:spPr>
        <a:xfrm>
          <a:off x="3390418" y="1173483"/>
          <a:ext cx="3277563" cy="278353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750" tIns="323750" rIns="323750" bIns="32375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Penilaian</a:t>
          </a:r>
          <a:r>
            <a:rPr lang="en-US" sz="1600" kern="1200" dirty="0"/>
            <a:t> </a:t>
          </a:r>
          <a:r>
            <a:rPr lang="en-US" sz="1600" kern="1200" dirty="0" err="1"/>
            <a:t>ulang</a:t>
          </a:r>
          <a:r>
            <a:rPr lang="en-US" sz="1600" kern="1200" dirty="0"/>
            <a:t> </a:t>
          </a:r>
          <a:r>
            <a:rPr lang="en-US" sz="1600" kern="1200" dirty="0" err="1"/>
            <a:t>resiko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Audit </a:t>
          </a:r>
          <a:r>
            <a:rPr lang="en-US" sz="1600" kern="1200" dirty="0" err="1"/>
            <a:t>resiko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Varian dan </a:t>
          </a:r>
          <a:r>
            <a:rPr lang="en-US" sz="1600" kern="1200" dirty="0" err="1"/>
            <a:t>tren</a:t>
          </a:r>
          <a:r>
            <a:rPr lang="en-US" sz="1600" kern="1200" dirty="0"/>
            <a:t> </a:t>
          </a:r>
          <a:r>
            <a:rPr lang="en-US" sz="1600" kern="1200" dirty="0" err="1"/>
            <a:t>analisis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Teknik </a:t>
          </a:r>
          <a:r>
            <a:rPr lang="en-US" sz="1600" kern="1200" dirty="0" err="1"/>
            <a:t>pengukuran</a:t>
          </a:r>
          <a:r>
            <a:rPr lang="en-US" sz="1600" kern="1200" dirty="0"/>
            <a:t> </a:t>
          </a:r>
          <a:r>
            <a:rPr lang="en-US" sz="1600" kern="1200" dirty="0" err="1"/>
            <a:t>kinerja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Analisis</a:t>
          </a:r>
          <a:r>
            <a:rPr lang="en-US" sz="1600" kern="1200" dirty="0"/>
            <a:t> </a:t>
          </a:r>
          <a:r>
            <a:rPr lang="en-US" sz="1600" kern="1200" dirty="0" err="1"/>
            <a:t>perbaikan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Status </a:t>
          </a:r>
          <a:r>
            <a:rPr lang="en-US" sz="1600" kern="1200" dirty="0" err="1"/>
            <a:t>rapat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100" kern="1200" dirty="0"/>
        </a:p>
      </dsp:txBody>
      <dsp:txXfrm>
        <a:off x="3390418" y="1173483"/>
        <a:ext cx="3277563" cy="2783537"/>
      </dsp:txXfrm>
    </dsp:sp>
    <dsp:sp modelId="{A4CAFF66-CEA6-4603-8E55-300D38C4D6E4}">
      <dsp:nvSpPr>
        <dsp:cNvPr id="0" name=""/>
        <dsp:cNvSpPr/>
      </dsp:nvSpPr>
      <dsp:spPr>
        <a:xfrm>
          <a:off x="6775876" y="190214"/>
          <a:ext cx="3277563" cy="983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000" tIns="259000" rIns="259000" bIns="25900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Output </a:t>
          </a:r>
          <a:endParaRPr lang="id-ID" sz="3300" kern="1200" dirty="0"/>
        </a:p>
      </dsp:txBody>
      <dsp:txXfrm>
        <a:off x="6775876" y="190214"/>
        <a:ext cx="3277563" cy="983268"/>
      </dsp:txXfrm>
    </dsp:sp>
    <dsp:sp modelId="{3389BD3E-3159-4774-A7D0-56C5F5CE9A38}">
      <dsp:nvSpPr>
        <dsp:cNvPr id="0" name=""/>
        <dsp:cNvSpPr/>
      </dsp:nvSpPr>
      <dsp:spPr>
        <a:xfrm>
          <a:off x="6775876" y="1173483"/>
          <a:ext cx="3277563" cy="278353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750" tIns="323750" rIns="323750" bIns="32375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Daftar </a:t>
          </a:r>
          <a:r>
            <a:rPr lang="en-US" sz="1600" kern="1200" dirty="0" err="1"/>
            <a:t>resiko</a:t>
          </a:r>
          <a:r>
            <a:rPr lang="en-US" sz="1600" kern="1200" dirty="0"/>
            <a:t> </a:t>
          </a:r>
          <a:r>
            <a:rPr lang="en-US" sz="1600" kern="1200" dirty="0" err="1"/>
            <a:t>terkini</a:t>
          </a:r>
          <a:r>
            <a:rPr lang="en-US" sz="1600" kern="1200" dirty="0"/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Daftar </a:t>
          </a:r>
          <a:r>
            <a:rPr lang="en-US" sz="1600" kern="1200" dirty="0" err="1"/>
            <a:t>perubahan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Aksi</a:t>
          </a:r>
          <a:r>
            <a:rPr lang="en-US" sz="1600" kern="1200" dirty="0"/>
            <a:t> </a:t>
          </a:r>
          <a:r>
            <a:rPr lang="en-US" sz="1600" kern="1200" dirty="0" err="1"/>
            <a:t>penanganan</a:t>
          </a:r>
          <a:r>
            <a:rPr lang="en-US" sz="1600" kern="1200" dirty="0"/>
            <a:t> yang </a:t>
          </a:r>
          <a:r>
            <a:rPr lang="en-US" sz="1600" kern="1200" dirty="0" err="1"/>
            <a:t>disepakati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Aksi</a:t>
          </a:r>
          <a:r>
            <a:rPr lang="en-US" sz="1600" kern="1200" dirty="0"/>
            <a:t> </a:t>
          </a:r>
          <a:r>
            <a:rPr lang="en-US" sz="1600" kern="1200" dirty="0" err="1"/>
            <a:t>pencegahan</a:t>
          </a:r>
          <a:r>
            <a:rPr lang="en-US" sz="1600" kern="1200" dirty="0"/>
            <a:t> yang </a:t>
          </a:r>
          <a:r>
            <a:rPr lang="en-US" sz="1600" kern="1200" dirty="0" err="1"/>
            <a:t>disepakati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Rencana</a:t>
          </a:r>
          <a:r>
            <a:rPr lang="en-US" sz="1600" kern="1200" dirty="0"/>
            <a:t> </a:t>
          </a:r>
          <a:r>
            <a:rPr lang="en-US" sz="1600" kern="1200" dirty="0" err="1"/>
            <a:t>manajemen</a:t>
          </a:r>
          <a:r>
            <a:rPr lang="en-US" sz="1600" kern="1200" dirty="0"/>
            <a:t> </a:t>
          </a:r>
          <a:r>
            <a:rPr lang="en-US" sz="1600" kern="1200" dirty="0" err="1"/>
            <a:t>proyek</a:t>
          </a:r>
          <a:r>
            <a:rPr lang="en-US" sz="1600" kern="1200" dirty="0"/>
            <a:t> </a:t>
          </a:r>
          <a:r>
            <a:rPr lang="en-US" sz="1600" kern="1200" dirty="0" err="1"/>
            <a:t>terkini</a:t>
          </a:r>
          <a:endParaRPr lang="en-US" sz="1600" kern="1200" dirty="0"/>
        </a:p>
      </dsp:txBody>
      <dsp:txXfrm>
        <a:off x="6775876" y="1173483"/>
        <a:ext cx="3277563" cy="27835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65F68-BDF6-44BE-9597-EC91A1149A0B}">
      <dsp:nvSpPr>
        <dsp:cNvPr id="0" name=""/>
        <dsp:cNvSpPr/>
      </dsp:nvSpPr>
      <dsp:spPr>
        <a:xfrm>
          <a:off x="0" y="2758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D7ED5-5215-4FE5-8CEA-1409BA6F5B9A}">
      <dsp:nvSpPr>
        <dsp:cNvPr id="0" name=""/>
        <dsp:cNvSpPr/>
      </dsp:nvSpPr>
      <dsp:spPr>
        <a:xfrm>
          <a:off x="0" y="2758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900" b="1" u="sng" kern="1200"/>
            <a:t>Manajemen R</a:t>
          </a:r>
          <a:r>
            <a:rPr lang="en-US" sz="2900" b="1" u="sng" kern="1200"/>
            <a:t>e</a:t>
          </a:r>
          <a:r>
            <a:rPr lang="id-ID" sz="2900" b="1" u="sng" kern="1200"/>
            <a:t>siko Proyek</a:t>
          </a:r>
          <a:r>
            <a:rPr lang="en-US" sz="2900" b="1" kern="1200"/>
            <a:t> </a:t>
          </a:r>
          <a:r>
            <a:rPr lang="en-US" sz="2900" kern="1200"/>
            <a:t>adalah p</a:t>
          </a:r>
          <a:r>
            <a:rPr lang="id-ID" sz="2900" kern="1200"/>
            <a:t>roses sistematis untuk merencanakan, mengidentifikasi, menganalisis, dan merespon r</a:t>
          </a:r>
          <a:r>
            <a:rPr lang="en-US" sz="2900" kern="1200"/>
            <a:t>e</a:t>
          </a:r>
          <a:r>
            <a:rPr lang="id-ID" sz="2900" kern="1200"/>
            <a:t>siko proyek. </a:t>
          </a:r>
          <a:endParaRPr lang="en-US" sz="2900" kern="1200"/>
        </a:p>
      </dsp:txBody>
      <dsp:txXfrm>
        <a:off x="0" y="2758"/>
        <a:ext cx="6797675" cy="1881464"/>
      </dsp:txXfrm>
    </dsp:sp>
    <dsp:sp modelId="{7EFEA59D-CAB1-406D-96EA-75717B37C4CF}">
      <dsp:nvSpPr>
        <dsp:cNvPr id="0" name=""/>
        <dsp:cNvSpPr/>
      </dsp:nvSpPr>
      <dsp:spPr>
        <a:xfrm>
          <a:off x="0" y="1884223"/>
          <a:ext cx="6797675" cy="0"/>
        </a:xfrm>
        <a:prstGeom prst="line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accent2">
              <a:hueOff val="1620045"/>
              <a:satOff val="225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B58BD-857B-4522-9420-62B4900EA3DA}">
      <dsp:nvSpPr>
        <dsp:cNvPr id="0" name=""/>
        <dsp:cNvSpPr/>
      </dsp:nvSpPr>
      <dsp:spPr>
        <a:xfrm>
          <a:off x="0" y="1884223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900" b="1" u="sng" kern="1200"/>
            <a:t>Tujuannya</a:t>
          </a:r>
          <a:r>
            <a:rPr lang="id-ID" sz="2900" kern="1200"/>
            <a:t> untuk meningkatkan peluang dan dampak peristiwa positif, dan mengurangi peluang dan dampak peristiwa yang merugikan proyek. </a:t>
          </a:r>
          <a:endParaRPr lang="en-US" sz="2900" kern="1200"/>
        </a:p>
      </dsp:txBody>
      <dsp:txXfrm>
        <a:off x="0" y="1884223"/>
        <a:ext cx="6797675" cy="1881464"/>
      </dsp:txXfrm>
    </dsp:sp>
    <dsp:sp modelId="{BDEEA218-B228-46D0-BA8D-2385687F5CD1}">
      <dsp:nvSpPr>
        <dsp:cNvPr id="0" name=""/>
        <dsp:cNvSpPr/>
      </dsp:nvSpPr>
      <dsp:spPr>
        <a:xfrm>
          <a:off x="0" y="3765688"/>
          <a:ext cx="6797675" cy="0"/>
        </a:xfrm>
        <a:prstGeom prst="line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E5296-7494-4D25-AE17-D4F41D4B9FC9}">
      <dsp:nvSpPr>
        <dsp:cNvPr id="0" name=""/>
        <dsp:cNvSpPr/>
      </dsp:nvSpPr>
      <dsp:spPr>
        <a:xfrm>
          <a:off x="0" y="3765688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u="sng" kern="1200"/>
            <a:t>Kegunaan</a:t>
          </a:r>
          <a:r>
            <a:rPr lang="en-US" sz="2900" kern="1200"/>
            <a:t> </a:t>
          </a:r>
          <a:r>
            <a:rPr lang="id-ID" sz="2900" kern="1200"/>
            <a:t>dapat membantu meningkatkan kesuksesan proyek dengan membantu proyek-proyek baik inisiasi, lingkup proyek, dan mengembangkan perkiraan realistis</a:t>
          </a:r>
          <a:r>
            <a:rPr lang="en-US" sz="2900" kern="1200"/>
            <a:t>.</a:t>
          </a:r>
        </a:p>
      </dsp:txBody>
      <dsp:txXfrm>
        <a:off x="0" y="3765688"/>
        <a:ext cx="6797675" cy="1881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0B908-D8AF-4E6B-8217-A34027053AFE}">
      <dsp:nvSpPr>
        <dsp:cNvPr id="0" name=""/>
        <dsp:cNvSpPr/>
      </dsp:nvSpPr>
      <dsp:spPr>
        <a:xfrm>
          <a:off x="0" y="2957"/>
          <a:ext cx="10058399" cy="6300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2F633-01EA-4DB1-8531-34607BBA03F1}">
      <dsp:nvSpPr>
        <dsp:cNvPr id="0" name=""/>
        <dsp:cNvSpPr/>
      </dsp:nvSpPr>
      <dsp:spPr>
        <a:xfrm>
          <a:off x="190583" y="144714"/>
          <a:ext cx="346515" cy="3465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BB136-AC71-4D46-89D6-20AE1EE0927D}">
      <dsp:nvSpPr>
        <dsp:cNvPr id="0" name=""/>
        <dsp:cNvSpPr/>
      </dsp:nvSpPr>
      <dsp:spPr>
        <a:xfrm>
          <a:off x="727681" y="2957"/>
          <a:ext cx="9330718" cy="630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8" tIns="66678" rIns="66678" bIns="666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Perencanaan manajemen resiko</a:t>
          </a:r>
        </a:p>
      </dsp:txBody>
      <dsp:txXfrm>
        <a:off x="727681" y="2957"/>
        <a:ext cx="9330718" cy="630027"/>
      </dsp:txXfrm>
    </dsp:sp>
    <dsp:sp modelId="{4E2E6EBA-AF52-45F4-A027-01005F5682B6}">
      <dsp:nvSpPr>
        <dsp:cNvPr id="0" name=""/>
        <dsp:cNvSpPr/>
      </dsp:nvSpPr>
      <dsp:spPr>
        <a:xfrm>
          <a:off x="0" y="790492"/>
          <a:ext cx="10058399" cy="6300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2FC5F2-465A-4386-8C3E-222DD5980F86}">
      <dsp:nvSpPr>
        <dsp:cNvPr id="0" name=""/>
        <dsp:cNvSpPr/>
      </dsp:nvSpPr>
      <dsp:spPr>
        <a:xfrm>
          <a:off x="190583" y="932248"/>
          <a:ext cx="346515" cy="3465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1CFB6-E9EB-4045-AC51-30512BCABF69}">
      <dsp:nvSpPr>
        <dsp:cNvPr id="0" name=""/>
        <dsp:cNvSpPr/>
      </dsp:nvSpPr>
      <dsp:spPr>
        <a:xfrm>
          <a:off x="727681" y="790492"/>
          <a:ext cx="9330718" cy="630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8" tIns="66678" rIns="66678" bIns="666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Identifikasi resiko</a:t>
          </a:r>
        </a:p>
      </dsp:txBody>
      <dsp:txXfrm>
        <a:off x="727681" y="790492"/>
        <a:ext cx="9330718" cy="630027"/>
      </dsp:txXfrm>
    </dsp:sp>
    <dsp:sp modelId="{A709BDC1-4C0D-4517-B48F-8B0618407C82}">
      <dsp:nvSpPr>
        <dsp:cNvPr id="0" name=""/>
        <dsp:cNvSpPr/>
      </dsp:nvSpPr>
      <dsp:spPr>
        <a:xfrm>
          <a:off x="0" y="1578026"/>
          <a:ext cx="10058399" cy="6300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E97695-A4D0-4E98-A6B7-C8166F182B14}">
      <dsp:nvSpPr>
        <dsp:cNvPr id="0" name=""/>
        <dsp:cNvSpPr/>
      </dsp:nvSpPr>
      <dsp:spPr>
        <a:xfrm>
          <a:off x="190583" y="1719782"/>
          <a:ext cx="346515" cy="3465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DA672-A5D5-498B-88E0-392F35D2AD6A}">
      <dsp:nvSpPr>
        <dsp:cNvPr id="0" name=""/>
        <dsp:cNvSpPr/>
      </dsp:nvSpPr>
      <dsp:spPr>
        <a:xfrm>
          <a:off x="727681" y="1578026"/>
          <a:ext cx="9330718" cy="630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8" tIns="66678" rIns="66678" bIns="666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Analisis resiko kualitatif dan kuantitatif</a:t>
          </a:r>
        </a:p>
      </dsp:txBody>
      <dsp:txXfrm>
        <a:off x="727681" y="1578026"/>
        <a:ext cx="9330718" cy="630027"/>
      </dsp:txXfrm>
    </dsp:sp>
    <dsp:sp modelId="{E5723FBD-9C80-49A5-93E5-BEFDA1562B51}">
      <dsp:nvSpPr>
        <dsp:cNvPr id="0" name=""/>
        <dsp:cNvSpPr/>
      </dsp:nvSpPr>
      <dsp:spPr>
        <a:xfrm>
          <a:off x="0" y="2365560"/>
          <a:ext cx="10058399" cy="6300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B33EE0-C158-4291-9D33-386EE3199BFA}">
      <dsp:nvSpPr>
        <dsp:cNvPr id="0" name=""/>
        <dsp:cNvSpPr/>
      </dsp:nvSpPr>
      <dsp:spPr>
        <a:xfrm>
          <a:off x="190583" y="2507316"/>
          <a:ext cx="346515" cy="34651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006BC-E103-49EE-9489-3291BACBB8DB}">
      <dsp:nvSpPr>
        <dsp:cNvPr id="0" name=""/>
        <dsp:cNvSpPr/>
      </dsp:nvSpPr>
      <dsp:spPr>
        <a:xfrm>
          <a:off x="727681" y="2365560"/>
          <a:ext cx="9330718" cy="630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8" tIns="66678" rIns="66678" bIns="666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Perencanaan</a:t>
          </a:r>
          <a:r>
            <a:rPr lang="en-US" sz="1900" kern="1200" dirty="0"/>
            <a:t> </a:t>
          </a:r>
          <a:r>
            <a:rPr lang="en-US" sz="1900" kern="1200" dirty="0" err="1"/>
            <a:t>tindak</a:t>
          </a:r>
          <a:r>
            <a:rPr lang="en-US" sz="1900" kern="1200" dirty="0"/>
            <a:t> </a:t>
          </a:r>
          <a:r>
            <a:rPr lang="en-US" sz="1900" kern="1200" dirty="0" err="1"/>
            <a:t>penanganan</a:t>
          </a:r>
          <a:endParaRPr lang="en-US" sz="1900" kern="1200" dirty="0"/>
        </a:p>
      </dsp:txBody>
      <dsp:txXfrm>
        <a:off x="727681" y="2365560"/>
        <a:ext cx="9330718" cy="630027"/>
      </dsp:txXfrm>
    </dsp:sp>
    <dsp:sp modelId="{5BE9F48D-8896-46FC-B0CE-B66040A547A0}">
      <dsp:nvSpPr>
        <dsp:cNvPr id="0" name=""/>
        <dsp:cNvSpPr/>
      </dsp:nvSpPr>
      <dsp:spPr>
        <a:xfrm>
          <a:off x="0" y="3153094"/>
          <a:ext cx="10058399" cy="6300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8E0AE5-53DD-4318-AD64-951FB3AE1C72}">
      <dsp:nvSpPr>
        <dsp:cNvPr id="0" name=""/>
        <dsp:cNvSpPr/>
      </dsp:nvSpPr>
      <dsp:spPr>
        <a:xfrm>
          <a:off x="190583" y="3294850"/>
          <a:ext cx="346515" cy="34651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CBF33-39CD-4FA2-B448-33935DAF6C5C}">
      <dsp:nvSpPr>
        <dsp:cNvPr id="0" name=""/>
        <dsp:cNvSpPr/>
      </dsp:nvSpPr>
      <dsp:spPr>
        <a:xfrm>
          <a:off x="727681" y="3153094"/>
          <a:ext cx="9330718" cy="630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8" tIns="66678" rIns="66678" bIns="666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Pengendalian dan monitoring resiko</a:t>
          </a:r>
        </a:p>
      </dsp:txBody>
      <dsp:txXfrm>
        <a:off x="727681" y="3153094"/>
        <a:ext cx="9330718" cy="6300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BEAA7-19CC-4F7B-A245-3FC44A9C1E8E}">
      <dsp:nvSpPr>
        <dsp:cNvPr id="0" name=""/>
        <dsp:cNvSpPr/>
      </dsp:nvSpPr>
      <dsp:spPr>
        <a:xfrm>
          <a:off x="1102787" y="0"/>
          <a:ext cx="5686033" cy="5686033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26C5D-0B6F-4360-90CA-8AAE5F257B0C}">
      <dsp:nvSpPr>
        <dsp:cNvPr id="0" name=""/>
        <dsp:cNvSpPr/>
      </dsp:nvSpPr>
      <dsp:spPr>
        <a:xfrm>
          <a:off x="1642961" y="540173"/>
          <a:ext cx="2217552" cy="22175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Proses memutuskan bagaimana mendekati dan melaksanakan aktivitas manajemen risiko untuk proyek. </a:t>
          </a:r>
          <a:endParaRPr lang="en-US" sz="1700" kern="1200" dirty="0"/>
        </a:p>
      </dsp:txBody>
      <dsp:txXfrm>
        <a:off x="1751213" y="648425"/>
        <a:ext cx="2001048" cy="2001048"/>
      </dsp:txXfrm>
    </dsp:sp>
    <dsp:sp modelId="{D245186D-AAD3-4198-A84A-0EA4726F676E}">
      <dsp:nvSpPr>
        <dsp:cNvPr id="0" name=""/>
        <dsp:cNvSpPr/>
      </dsp:nvSpPr>
      <dsp:spPr>
        <a:xfrm>
          <a:off x="4031094" y="540173"/>
          <a:ext cx="2217552" cy="2217552"/>
        </a:xfrm>
        <a:prstGeom prst="roundRect">
          <a:avLst/>
        </a:prstGeom>
        <a:solidFill>
          <a:schemeClr val="accent5">
            <a:hueOff val="125256"/>
            <a:satOff val="12000"/>
            <a:lumOff val="29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Memastikan tingkat, tipe, dan visibilitas manajemen risiko yang setara dengan risiko dan kepentingan proyek bagi organisasi </a:t>
          </a:r>
          <a:endParaRPr lang="en-US" sz="1700" kern="1200"/>
        </a:p>
      </dsp:txBody>
      <dsp:txXfrm>
        <a:off x="4139346" y="648425"/>
        <a:ext cx="2001048" cy="2001048"/>
      </dsp:txXfrm>
    </dsp:sp>
    <dsp:sp modelId="{11A0FD3F-B3F8-4909-ABE3-90EB62A78A34}">
      <dsp:nvSpPr>
        <dsp:cNvPr id="0" name=""/>
        <dsp:cNvSpPr/>
      </dsp:nvSpPr>
      <dsp:spPr>
        <a:xfrm>
          <a:off x="1642961" y="2928306"/>
          <a:ext cx="2217552" cy="2217552"/>
        </a:xfrm>
        <a:prstGeom prst="roundRect">
          <a:avLst/>
        </a:prstGeom>
        <a:solidFill>
          <a:schemeClr val="accent5">
            <a:hueOff val="250511"/>
            <a:satOff val="24001"/>
            <a:lumOff val="5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Menyediakan sumberdaya dan waktu yang memadai untuk aktivitas manajemen risiko </a:t>
          </a:r>
          <a:endParaRPr lang="en-US" sz="1700" kern="1200"/>
        </a:p>
      </dsp:txBody>
      <dsp:txXfrm>
        <a:off x="1751213" y="3036558"/>
        <a:ext cx="2001048" cy="2001048"/>
      </dsp:txXfrm>
    </dsp:sp>
    <dsp:sp modelId="{6BED4CD2-5871-4C24-8AB7-1CD04C4347C9}">
      <dsp:nvSpPr>
        <dsp:cNvPr id="0" name=""/>
        <dsp:cNvSpPr/>
      </dsp:nvSpPr>
      <dsp:spPr>
        <a:xfrm>
          <a:off x="4031094" y="2928306"/>
          <a:ext cx="2217552" cy="2217552"/>
        </a:xfrm>
        <a:prstGeom prst="roundRect">
          <a:avLst/>
        </a:prstGeom>
        <a:solidFill>
          <a:schemeClr val="accent5">
            <a:hueOff val="375767"/>
            <a:satOff val="36001"/>
            <a:lumOff val="882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Menetapkan basis yang disepakati untuk mengevaluasi risiko</a:t>
          </a:r>
          <a:endParaRPr lang="en-US" sz="1700" kern="1200"/>
        </a:p>
      </dsp:txBody>
      <dsp:txXfrm>
        <a:off x="4139346" y="3036558"/>
        <a:ext cx="2001048" cy="20010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0CA005-F5AC-4CB3-BDB9-1DC2E3465DD2}">
      <dsp:nvSpPr>
        <dsp:cNvPr id="0" name=""/>
        <dsp:cNvSpPr/>
      </dsp:nvSpPr>
      <dsp:spPr>
        <a:xfrm>
          <a:off x="0" y="264276"/>
          <a:ext cx="6797675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333248" rIns="52757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Faktor</a:t>
          </a:r>
          <a:r>
            <a:rPr lang="en-US" sz="1600" kern="1200" dirty="0"/>
            <a:t> </a:t>
          </a:r>
          <a:r>
            <a:rPr lang="en-US" sz="1600" kern="1200" dirty="0" err="1"/>
            <a:t>lingkungan</a:t>
          </a:r>
          <a:endParaRPr lang="id-ID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Aset</a:t>
          </a:r>
          <a:r>
            <a:rPr lang="en-US" sz="1600" kern="1200" dirty="0"/>
            <a:t> proses </a:t>
          </a:r>
          <a:r>
            <a:rPr lang="en-US" sz="1600" kern="1200" dirty="0" err="1"/>
            <a:t>organisasi</a:t>
          </a:r>
          <a:endParaRPr lang="id-ID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Pernyataan</a:t>
          </a:r>
          <a:r>
            <a:rPr lang="en-US" sz="1600" kern="1200" dirty="0"/>
            <a:t> </a:t>
          </a:r>
          <a:r>
            <a:rPr lang="en-US" sz="1600" kern="1200" dirty="0" err="1"/>
            <a:t>ruang</a:t>
          </a:r>
          <a:r>
            <a:rPr lang="en-US" sz="1600" kern="1200" dirty="0"/>
            <a:t> </a:t>
          </a:r>
          <a:r>
            <a:rPr lang="en-US" sz="1600" kern="1200" dirty="0" err="1"/>
            <a:t>lingkup</a:t>
          </a:r>
          <a:endParaRPr lang="id-ID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Rencana</a:t>
          </a:r>
          <a:r>
            <a:rPr lang="en-US" sz="1600" kern="1200" dirty="0"/>
            <a:t> </a:t>
          </a:r>
          <a:r>
            <a:rPr lang="en-US" sz="1600" kern="1200" dirty="0" err="1"/>
            <a:t>manajemen</a:t>
          </a:r>
          <a:r>
            <a:rPr lang="en-US" sz="1600" kern="1200" dirty="0"/>
            <a:t> </a:t>
          </a:r>
          <a:r>
            <a:rPr lang="en-US" sz="1600" kern="1200" dirty="0" err="1"/>
            <a:t>proyek</a:t>
          </a:r>
          <a:endParaRPr lang="id-ID" sz="1600" kern="1200" dirty="0"/>
        </a:p>
      </dsp:txBody>
      <dsp:txXfrm>
        <a:off x="0" y="264276"/>
        <a:ext cx="6797675" cy="1562400"/>
      </dsp:txXfrm>
    </dsp:sp>
    <dsp:sp modelId="{6826DEDD-55CA-4E39-931C-01F910A10534}">
      <dsp:nvSpPr>
        <dsp:cNvPr id="0" name=""/>
        <dsp:cNvSpPr/>
      </dsp:nvSpPr>
      <dsp:spPr>
        <a:xfrm>
          <a:off x="339883" y="28116"/>
          <a:ext cx="4758372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Input</a:t>
          </a:r>
          <a:endParaRPr lang="id-ID" sz="1600" b="1" kern="1200"/>
        </a:p>
      </dsp:txBody>
      <dsp:txXfrm>
        <a:off x="362940" y="51173"/>
        <a:ext cx="4712258" cy="426206"/>
      </dsp:txXfrm>
    </dsp:sp>
    <dsp:sp modelId="{71E9E7D4-BE0C-4AE2-B8FF-A43560239D8C}">
      <dsp:nvSpPr>
        <dsp:cNvPr id="0" name=""/>
        <dsp:cNvSpPr/>
      </dsp:nvSpPr>
      <dsp:spPr>
        <a:xfrm>
          <a:off x="0" y="2149236"/>
          <a:ext cx="6797675" cy="982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333248" rIns="52757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Rencana</a:t>
          </a:r>
          <a:r>
            <a:rPr lang="en-US" sz="1600" kern="1200" dirty="0"/>
            <a:t> </a:t>
          </a:r>
          <a:r>
            <a:rPr lang="en-US" sz="1600" kern="1200" dirty="0" err="1"/>
            <a:t>rapat</a:t>
          </a:r>
          <a:endParaRPr lang="id-ID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Analisis</a:t>
          </a:r>
          <a:r>
            <a:rPr lang="en-US" sz="1600" kern="1200" dirty="0"/>
            <a:t> </a:t>
          </a:r>
          <a:endParaRPr lang="id-ID" sz="1600" kern="1200" dirty="0"/>
        </a:p>
      </dsp:txBody>
      <dsp:txXfrm>
        <a:off x="0" y="2149236"/>
        <a:ext cx="6797675" cy="982799"/>
      </dsp:txXfrm>
    </dsp:sp>
    <dsp:sp modelId="{D783AC12-3FA8-44F3-B34A-E94649816B3E}">
      <dsp:nvSpPr>
        <dsp:cNvPr id="0" name=""/>
        <dsp:cNvSpPr/>
      </dsp:nvSpPr>
      <dsp:spPr>
        <a:xfrm>
          <a:off x="339883" y="1913076"/>
          <a:ext cx="4758372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Proses</a:t>
          </a:r>
          <a:endParaRPr lang="id-ID" sz="1600" b="1" kern="1200"/>
        </a:p>
      </dsp:txBody>
      <dsp:txXfrm>
        <a:off x="362940" y="1936133"/>
        <a:ext cx="4712258" cy="426206"/>
      </dsp:txXfrm>
    </dsp:sp>
    <dsp:sp modelId="{A5B2D4C7-8391-40CE-83E5-AC5CEB4700F2}">
      <dsp:nvSpPr>
        <dsp:cNvPr id="0" name=""/>
        <dsp:cNvSpPr/>
      </dsp:nvSpPr>
      <dsp:spPr>
        <a:xfrm>
          <a:off x="0" y="3454596"/>
          <a:ext cx="6797675" cy="216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333248" rIns="52757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Metode</a:t>
          </a:r>
          <a:endParaRPr lang="id-ID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Peran</a:t>
          </a:r>
          <a:r>
            <a:rPr lang="en-US" sz="1600" kern="1200" dirty="0"/>
            <a:t> dan </a:t>
          </a:r>
          <a:r>
            <a:rPr lang="en-US" sz="1600" kern="1200" dirty="0" err="1"/>
            <a:t>tanggung</a:t>
          </a:r>
          <a:r>
            <a:rPr lang="en-US" sz="1600" kern="1200" dirty="0"/>
            <a:t> </a:t>
          </a:r>
          <a:r>
            <a:rPr lang="en-US" sz="1600" kern="1200" dirty="0" err="1"/>
            <a:t>jawab</a:t>
          </a:r>
          <a:endParaRPr lang="id-ID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Anggaran</a:t>
          </a:r>
          <a:endParaRPr lang="id-ID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Waktu</a:t>
          </a:r>
          <a:endParaRPr lang="id-ID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Kategori</a:t>
          </a:r>
          <a:r>
            <a:rPr lang="en-US" sz="1600" kern="1200" dirty="0"/>
            <a:t> </a:t>
          </a:r>
          <a:r>
            <a:rPr lang="en-US" sz="1600" kern="1200" dirty="0" err="1"/>
            <a:t>resiko</a:t>
          </a:r>
          <a:endParaRPr lang="id-ID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Defenisi</a:t>
          </a:r>
          <a:r>
            <a:rPr lang="en-US" sz="1600" kern="1200" dirty="0"/>
            <a:t> </a:t>
          </a:r>
          <a:r>
            <a:rPr lang="en-US" sz="1600" kern="1200" dirty="0" err="1"/>
            <a:t>peluang</a:t>
          </a:r>
          <a:r>
            <a:rPr lang="en-US" sz="1600" kern="1200" dirty="0"/>
            <a:t> dan </a:t>
          </a:r>
          <a:r>
            <a:rPr lang="en-US" sz="1600" kern="1200" dirty="0" err="1"/>
            <a:t>dampak</a:t>
          </a:r>
          <a:r>
            <a:rPr lang="en-US" sz="1600" kern="1200" dirty="0"/>
            <a:t> </a:t>
          </a:r>
          <a:r>
            <a:rPr lang="en-US" sz="1600" kern="1200" dirty="0" err="1"/>
            <a:t>resiko</a:t>
          </a:r>
          <a:endParaRPr lang="id-ID" sz="1600" kern="1200" dirty="0"/>
        </a:p>
      </dsp:txBody>
      <dsp:txXfrm>
        <a:off x="0" y="3454596"/>
        <a:ext cx="6797675" cy="2167200"/>
      </dsp:txXfrm>
    </dsp:sp>
    <dsp:sp modelId="{FFADF5D2-ABEC-4863-B56E-6C90B0EE7AF5}">
      <dsp:nvSpPr>
        <dsp:cNvPr id="0" name=""/>
        <dsp:cNvSpPr/>
      </dsp:nvSpPr>
      <dsp:spPr>
        <a:xfrm>
          <a:off x="339883" y="3218436"/>
          <a:ext cx="4758372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Output</a:t>
          </a:r>
          <a:endParaRPr lang="id-ID" sz="1600" b="1" kern="1200"/>
        </a:p>
      </dsp:txBody>
      <dsp:txXfrm>
        <a:off x="362940" y="3241493"/>
        <a:ext cx="4712258" cy="4262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6B7E3-1D3E-421E-8FDD-6C679BCD7F97}">
      <dsp:nvSpPr>
        <dsp:cNvPr id="0" name=""/>
        <dsp:cNvSpPr/>
      </dsp:nvSpPr>
      <dsp:spPr>
        <a:xfrm>
          <a:off x="5034" y="372313"/>
          <a:ext cx="2228176" cy="6684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75" tIns="176075" rIns="176075" bIns="176075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Input </a:t>
          </a:r>
          <a:endParaRPr lang="id-ID" sz="2200" kern="1200" dirty="0"/>
        </a:p>
      </dsp:txBody>
      <dsp:txXfrm>
        <a:off x="5034" y="372313"/>
        <a:ext cx="2228176" cy="668452"/>
      </dsp:txXfrm>
    </dsp:sp>
    <dsp:sp modelId="{F2568FEE-E96C-46F0-A45F-FA20755E1F2E}">
      <dsp:nvSpPr>
        <dsp:cNvPr id="0" name=""/>
        <dsp:cNvSpPr/>
      </dsp:nvSpPr>
      <dsp:spPr>
        <a:xfrm>
          <a:off x="5034" y="1040766"/>
          <a:ext cx="2228176" cy="363834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094" tIns="220094" rIns="220094" bIns="220094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Faktor</a:t>
          </a:r>
          <a:r>
            <a:rPr lang="en-US" sz="1700" kern="1200" dirty="0"/>
            <a:t> </a:t>
          </a:r>
          <a:r>
            <a:rPr lang="en-US" sz="1700" kern="1200" dirty="0" err="1"/>
            <a:t>lingkungan</a:t>
          </a:r>
          <a:endParaRPr lang="id-ID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Aset</a:t>
          </a:r>
          <a:r>
            <a:rPr lang="en-US" sz="1700" kern="1200" dirty="0"/>
            <a:t> proses </a:t>
          </a:r>
          <a:r>
            <a:rPr lang="en-US" sz="1700" kern="1200" dirty="0" err="1"/>
            <a:t>organisasi</a:t>
          </a:r>
          <a:endParaRPr lang="id-ID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Pernyataan</a:t>
          </a:r>
          <a:r>
            <a:rPr lang="en-US" sz="1700" kern="1200" dirty="0"/>
            <a:t> </a:t>
          </a:r>
          <a:r>
            <a:rPr lang="en-US" sz="1700" kern="1200" dirty="0" err="1"/>
            <a:t>ruang</a:t>
          </a:r>
          <a:r>
            <a:rPr lang="en-US" sz="1700" kern="1200" dirty="0"/>
            <a:t> </a:t>
          </a:r>
          <a:r>
            <a:rPr lang="en-US" sz="1700" kern="1200" dirty="0" err="1"/>
            <a:t>lingkup</a:t>
          </a:r>
          <a:endParaRPr lang="id-ID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Rencana</a:t>
          </a:r>
          <a:r>
            <a:rPr lang="en-US" sz="1700" kern="1200" dirty="0"/>
            <a:t> </a:t>
          </a:r>
          <a:r>
            <a:rPr lang="en-US" sz="1700" kern="1200" dirty="0" err="1"/>
            <a:t>manajemen</a:t>
          </a:r>
          <a:r>
            <a:rPr lang="en-US" sz="1700" kern="1200" dirty="0"/>
            <a:t> </a:t>
          </a:r>
          <a:r>
            <a:rPr lang="en-US" sz="1700" kern="1200" dirty="0" err="1"/>
            <a:t>proyek</a:t>
          </a:r>
          <a:endParaRPr lang="id-ID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Rencana</a:t>
          </a:r>
          <a:r>
            <a:rPr lang="en-US" sz="1700" kern="1200" dirty="0"/>
            <a:t> </a:t>
          </a:r>
          <a:r>
            <a:rPr lang="en-US" sz="1700" kern="1200" dirty="0" err="1"/>
            <a:t>manajemen</a:t>
          </a:r>
          <a:r>
            <a:rPr lang="en-US" sz="1700" kern="1200" dirty="0"/>
            <a:t> </a:t>
          </a:r>
          <a:r>
            <a:rPr lang="en-US" sz="1700" kern="1200" dirty="0" err="1"/>
            <a:t>resiko</a:t>
          </a:r>
          <a:endParaRPr lang="id-ID" sz="1700" kern="1200" dirty="0"/>
        </a:p>
      </dsp:txBody>
      <dsp:txXfrm>
        <a:off x="5034" y="1040766"/>
        <a:ext cx="2228176" cy="3638345"/>
      </dsp:txXfrm>
    </dsp:sp>
    <dsp:sp modelId="{639846B1-AB32-4610-9BBA-7840AB46242B}">
      <dsp:nvSpPr>
        <dsp:cNvPr id="0" name=""/>
        <dsp:cNvSpPr/>
      </dsp:nvSpPr>
      <dsp:spPr>
        <a:xfrm>
          <a:off x="2341105" y="372313"/>
          <a:ext cx="2228176" cy="6684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75" tIns="176075" rIns="176075" bIns="176075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Proses </a:t>
          </a:r>
          <a:endParaRPr lang="id-ID" sz="2200" kern="1200" dirty="0"/>
        </a:p>
      </dsp:txBody>
      <dsp:txXfrm>
        <a:off x="2341105" y="372313"/>
        <a:ext cx="2228176" cy="668452"/>
      </dsp:txXfrm>
    </dsp:sp>
    <dsp:sp modelId="{6591EFB0-7F12-4AE5-81FC-3F78642E6D4A}">
      <dsp:nvSpPr>
        <dsp:cNvPr id="0" name=""/>
        <dsp:cNvSpPr/>
      </dsp:nvSpPr>
      <dsp:spPr>
        <a:xfrm>
          <a:off x="2341105" y="1040766"/>
          <a:ext cx="2228176" cy="363834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094" tIns="220094" rIns="220094" bIns="220094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i="1" kern="1200" dirty="0"/>
            <a:t>Documentation review</a:t>
          </a:r>
          <a:endParaRPr lang="id-ID" sz="1700" i="1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i="1" kern="1200" dirty="0"/>
            <a:t>Brainstorming</a:t>
          </a:r>
          <a:endParaRPr lang="id-ID" sz="1700" i="1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i="1" kern="1200" dirty="0"/>
            <a:t>Interview</a:t>
          </a:r>
          <a:endParaRPr lang="id-ID" sz="1700" i="1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i="1" kern="1200" dirty="0"/>
            <a:t>Root cause identification</a:t>
          </a:r>
          <a:endParaRPr lang="id-ID" sz="1700" i="1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SWOT</a:t>
          </a:r>
          <a:endParaRPr lang="id-ID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Analisis</a:t>
          </a:r>
          <a:r>
            <a:rPr lang="en-US" sz="1700" kern="1200" dirty="0"/>
            <a:t> checklist</a:t>
          </a:r>
          <a:endParaRPr lang="id-ID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Teknik diagram (</a:t>
          </a:r>
          <a:r>
            <a:rPr lang="en-US" sz="1700" i="1" kern="1200" dirty="0"/>
            <a:t>flow chart</a:t>
          </a:r>
          <a:r>
            <a:rPr lang="en-US" sz="1700" kern="1200" dirty="0"/>
            <a:t>)</a:t>
          </a:r>
          <a:endParaRPr lang="id-ID" sz="1700" kern="1200" dirty="0"/>
        </a:p>
      </dsp:txBody>
      <dsp:txXfrm>
        <a:off x="2341105" y="1040766"/>
        <a:ext cx="2228176" cy="3638345"/>
      </dsp:txXfrm>
    </dsp:sp>
    <dsp:sp modelId="{186F30B4-6ACB-4B71-ABA9-7A7390AF9DAC}">
      <dsp:nvSpPr>
        <dsp:cNvPr id="0" name=""/>
        <dsp:cNvSpPr/>
      </dsp:nvSpPr>
      <dsp:spPr>
        <a:xfrm>
          <a:off x="4677176" y="372313"/>
          <a:ext cx="2228176" cy="6684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75" tIns="176075" rIns="176075" bIns="176075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Output </a:t>
          </a:r>
          <a:endParaRPr lang="id-ID" sz="2200" kern="1200" dirty="0"/>
        </a:p>
      </dsp:txBody>
      <dsp:txXfrm>
        <a:off x="4677176" y="372313"/>
        <a:ext cx="2228176" cy="668452"/>
      </dsp:txXfrm>
    </dsp:sp>
    <dsp:sp modelId="{40447292-EC2A-4933-957B-AEB2DF475645}">
      <dsp:nvSpPr>
        <dsp:cNvPr id="0" name=""/>
        <dsp:cNvSpPr/>
      </dsp:nvSpPr>
      <dsp:spPr>
        <a:xfrm>
          <a:off x="4677176" y="1040766"/>
          <a:ext cx="2228176" cy="363834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094" tIns="220094" rIns="220094" bIns="220094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Daftar </a:t>
          </a:r>
          <a:r>
            <a:rPr lang="en-US" sz="1700" kern="1200" dirty="0" err="1"/>
            <a:t>resiko</a:t>
          </a:r>
          <a:r>
            <a:rPr lang="en-US" sz="1700" kern="1200" dirty="0"/>
            <a:t> </a:t>
          </a:r>
          <a:r>
            <a:rPr lang="en-US" sz="1700" kern="1200" dirty="0" err="1"/>
            <a:t>teridentifikasi</a:t>
          </a:r>
          <a:endParaRPr lang="en-US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Daftar </a:t>
          </a:r>
          <a:r>
            <a:rPr lang="en-US" sz="1700" kern="1200" dirty="0" err="1"/>
            <a:t>respon</a:t>
          </a:r>
          <a:r>
            <a:rPr lang="en-US" sz="1700" kern="1200" dirty="0"/>
            <a:t> </a:t>
          </a:r>
          <a:r>
            <a:rPr lang="en-US" sz="1700" kern="1200" dirty="0" err="1"/>
            <a:t>potensial</a:t>
          </a:r>
          <a:endParaRPr lang="en-US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Resiko</a:t>
          </a:r>
          <a:r>
            <a:rPr lang="en-US" sz="1700" kern="1200" dirty="0"/>
            <a:t> </a:t>
          </a:r>
          <a:r>
            <a:rPr lang="en-US" sz="1700" kern="1200" dirty="0" err="1"/>
            <a:t>akar</a:t>
          </a:r>
          <a:r>
            <a:rPr lang="en-US" sz="1700" kern="1200" dirty="0"/>
            <a:t> </a:t>
          </a:r>
          <a:r>
            <a:rPr lang="en-US" sz="1700" kern="1200" dirty="0" err="1"/>
            <a:t>penyebab</a:t>
          </a:r>
          <a:endParaRPr lang="id-ID" sz="1700" kern="1200" dirty="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Kategori</a:t>
          </a:r>
          <a:r>
            <a:rPr lang="en-US" sz="1700" kern="1200" dirty="0"/>
            <a:t> </a:t>
          </a:r>
          <a:r>
            <a:rPr lang="en-US" sz="1700" kern="1200" dirty="0" err="1"/>
            <a:t>resiko</a:t>
          </a:r>
          <a:r>
            <a:rPr lang="en-US" sz="1700" kern="1200" dirty="0"/>
            <a:t> </a:t>
          </a:r>
          <a:r>
            <a:rPr lang="en-US" sz="1700" kern="1200" dirty="0" err="1"/>
            <a:t>terkini</a:t>
          </a:r>
          <a:endParaRPr lang="id-ID" sz="1700" kern="1200" dirty="0"/>
        </a:p>
      </dsp:txBody>
      <dsp:txXfrm>
        <a:off x="4677176" y="1040766"/>
        <a:ext cx="2228176" cy="36383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685C7-3C89-4B24-8BA4-CA2718E4F39C}">
      <dsp:nvSpPr>
        <dsp:cNvPr id="0" name=""/>
        <dsp:cNvSpPr/>
      </dsp:nvSpPr>
      <dsp:spPr>
        <a:xfrm>
          <a:off x="4960" y="297139"/>
          <a:ext cx="3277563" cy="983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000" tIns="259000" rIns="259000" bIns="25900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Input </a:t>
          </a:r>
          <a:endParaRPr lang="id-ID" sz="3300" kern="1200" dirty="0"/>
        </a:p>
      </dsp:txBody>
      <dsp:txXfrm>
        <a:off x="4960" y="297139"/>
        <a:ext cx="3277563" cy="983268"/>
      </dsp:txXfrm>
    </dsp:sp>
    <dsp:sp modelId="{AB19FA9D-6D70-449B-8BF2-BE3C3846E645}">
      <dsp:nvSpPr>
        <dsp:cNvPr id="0" name=""/>
        <dsp:cNvSpPr/>
      </dsp:nvSpPr>
      <dsp:spPr>
        <a:xfrm>
          <a:off x="4960" y="1280408"/>
          <a:ext cx="3277563" cy="256968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750" tIns="323750" rIns="323750" bIns="32375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/>
            <a:t>Aset</a:t>
          </a:r>
          <a:r>
            <a:rPr lang="en-US" sz="1800" kern="1200" dirty="0"/>
            <a:t> proses </a:t>
          </a:r>
          <a:r>
            <a:rPr lang="en-US" sz="1800" kern="1200" dirty="0" err="1"/>
            <a:t>organisasi</a:t>
          </a:r>
          <a:endParaRPr lang="id-ID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/>
            <a:t>Pernyataan</a:t>
          </a:r>
          <a:r>
            <a:rPr lang="en-US" sz="1800" kern="1200" dirty="0"/>
            <a:t> </a:t>
          </a:r>
          <a:r>
            <a:rPr lang="en-US" sz="1800" kern="1200" dirty="0" err="1"/>
            <a:t>ruang</a:t>
          </a:r>
          <a:r>
            <a:rPr lang="en-US" sz="1800" kern="1200" dirty="0"/>
            <a:t> </a:t>
          </a:r>
          <a:r>
            <a:rPr lang="en-US" sz="1800" kern="1200" dirty="0" err="1"/>
            <a:t>lingkup</a:t>
          </a:r>
          <a:endParaRPr lang="id-ID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/>
            <a:t>Rencana</a:t>
          </a:r>
          <a:r>
            <a:rPr lang="en-US" sz="1800" kern="1200" dirty="0"/>
            <a:t> </a:t>
          </a:r>
          <a:r>
            <a:rPr lang="en-US" sz="1800" kern="1200" dirty="0" err="1"/>
            <a:t>manajemen</a:t>
          </a:r>
          <a:r>
            <a:rPr lang="en-US" sz="1800" kern="1200" dirty="0"/>
            <a:t> </a:t>
          </a:r>
          <a:r>
            <a:rPr lang="en-US" sz="1800" kern="1200" dirty="0" err="1"/>
            <a:t>resiko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/>
            <a:t>Daftar </a:t>
          </a:r>
          <a:r>
            <a:rPr lang="en-US" sz="1800" kern="1200" dirty="0" err="1"/>
            <a:t>resiko</a:t>
          </a:r>
          <a:endParaRPr lang="id-ID" sz="1800" kern="1200" dirty="0"/>
        </a:p>
      </dsp:txBody>
      <dsp:txXfrm>
        <a:off x="4960" y="1280408"/>
        <a:ext cx="3277563" cy="2569686"/>
      </dsp:txXfrm>
    </dsp:sp>
    <dsp:sp modelId="{C201DB39-E8F8-4666-9EC4-F8461530003F}">
      <dsp:nvSpPr>
        <dsp:cNvPr id="0" name=""/>
        <dsp:cNvSpPr/>
      </dsp:nvSpPr>
      <dsp:spPr>
        <a:xfrm>
          <a:off x="3390418" y="297139"/>
          <a:ext cx="3277563" cy="983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000" tIns="259000" rIns="259000" bIns="25900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Proses </a:t>
          </a:r>
          <a:endParaRPr lang="id-ID" sz="3300" kern="1200" dirty="0"/>
        </a:p>
      </dsp:txBody>
      <dsp:txXfrm>
        <a:off x="3390418" y="297139"/>
        <a:ext cx="3277563" cy="983268"/>
      </dsp:txXfrm>
    </dsp:sp>
    <dsp:sp modelId="{CD24A7A4-6300-4145-8F55-9ED9A3667AD0}">
      <dsp:nvSpPr>
        <dsp:cNvPr id="0" name=""/>
        <dsp:cNvSpPr/>
      </dsp:nvSpPr>
      <dsp:spPr>
        <a:xfrm>
          <a:off x="3390418" y="1280408"/>
          <a:ext cx="3277563" cy="256968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750" tIns="323750" rIns="323750" bIns="32375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Penilaian</a:t>
          </a:r>
          <a:r>
            <a:rPr lang="en-US" sz="1600" kern="1200" dirty="0"/>
            <a:t> </a:t>
          </a:r>
          <a:r>
            <a:rPr lang="en-US" sz="1600" kern="1200" dirty="0" err="1"/>
            <a:t>probabilitas</a:t>
          </a:r>
          <a:r>
            <a:rPr lang="en-US" sz="1600" kern="1200" dirty="0"/>
            <a:t> dan </a:t>
          </a:r>
          <a:r>
            <a:rPr lang="en-US" sz="1600" kern="1200" dirty="0" err="1"/>
            <a:t>dampak</a:t>
          </a:r>
          <a:r>
            <a:rPr lang="en-US" sz="1600" kern="1200" dirty="0"/>
            <a:t> </a:t>
          </a:r>
          <a:r>
            <a:rPr lang="en-US" sz="1600" kern="1200" dirty="0" err="1"/>
            <a:t>resiko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Matrik</a:t>
          </a:r>
          <a:r>
            <a:rPr lang="en-US" sz="1600" kern="1200" dirty="0"/>
            <a:t> </a:t>
          </a:r>
          <a:r>
            <a:rPr lang="en-US" sz="1600" kern="1200" dirty="0" err="1"/>
            <a:t>probabilitas</a:t>
          </a:r>
          <a:r>
            <a:rPr lang="en-US" sz="1600" kern="1200" dirty="0"/>
            <a:t> dan </a:t>
          </a:r>
          <a:r>
            <a:rPr lang="en-US" sz="1600" kern="1200" dirty="0" err="1"/>
            <a:t>dampak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Penilaian</a:t>
          </a:r>
          <a:r>
            <a:rPr lang="en-US" sz="1600" kern="1200" dirty="0"/>
            <a:t> </a:t>
          </a:r>
          <a:r>
            <a:rPr lang="en-US" sz="1600" kern="1200" dirty="0" err="1"/>
            <a:t>mutu</a:t>
          </a:r>
          <a:r>
            <a:rPr lang="en-US" sz="1600" kern="1200" dirty="0"/>
            <a:t> data </a:t>
          </a:r>
          <a:r>
            <a:rPr lang="en-US" sz="1600" kern="1200" dirty="0" err="1"/>
            <a:t>resiko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Kategorisasi</a:t>
          </a:r>
          <a:r>
            <a:rPr lang="en-US" sz="1600" kern="1200" dirty="0"/>
            <a:t> </a:t>
          </a:r>
          <a:r>
            <a:rPr lang="en-US" sz="1600" kern="1200" dirty="0" err="1"/>
            <a:t>resiko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Penilaian</a:t>
          </a:r>
          <a:r>
            <a:rPr lang="en-US" sz="1600" kern="1200" dirty="0"/>
            <a:t> </a:t>
          </a:r>
          <a:r>
            <a:rPr lang="en-US" sz="1600" kern="1200" dirty="0" err="1"/>
            <a:t>urgensi</a:t>
          </a:r>
          <a:r>
            <a:rPr lang="en-US" sz="1600" kern="1200" dirty="0"/>
            <a:t> </a:t>
          </a:r>
          <a:r>
            <a:rPr lang="en-US" sz="1600" kern="1200" dirty="0" err="1"/>
            <a:t>resiko</a:t>
          </a:r>
          <a:endParaRPr lang="id-ID" sz="1100" kern="1200" dirty="0"/>
        </a:p>
      </dsp:txBody>
      <dsp:txXfrm>
        <a:off x="3390418" y="1280408"/>
        <a:ext cx="3277563" cy="2569686"/>
      </dsp:txXfrm>
    </dsp:sp>
    <dsp:sp modelId="{A4CAFF66-CEA6-4603-8E55-300D38C4D6E4}">
      <dsp:nvSpPr>
        <dsp:cNvPr id="0" name=""/>
        <dsp:cNvSpPr/>
      </dsp:nvSpPr>
      <dsp:spPr>
        <a:xfrm>
          <a:off x="6775876" y="297139"/>
          <a:ext cx="3277563" cy="983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000" tIns="259000" rIns="259000" bIns="25900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Output </a:t>
          </a:r>
          <a:endParaRPr lang="id-ID" sz="3300" kern="1200" dirty="0"/>
        </a:p>
      </dsp:txBody>
      <dsp:txXfrm>
        <a:off x="6775876" y="297139"/>
        <a:ext cx="3277563" cy="983268"/>
      </dsp:txXfrm>
    </dsp:sp>
    <dsp:sp modelId="{3389BD3E-3159-4774-A7D0-56C5F5CE9A38}">
      <dsp:nvSpPr>
        <dsp:cNvPr id="0" name=""/>
        <dsp:cNvSpPr/>
      </dsp:nvSpPr>
      <dsp:spPr>
        <a:xfrm>
          <a:off x="6775876" y="1280408"/>
          <a:ext cx="3277563" cy="256968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750" tIns="323750" rIns="323750" bIns="32375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Daftar </a:t>
          </a:r>
          <a:r>
            <a:rPr lang="en-US" sz="1600" kern="1200" dirty="0" err="1"/>
            <a:t>resiko</a:t>
          </a:r>
          <a:r>
            <a:rPr lang="en-US" sz="1600" kern="1200" dirty="0"/>
            <a:t> </a:t>
          </a:r>
          <a:r>
            <a:rPr lang="en-US" sz="1600" kern="1200" dirty="0" err="1"/>
            <a:t>terkini</a:t>
          </a:r>
          <a:endParaRPr lang="id-ID" sz="1600" kern="1200" dirty="0"/>
        </a:p>
      </dsp:txBody>
      <dsp:txXfrm>
        <a:off x="6775876" y="1280408"/>
        <a:ext cx="3277563" cy="25696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685C7-3C89-4B24-8BA4-CA2718E4F39C}">
      <dsp:nvSpPr>
        <dsp:cNvPr id="0" name=""/>
        <dsp:cNvSpPr/>
      </dsp:nvSpPr>
      <dsp:spPr>
        <a:xfrm>
          <a:off x="4960" y="225438"/>
          <a:ext cx="3277563" cy="983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000" tIns="259000" rIns="259000" bIns="25900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Input </a:t>
          </a:r>
          <a:endParaRPr lang="id-ID" sz="3300" kern="1200" dirty="0"/>
        </a:p>
      </dsp:txBody>
      <dsp:txXfrm>
        <a:off x="4960" y="225438"/>
        <a:ext cx="3277563" cy="983268"/>
      </dsp:txXfrm>
    </dsp:sp>
    <dsp:sp modelId="{AB19FA9D-6D70-449B-8BF2-BE3C3846E645}">
      <dsp:nvSpPr>
        <dsp:cNvPr id="0" name=""/>
        <dsp:cNvSpPr/>
      </dsp:nvSpPr>
      <dsp:spPr>
        <a:xfrm>
          <a:off x="4960" y="1208707"/>
          <a:ext cx="3277563" cy="271308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750" tIns="323750" rIns="323750" bIns="32375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/>
            <a:t>Aset</a:t>
          </a:r>
          <a:r>
            <a:rPr lang="en-US" sz="1800" kern="1200" dirty="0"/>
            <a:t> proses </a:t>
          </a:r>
          <a:r>
            <a:rPr lang="en-US" sz="1800" kern="1200" dirty="0" err="1"/>
            <a:t>organisasi</a:t>
          </a:r>
          <a:endParaRPr lang="id-ID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/>
            <a:t>Pernyataan</a:t>
          </a:r>
          <a:r>
            <a:rPr lang="en-US" sz="1800" kern="1200" dirty="0"/>
            <a:t> </a:t>
          </a:r>
          <a:r>
            <a:rPr lang="en-US" sz="1800" kern="1200" dirty="0" err="1"/>
            <a:t>ruang</a:t>
          </a:r>
          <a:r>
            <a:rPr lang="en-US" sz="1800" kern="1200" dirty="0"/>
            <a:t> </a:t>
          </a:r>
          <a:r>
            <a:rPr lang="en-US" sz="1800" kern="1200" dirty="0" err="1"/>
            <a:t>lingkup</a:t>
          </a:r>
          <a:endParaRPr lang="id-ID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/>
            <a:t>Rencana</a:t>
          </a:r>
          <a:r>
            <a:rPr lang="en-US" sz="1800" kern="1200" dirty="0"/>
            <a:t> </a:t>
          </a:r>
          <a:r>
            <a:rPr lang="en-US" sz="1800" kern="1200" dirty="0" err="1"/>
            <a:t>manajemen</a:t>
          </a:r>
          <a:r>
            <a:rPr lang="en-US" sz="1800" kern="1200" dirty="0"/>
            <a:t> </a:t>
          </a:r>
          <a:r>
            <a:rPr lang="en-US" sz="1800" kern="1200" dirty="0" err="1"/>
            <a:t>resiko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/>
            <a:t>Daftar </a:t>
          </a:r>
          <a:r>
            <a:rPr lang="en-US" sz="1800" kern="1200" dirty="0" err="1"/>
            <a:t>resiko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/>
            <a:t>Rencana</a:t>
          </a:r>
          <a:r>
            <a:rPr lang="en-US" sz="1800" kern="1200" dirty="0"/>
            <a:t> </a:t>
          </a:r>
          <a:r>
            <a:rPr lang="en-US" sz="1800" kern="1200" dirty="0" err="1"/>
            <a:t>manajemen</a:t>
          </a:r>
          <a:r>
            <a:rPr lang="en-US" sz="1800" kern="1200" dirty="0"/>
            <a:t> </a:t>
          </a:r>
          <a:r>
            <a:rPr lang="en-US" sz="1800" kern="1200" dirty="0" err="1"/>
            <a:t>proyek</a:t>
          </a:r>
          <a:endParaRPr lang="id-ID" sz="1800" kern="1200" dirty="0"/>
        </a:p>
      </dsp:txBody>
      <dsp:txXfrm>
        <a:off x="4960" y="1208707"/>
        <a:ext cx="3277563" cy="2713088"/>
      </dsp:txXfrm>
    </dsp:sp>
    <dsp:sp modelId="{C201DB39-E8F8-4666-9EC4-F8461530003F}">
      <dsp:nvSpPr>
        <dsp:cNvPr id="0" name=""/>
        <dsp:cNvSpPr/>
      </dsp:nvSpPr>
      <dsp:spPr>
        <a:xfrm>
          <a:off x="3390418" y="225438"/>
          <a:ext cx="3277563" cy="983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000" tIns="259000" rIns="259000" bIns="25900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Proses </a:t>
          </a:r>
          <a:endParaRPr lang="id-ID" sz="3300" kern="1200" dirty="0"/>
        </a:p>
      </dsp:txBody>
      <dsp:txXfrm>
        <a:off x="3390418" y="225438"/>
        <a:ext cx="3277563" cy="983268"/>
      </dsp:txXfrm>
    </dsp:sp>
    <dsp:sp modelId="{CD24A7A4-6300-4145-8F55-9ED9A3667AD0}">
      <dsp:nvSpPr>
        <dsp:cNvPr id="0" name=""/>
        <dsp:cNvSpPr/>
      </dsp:nvSpPr>
      <dsp:spPr>
        <a:xfrm>
          <a:off x="3390418" y="1208707"/>
          <a:ext cx="3277563" cy="271308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750" tIns="323750" rIns="323750" bIns="32375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Data gathering 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Hasil interview, </a:t>
          </a:r>
          <a:r>
            <a:rPr lang="en-US" sz="1600" kern="1200" dirty="0" err="1"/>
            <a:t>distribusi</a:t>
          </a:r>
          <a:r>
            <a:rPr lang="en-US" sz="1600" kern="1200" dirty="0"/>
            <a:t> </a:t>
          </a:r>
          <a:r>
            <a:rPr lang="en-US" sz="1600" kern="1200" dirty="0" err="1"/>
            <a:t>probabilitas</a:t>
          </a:r>
          <a:r>
            <a:rPr lang="en-US" sz="1600" kern="1200" dirty="0"/>
            <a:t>, </a:t>
          </a:r>
          <a:r>
            <a:rPr lang="en-US" sz="1600" kern="1200" dirty="0" err="1"/>
            <a:t>pernyataan</a:t>
          </a:r>
          <a:r>
            <a:rPr lang="en-US" sz="1600" kern="1200" dirty="0"/>
            <a:t> </a:t>
          </a:r>
          <a:r>
            <a:rPr lang="en-US" sz="1600" kern="1200" dirty="0" err="1"/>
            <a:t>pakar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Teknik </a:t>
          </a:r>
          <a:r>
            <a:rPr lang="en-US" sz="1600" kern="1200" dirty="0" err="1"/>
            <a:t>kuantitatif</a:t>
          </a:r>
          <a:r>
            <a:rPr lang="en-US" sz="1600" kern="1200" dirty="0"/>
            <a:t> 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Pohon</a:t>
          </a:r>
          <a:r>
            <a:rPr lang="en-US" sz="1600" kern="1200" dirty="0"/>
            <a:t> </a:t>
          </a:r>
          <a:r>
            <a:rPr lang="en-US" sz="1600" kern="1200" dirty="0" err="1"/>
            <a:t>keputusan</a:t>
          </a:r>
          <a:r>
            <a:rPr lang="en-US" sz="1600" kern="1200" dirty="0"/>
            <a:t>, modeling dan </a:t>
          </a:r>
          <a:r>
            <a:rPr lang="en-US" sz="1600" kern="1200" dirty="0" err="1"/>
            <a:t>simulasi</a:t>
          </a:r>
          <a:r>
            <a:rPr lang="en-US" sz="1600" kern="1200" dirty="0"/>
            <a:t>, </a:t>
          </a:r>
          <a:r>
            <a:rPr lang="en-US" sz="1600" kern="1200" dirty="0" err="1"/>
            <a:t>analisis</a:t>
          </a:r>
          <a:r>
            <a:rPr lang="en-US" sz="1600" kern="1200" dirty="0"/>
            <a:t> </a:t>
          </a:r>
          <a:r>
            <a:rPr lang="en-US" sz="1600" i="1" kern="1200" dirty="0"/>
            <a:t>Expected Monetary Value</a:t>
          </a:r>
          <a:r>
            <a:rPr lang="en-US" sz="1600" kern="1200" dirty="0"/>
            <a:t> (EVM)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100" kern="1200" dirty="0"/>
        </a:p>
      </dsp:txBody>
      <dsp:txXfrm>
        <a:off x="3390418" y="1208707"/>
        <a:ext cx="3277563" cy="2713088"/>
      </dsp:txXfrm>
    </dsp:sp>
    <dsp:sp modelId="{A4CAFF66-CEA6-4603-8E55-300D38C4D6E4}">
      <dsp:nvSpPr>
        <dsp:cNvPr id="0" name=""/>
        <dsp:cNvSpPr/>
      </dsp:nvSpPr>
      <dsp:spPr>
        <a:xfrm>
          <a:off x="6775876" y="225438"/>
          <a:ext cx="3277563" cy="983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000" tIns="259000" rIns="259000" bIns="25900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Output </a:t>
          </a:r>
          <a:endParaRPr lang="id-ID" sz="3300" kern="1200" dirty="0"/>
        </a:p>
      </dsp:txBody>
      <dsp:txXfrm>
        <a:off x="6775876" y="225438"/>
        <a:ext cx="3277563" cy="983268"/>
      </dsp:txXfrm>
    </dsp:sp>
    <dsp:sp modelId="{3389BD3E-3159-4774-A7D0-56C5F5CE9A38}">
      <dsp:nvSpPr>
        <dsp:cNvPr id="0" name=""/>
        <dsp:cNvSpPr/>
      </dsp:nvSpPr>
      <dsp:spPr>
        <a:xfrm>
          <a:off x="6775876" y="1208707"/>
          <a:ext cx="3277563" cy="271308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750" tIns="323750" rIns="323750" bIns="32375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Daftar </a:t>
          </a:r>
          <a:r>
            <a:rPr lang="en-US" sz="1600" kern="1200" dirty="0" err="1"/>
            <a:t>resiko</a:t>
          </a:r>
          <a:r>
            <a:rPr lang="en-US" sz="1600" kern="1200" dirty="0"/>
            <a:t> </a:t>
          </a:r>
          <a:r>
            <a:rPr lang="en-US" sz="1600" kern="1200" dirty="0" err="1"/>
            <a:t>terkini</a:t>
          </a:r>
          <a:r>
            <a:rPr lang="en-US" sz="1600" kern="1200" dirty="0"/>
            <a:t> :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Analisis</a:t>
          </a:r>
          <a:r>
            <a:rPr lang="en-US" sz="1600" kern="1200" dirty="0"/>
            <a:t> </a:t>
          </a:r>
          <a:r>
            <a:rPr lang="en-US" sz="1600" kern="1200" dirty="0" err="1"/>
            <a:t>probabilitas</a:t>
          </a:r>
          <a:r>
            <a:rPr lang="en-US" sz="1600" kern="1200" dirty="0"/>
            <a:t> </a:t>
          </a:r>
          <a:r>
            <a:rPr lang="en-US" sz="1600" kern="1200" dirty="0" err="1"/>
            <a:t>proyek</a:t>
          </a:r>
          <a:r>
            <a:rPr lang="en-US" sz="1600" kern="1200" dirty="0"/>
            <a:t>, </a:t>
          </a:r>
          <a:r>
            <a:rPr lang="en-US" sz="1600" kern="1200" dirty="0" err="1"/>
            <a:t>peluang</a:t>
          </a:r>
          <a:r>
            <a:rPr lang="en-US" sz="1600" kern="1200" dirty="0"/>
            <a:t> </a:t>
          </a:r>
          <a:r>
            <a:rPr lang="en-US" sz="1600" kern="1200" dirty="0" err="1"/>
            <a:t>untuk</a:t>
          </a:r>
          <a:r>
            <a:rPr lang="en-US" sz="1600" kern="1200" dirty="0"/>
            <a:t> </a:t>
          </a:r>
          <a:r>
            <a:rPr lang="en-US" sz="1600" kern="1200" dirty="0" err="1"/>
            <a:t>mencapai</a:t>
          </a:r>
          <a:r>
            <a:rPr lang="en-US" sz="1600" kern="1200" dirty="0"/>
            <a:t> </a:t>
          </a:r>
          <a:r>
            <a:rPr lang="en-US" sz="1600" kern="1200" dirty="0" err="1"/>
            <a:t>tujuan</a:t>
          </a:r>
          <a:r>
            <a:rPr lang="en-US" sz="1600" kern="1200" dirty="0"/>
            <a:t>, </a:t>
          </a:r>
          <a:r>
            <a:rPr lang="en-US" sz="1600" kern="1200" dirty="0" err="1"/>
            <a:t>waktu</a:t>
          </a:r>
          <a:r>
            <a:rPr lang="en-US" sz="1600" kern="1200" dirty="0"/>
            <a:t> dan </a:t>
          </a:r>
          <a:r>
            <a:rPr lang="en-US" sz="1600" kern="1200" dirty="0" err="1"/>
            <a:t>biaya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Daftar </a:t>
          </a:r>
          <a:r>
            <a:rPr lang="en-US" sz="1600" kern="1200" dirty="0" err="1"/>
            <a:t>prioritas</a:t>
          </a:r>
          <a:r>
            <a:rPr lang="en-US" sz="1600" kern="1200" dirty="0"/>
            <a:t> </a:t>
          </a:r>
          <a:r>
            <a:rPr lang="en-US" sz="1600" kern="1200" dirty="0" err="1"/>
            <a:t>resiko</a:t>
          </a:r>
          <a:r>
            <a:rPr lang="en-US" sz="1600" kern="1200" dirty="0"/>
            <a:t> </a:t>
          </a:r>
          <a:r>
            <a:rPr lang="en-US" sz="1600" kern="1200" dirty="0" err="1"/>
            <a:t>terkuantifikasi</a:t>
          </a:r>
          <a:endParaRPr lang="id-ID" sz="1600" kern="1200" dirty="0"/>
        </a:p>
      </dsp:txBody>
      <dsp:txXfrm>
        <a:off x="6775876" y="1208707"/>
        <a:ext cx="3277563" cy="27130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685C7-3C89-4B24-8BA4-CA2718E4F39C}">
      <dsp:nvSpPr>
        <dsp:cNvPr id="0" name=""/>
        <dsp:cNvSpPr/>
      </dsp:nvSpPr>
      <dsp:spPr>
        <a:xfrm>
          <a:off x="4960" y="218011"/>
          <a:ext cx="3277563" cy="983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000" tIns="259000" rIns="259000" bIns="25900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Input </a:t>
          </a:r>
          <a:endParaRPr lang="id-ID" sz="3300" kern="1200" dirty="0"/>
        </a:p>
      </dsp:txBody>
      <dsp:txXfrm>
        <a:off x="4960" y="218011"/>
        <a:ext cx="3277563" cy="983268"/>
      </dsp:txXfrm>
    </dsp:sp>
    <dsp:sp modelId="{AB19FA9D-6D70-449B-8BF2-BE3C3846E645}">
      <dsp:nvSpPr>
        <dsp:cNvPr id="0" name=""/>
        <dsp:cNvSpPr/>
      </dsp:nvSpPr>
      <dsp:spPr>
        <a:xfrm>
          <a:off x="4960" y="1201280"/>
          <a:ext cx="3277563" cy="272794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750" tIns="323750" rIns="323750" bIns="32375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 err="1"/>
            <a:t>Rencana</a:t>
          </a:r>
          <a:r>
            <a:rPr lang="en-US" sz="1800" kern="1200" dirty="0"/>
            <a:t> </a:t>
          </a:r>
          <a:r>
            <a:rPr lang="en-US" sz="1800" kern="1200" dirty="0" err="1"/>
            <a:t>manajemen</a:t>
          </a:r>
          <a:r>
            <a:rPr lang="en-US" sz="1800" kern="1200" dirty="0"/>
            <a:t> </a:t>
          </a:r>
          <a:r>
            <a:rPr lang="en-US" sz="1800" kern="1200" dirty="0" err="1"/>
            <a:t>resiko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800" kern="1200" dirty="0"/>
            <a:t>Daftar </a:t>
          </a:r>
          <a:r>
            <a:rPr lang="en-US" sz="1800" kern="1200" dirty="0" err="1"/>
            <a:t>resiko</a:t>
          </a:r>
          <a:endParaRPr lang="en-US" sz="1800" kern="1200" dirty="0"/>
        </a:p>
      </dsp:txBody>
      <dsp:txXfrm>
        <a:off x="4960" y="1201280"/>
        <a:ext cx="3277563" cy="2727943"/>
      </dsp:txXfrm>
    </dsp:sp>
    <dsp:sp modelId="{C201DB39-E8F8-4666-9EC4-F8461530003F}">
      <dsp:nvSpPr>
        <dsp:cNvPr id="0" name=""/>
        <dsp:cNvSpPr/>
      </dsp:nvSpPr>
      <dsp:spPr>
        <a:xfrm>
          <a:off x="3390418" y="218011"/>
          <a:ext cx="3277563" cy="983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000" tIns="259000" rIns="259000" bIns="25900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Proses </a:t>
          </a:r>
          <a:endParaRPr lang="id-ID" sz="3300" kern="1200" dirty="0"/>
        </a:p>
      </dsp:txBody>
      <dsp:txXfrm>
        <a:off x="3390418" y="218011"/>
        <a:ext cx="3277563" cy="983268"/>
      </dsp:txXfrm>
    </dsp:sp>
    <dsp:sp modelId="{CD24A7A4-6300-4145-8F55-9ED9A3667AD0}">
      <dsp:nvSpPr>
        <dsp:cNvPr id="0" name=""/>
        <dsp:cNvSpPr/>
      </dsp:nvSpPr>
      <dsp:spPr>
        <a:xfrm>
          <a:off x="3390418" y="1201280"/>
          <a:ext cx="3277563" cy="272794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750" tIns="323750" rIns="323750" bIns="32375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Strategi</a:t>
          </a:r>
          <a:r>
            <a:rPr lang="en-US" sz="1600" kern="1200" dirty="0"/>
            <a:t> </a:t>
          </a:r>
          <a:r>
            <a:rPr lang="en-US" sz="1600" kern="1200" dirty="0" err="1"/>
            <a:t>untuk</a:t>
          </a:r>
          <a:r>
            <a:rPr lang="en-US" sz="1600" kern="1200" dirty="0"/>
            <a:t> </a:t>
          </a:r>
          <a:r>
            <a:rPr lang="en-US" sz="1600" kern="1200" dirty="0" err="1"/>
            <a:t>resiko</a:t>
          </a:r>
          <a:r>
            <a:rPr lang="en-US" sz="1600" kern="1200" dirty="0"/>
            <a:t> negative/</a:t>
          </a:r>
          <a:r>
            <a:rPr lang="en-US" sz="1600" kern="1200" dirty="0" err="1"/>
            <a:t>ancaman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Strategi</a:t>
          </a:r>
          <a:r>
            <a:rPr lang="en-US" sz="1600" kern="1200" dirty="0"/>
            <a:t> </a:t>
          </a:r>
          <a:r>
            <a:rPr lang="en-US" sz="1600" kern="1200" dirty="0" err="1"/>
            <a:t>untuk</a:t>
          </a:r>
          <a:r>
            <a:rPr lang="en-US" sz="1600" kern="1200" dirty="0"/>
            <a:t> </a:t>
          </a:r>
          <a:r>
            <a:rPr lang="en-US" sz="1600" kern="1200" dirty="0" err="1"/>
            <a:t>resiko</a:t>
          </a:r>
          <a:r>
            <a:rPr lang="en-US" sz="1600" kern="1200" dirty="0"/>
            <a:t> </a:t>
          </a:r>
          <a:r>
            <a:rPr lang="en-US" sz="1600" kern="1200" dirty="0" err="1"/>
            <a:t>positif</a:t>
          </a:r>
          <a:r>
            <a:rPr lang="en-US" sz="1600" kern="1200" dirty="0"/>
            <a:t> / </a:t>
          </a:r>
          <a:r>
            <a:rPr lang="en-US" sz="1600" kern="1200" dirty="0" err="1"/>
            <a:t>kesempatan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Strategi</a:t>
          </a:r>
          <a:r>
            <a:rPr lang="en-US" sz="1600" kern="1200" dirty="0"/>
            <a:t> </a:t>
          </a:r>
          <a:r>
            <a:rPr lang="en-US" sz="1600" kern="1200" dirty="0" err="1"/>
            <a:t>untuk</a:t>
          </a:r>
          <a:r>
            <a:rPr lang="en-US" sz="1600" kern="1200" dirty="0"/>
            <a:t> </a:t>
          </a:r>
          <a:r>
            <a:rPr lang="en-US" sz="1600" kern="1200" dirty="0" err="1"/>
            <a:t>ancaman</a:t>
          </a:r>
          <a:r>
            <a:rPr lang="en-US" sz="1600" kern="1200" dirty="0"/>
            <a:t> dan </a:t>
          </a:r>
          <a:r>
            <a:rPr lang="en-US" sz="1600" kern="1200" dirty="0" err="1"/>
            <a:t>kesempatan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Strategi</a:t>
          </a:r>
          <a:r>
            <a:rPr lang="en-US" sz="1600" kern="1200" dirty="0"/>
            <a:t> </a:t>
          </a:r>
          <a:r>
            <a:rPr lang="en-US" sz="1600" kern="1200" dirty="0" err="1"/>
            <a:t>tindak</a:t>
          </a:r>
          <a:r>
            <a:rPr lang="en-US" sz="1600" kern="1200" dirty="0"/>
            <a:t> </a:t>
          </a:r>
          <a:r>
            <a:rPr lang="en-US" sz="1600" kern="1200" dirty="0" err="1"/>
            <a:t>penanganan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100" kern="1200" dirty="0"/>
        </a:p>
      </dsp:txBody>
      <dsp:txXfrm>
        <a:off x="3390418" y="1201280"/>
        <a:ext cx="3277563" cy="2727943"/>
      </dsp:txXfrm>
    </dsp:sp>
    <dsp:sp modelId="{A4CAFF66-CEA6-4603-8E55-300D38C4D6E4}">
      <dsp:nvSpPr>
        <dsp:cNvPr id="0" name=""/>
        <dsp:cNvSpPr/>
      </dsp:nvSpPr>
      <dsp:spPr>
        <a:xfrm>
          <a:off x="6775876" y="218011"/>
          <a:ext cx="3277563" cy="983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000" tIns="259000" rIns="259000" bIns="25900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Output </a:t>
          </a:r>
          <a:endParaRPr lang="id-ID" sz="3300" kern="1200" dirty="0"/>
        </a:p>
      </dsp:txBody>
      <dsp:txXfrm>
        <a:off x="6775876" y="218011"/>
        <a:ext cx="3277563" cy="983268"/>
      </dsp:txXfrm>
    </dsp:sp>
    <dsp:sp modelId="{3389BD3E-3159-4774-A7D0-56C5F5CE9A38}">
      <dsp:nvSpPr>
        <dsp:cNvPr id="0" name=""/>
        <dsp:cNvSpPr/>
      </dsp:nvSpPr>
      <dsp:spPr>
        <a:xfrm>
          <a:off x="6775876" y="1201280"/>
          <a:ext cx="3277563" cy="272794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750" tIns="323750" rIns="323750" bIns="32375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Daftar </a:t>
          </a:r>
          <a:r>
            <a:rPr lang="en-US" sz="1600" kern="1200" dirty="0" err="1"/>
            <a:t>resiko</a:t>
          </a:r>
          <a:r>
            <a:rPr lang="en-US" sz="1600" kern="1200" dirty="0"/>
            <a:t> </a:t>
          </a:r>
          <a:r>
            <a:rPr lang="en-US" sz="1600" kern="1200" dirty="0" err="1"/>
            <a:t>terkini</a:t>
          </a:r>
          <a:r>
            <a:rPr lang="en-US" sz="1600" kern="1200" dirty="0"/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Rencana</a:t>
          </a:r>
          <a:r>
            <a:rPr lang="en-US" sz="1600" kern="1200" dirty="0"/>
            <a:t> </a:t>
          </a:r>
          <a:r>
            <a:rPr lang="en-US" sz="1600" kern="1200" dirty="0" err="1"/>
            <a:t>manajemen</a:t>
          </a:r>
          <a:r>
            <a:rPr lang="en-US" sz="1600" kern="1200" dirty="0"/>
            <a:t> </a:t>
          </a:r>
          <a:r>
            <a:rPr lang="en-US" sz="1600" kern="1200" dirty="0" err="1"/>
            <a:t>proyek</a:t>
          </a:r>
          <a:r>
            <a:rPr lang="en-US" sz="1600" kern="1200" dirty="0"/>
            <a:t> </a:t>
          </a:r>
          <a:r>
            <a:rPr lang="en-US" sz="1600" kern="1200" dirty="0" err="1"/>
            <a:t>terbaru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Kesepakatan</a:t>
          </a:r>
          <a:r>
            <a:rPr lang="en-US" sz="1600" kern="1200" dirty="0"/>
            <a:t> </a:t>
          </a:r>
          <a:r>
            <a:rPr lang="en-US" sz="1600" kern="1200" dirty="0" err="1"/>
            <a:t>kontrak</a:t>
          </a:r>
          <a:r>
            <a:rPr lang="en-US" sz="1600" kern="1200" dirty="0"/>
            <a:t> </a:t>
          </a:r>
          <a:r>
            <a:rPr lang="en-US" sz="1600" kern="1200" dirty="0" err="1"/>
            <a:t>terkait</a:t>
          </a:r>
          <a:r>
            <a:rPr lang="en-US" sz="1600" kern="1200" dirty="0"/>
            <a:t> </a:t>
          </a:r>
          <a:r>
            <a:rPr lang="en-US" sz="1600" kern="1200" dirty="0" err="1"/>
            <a:t>resiko</a:t>
          </a:r>
          <a:endParaRPr lang="en-US" sz="1600" kern="1200" dirty="0"/>
        </a:p>
      </dsp:txBody>
      <dsp:txXfrm>
        <a:off x="6775876" y="1201280"/>
        <a:ext cx="3277563" cy="2727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5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4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5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0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74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48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7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2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9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0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97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>
                <a:solidFill>
                  <a:schemeClr val="tx1"/>
                </a:solidFill>
              </a:rPr>
              <a:t>Manajemen</a:t>
            </a:r>
            <a:r>
              <a:rPr lang="en-US" sz="6000" b="1" dirty="0">
                <a:solidFill>
                  <a:schemeClr val="tx1"/>
                </a:solidFill>
              </a:rPr>
              <a:t> </a:t>
            </a:r>
            <a:r>
              <a:rPr lang="en-US" sz="6000" b="1" dirty="0" err="1">
                <a:solidFill>
                  <a:schemeClr val="tx1"/>
                </a:solidFill>
              </a:rPr>
              <a:t>Resiko</a:t>
            </a:r>
            <a:r>
              <a:rPr lang="en-US" sz="6000" b="1" dirty="0">
                <a:solidFill>
                  <a:schemeClr val="tx1"/>
                </a:solidFill>
              </a:rPr>
              <a:t> </a:t>
            </a:r>
            <a:r>
              <a:rPr lang="en-US" sz="6000" b="1" dirty="0" err="1">
                <a:solidFill>
                  <a:schemeClr val="tx1"/>
                </a:solidFill>
              </a:rPr>
              <a:t>Proyek</a:t>
            </a:r>
            <a:endParaRPr lang="en-ID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Safitri</a:t>
            </a:r>
            <a:r>
              <a:rPr lang="en-US" sz="2800" dirty="0"/>
              <a:t> </a:t>
            </a:r>
            <a:r>
              <a:rPr lang="en-US" sz="2800" dirty="0" err="1"/>
              <a:t>jaya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306550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E6E69-0032-454F-B710-FB1AE0D5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d-ID" b="1" dirty="0">
                <a:solidFill>
                  <a:schemeClr val="tx1"/>
                </a:solidFill>
              </a:rPr>
              <a:t>Analisis R</a:t>
            </a:r>
            <a:r>
              <a:rPr lang="en-US" b="1" dirty="0">
                <a:solidFill>
                  <a:schemeClr val="tx1"/>
                </a:solidFill>
              </a:rPr>
              <a:t>e</a:t>
            </a:r>
            <a:r>
              <a:rPr lang="id-ID" b="1" dirty="0">
                <a:solidFill>
                  <a:schemeClr val="tx1"/>
                </a:solidFill>
              </a:rPr>
              <a:t>siko Kualitatif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F21A-0856-4341-B1B1-403CAF557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413" indent="-633413">
              <a:buFont typeface="Wingdings" panose="05000000000000000000" pitchFamily="2" charset="2"/>
              <a:buChar char="q"/>
            </a:pPr>
            <a:r>
              <a:rPr lang="id-ID" sz="3200" dirty="0">
                <a:solidFill>
                  <a:schemeClr val="tx1"/>
                </a:solidFill>
              </a:rPr>
              <a:t>Menilai prioritas r</a:t>
            </a:r>
            <a:r>
              <a:rPr lang="en-US" sz="3200" dirty="0">
                <a:solidFill>
                  <a:schemeClr val="tx1"/>
                </a:solidFill>
              </a:rPr>
              <a:t>e</a:t>
            </a:r>
            <a:r>
              <a:rPr lang="id-ID" sz="3200" dirty="0">
                <a:solidFill>
                  <a:schemeClr val="tx1"/>
                </a:solidFill>
              </a:rPr>
              <a:t>siko teridentifikasi menggunakan peluang terjadinya dan dampaknya terhadap tujuan proyek bila r</a:t>
            </a:r>
            <a:r>
              <a:rPr lang="en-US" sz="3200" dirty="0">
                <a:solidFill>
                  <a:schemeClr val="tx1"/>
                </a:solidFill>
              </a:rPr>
              <a:t>e</a:t>
            </a:r>
            <a:r>
              <a:rPr lang="id-ID" sz="3200" dirty="0">
                <a:solidFill>
                  <a:schemeClr val="tx1"/>
                </a:solidFill>
              </a:rPr>
              <a:t>siko itu terjadi </a:t>
            </a:r>
            <a:endParaRPr lang="en-US" sz="3200" dirty="0">
              <a:solidFill>
                <a:schemeClr val="tx1"/>
              </a:solidFill>
            </a:endParaRPr>
          </a:p>
          <a:p>
            <a:pPr marL="633413" indent="-633413">
              <a:buFont typeface="Wingdings" panose="05000000000000000000" pitchFamily="2" charset="2"/>
              <a:buChar char="q"/>
            </a:pPr>
            <a:r>
              <a:rPr lang="id-ID" sz="3200" dirty="0">
                <a:solidFill>
                  <a:schemeClr val="tx1"/>
                </a:solidFill>
              </a:rPr>
              <a:t>Menilai faktor-faktor lain seperti kerangka waktu dan tolerasi r</a:t>
            </a:r>
            <a:r>
              <a:rPr lang="en-US" sz="3200" dirty="0">
                <a:solidFill>
                  <a:schemeClr val="tx1"/>
                </a:solidFill>
              </a:rPr>
              <a:t>e</a:t>
            </a:r>
            <a:r>
              <a:rPr lang="id-ID" sz="3200" dirty="0">
                <a:solidFill>
                  <a:schemeClr val="tx1"/>
                </a:solidFill>
              </a:rPr>
              <a:t>siko dari kendala biaya, jadwal, ruang lingkup, dan mutu</a:t>
            </a:r>
          </a:p>
        </p:txBody>
      </p:sp>
    </p:spTree>
    <p:extLst>
      <p:ext uri="{BB962C8B-B14F-4D97-AF65-F5344CB8AC3E}">
        <p14:creationId xmlns:p14="http://schemas.microsoft.com/office/powerpoint/2010/main" val="2838418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3311A5-99DE-4393-9A6A-668B1A50F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927983-BFBD-4CAA-A34E-2D3486ACF1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193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40DF401-E6F0-4EFD-8C5C-68473520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D146F9C-28F0-4E8C-A2A8-5C1C54EB6E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/>
              <a:t>Analisis Resiko Kualitatif</a:t>
            </a:r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6EC4A8-C9D8-474A-81CB-ACBACFF0999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22087658"/>
              </p:ext>
            </p:extLst>
          </p:nvPr>
        </p:nvGraphicFramePr>
        <p:xfrm>
          <a:off x="1096963" y="1737360"/>
          <a:ext cx="10058400" cy="4147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1991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E6E69-0032-454F-B710-FB1AE0D5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d-ID" b="1" dirty="0">
                <a:solidFill>
                  <a:schemeClr val="tx1"/>
                </a:solidFill>
              </a:rPr>
              <a:t>Analisis R</a:t>
            </a:r>
            <a:r>
              <a:rPr lang="en-US" b="1" dirty="0">
                <a:solidFill>
                  <a:schemeClr val="tx1"/>
                </a:solidFill>
              </a:rPr>
              <a:t>e</a:t>
            </a:r>
            <a:r>
              <a:rPr lang="id-ID" b="1" dirty="0">
                <a:solidFill>
                  <a:schemeClr val="tx1"/>
                </a:solidFill>
              </a:rPr>
              <a:t>siko Kua</a:t>
            </a:r>
            <a:r>
              <a:rPr lang="en-US" b="1" dirty="0" err="1">
                <a:solidFill>
                  <a:schemeClr val="tx1"/>
                </a:solidFill>
              </a:rPr>
              <a:t>nti</a:t>
            </a:r>
            <a:r>
              <a:rPr lang="id-ID" b="1" dirty="0">
                <a:solidFill>
                  <a:schemeClr val="tx1"/>
                </a:solidFill>
              </a:rPr>
              <a:t>tatif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F21A-0856-4341-B1B1-403CAF557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72186"/>
          </a:xfrm>
        </p:spPr>
        <p:txBody>
          <a:bodyPr>
            <a:normAutofit fontScale="85000" lnSpcReduction="20000"/>
          </a:bodyPr>
          <a:lstStyle/>
          <a:p>
            <a:pPr marL="633413" indent="-633413">
              <a:buFont typeface="Wingdings" panose="05000000000000000000" pitchFamily="2" charset="2"/>
              <a:buChar char="q"/>
            </a:pPr>
            <a:r>
              <a:rPr lang="id-ID" sz="3200" dirty="0">
                <a:solidFill>
                  <a:schemeClr val="tx1"/>
                </a:solidFill>
              </a:rPr>
              <a:t>Dikerjakan berdasarkan risiko yang diprioritaskan oleh proses analisis risiko kualitatif </a:t>
            </a:r>
            <a:endParaRPr lang="en-US" sz="3200" dirty="0">
              <a:solidFill>
                <a:schemeClr val="tx1"/>
              </a:solidFill>
            </a:endParaRPr>
          </a:p>
          <a:p>
            <a:pPr marL="633413" indent="-633413">
              <a:buFont typeface="Wingdings" panose="05000000000000000000" pitchFamily="2" charset="2"/>
              <a:buChar char="q"/>
            </a:pPr>
            <a:r>
              <a:rPr lang="id-ID" sz="3200" dirty="0">
                <a:solidFill>
                  <a:schemeClr val="tx1"/>
                </a:solidFill>
              </a:rPr>
              <a:t>Proses menggunakan teknik seperti simulasi montecarlo dan pohon keputusan 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id-ID" sz="3200" dirty="0">
                <a:solidFill>
                  <a:schemeClr val="tx1"/>
                </a:solidFill>
              </a:rPr>
              <a:t>: </a:t>
            </a:r>
            <a:endParaRPr lang="en-US" sz="3200" dirty="0">
              <a:solidFill>
                <a:schemeClr val="tx1"/>
              </a:solidFill>
            </a:endParaRPr>
          </a:p>
          <a:p>
            <a:pPr marL="1082675" lvl="1" indent="-449263">
              <a:buFont typeface="Wingdings" panose="05000000000000000000" pitchFamily="2" charset="2"/>
              <a:buChar char="§"/>
            </a:pPr>
            <a:r>
              <a:rPr lang="id-ID" sz="3000" dirty="0">
                <a:solidFill>
                  <a:schemeClr val="tx1"/>
                </a:solidFill>
              </a:rPr>
              <a:t>Menghitung hasil yang mungkin dan peluangnya </a:t>
            </a:r>
            <a:endParaRPr lang="en-US" sz="3000" dirty="0">
              <a:solidFill>
                <a:schemeClr val="tx1"/>
              </a:solidFill>
            </a:endParaRPr>
          </a:p>
          <a:p>
            <a:pPr marL="1082675" lvl="1" indent="-449263">
              <a:buFont typeface="Wingdings" panose="05000000000000000000" pitchFamily="2" charset="2"/>
              <a:buChar char="§"/>
            </a:pPr>
            <a:r>
              <a:rPr lang="id-ID" sz="3000" dirty="0">
                <a:solidFill>
                  <a:schemeClr val="tx1"/>
                </a:solidFill>
              </a:rPr>
              <a:t>Menilai peluang untuk mencapai tujuan proyek </a:t>
            </a:r>
            <a:endParaRPr lang="en-US" sz="3000" dirty="0">
              <a:solidFill>
                <a:schemeClr val="tx1"/>
              </a:solidFill>
            </a:endParaRPr>
          </a:p>
          <a:p>
            <a:pPr marL="1082675" lvl="1" indent="-449263">
              <a:buFont typeface="Wingdings" panose="05000000000000000000" pitchFamily="2" charset="2"/>
              <a:buChar char="§"/>
            </a:pPr>
            <a:r>
              <a:rPr lang="id-ID" sz="3000" dirty="0">
                <a:solidFill>
                  <a:schemeClr val="tx1"/>
                </a:solidFill>
              </a:rPr>
              <a:t>Mengidentifikasi risiko yang membutuhkan perhatian paling besar dengan menghitung kontrubisi relatifnya terhadap keseluruhan risiko proyek </a:t>
            </a:r>
            <a:endParaRPr lang="en-US" sz="3000" dirty="0">
              <a:solidFill>
                <a:schemeClr val="tx1"/>
              </a:solidFill>
            </a:endParaRPr>
          </a:p>
          <a:p>
            <a:pPr marL="1082675" lvl="1" indent="-449263">
              <a:buFont typeface="Wingdings" panose="05000000000000000000" pitchFamily="2" charset="2"/>
              <a:buChar char="§"/>
            </a:pPr>
            <a:r>
              <a:rPr lang="id-ID" sz="3000" dirty="0">
                <a:solidFill>
                  <a:schemeClr val="tx1"/>
                </a:solidFill>
              </a:rPr>
              <a:t>Mengidentifikasi biaya, jadwal, dan target ruang lingkup yang realistik dan dapat dicapai </a:t>
            </a:r>
            <a:endParaRPr lang="en-US" sz="3000" dirty="0">
              <a:solidFill>
                <a:schemeClr val="tx1"/>
              </a:solidFill>
            </a:endParaRPr>
          </a:p>
          <a:p>
            <a:pPr marL="1082675" lvl="1" indent="-449263">
              <a:buFont typeface="Wingdings" panose="05000000000000000000" pitchFamily="2" charset="2"/>
              <a:buChar char="§"/>
            </a:pPr>
            <a:r>
              <a:rPr lang="id-ID" sz="3000" dirty="0">
                <a:solidFill>
                  <a:schemeClr val="tx1"/>
                </a:solidFill>
              </a:rPr>
              <a:t>Menentukan keputusan manajemen proyek ketika beberapa kondisi atau hasil tidak pasti</a:t>
            </a:r>
          </a:p>
        </p:txBody>
      </p:sp>
    </p:spTree>
    <p:extLst>
      <p:ext uri="{BB962C8B-B14F-4D97-AF65-F5344CB8AC3E}">
        <p14:creationId xmlns:p14="http://schemas.microsoft.com/office/powerpoint/2010/main" val="2074252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6F9C-28F0-4E8C-A2A8-5C1C54EB6E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Analisis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Resiko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Kuantitatif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6EC4A8-C9D8-474A-81CB-ACBACFF0999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92050870"/>
              </p:ext>
            </p:extLst>
          </p:nvPr>
        </p:nvGraphicFramePr>
        <p:xfrm>
          <a:off x="1096963" y="1737360"/>
          <a:ext cx="10058400" cy="4147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0652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ACE63-1ACC-4244-B789-F41F06CD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err="1">
                <a:solidFill>
                  <a:schemeClr val="tx1"/>
                </a:solidFill>
              </a:rPr>
              <a:t>Perencanaan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tindak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penanganan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BFEB0-9D3D-466E-9EC9-16D71411E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dirty="0">
                <a:solidFill>
                  <a:schemeClr val="tx1"/>
                </a:solidFill>
              </a:rPr>
              <a:t>Proses mengembangkan pilihan dan menentukan tindakan untuk meningkatkan kesempatan dan mengurangi ancaman terhadap tujuan proyek. Ini mengikuti analisis risiko kualitatif dan kuantitatif</a:t>
            </a:r>
          </a:p>
        </p:txBody>
      </p:sp>
    </p:spTree>
    <p:extLst>
      <p:ext uri="{BB962C8B-B14F-4D97-AF65-F5344CB8AC3E}">
        <p14:creationId xmlns:p14="http://schemas.microsoft.com/office/powerpoint/2010/main" val="2488262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6F9C-28F0-4E8C-A2A8-5C1C54EB6E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Perencanaan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tindak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penanganan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6EC4A8-C9D8-474A-81CB-ACBACFF0999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36773384"/>
              </p:ext>
            </p:extLst>
          </p:nvPr>
        </p:nvGraphicFramePr>
        <p:xfrm>
          <a:off x="1096963" y="1737360"/>
          <a:ext cx="10058400" cy="4147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1687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0137A-D890-4A85-9D71-3D0D0CDE1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err="1">
                <a:solidFill>
                  <a:schemeClr val="tx1"/>
                </a:solidFill>
              </a:rPr>
              <a:t>Strategi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resiko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negatif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A232D-0699-4269-8572-6233AB575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4988" indent="-534988">
              <a:buFont typeface="Wingdings" panose="05000000000000000000" pitchFamily="2" charset="2"/>
              <a:buChar char="q"/>
            </a:pPr>
            <a:r>
              <a:rPr lang="id-ID" sz="2800" b="1" u="sng" dirty="0">
                <a:solidFill>
                  <a:schemeClr val="tx1"/>
                </a:solidFill>
              </a:rPr>
              <a:t>Avoid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id-ID" sz="2800" dirty="0">
                <a:solidFill>
                  <a:schemeClr val="tx1"/>
                </a:solidFill>
              </a:rPr>
              <a:t>: penghindaran r</a:t>
            </a:r>
            <a:r>
              <a:rPr lang="en-US" sz="2800" dirty="0">
                <a:solidFill>
                  <a:schemeClr val="tx1"/>
                </a:solidFill>
              </a:rPr>
              <a:t>e</a:t>
            </a:r>
            <a:r>
              <a:rPr lang="id-ID" sz="2800" dirty="0">
                <a:solidFill>
                  <a:schemeClr val="tx1"/>
                </a:solidFill>
              </a:rPr>
              <a:t>siko melibatkan perubahan rencana manajemen untuk menghilangkan ancaman oleh r</a:t>
            </a:r>
            <a:r>
              <a:rPr lang="en-US" sz="2800" dirty="0">
                <a:solidFill>
                  <a:schemeClr val="tx1"/>
                </a:solidFill>
              </a:rPr>
              <a:t>e</a:t>
            </a:r>
            <a:r>
              <a:rPr lang="id-ID" sz="2800" dirty="0">
                <a:solidFill>
                  <a:schemeClr val="tx1"/>
                </a:solidFill>
              </a:rPr>
              <a:t>siko merugikan, mengisolasi tujuan proyek dari dampak r</a:t>
            </a:r>
            <a:r>
              <a:rPr lang="en-US" sz="2800" dirty="0">
                <a:solidFill>
                  <a:schemeClr val="tx1"/>
                </a:solidFill>
              </a:rPr>
              <a:t>e</a:t>
            </a:r>
            <a:r>
              <a:rPr lang="id-ID" sz="2800" dirty="0">
                <a:solidFill>
                  <a:schemeClr val="tx1"/>
                </a:solidFill>
              </a:rPr>
              <a:t>siko, atau mengendurkan tujuan yang dalam bahaya. </a:t>
            </a:r>
            <a:endParaRPr lang="en-US" sz="2800" dirty="0">
              <a:solidFill>
                <a:schemeClr val="tx1"/>
              </a:solidFill>
            </a:endParaRPr>
          </a:p>
          <a:p>
            <a:pPr marL="534988" indent="-534988">
              <a:buFont typeface="Wingdings" panose="05000000000000000000" pitchFamily="2" charset="2"/>
              <a:buChar char="q"/>
            </a:pPr>
            <a:r>
              <a:rPr lang="id-ID" sz="2800" b="1" u="sng" dirty="0">
                <a:solidFill>
                  <a:schemeClr val="tx1"/>
                </a:solidFill>
              </a:rPr>
              <a:t>Transfer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id-ID" sz="2800" dirty="0">
                <a:solidFill>
                  <a:schemeClr val="tx1"/>
                </a:solidFill>
              </a:rPr>
              <a:t>: pemindahan r</a:t>
            </a:r>
            <a:r>
              <a:rPr lang="en-US" sz="2800" dirty="0">
                <a:solidFill>
                  <a:schemeClr val="tx1"/>
                </a:solidFill>
              </a:rPr>
              <a:t>e</a:t>
            </a:r>
            <a:r>
              <a:rPr lang="id-ID" sz="2800" dirty="0">
                <a:solidFill>
                  <a:schemeClr val="tx1"/>
                </a:solidFill>
              </a:rPr>
              <a:t>siko mensyaratkan penggantian penerima dampak negatif dari pemilik ke pihak ketiga. </a:t>
            </a:r>
            <a:endParaRPr lang="en-US" sz="2800" dirty="0">
              <a:solidFill>
                <a:schemeClr val="tx1"/>
              </a:solidFill>
            </a:endParaRPr>
          </a:p>
          <a:p>
            <a:pPr marL="534988" indent="-534988">
              <a:buFont typeface="Wingdings" panose="05000000000000000000" pitchFamily="2" charset="2"/>
              <a:buChar char="q"/>
            </a:pPr>
            <a:r>
              <a:rPr lang="id-ID" sz="2800" b="1" u="sng" dirty="0">
                <a:solidFill>
                  <a:schemeClr val="tx1"/>
                </a:solidFill>
              </a:rPr>
              <a:t>Mitigate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id-ID" sz="2800" dirty="0">
                <a:solidFill>
                  <a:schemeClr val="tx1"/>
                </a:solidFill>
              </a:rPr>
              <a:t>: pengurangan peluang dan atau dampak peristiwa ber</a:t>
            </a:r>
            <a:r>
              <a:rPr lang="en-US" sz="2800" dirty="0">
                <a:solidFill>
                  <a:schemeClr val="tx1"/>
                </a:solidFill>
              </a:rPr>
              <a:t>e</a:t>
            </a:r>
            <a:r>
              <a:rPr lang="id-ID" sz="2800" dirty="0">
                <a:solidFill>
                  <a:schemeClr val="tx1"/>
                </a:solidFill>
              </a:rPr>
              <a:t>siko merugikan ke ambang/ batas yang dapat diterima </a:t>
            </a:r>
          </a:p>
        </p:txBody>
      </p:sp>
    </p:spTree>
    <p:extLst>
      <p:ext uri="{BB962C8B-B14F-4D97-AF65-F5344CB8AC3E}">
        <p14:creationId xmlns:p14="http://schemas.microsoft.com/office/powerpoint/2010/main" val="70183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3F5F6-A9E8-4850-9696-9576E8E3C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err="1">
                <a:solidFill>
                  <a:schemeClr val="tx1"/>
                </a:solidFill>
              </a:rPr>
              <a:t>Strategi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resiko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positif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2F3B1-C101-4350-A847-520F0CEA7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34988" indent="-534988">
              <a:buFont typeface="Wingdings" panose="05000000000000000000" pitchFamily="2" charset="2"/>
              <a:buChar char="q"/>
            </a:pPr>
            <a:r>
              <a:rPr lang="id-ID" sz="2800" b="1" i="1" u="sng" dirty="0">
                <a:solidFill>
                  <a:schemeClr val="tx1"/>
                </a:solidFill>
              </a:rPr>
              <a:t>Exploit</a:t>
            </a:r>
            <a:r>
              <a:rPr lang="en-US" sz="2800" dirty="0">
                <a:solidFill>
                  <a:schemeClr val="tx1"/>
                </a:solidFill>
              </a:rPr>
              <a:t> :</a:t>
            </a:r>
            <a:r>
              <a:rPr lang="id-ID" sz="2800" dirty="0">
                <a:solidFill>
                  <a:schemeClr val="tx1"/>
                </a:solidFill>
              </a:rPr>
              <a:t> Strategi untuk memastikan bahwa kesempatan (risiko positif) dapat terealisasi. </a:t>
            </a:r>
            <a:endParaRPr lang="en-US" sz="2800" dirty="0">
              <a:solidFill>
                <a:schemeClr val="tx1"/>
              </a:solidFill>
            </a:endParaRPr>
          </a:p>
          <a:p>
            <a:pPr marL="292608" lvl="1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	</a:t>
            </a:r>
            <a:r>
              <a:rPr lang="id-ID" sz="2600" i="1" dirty="0">
                <a:solidFill>
                  <a:schemeClr val="tx1"/>
                </a:solidFill>
              </a:rPr>
              <a:t>Contoh</a:t>
            </a:r>
            <a:endParaRPr lang="en-US" sz="2600" i="1" dirty="0">
              <a:solidFill>
                <a:schemeClr val="tx1"/>
              </a:solidFill>
            </a:endParaRPr>
          </a:p>
          <a:p>
            <a:pPr marL="292608" lvl="1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	</a:t>
            </a:r>
            <a:r>
              <a:rPr lang="id-ID" sz="2600" dirty="0">
                <a:solidFill>
                  <a:schemeClr val="tx1"/>
                </a:solidFill>
              </a:rPr>
              <a:t>menugaskan SDM yang lebih berbakat untuk mengurangi waktu </a:t>
            </a:r>
            <a:r>
              <a:rPr lang="en-US" sz="2600" dirty="0">
                <a:solidFill>
                  <a:schemeClr val="tx1"/>
                </a:solidFill>
              </a:rPr>
              <a:t>	</a:t>
            </a:r>
            <a:r>
              <a:rPr lang="id-ID" sz="2600" dirty="0">
                <a:solidFill>
                  <a:schemeClr val="tx1"/>
                </a:solidFill>
              </a:rPr>
              <a:t>penyelesaian atau menyediakan mutu lebih baik dari yang direncankan. </a:t>
            </a:r>
            <a:endParaRPr lang="en-US" sz="2600" dirty="0">
              <a:solidFill>
                <a:schemeClr val="tx1"/>
              </a:solidFill>
            </a:endParaRPr>
          </a:p>
          <a:p>
            <a:pPr marL="534988" indent="-534988">
              <a:buFont typeface="Wingdings" panose="05000000000000000000" pitchFamily="2" charset="2"/>
              <a:buChar char="q"/>
            </a:pPr>
            <a:r>
              <a:rPr lang="id-ID" sz="2800" b="1" i="1" u="sng" dirty="0">
                <a:solidFill>
                  <a:schemeClr val="tx1"/>
                </a:solidFill>
              </a:rPr>
              <a:t>Share</a:t>
            </a:r>
            <a:r>
              <a:rPr lang="en-US" sz="2800" dirty="0">
                <a:solidFill>
                  <a:schemeClr val="tx1"/>
                </a:solidFill>
              </a:rPr>
              <a:t> :</a:t>
            </a:r>
            <a:r>
              <a:rPr lang="id-ID" sz="2800" dirty="0">
                <a:solidFill>
                  <a:schemeClr val="tx1"/>
                </a:solidFill>
              </a:rPr>
              <a:t> Alokasi kepemilikan kepada pihak ke tiga yang memiliki kemampuan terbaik menangkap peluang manfaat proyek. </a:t>
            </a:r>
            <a:endParaRPr lang="en-US" sz="2800" dirty="0">
              <a:solidFill>
                <a:schemeClr val="tx1"/>
              </a:solidFill>
            </a:endParaRPr>
          </a:p>
          <a:p>
            <a:pPr marL="292608" lvl="1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	</a:t>
            </a:r>
            <a:r>
              <a:rPr lang="id-ID" sz="2600" i="1" dirty="0">
                <a:solidFill>
                  <a:schemeClr val="tx1"/>
                </a:solidFill>
              </a:rPr>
              <a:t>Contoh</a:t>
            </a:r>
            <a:endParaRPr lang="en-US" sz="2600" i="1" dirty="0">
              <a:solidFill>
                <a:schemeClr val="tx1"/>
              </a:solidFill>
            </a:endParaRPr>
          </a:p>
          <a:p>
            <a:pPr marL="292608" lvl="1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	</a:t>
            </a:r>
            <a:r>
              <a:rPr lang="id-ID" sz="2600" i="1" dirty="0">
                <a:solidFill>
                  <a:schemeClr val="tx1"/>
                </a:solidFill>
              </a:rPr>
              <a:t>special purposes company, joint venture </a:t>
            </a:r>
            <a:endParaRPr lang="en-US" sz="2600" i="1" dirty="0">
              <a:solidFill>
                <a:schemeClr val="tx1"/>
              </a:solidFill>
            </a:endParaRPr>
          </a:p>
          <a:p>
            <a:pPr marL="534988" indent="-534988">
              <a:buFont typeface="Wingdings" panose="05000000000000000000" pitchFamily="2" charset="2"/>
              <a:buChar char="q"/>
            </a:pPr>
            <a:r>
              <a:rPr lang="id-ID" sz="2800" b="1" i="1" u="sng" dirty="0">
                <a:solidFill>
                  <a:schemeClr val="tx1"/>
                </a:solidFill>
              </a:rPr>
              <a:t>Enhance</a:t>
            </a:r>
            <a:r>
              <a:rPr lang="en-US" sz="2800" dirty="0">
                <a:solidFill>
                  <a:schemeClr val="tx1"/>
                </a:solidFill>
              </a:rPr>
              <a:t> :</a:t>
            </a:r>
            <a:r>
              <a:rPr lang="id-ID" sz="2800" dirty="0">
                <a:solidFill>
                  <a:schemeClr val="tx1"/>
                </a:solidFill>
              </a:rPr>
              <a:t> Memodifikasi “ukuran” kesempatan dengan meningkatkan peluang dan atau dampak positif dengan mengidentifikasi dan memaksimalkan pengendali kunci dari risiko berdampak positif. </a:t>
            </a:r>
          </a:p>
        </p:txBody>
      </p:sp>
    </p:spTree>
    <p:extLst>
      <p:ext uri="{BB962C8B-B14F-4D97-AF65-F5344CB8AC3E}">
        <p14:creationId xmlns:p14="http://schemas.microsoft.com/office/powerpoint/2010/main" val="219109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29FF-6757-464E-B9FB-D128C37D8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d-ID" b="1" dirty="0">
                <a:solidFill>
                  <a:schemeClr val="tx1"/>
                </a:solidFill>
              </a:rPr>
              <a:t>Strategi untuk ancaman dan kesempatan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08F8E-123B-4A51-BB48-8C6FB266A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4988" indent="-534988">
              <a:buFont typeface="Wingdings" panose="05000000000000000000" pitchFamily="2" charset="2"/>
              <a:buChar char="q"/>
            </a:pPr>
            <a:r>
              <a:rPr lang="id-ID" sz="3200" b="1" i="1" u="sng" dirty="0">
                <a:solidFill>
                  <a:schemeClr val="tx1"/>
                </a:solidFill>
              </a:rPr>
              <a:t>Acceptance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id-ID" sz="3200" dirty="0">
                <a:solidFill>
                  <a:schemeClr val="tx1"/>
                </a:solidFill>
              </a:rPr>
              <a:t>: sangat jarang kemungkinan untuk menghilangkan seluruh risiko proyek. Tim proyek memutuskan tidak mengubah rencana manajemen proyek untuk menyesuaikan dengan risiko. </a:t>
            </a:r>
            <a:endParaRPr lang="en-US" sz="3200" dirty="0">
              <a:solidFill>
                <a:schemeClr val="tx1"/>
              </a:solidFill>
            </a:endParaRPr>
          </a:p>
          <a:p>
            <a:pPr marL="534988" indent="-534988">
              <a:buFont typeface="Wingdings" panose="05000000000000000000" pitchFamily="2" charset="2"/>
              <a:buChar char="q"/>
            </a:pPr>
            <a:r>
              <a:rPr lang="id-ID" sz="3200" dirty="0">
                <a:solidFill>
                  <a:schemeClr val="tx1"/>
                </a:solidFill>
              </a:rPr>
              <a:t>Penerimaan pasif </a:t>
            </a:r>
            <a:r>
              <a:rPr lang="en-US" sz="3200" dirty="0">
                <a:solidFill>
                  <a:schemeClr val="tx1"/>
                </a:solidFill>
              </a:rPr>
              <a:t>: </a:t>
            </a:r>
            <a:r>
              <a:rPr lang="id-ID" sz="3200" dirty="0">
                <a:solidFill>
                  <a:schemeClr val="tx1"/>
                </a:solidFill>
              </a:rPr>
              <a:t>tidak ada tindakan </a:t>
            </a:r>
            <a:endParaRPr lang="en-US" sz="3200" dirty="0">
              <a:solidFill>
                <a:schemeClr val="tx1"/>
              </a:solidFill>
            </a:endParaRPr>
          </a:p>
          <a:p>
            <a:pPr marL="534988" indent="-534988">
              <a:buFont typeface="Wingdings" panose="05000000000000000000" pitchFamily="2" charset="2"/>
              <a:buChar char="q"/>
            </a:pPr>
            <a:r>
              <a:rPr lang="id-ID" sz="3200" dirty="0">
                <a:solidFill>
                  <a:schemeClr val="tx1"/>
                </a:solidFill>
              </a:rPr>
              <a:t>Penerimaan aktif </a:t>
            </a:r>
            <a:r>
              <a:rPr lang="en-US" sz="3200" dirty="0">
                <a:solidFill>
                  <a:schemeClr val="tx1"/>
                </a:solidFill>
              </a:rPr>
              <a:t>: </a:t>
            </a:r>
            <a:r>
              <a:rPr lang="id-ID" sz="3200" dirty="0">
                <a:solidFill>
                  <a:schemeClr val="tx1"/>
                </a:solidFill>
              </a:rPr>
              <a:t>menetapkan cadangan kontingensi termasuk jumlah waktu, uang, dan sumber daya</a:t>
            </a:r>
          </a:p>
        </p:txBody>
      </p:sp>
    </p:spTree>
    <p:extLst>
      <p:ext uri="{BB962C8B-B14F-4D97-AF65-F5344CB8AC3E}">
        <p14:creationId xmlns:p14="http://schemas.microsoft.com/office/powerpoint/2010/main" val="919649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63857-5AF6-4D30-9F4B-0F4C33957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d-ID" b="1" dirty="0">
                <a:solidFill>
                  <a:schemeClr val="tx1"/>
                </a:solidFill>
              </a:rPr>
              <a:t>Strategi Respon Kontingen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01BC9-1B00-491C-B7C1-A3497A108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dirty="0">
                <a:solidFill>
                  <a:schemeClr val="tx1"/>
                </a:solidFill>
              </a:rPr>
              <a:t>Beberapa respon dirancang untuk digunakan hanya bila peristiwa tertentu terjadi. Untuk beberapa risiko, tim proyek membuat rencana respon yang hanya akan dilaksanakan dibawah kondisi tertentu</a:t>
            </a:r>
          </a:p>
        </p:txBody>
      </p:sp>
    </p:spTree>
    <p:extLst>
      <p:ext uri="{BB962C8B-B14F-4D97-AF65-F5344CB8AC3E}">
        <p14:creationId xmlns:p14="http://schemas.microsoft.com/office/powerpoint/2010/main" val="84045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22DEB-5B58-47A4-98F4-E31DD4C3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/>
              <a:t>Pengertian 	</a:t>
            </a:r>
            <a:endParaRPr lang="id-ID" b="1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E90EC0-E3B4-4971-849C-A03BAB155B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94785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8220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F78EF-E938-466D-B191-3F4C09DCD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d-ID" b="1" dirty="0">
                <a:solidFill>
                  <a:schemeClr val="tx1"/>
                </a:solidFill>
              </a:rPr>
              <a:t>Pengendalian dan Monitoring Risiko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CC23A-0C29-4BA4-815E-75FE09BEC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0850" indent="-450850">
              <a:buFont typeface="Wingdings" panose="05000000000000000000" pitchFamily="2" charset="2"/>
              <a:buChar char="q"/>
            </a:pPr>
            <a:r>
              <a:rPr lang="id-ID" sz="2800" dirty="0">
                <a:solidFill>
                  <a:schemeClr val="tx1"/>
                </a:solidFill>
              </a:rPr>
              <a:t>Proses mengidentifikasi, menganalisis, dan merencanakan risiko-risiko yang baru muncul, melacak risiko teridentifikasi, menganalisis ulang risiko sekarang, memonitor kondisi pemicu rencana kontingensi, memonitor sisa risiko, dan mereview pelaksanaan respon risiko saat mengevaluasi keefektivannya. </a:t>
            </a:r>
            <a:endParaRPr lang="en-US" sz="2800" dirty="0">
              <a:solidFill>
                <a:schemeClr val="tx1"/>
              </a:solidFill>
            </a:endParaRPr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id-ID" sz="2800" dirty="0">
                <a:solidFill>
                  <a:schemeClr val="tx1"/>
                </a:solidFill>
              </a:rPr>
              <a:t>Tujuan lainnya adalah untuk memastikan bila: asumsi proyek masih valid, risiko (sebagaimana telah dinilai) berubah dari sebelumnya, kebijakan dan prosedur manajemen risiko diikuti, cadangan biaya dan jadwal kontingensi dimodifikasi sesuai risiko proyek</a:t>
            </a:r>
          </a:p>
        </p:txBody>
      </p:sp>
    </p:spTree>
    <p:extLst>
      <p:ext uri="{BB962C8B-B14F-4D97-AF65-F5344CB8AC3E}">
        <p14:creationId xmlns:p14="http://schemas.microsoft.com/office/powerpoint/2010/main" val="2564372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6F9C-28F0-4E8C-A2A8-5C1C54EB6E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b="1" dirty="0">
                <a:solidFill>
                  <a:schemeClr val="tx1"/>
                </a:solidFill>
              </a:rPr>
              <a:t>Pengendalian dan monitoring r</a:t>
            </a:r>
            <a:r>
              <a:rPr lang="en-US" b="1" dirty="0">
                <a:solidFill>
                  <a:schemeClr val="tx1"/>
                </a:solidFill>
              </a:rPr>
              <a:t>e</a:t>
            </a:r>
            <a:r>
              <a:rPr lang="id-ID" b="1" dirty="0">
                <a:solidFill>
                  <a:schemeClr val="tx1"/>
                </a:solidFill>
              </a:rPr>
              <a:t>siko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6EC4A8-C9D8-474A-81CB-ACBACFF0999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77702016"/>
              </p:ext>
            </p:extLst>
          </p:nvPr>
        </p:nvGraphicFramePr>
        <p:xfrm>
          <a:off x="1096963" y="1737360"/>
          <a:ext cx="10058400" cy="4147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2612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EEECE2-E281-4053-873E-C9637D042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5400" b="1" dirty="0" err="1">
                <a:solidFill>
                  <a:srgbClr val="FFFFFF"/>
                </a:solidFill>
              </a:rPr>
              <a:t>Pengertian</a:t>
            </a:r>
            <a:r>
              <a:rPr lang="en-US" sz="5400" b="1" dirty="0">
                <a:solidFill>
                  <a:srgbClr val="FFFFFF"/>
                </a:solidFill>
              </a:rPr>
              <a:t> </a:t>
            </a:r>
            <a:r>
              <a:rPr lang="en-US" sz="3600" b="1" dirty="0">
                <a:solidFill>
                  <a:srgbClr val="FFFFFF"/>
                </a:solidFill>
              </a:rPr>
              <a:t>	</a:t>
            </a:r>
            <a:endParaRPr lang="id-ID" sz="3600" dirty="0">
              <a:solidFill>
                <a:srgbClr val="FFFF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B613EB-DF19-4272-9002-2437D9008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5563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712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8EC03-D968-4DCD-81D5-33354E72F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 err="1"/>
              <a:t>Tahapan</a:t>
            </a:r>
            <a:r>
              <a:rPr lang="en-US" b="1"/>
              <a:t> proses</a:t>
            </a:r>
            <a:endParaRPr lang="id-ID" b="1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0E1D76-0924-41C9-B177-08EA90B7A2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369251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88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516F6D6D-68C7-4DE7-BCC8-49EDF0B35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48EE65-A6E0-47DC-9FBB-FFAB1A5A0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Perencanaan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manajemen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resiko</a:t>
            </a:r>
            <a:endParaRPr lang="id-ID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ED2ABB72-FC8B-4840-AD94-069919323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3">
            <a:extLst>
              <a:ext uri="{FF2B5EF4-FFF2-40B4-BE49-F238E27FC236}">
                <a16:creationId xmlns:a16="http://schemas.microsoft.com/office/drawing/2014/main" id="{EDB0E252-C782-4F12-9522-B29D4B7D4B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83A9B9E4-D842-4215-A86C-FA3FE90EFD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0E1C45DE-EF1A-4C71-96A7-76097DCE89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705198"/>
              </p:ext>
            </p:extLst>
          </p:nvPr>
        </p:nvGraphicFramePr>
        <p:xfrm>
          <a:off x="633412" y="639763"/>
          <a:ext cx="7891609" cy="5686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86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DE09FA-1990-48A6-A4F8-6621BA5FD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4400" b="1" dirty="0" err="1">
                <a:solidFill>
                  <a:srgbClr val="FFFFFF"/>
                </a:solidFill>
              </a:rPr>
              <a:t>Perencanaan</a:t>
            </a:r>
            <a:r>
              <a:rPr lang="en-US" sz="4400" b="1" dirty="0">
                <a:solidFill>
                  <a:srgbClr val="FFFFFF"/>
                </a:solidFill>
              </a:rPr>
              <a:t> </a:t>
            </a:r>
            <a:r>
              <a:rPr lang="en-US" sz="4400" b="1" dirty="0" err="1">
                <a:solidFill>
                  <a:srgbClr val="FFFFFF"/>
                </a:solidFill>
              </a:rPr>
              <a:t>manajemen</a:t>
            </a:r>
            <a:r>
              <a:rPr lang="en-US" sz="4400" b="1" dirty="0">
                <a:solidFill>
                  <a:srgbClr val="FFFFFF"/>
                </a:solidFill>
              </a:rPr>
              <a:t> </a:t>
            </a:r>
            <a:r>
              <a:rPr lang="en-US" sz="4400" b="1" dirty="0" err="1">
                <a:solidFill>
                  <a:srgbClr val="FFFFFF"/>
                </a:solidFill>
              </a:rPr>
              <a:t>resiko</a:t>
            </a:r>
            <a:endParaRPr lang="id-ID" sz="4400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F7BF14-E3F9-4592-9723-2E82F56609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69032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6732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7497-9BEA-407C-8A50-F8413A66A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/>
          <a:lstStyle/>
          <a:p>
            <a:r>
              <a:rPr lang="en-US" b="1" dirty="0" err="1">
                <a:solidFill>
                  <a:schemeClr val="tx1"/>
                </a:solidFill>
              </a:rPr>
              <a:t>Identifikasi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resiko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48228-A1FC-4EBE-84C3-C4A5C5BD4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00321"/>
          </a:xfrm>
        </p:spPr>
        <p:txBody>
          <a:bodyPr>
            <a:normAutofit/>
          </a:bodyPr>
          <a:lstStyle/>
          <a:p>
            <a:pPr marL="363538" indent="-363538">
              <a:buFont typeface="Wingdings" panose="05000000000000000000" pitchFamily="2" charset="2"/>
              <a:buChar char="q"/>
            </a:pPr>
            <a:r>
              <a:rPr lang="id-ID" dirty="0">
                <a:solidFill>
                  <a:schemeClr val="tx1"/>
                </a:solidFill>
              </a:rPr>
              <a:t>Menentukan r</a:t>
            </a: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id-ID" dirty="0">
                <a:solidFill>
                  <a:schemeClr val="tx1"/>
                </a:solidFill>
              </a:rPr>
              <a:t>siko-r</a:t>
            </a:r>
            <a:r>
              <a:rPr lang="en-US" dirty="0">
                <a:solidFill>
                  <a:schemeClr val="tx1"/>
                </a:solidFill>
              </a:rPr>
              <a:t>es</a:t>
            </a:r>
            <a:r>
              <a:rPr lang="id-ID" dirty="0">
                <a:solidFill>
                  <a:schemeClr val="tx1"/>
                </a:solidFill>
              </a:rPr>
              <a:t>iko yang mempengaruhi proyek dan mendokumentasikan karakteristiknya.</a:t>
            </a:r>
            <a:endParaRPr lang="en-US" dirty="0">
              <a:solidFill>
                <a:schemeClr val="tx1"/>
              </a:solidFill>
            </a:endParaRPr>
          </a:p>
          <a:p>
            <a:pPr marL="363538" indent="-363538">
              <a:buFont typeface="Wingdings" panose="05000000000000000000" pitchFamily="2" charset="2"/>
              <a:buChar char="q"/>
            </a:pPr>
            <a:r>
              <a:rPr lang="id-ID" dirty="0">
                <a:solidFill>
                  <a:schemeClr val="tx1"/>
                </a:solidFill>
              </a:rPr>
              <a:t>Peserta yang terlibat</a:t>
            </a:r>
            <a:endParaRPr lang="en-US" dirty="0">
              <a:solidFill>
                <a:schemeClr val="tx1"/>
              </a:solidFill>
            </a:endParaRPr>
          </a:p>
          <a:p>
            <a:pPr marL="822325" lvl="1" indent="-457200">
              <a:buFont typeface="+mj-lt"/>
              <a:buAutoNum type="arabicPeriod"/>
            </a:pPr>
            <a:r>
              <a:rPr lang="id-ID" sz="2000" dirty="0">
                <a:solidFill>
                  <a:schemeClr val="tx1"/>
                </a:solidFill>
              </a:rPr>
              <a:t>manajer proyek</a:t>
            </a:r>
            <a:endParaRPr lang="en-US" sz="2000" dirty="0">
              <a:solidFill>
                <a:schemeClr val="tx1"/>
              </a:solidFill>
            </a:endParaRPr>
          </a:p>
          <a:p>
            <a:pPr marL="822325" lvl="1" indent="-457200">
              <a:buFont typeface="+mj-lt"/>
              <a:buAutoNum type="arabicPeriod"/>
            </a:pPr>
            <a:r>
              <a:rPr lang="id-ID" sz="2000" dirty="0">
                <a:solidFill>
                  <a:schemeClr val="tx1"/>
                </a:solidFill>
              </a:rPr>
              <a:t>anggota tim proyek</a:t>
            </a:r>
            <a:endParaRPr lang="en-US" sz="2000" dirty="0">
              <a:solidFill>
                <a:schemeClr val="tx1"/>
              </a:solidFill>
            </a:endParaRPr>
          </a:p>
          <a:p>
            <a:pPr marL="822325" lvl="1" indent="-457200">
              <a:buFont typeface="+mj-lt"/>
              <a:buAutoNum type="arabicPeriod"/>
            </a:pPr>
            <a:r>
              <a:rPr lang="id-ID" sz="2000" dirty="0">
                <a:solidFill>
                  <a:schemeClr val="tx1"/>
                </a:solidFill>
              </a:rPr>
              <a:t>anggota manajemen r</a:t>
            </a:r>
            <a:r>
              <a:rPr lang="en-US" sz="2000" dirty="0">
                <a:solidFill>
                  <a:schemeClr val="tx1"/>
                </a:solidFill>
              </a:rPr>
              <a:t>e</a:t>
            </a:r>
            <a:r>
              <a:rPr lang="id-ID" sz="2000" dirty="0">
                <a:solidFill>
                  <a:schemeClr val="tx1"/>
                </a:solidFill>
              </a:rPr>
              <a:t>siko</a:t>
            </a:r>
            <a:endParaRPr lang="en-US" sz="2000" dirty="0">
              <a:solidFill>
                <a:schemeClr val="tx1"/>
              </a:solidFill>
            </a:endParaRPr>
          </a:p>
          <a:p>
            <a:pPr marL="822325" lvl="1" indent="-457200">
              <a:buFont typeface="+mj-lt"/>
              <a:buAutoNum type="arabicPeriod"/>
            </a:pPr>
            <a:r>
              <a:rPr lang="id-ID" sz="2000" dirty="0">
                <a:solidFill>
                  <a:schemeClr val="tx1"/>
                </a:solidFill>
              </a:rPr>
              <a:t>ahli teknis diluar tim proyek</a:t>
            </a:r>
            <a:endParaRPr lang="en-US" sz="2000" dirty="0">
              <a:solidFill>
                <a:schemeClr val="tx1"/>
              </a:solidFill>
            </a:endParaRPr>
          </a:p>
          <a:p>
            <a:pPr marL="822325" lvl="1" indent="-457200">
              <a:buFont typeface="+mj-lt"/>
              <a:buAutoNum type="arabicPeriod"/>
            </a:pPr>
            <a:r>
              <a:rPr lang="en-US" sz="2000" i="1" dirty="0">
                <a:solidFill>
                  <a:schemeClr val="tx1"/>
                </a:solidFill>
              </a:rPr>
              <a:t>c</a:t>
            </a:r>
            <a:r>
              <a:rPr lang="id-ID" sz="2000" i="1" dirty="0">
                <a:solidFill>
                  <a:schemeClr val="tx1"/>
                </a:solidFill>
              </a:rPr>
              <a:t>ustomer</a:t>
            </a:r>
            <a:endParaRPr lang="en-US" sz="2000" i="1" dirty="0">
              <a:solidFill>
                <a:schemeClr val="tx1"/>
              </a:solidFill>
            </a:endParaRPr>
          </a:p>
          <a:p>
            <a:pPr marL="822325" lvl="1" indent="-457200">
              <a:buFont typeface="+mj-lt"/>
              <a:buAutoNum type="arabicPeriod"/>
            </a:pPr>
            <a:r>
              <a:rPr lang="en-US" sz="2000" i="1" dirty="0">
                <a:solidFill>
                  <a:schemeClr val="tx1"/>
                </a:solidFill>
              </a:rPr>
              <a:t>e</a:t>
            </a:r>
            <a:r>
              <a:rPr lang="id-ID" sz="2000" i="1" dirty="0">
                <a:solidFill>
                  <a:schemeClr val="tx1"/>
                </a:solidFill>
              </a:rPr>
              <a:t>nd user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</a:p>
          <a:p>
            <a:pPr marL="822325" lvl="1" indent="-457200">
              <a:buFont typeface="+mj-lt"/>
              <a:buAutoNum type="arabicPeriod"/>
            </a:pPr>
            <a:r>
              <a:rPr lang="id-ID" sz="2000" dirty="0">
                <a:solidFill>
                  <a:schemeClr val="tx1"/>
                </a:solidFill>
              </a:rPr>
              <a:t>ahli manajemen risiko </a:t>
            </a:r>
            <a:endParaRPr lang="en-US" sz="2000" dirty="0">
              <a:solidFill>
                <a:schemeClr val="tx1"/>
              </a:solidFill>
            </a:endParaRPr>
          </a:p>
          <a:p>
            <a:pPr marL="363538" indent="-363538">
              <a:buFont typeface="Wingdings" panose="05000000000000000000" pitchFamily="2" charset="2"/>
              <a:buChar char="q"/>
            </a:pPr>
            <a:r>
              <a:rPr lang="id-ID" dirty="0">
                <a:solidFill>
                  <a:schemeClr val="tx1"/>
                </a:solidFill>
              </a:rPr>
              <a:t>Merupakan proses iteratif karena r</a:t>
            </a: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id-ID" dirty="0">
                <a:solidFill>
                  <a:schemeClr val="tx1"/>
                </a:solidFill>
              </a:rPr>
              <a:t>siko-r</a:t>
            </a:r>
            <a:r>
              <a:rPr lang="en-US" dirty="0">
                <a:solidFill>
                  <a:schemeClr val="tx1"/>
                </a:solidFill>
              </a:rPr>
              <a:t>es</a:t>
            </a:r>
            <a:r>
              <a:rPr lang="id-ID" dirty="0">
                <a:solidFill>
                  <a:schemeClr val="tx1"/>
                </a:solidFill>
              </a:rPr>
              <a:t>iko baru mungkin diketahui sebagai kemajuan proyek melalui siklus hidupnya.</a:t>
            </a:r>
          </a:p>
        </p:txBody>
      </p:sp>
    </p:spTree>
    <p:extLst>
      <p:ext uri="{BB962C8B-B14F-4D97-AF65-F5344CB8AC3E}">
        <p14:creationId xmlns:p14="http://schemas.microsoft.com/office/powerpoint/2010/main" val="378709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516F6D6D-68C7-4DE7-BCC8-49EDF0B35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146F9C-28F0-4E8C-A2A8-5C1C54EB6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Identifikasi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resiko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D2ABB72-FC8B-4840-AD94-069919323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DB0E252-C782-4F12-9522-B29D4B7D4B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A9B9E4-D842-4215-A86C-FA3FE90EFD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6EC4A8-C9D8-474A-81CB-ACBACFF099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400696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765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F2E2BAD3-6203-43B9-9598-5D93FD934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0" r="-1" b="-1"/>
          <a:stretch/>
        </p:blipFill>
        <p:spPr bwMode="auto">
          <a:xfrm>
            <a:off x="1266730" y="905933"/>
            <a:ext cx="9690544" cy="503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1245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1047</Words>
  <Application>Microsoft Office PowerPoint</Application>
  <PresentationFormat>Widescreen</PresentationFormat>
  <Paragraphs>165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Retrospect</vt:lpstr>
      <vt:lpstr>Manajemen Resiko Proyek</vt:lpstr>
      <vt:lpstr>Pengertian  </vt:lpstr>
      <vt:lpstr>Pengertian  </vt:lpstr>
      <vt:lpstr>Tahapan proses</vt:lpstr>
      <vt:lpstr>Perencanaan manajemen resiko</vt:lpstr>
      <vt:lpstr>Perencanaan manajemen resiko</vt:lpstr>
      <vt:lpstr>Identifikasi resiko</vt:lpstr>
      <vt:lpstr>Identifikasi resiko</vt:lpstr>
      <vt:lpstr>PowerPoint Presentation</vt:lpstr>
      <vt:lpstr>Analisis Resiko Kualitatif</vt:lpstr>
      <vt:lpstr>Analisis Resiko Kualitatif</vt:lpstr>
      <vt:lpstr>Analisis Resiko Kuantitatif</vt:lpstr>
      <vt:lpstr>Analisis Resiko Kuantitatif</vt:lpstr>
      <vt:lpstr>Perencanaan tindak penanganan</vt:lpstr>
      <vt:lpstr>Perencanaan tindak penanganan</vt:lpstr>
      <vt:lpstr>Strategi untuk resiko negatif</vt:lpstr>
      <vt:lpstr>Strategi untuk resiko positif</vt:lpstr>
      <vt:lpstr>Strategi untuk ancaman dan kesempatan</vt:lpstr>
      <vt:lpstr>Strategi Respon Kontingen</vt:lpstr>
      <vt:lpstr>Pengendalian dan Monitoring Risiko</vt:lpstr>
      <vt:lpstr>Pengendalian dan monitoring resiko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Resiko Proyek</dc:title>
  <dc:creator>Prodi Informatika</dc:creator>
  <cp:lastModifiedBy>Prodi Informatika</cp:lastModifiedBy>
  <cp:revision>4</cp:revision>
  <dcterms:created xsi:type="dcterms:W3CDTF">2019-11-17T14:29:10Z</dcterms:created>
  <dcterms:modified xsi:type="dcterms:W3CDTF">2019-11-17T14:56:08Z</dcterms:modified>
</cp:coreProperties>
</file>