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9A253-96D7-4ED8-9CF1-1932901B4AA4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BFC6F8D-FD4A-44F7-BA55-0A41E4311530}">
      <dgm:prSet phldrT="[Text]" custT="1"/>
      <dgm:spPr/>
      <dgm:t>
        <a:bodyPr/>
        <a:lstStyle/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r>
            <a:rPr lang="en-US" sz="1200" dirty="0" err="1" smtClean="0"/>
            <a:t>Mencari</a:t>
          </a:r>
          <a:r>
            <a:rPr lang="en-US" sz="1200" dirty="0" smtClean="0"/>
            <a:t> </a:t>
          </a:r>
          <a:r>
            <a:rPr lang="en-US" sz="1200" dirty="0" err="1" smtClean="0"/>
            <a:t>duit</a:t>
          </a:r>
          <a:r>
            <a:rPr lang="en-US" sz="1200" dirty="0" smtClean="0"/>
            <a:t> </a:t>
          </a:r>
          <a:r>
            <a:rPr lang="en-US" sz="1200" dirty="0" err="1" smtClean="0"/>
            <a:t>melalui</a:t>
          </a:r>
          <a:r>
            <a:rPr lang="en-US" sz="1200" dirty="0" smtClean="0"/>
            <a:t> </a:t>
          </a:r>
          <a:r>
            <a:rPr lang="en-US" sz="1200" dirty="0" err="1" smtClean="0"/>
            <a:t>ekosistem</a:t>
          </a:r>
          <a:r>
            <a:rPr lang="en-US" sz="1200" dirty="0" smtClean="0"/>
            <a:t> </a:t>
          </a:r>
          <a:r>
            <a:rPr lang="en-US" sz="1200" dirty="0" err="1" smtClean="0"/>
            <a:t>sebagai</a:t>
          </a:r>
          <a:r>
            <a:rPr lang="en-US" sz="1200" dirty="0" smtClean="0"/>
            <a:t> </a:t>
          </a:r>
          <a:r>
            <a:rPr lang="en-US" sz="1200" dirty="0" err="1" smtClean="0"/>
            <a:t>penghasil</a:t>
          </a:r>
          <a:r>
            <a:rPr lang="en-US" sz="1200" dirty="0" smtClean="0"/>
            <a:t> </a:t>
          </a:r>
          <a:r>
            <a:rPr lang="en-US" sz="1200" dirty="0" err="1" smtClean="0"/>
            <a:t>duit</a:t>
          </a:r>
          <a:endParaRPr lang="en-US" sz="1200" dirty="0" smtClean="0"/>
        </a:p>
        <a:p>
          <a:pPr algn="l"/>
          <a:r>
            <a:rPr lang="en-US" sz="1200" dirty="0" err="1" smtClean="0"/>
            <a:t>Memiliki</a:t>
          </a:r>
          <a:r>
            <a:rPr lang="en-US" sz="1200" dirty="0" smtClean="0"/>
            <a:t> </a:t>
          </a:r>
          <a:r>
            <a:rPr lang="en-US" sz="1200" dirty="0" err="1" smtClean="0"/>
            <a:t>manajemen</a:t>
          </a:r>
          <a:r>
            <a:rPr lang="en-US" sz="1200" dirty="0" smtClean="0"/>
            <a:t>/</a:t>
          </a:r>
          <a:r>
            <a:rPr lang="en-US" sz="1200" dirty="0" err="1" smtClean="0"/>
            <a:t>tim</a:t>
          </a:r>
          <a:endParaRPr lang="en-US" sz="1200" dirty="0" smtClean="0"/>
        </a:p>
        <a:p>
          <a:pPr algn="l"/>
          <a:r>
            <a:rPr lang="en-US" sz="1200" dirty="0" err="1" smtClean="0"/>
            <a:t>Waktu</a:t>
          </a:r>
          <a:r>
            <a:rPr lang="en-US" sz="1200" dirty="0" smtClean="0"/>
            <a:t> </a:t>
          </a:r>
          <a:r>
            <a:rPr lang="en-US" sz="1200" dirty="0" err="1" smtClean="0"/>
            <a:t>digunakan</a:t>
          </a:r>
          <a:r>
            <a:rPr lang="en-US" sz="1200" dirty="0" smtClean="0"/>
            <a:t> </a:t>
          </a:r>
          <a:r>
            <a:rPr lang="en-US" sz="1200" dirty="0" err="1" smtClean="0"/>
            <a:t>untuk</a:t>
          </a:r>
          <a:r>
            <a:rPr lang="en-US" sz="1200" dirty="0" smtClean="0"/>
            <a:t> </a:t>
          </a:r>
          <a:r>
            <a:rPr lang="en-US" sz="1200" dirty="0" err="1" smtClean="0"/>
            <a:t>memperluas</a:t>
          </a:r>
          <a:r>
            <a:rPr lang="en-US" sz="1200" dirty="0" smtClean="0"/>
            <a:t> </a:t>
          </a:r>
          <a:r>
            <a:rPr lang="en-US" sz="1200" dirty="0" err="1" smtClean="0"/>
            <a:t>relasi</a:t>
          </a:r>
          <a:endParaRPr lang="en-US" sz="1200" dirty="0" smtClean="0"/>
        </a:p>
        <a:p>
          <a:pPr algn="l"/>
          <a:r>
            <a:rPr lang="en-US" sz="1200" dirty="0" err="1" smtClean="0"/>
            <a:t>Sudah</a:t>
          </a:r>
          <a:r>
            <a:rPr lang="en-US" sz="1200" dirty="0" smtClean="0"/>
            <a:t> </a:t>
          </a:r>
          <a:r>
            <a:rPr lang="en-US" sz="1200" dirty="0" err="1" smtClean="0"/>
            <a:t>pernah</a:t>
          </a:r>
          <a:r>
            <a:rPr lang="en-US" sz="1200" dirty="0" smtClean="0"/>
            <a:t> </a:t>
          </a:r>
          <a:r>
            <a:rPr lang="en-US" sz="1200" dirty="0" err="1" smtClean="0"/>
            <a:t>menjadi</a:t>
          </a:r>
          <a:r>
            <a:rPr lang="en-US" sz="1200" dirty="0" smtClean="0"/>
            <a:t> </a:t>
          </a:r>
          <a:r>
            <a:rPr lang="en-US" sz="1200" dirty="0" err="1" smtClean="0"/>
            <a:t>pedagang</a:t>
          </a:r>
          <a:endParaRPr lang="en-US" sz="1200" dirty="0" smtClean="0"/>
        </a:p>
        <a:p>
          <a:pPr algn="l"/>
          <a:r>
            <a:rPr lang="sv-SE" sz="1200" dirty="0" smtClean="0"/>
            <a:t>Hasil tergantung pada kinerja tim</a:t>
          </a:r>
          <a:endParaRPr lang="en-US" sz="1200" dirty="0" smtClean="0"/>
        </a:p>
        <a:p>
          <a:pPr algn="l"/>
          <a:r>
            <a:rPr lang="en-US" sz="1200" dirty="0" smtClean="0"/>
            <a:t>Yang </a:t>
          </a:r>
          <a:r>
            <a:rPr lang="en-US" sz="1200" dirty="0" err="1" smtClean="0"/>
            <a:t>dikembangkan</a:t>
          </a:r>
          <a:r>
            <a:rPr lang="en-US" sz="1200" dirty="0" smtClean="0"/>
            <a:t> </a:t>
          </a:r>
          <a:r>
            <a:rPr lang="en-US" sz="1200" dirty="0" err="1" smtClean="0"/>
            <a:t>adalah</a:t>
          </a:r>
          <a:r>
            <a:rPr lang="en-US" sz="1200" dirty="0" smtClean="0"/>
            <a:t> </a:t>
          </a:r>
          <a:r>
            <a:rPr lang="en-US" sz="1200" dirty="0" err="1" smtClean="0"/>
            <a:t>aset</a:t>
          </a:r>
          <a:endParaRPr lang="en-US" sz="1200" dirty="0"/>
        </a:p>
      </dgm:t>
    </dgm:pt>
    <dgm:pt modelId="{F2CB3451-E489-4C0E-B060-BEBAE576268D}" type="parTrans" cxnId="{74167CFF-DEDC-438C-9F41-4E72F7D08E4D}">
      <dgm:prSet/>
      <dgm:spPr/>
      <dgm:t>
        <a:bodyPr/>
        <a:lstStyle/>
        <a:p>
          <a:endParaRPr lang="en-US"/>
        </a:p>
      </dgm:t>
    </dgm:pt>
    <dgm:pt modelId="{3140D379-6699-4639-A0AE-838CB67F178F}" type="sibTrans" cxnId="{74167CFF-DEDC-438C-9F41-4E72F7D08E4D}">
      <dgm:prSet/>
      <dgm:spPr/>
      <dgm:t>
        <a:bodyPr/>
        <a:lstStyle/>
        <a:p>
          <a:endParaRPr lang="en-US"/>
        </a:p>
      </dgm:t>
    </dgm:pt>
    <dgm:pt modelId="{AC3C10D7-804C-4522-A2FC-9BD4948EF00C}">
      <dgm:prSet phldrT="[Text]" custT="1"/>
      <dgm:spPr/>
      <dgm:t>
        <a:bodyPr/>
        <a:lstStyle/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endParaRPr lang="en-US" sz="1600" dirty="0" smtClean="0"/>
        </a:p>
        <a:p>
          <a:pPr algn="l"/>
          <a:r>
            <a:rPr lang="en-US" sz="1200" dirty="0" err="1" smtClean="0"/>
            <a:t>Tujuan</a:t>
          </a:r>
          <a:r>
            <a:rPr lang="en-US" sz="1200" dirty="0" smtClean="0"/>
            <a:t> </a:t>
          </a:r>
          <a:r>
            <a:rPr lang="en-US" sz="1200" dirty="0" err="1" smtClean="0"/>
            <a:t>untuk</a:t>
          </a:r>
          <a:r>
            <a:rPr lang="en-US" sz="1200" dirty="0" smtClean="0"/>
            <a:t> </a:t>
          </a:r>
          <a:r>
            <a:rPr lang="en-US" sz="1200" dirty="0" err="1" smtClean="0"/>
            <a:t>mencari</a:t>
          </a:r>
          <a:r>
            <a:rPr lang="en-US" sz="1200" dirty="0" smtClean="0"/>
            <a:t> </a:t>
          </a:r>
          <a:r>
            <a:rPr lang="en-US" sz="1200" dirty="0" err="1" smtClean="0"/>
            <a:t>uang</a:t>
          </a:r>
          <a:r>
            <a:rPr lang="en-US" sz="1200" dirty="0" smtClean="0"/>
            <a:t>/</a:t>
          </a:r>
          <a:r>
            <a:rPr lang="en-US" sz="1200" dirty="0" err="1" smtClean="0"/>
            <a:t>untung</a:t>
          </a:r>
          <a:endParaRPr lang="en-US" sz="1200" dirty="0" smtClean="0"/>
        </a:p>
        <a:p>
          <a:pPr algn="l"/>
          <a:r>
            <a:rPr lang="en-US" sz="1200" dirty="0" err="1" smtClean="0"/>
            <a:t>Dikerjakan</a:t>
          </a:r>
          <a:r>
            <a:rPr lang="en-US" sz="1200" dirty="0" smtClean="0"/>
            <a:t> </a:t>
          </a:r>
          <a:r>
            <a:rPr lang="en-US" sz="1200" dirty="0" err="1" smtClean="0"/>
            <a:t>oleh</a:t>
          </a:r>
          <a:r>
            <a:rPr lang="en-US" sz="1200" dirty="0" smtClean="0"/>
            <a:t> </a:t>
          </a:r>
          <a:r>
            <a:rPr lang="en-US" sz="1200" dirty="0" err="1" smtClean="0"/>
            <a:t>diri</a:t>
          </a:r>
          <a:r>
            <a:rPr lang="en-US" sz="1200" dirty="0" smtClean="0"/>
            <a:t> </a:t>
          </a:r>
          <a:r>
            <a:rPr lang="en-US" sz="1200" dirty="0" err="1" smtClean="0"/>
            <a:t>sendiri</a:t>
          </a:r>
          <a:endParaRPr lang="en-US" sz="1200" dirty="0" smtClean="0"/>
        </a:p>
        <a:p>
          <a:pPr algn="l"/>
          <a:r>
            <a:rPr lang="en-US" sz="1200" dirty="0" err="1" smtClean="0"/>
            <a:t>Menghabiskan</a:t>
          </a:r>
          <a:r>
            <a:rPr lang="en-US" sz="1200" dirty="0" smtClean="0"/>
            <a:t> </a:t>
          </a:r>
          <a:r>
            <a:rPr lang="en-US" sz="1200" dirty="0" err="1" smtClean="0"/>
            <a:t>waktu</a:t>
          </a:r>
          <a:r>
            <a:rPr lang="en-US" sz="1200" dirty="0" smtClean="0"/>
            <a:t> </a:t>
          </a:r>
          <a:r>
            <a:rPr lang="en-US" sz="1200" dirty="0" err="1" smtClean="0"/>
            <a:t>untuk</a:t>
          </a:r>
          <a:r>
            <a:rPr lang="en-US" sz="1200" dirty="0" smtClean="0"/>
            <a:t> </a:t>
          </a:r>
          <a:r>
            <a:rPr lang="en-US" sz="1200" dirty="0" err="1" smtClean="0"/>
            <a:t>melakukan</a:t>
          </a:r>
          <a:r>
            <a:rPr lang="en-US" sz="1200" dirty="0" smtClean="0"/>
            <a:t>  </a:t>
          </a:r>
          <a:r>
            <a:rPr lang="en-US" sz="1200" dirty="0" err="1" smtClean="0"/>
            <a:t>pengawasan</a:t>
          </a:r>
          <a:endParaRPr lang="en-US" sz="1200" dirty="0" smtClean="0"/>
        </a:p>
        <a:p>
          <a:pPr algn="l"/>
          <a:r>
            <a:rPr lang="en-US" sz="1200" dirty="0" err="1" smtClean="0"/>
            <a:t>Belum</a:t>
          </a:r>
          <a:r>
            <a:rPr lang="en-US" sz="1200" dirty="0" smtClean="0"/>
            <a:t> </a:t>
          </a:r>
          <a:r>
            <a:rPr lang="en-US" sz="1200" dirty="0" err="1" smtClean="0"/>
            <a:t>pernah</a:t>
          </a:r>
          <a:r>
            <a:rPr lang="en-US" sz="1200" dirty="0" smtClean="0"/>
            <a:t> </a:t>
          </a:r>
          <a:r>
            <a:rPr lang="en-US" sz="1200" dirty="0" err="1" smtClean="0"/>
            <a:t>menjadi</a:t>
          </a:r>
          <a:r>
            <a:rPr lang="en-US" sz="1200" dirty="0" smtClean="0"/>
            <a:t> </a:t>
          </a:r>
          <a:r>
            <a:rPr lang="en-US" sz="1200" dirty="0" err="1" smtClean="0"/>
            <a:t>pengusaha</a:t>
          </a:r>
          <a:endParaRPr lang="en-US" sz="1200" dirty="0" smtClean="0"/>
        </a:p>
        <a:p>
          <a:pPr algn="l"/>
          <a:r>
            <a:rPr lang="en-US" sz="1200" dirty="0" err="1" smtClean="0"/>
            <a:t>Hasil</a:t>
          </a:r>
          <a:r>
            <a:rPr lang="en-US" sz="1200" dirty="0" smtClean="0"/>
            <a:t> </a:t>
          </a:r>
          <a:r>
            <a:rPr lang="en-US" sz="1200" dirty="0" err="1" smtClean="0"/>
            <a:t>tergantung</a:t>
          </a:r>
          <a:r>
            <a:rPr lang="en-US" sz="1200" dirty="0" smtClean="0"/>
            <a:t> </a:t>
          </a:r>
          <a:r>
            <a:rPr lang="en-US" sz="1200" dirty="0" err="1" smtClean="0"/>
            <a:t>pada</a:t>
          </a:r>
          <a:r>
            <a:rPr lang="en-US" sz="1200" dirty="0" smtClean="0"/>
            <a:t> </a:t>
          </a:r>
          <a:r>
            <a:rPr lang="en-US" sz="1200" dirty="0" err="1" smtClean="0"/>
            <a:t>usaha</a:t>
          </a:r>
          <a:r>
            <a:rPr lang="en-US" sz="1200" dirty="0" smtClean="0"/>
            <a:t> </a:t>
          </a:r>
          <a:r>
            <a:rPr lang="en-US" sz="1200" dirty="0" err="1" smtClean="0"/>
            <a:t>sendiri</a:t>
          </a:r>
          <a:endParaRPr lang="en-US" sz="1200" dirty="0" smtClean="0"/>
        </a:p>
        <a:p>
          <a:pPr algn="l"/>
          <a:r>
            <a:rPr lang="en-US" sz="1200" dirty="0" smtClean="0"/>
            <a:t>Yang </a:t>
          </a:r>
          <a:r>
            <a:rPr lang="en-US" sz="1200" dirty="0" err="1" smtClean="0"/>
            <a:t>dikembangkan</a:t>
          </a:r>
          <a:r>
            <a:rPr lang="en-US" sz="1200" dirty="0" smtClean="0"/>
            <a:t> </a:t>
          </a:r>
          <a:r>
            <a:rPr lang="en-US" sz="1200" dirty="0" err="1" smtClean="0"/>
            <a:t>adalah</a:t>
          </a:r>
          <a:r>
            <a:rPr lang="en-US" sz="1200" dirty="0" smtClean="0"/>
            <a:t> </a:t>
          </a:r>
          <a:r>
            <a:rPr lang="en-US" sz="1200" dirty="0" err="1" smtClean="0"/>
            <a:t>omset</a:t>
          </a:r>
          <a:endParaRPr lang="en-US" sz="1200" dirty="0"/>
        </a:p>
      </dgm:t>
    </dgm:pt>
    <dgm:pt modelId="{97C9D178-C15A-4D7E-811D-6E496EF9B4CD}" type="sibTrans" cxnId="{DEF983F5-896F-40BF-87E4-865A914D30FE}">
      <dgm:prSet/>
      <dgm:spPr/>
      <dgm:t>
        <a:bodyPr/>
        <a:lstStyle/>
        <a:p>
          <a:endParaRPr lang="en-US"/>
        </a:p>
      </dgm:t>
    </dgm:pt>
    <dgm:pt modelId="{BAE45F62-7242-463C-810D-482186322CA5}" type="parTrans" cxnId="{DEF983F5-896F-40BF-87E4-865A914D30FE}">
      <dgm:prSet/>
      <dgm:spPr/>
      <dgm:t>
        <a:bodyPr/>
        <a:lstStyle/>
        <a:p>
          <a:endParaRPr lang="en-US"/>
        </a:p>
      </dgm:t>
    </dgm:pt>
    <dgm:pt modelId="{963F1C92-E2AB-495B-BF2E-F916EDDA2388}" type="pres">
      <dgm:prSet presAssocID="{9A39A253-96D7-4ED8-9CF1-1932901B4A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F4B8E7-6887-4CA3-BB99-ED651DBF96E9}" type="pres">
      <dgm:prSet presAssocID="{9A39A253-96D7-4ED8-9CF1-1932901B4AA4}" presName="fgShape" presStyleLbl="fgShp" presStyleIdx="0" presStyleCnt="1" custLinFactY="-100000" custLinFactNeighborX="-863" custLinFactNeighborY="-128547"/>
      <dgm:spPr>
        <a:noFill/>
      </dgm:spPr>
    </dgm:pt>
    <dgm:pt modelId="{3C1B1A11-01AC-4EEF-A70C-7A62D6CAB594}" type="pres">
      <dgm:prSet presAssocID="{9A39A253-96D7-4ED8-9CF1-1932901B4AA4}" presName="linComp" presStyleCnt="0"/>
      <dgm:spPr/>
    </dgm:pt>
    <dgm:pt modelId="{27164CA4-361E-4594-A02E-8B56F030905A}" type="pres">
      <dgm:prSet presAssocID="{AC3C10D7-804C-4522-A2FC-9BD4948EF00C}" presName="compNode" presStyleCnt="0"/>
      <dgm:spPr/>
    </dgm:pt>
    <dgm:pt modelId="{350CC074-CA3D-4D5D-BF78-68F8A46EDAE1}" type="pres">
      <dgm:prSet presAssocID="{AC3C10D7-804C-4522-A2FC-9BD4948EF00C}" presName="bkgdShape" presStyleLbl="node1" presStyleIdx="0" presStyleCnt="2" custLinFactNeighborX="-2270" custLinFactNeighborY="1820"/>
      <dgm:spPr/>
      <dgm:t>
        <a:bodyPr/>
        <a:lstStyle/>
        <a:p>
          <a:endParaRPr lang="en-US"/>
        </a:p>
      </dgm:t>
    </dgm:pt>
    <dgm:pt modelId="{C34010AB-E94B-4EC5-8560-C265939EE05A}" type="pres">
      <dgm:prSet presAssocID="{AC3C10D7-804C-4522-A2FC-9BD4948EF00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3CB72-E3AF-40A3-87D6-90FD3AD3376A}" type="pres">
      <dgm:prSet presAssocID="{AC3C10D7-804C-4522-A2FC-9BD4948EF00C}" presName="invisiNode" presStyleLbl="node1" presStyleIdx="0" presStyleCnt="2"/>
      <dgm:spPr/>
    </dgm:pt>
    <dgm:pt modelId="{3EFCAC39-CBAD-4B15-9C65-2F066121CE18}" type="pres">
      <dgm:prSet presAssocID="{AC3C10D7-804C-4522-A2FC-9BD4948EF00C}" presName="imagNode" presStyleLbl="fgImgPlace1" presStyleIdx="0" presStyleCnt="2" custScaleX="196529" custScaleY="154661" custLinFactNeighborX="-8384" custLinFactNeighborY="176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59D42A-410F-49E1-88C6-20760C0DC5AC}" type="pres">
      <dgm:prSet presAssocID="{97C9D178-C15A-4D7E-811D-6E496EF9B4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C0C328-F9DF-410E-BD1A-5111DD3C3A9E}" type="pres">
      <dgm:prSet presAssocID="{DBFC6F8D-FD4A-44F7-BA55-0A41E4311530}" presName="compNode" presStyleCnt="0"/>
      <dgm:spPr/>
    </dgm:pt>
    <dgm:pt modelId="{1E0902C1-BE46-4BB5-AA7F-5266E4269782}" type="pres">
      <dgm:prSet presAssocID="{DBFC6F8D-FD4A-44F7-BA55-0A41E4311530}" presName="bkgdShape" presStyleLbl="node1" presStyleIdx="1" presStyleCnt="2" custLinFactNeighborX="-3641" custLinFactNeighborY="2310"/>
      <dgm:spPr/>
      <dgm:t>
        <a:bodyPr/>
        <a:lstStyle/>
        <a:p>
          <a:endParaRPr lang="en-US"/>
        </a:p>
      </dgm:t>
    </dgm:pt>
    <dgm:pt modelId="{6FE19B9E-B30F-4196-8587-497C28E0B9EA}" type="pres">
      <dgm:prSet presAssocID="{DBFC6F8D-FD4A-44F7-BA55-0A41E431153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F8E97-18E2-43F8-A03D-CCA5CD408AA0}" type="pres">
      <dgm:prSet presAssocID="{DBFC6F8D-FD4A-44F7-BA55-0A41E4311530}" presName="invisiNode" presStyleLbl="node1" presStyleIdx="1" presStyleCnt="2"/>
      <dgm:spPr/>
    </dgm:pt>
    <dgm:pt modelId="{51AA280F-7A37-4AE4-94A6-58A0A6D85458}" type="pres">
      <dgm:prSet presAssocID="{DBFC6F8D-FD4A-44F7-BA55-0A41E4311530}" presName="imagNode" presStyleLbl="fgImgPlace1" presStyleIdx="1" presStyleCnt="2" custScaleX="221754" custScaleY="159848" custLinFactNeighborX="1472" custLinFactNeighborY="1692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D6E1A09-E51C-46CD-B5ED-860563E7801C}" type="presOf" srcId="{97C9D178-C15A-4D7E-811D-6E496EF9B4CD}" destId="{C659D42A-410F-49E1-88C6-20760C0DC5AC}" srcOrd="0" destOrd="0" presId="urn:microsoft.com/office/officeart/2005/8/layout/hList7"/>
    <dgm:cxn modelId="{D05B6E93-3A63-4825-8F93-E8C77040F3C7}" type="presOf" srcId="{DBFC6F8D-FD4A-44F7-BA55-0A41E4311530}" destId="{1E0902C1-BE46-4BB5-AA7F-5266E4269782}" srcOrd="0" destOrd="0" presId="urn:microsoft.com/office/officeart/2005/8/layout/hList7"/>
    <dgm:cxn modelId="{CE9400F9-F2F6-4515-BB22-5A2E40E23F6D}" type="presOf" srcId="{9A39A253-96D7-4ED8-9CF1-1932901B4AA4}" destId="{963F1C92-E2AB-495B-BF2E-F916EDDA2388}" srcOrd="0" destOrd="0" presId="urn:microsoft.com/office/officeart/2005/8/layout/hList7"/>
    <dgm:cxn modelId="{E2AA50E2-54C2-4A08-8A4E-2F7FCAC497D9}" type="presOf" srcId="{AC3C10D7-804C-4522-A2FC-9BD4948EF00C}" destId="{C34010AB-E94B-4EC5-8560-C265939EE05A}" srcOrd="1" destOrd="0" presId="urn:microsoft.com/office/officeart/2005/8/layout/hList7"/>
    <dgm:cxn modelId="{DEF983F5-896F-40BF-87E4-865A914D30FE}" srcId="{9A39A253-96D7-4ED8-9CF1-1932901B4AA4}" destId="{AC3C10D7-804C-4522-A2FC-9BD4948EF00C}" srcOrd="0" destOrd="0" parTransId="{BAE45F62-7242-463C-810D-482186322CA5}" sibTransId="{97C9D178-C15A-4D7E-811D-6E496EF9B4CD}"/>
    <dgm:cxn modelId="{56C65AE5-90DA-40F6-89FD-3167AC012225}" type="presOf" srcId="{AC3C10D7-804C-4522-A2FC-9BD4948EF00C}" destId="{350CC074-CA3D-4D5D-BF78-68F8A46EDAE1}" srcOrd="0" destOrd="0" presId="urn:microsoft.com/office/officeart/2005/8/layout/hList7"/>
    <dgm:cxn modelId="{74167CFF-DEDC-438C-9F41-4E72F7D08E4D}" srcId="{9A39A253-96D7-4ED8-9CF1-1932901B4AA4}" destId="{DBFC6F8D-FD4A-44F7-BA55-0A41E4311530}" srcOrd="1" destOrd="0" parTransId="{F2CB3451-E489-4C0E-B060-BEBAE576268D}" sibTransId="{3140D379-6699-4639-A0AE-838CB67F178F}"/>
    <dgm:cxn modelId="{88ED5C09-6384-4D5E-8B5E-64C23E6B156B}" type="presOf" srcId="{DBFC6F8D-FD4A-44F7-BA55-0A41E4311530}" destId="{6FE19B9E-B30F-4196-8587-497C28E0B9EA}" srcOrd="1" destOrd="0" presId="urn:microsoft.com/office/officeart/2005/8/layout/hList7"/>
    <dgm:cxn modelId="{29600798-0A44-43C6-A25A-77D8057F0F11}" type="presParOf" srcId="{963F1C92-E2AB-495B-BF2E-F916EDDA2388}" destId="{E0F4B8E7-6887-4CA3-BB99-ED651DBF96E9}" srcOrd="0" destOrd="0" presId="urn:microsoft.com/office/officeart/2005/8/layout/hList7"/>
    <dgm:cxn modelId="{FB697B25-1125-431E-AE87-02CCD3239A65}" type="presParOf" srcId="{963F1C92-E2AB-495B-BF2E-F916EDDA2388}" destId="{3C1B1A11-01AC-4EEF-A70C-7A62D6CAB594}" srcOrd="1" destOrd="0" presId="urn:microsoft.com/office/officeart/2005/8/layout/hList7"/>
    <dgm:cxn modelId="{7B6114D5-2182-4226-B403-D069DA887195}" type="presParOf" srcId="{3C1B1A11-01AC-4EEF-A70C-7A62D6CAB594}" destId="{27164CA4-361E-4594-A02E-8B56F030905A}" srcOrd="0" destOrd="0" presId="urn:microsoft.com/office/officeart/2005/8/layout/hList7"/>
    <dgm:cxn modelId="{08856BA8-FF1F-44E9-9BE2-D54FD7E9B347}" type="presParOf" srcId="{27164CA4-361E-4594-A02E-8B56F030905A}" destId="{350CC074-CA3D-4D5D-BF78-68F8A46EDAE1}" srcOrd="0" destOrd="0" presId="urn:microsoft.com/office/officeart/2005/8/layout/hList7"/>
    <dgm:cxn modelId="{2A6FF099-1EEF-40CD-8E8F-7E615F22B0BF}" type="presParOf" srcId="{27164CA4-361E-4594-A02E-8B56F030905A}" destId="{C34010AB-E94B-4EC5-8560-C265939EE05A}" srcOrd="1" destOrd="0" presId="urn:microsoft.com/office/officeart/2005/8/layout/hList7"/>
    <dgm:cxn modelId="{92852AB1-8C27-402E-A238-3B87AF442B47}" type="presParOf" srcId="{27164CA4-361E-4594-A02E-8B56F030905A}" destId="{03D3CB72-E3AF-40A3-87D6-90FD3AD3376A}" srcOrd="2" destOrd="0" presId="urn:microsoft.com/office/officeart/2005/8/layout/hList7"/>
    <dgm:cxn modelId="{D2977FE1-4BC7-4E50-A1A0-9019C82F3C9A}" type="presParOf" srcId="{27164CA4-361E-4594-A02E-8B56F030905A}" destId="{3EFCAC39-CBAD-4B15-9C65-2F066121CE18}" srcOrd="3" destOrd="0" presId="urn:microsoft.com/office/officeart/2005/8/layout/hList7"/>
    <dgm:cxn modelId="{0B81DADE-C52E-4F3C-A7D7-33215E5A0E89}" type="presParOf" srcId="{3C1B1A11-01AC-4EEF-A70C-7A62D6CAB594}" destId="{C659D42A-410F-49E1-88C6-20760C0DC5AC}" srcOrd="1" destOrd="0" presId="urn:microsoft.com/office/officeart/2005/8/layout/hList7"/>
    <dgm:cxn modelId="{7A716ABF-904A-40EB-8739-D9F3ED4A926A}" type="presParOf" srcId="{3C1B1A11-01AC-4EEF-A70C-7A62D6CAB594}" destId="{39C0C328-F9DF-410E-BD1A-5111DD3C3A9E}" srcOrd="2" destOrd="0" presId="urn:microsoft.com/office/officeart/2005/8/layout/hList7"/>
    <dgm:cxn modelId="{542EEB62-141D-43EF-A19F-170FA7A85F72}" type="presParOf" srcId="{39C0C328-F9DF-410E-BD1A-5111DD3C3A9E}" destId="{1E0902C1-BE46-4BB5-AA7F-5266E4269782}" srcOrd="0" destOrd="0" presId="urn:microsoft.com/office/officeart/2005/8/layout/hList7"/>
    <dgm:cxn modelId="{5A029514-5B46-4B16-8CD4-8615BC97CC6B}" type="presParOf" srcId="{39C0C328-F9DF-410E-BD1A-5111DD3C3A9E}" destId="{6FE19B9E-B30F-4196-8587-497C28E0B9EA}" srcOrd="1" destOrd="0" presId="urn:microsoft.com/office/officeart/2005/8/layout/hList7"/>
    <dgm:cxn modelId="{3E080A3A-453A-499C-8BCE-E9B990722608}" type="presParOf" srcId="{39C0C328-F9DF-410E-BD1A-5111DD3C3A9E}" destId="{445F8E97-18E2-43F8-A03D-CCA5CD408AA0}" srcOrd="2" destOrd="0" presId="urn:microsoft.com/office/officeart/2005/8/layout/hList7"/>
    <dgm:cxn modelId="{EBF5B0D6-E8D2-42CB-BEC3-A10248FBA20D}" type="presParOf" srcId="{39C0C328-F9DF-410E-BD1A-5111DD3C3A9E}" destId="{51AA280F-7A37-4AE4-94A6-58A0A6D854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1901F-B9A5-4E3E-BEBD-89B31F345B3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6421E-0EC9-4C15-8390-A92DFC5CF111}">
      <dgm:prSet phldrT="[Text]" custT="1"/>
      <dgm:spPr/>
      <dgm:t>
        <a:bodyPr/>
        <a:lstStyle/>
        <a:p>
          <a:r>
            <a:rPr lang="en-US" sz="1800" b="1" i="0" dirty="0" smtClean="0"/>
            <a:t>Ferry </a:t>
          </a:r>
          <a:r>
            <a:rPr lang="en-US" sz="1800" b="1" i="0" dirty="0" err="1" smtClean="0"/>
            <a:t>Unardi</a:t>
          </a:r>
          <a:r>
            <a:rPr lang="en-US" sz="1800" b="1" i="0" dirty="0" smtClean="0"/>
            <a:t> </a:t>
          </a:r>
        </a:p>
        <a:p>
          <a:r>
            <a:rPr lang="en-US" sz="1600" b="0" i="0" dirty="0" smtClean="0"/>
            <a:t>Purdue University program Computer Science and Engineering. </a:t>
          </a:r>
        </a:p>
        <a:p>
          <a:r>
            <a:rPr lang="en-US" sz="1600" b="0" i="0" dirty="0" smtClean="0"/>
            <a:t>MBA di Harvard University</a:t>
          </a:r>
        </a:p>
        <a:p>
          <a:r>
            <a:rPr lang="en-US" sz="1600" b="0" i="0" dirty="0" err="1" smtClean="0"/>
            <a:t>Karir</a:t>
          </a:r>
          <a:r>
            <a:rPr lang="en-US" sz="1600" b="0" i="0" dirty="0" smtClean="0"/>
            <a:t> : Microsoft</a:t>
          </a:r>
          <a:endParaRPr lang="en-US" sz="1600" dirty="0"/>
        </a:p>
      </dgm:t>
    </dgm:pt>
    <dgm:pt modelId="{97DE4A8C-20AB-499C-B27B-9C3CEBCBF5DC}" type="parTrans" cxnId="{531DF7B8-7BCA-4E40-9557-A2C4634F8504}">
      <dgm:prSet/>
      <dgm:spPr/>
      <dgm:t>
        <a:bodyPr/>
        <a:lstStyle/>
        <a:p>
          <a:endParaRPr lang="en-US"/>
        </a:p>
      </dgm:t>
    </dgm:pt>
    <dgm:pt modelId="{EAF40E9A-9A24-4E27-960E-C6E85C8EFBA8}" type="sibTrans" cxnId="{531DF7B8-7BCA-4E40-9557-A2C4634F8504}">
      <dgm:prSet/>
      <dgm:spPr/>
      <dgm:t>
        <a:bodyPr/>
        <a:lstStyle/>
        <a:p>
          <a:endParaRPr lang="en-US"/>
        </a:p>
      </dgm:t>
    </dgm:pt>
    <dgm:pt modelId="{063CC5C3-2A4C-4FD9-8E28-E5CB40DB4737}">
      <dgm:prSet phldrT="[Text]" custT="1"/>
      <dgm:spPr/>
      <dgm:t>
        <a:bodyPr/>
        <a:lstStyle/>
        <a:p>
          <a:r>
            <a:rPr lang="en-US" sz="1800" b="1" i="0" dirty="0" smtClean="0"/>
            <a:t>William </a:t>
          </a:r>
          <a:r>
            <a:rPr lang="en-US" sz="1800" b="1" i="0" dirty="0" err="1" smtClean="0"/>
            <a:t>Tanuwijaya</a:t>
          </a:r>
          <a:endParaRPr lang="en-US" sz="1800" b="1" i="0" dirty="0" smtClean="0"/>
        </a:p>
        <a:p>
          <a:r>
            <a:rPr lang="en-US" sz="1800" b="0" i="0" dirty="0" smtClean="0"/>
            <a:t>BINUS</a:t>
          </a:r>
        </a:p>
        <a:p>
          <a:r>
            <a:rPr lang="en-US" sz="1800" b="0" i="0" dirty="0" smtClean="0"/>
            <a:t>Harvard University</a:t>
          </a:r>
        </a:p>
        <a:p>
          <a:r>
            <a:rPr lang="en-US" sz="1800" b="0" i="0" dirty="0" err="1" smtClean="0"/>
            <a:t>Riwayat</a:t>
          </a:r>
          <a:r>
            <a:rPr lang="en-US" sz="1800" b="0" i="0" dirty="0" smtClean="0"/>
            <a:t> </a:t>
          </a:r>
          <a:r>
            <a:rPr lang="en-US" sz="1800" b="0" i="0" dirty="0" err="1" smtClean="0"/>
            <a:t>karir</a:t>
          </a:r>
          <a:r>
            <a:rPr lang="en-US" sz="1800" b="0" i="0" dirty="0" smtClean="0"/>
            <a:t> : Game developer, software developer</a:t>
          </a:r>
          <a:endParaRPr lang="en-US" sz="1800" dirty="0"/>
        </a:p>
      </dgm:t>
    </dgm:pt>
    <dgm:pt modelId="{94BFFCA6-DB1D-4F00-9BB8-EEFC62F3924F}" type="parTrans" cxnId="{ABC47C4F-C9A8-4089-8281-A1F52F29AC55}">
      <dgm:prSet/>
      <dgm:spPr/>
      <dgm:t>
        <a:bodyPr/>
        <a:lstStyle/>
        <a:p>
          <a:endParaRPr lang="en-US"/>
        </a:p>
      </dgm:t>
    </dgm:pt>
    <dgm:pt modelId="{54BA57E8-9D7F-4317-874D-2F188B374C14}" type="sibTrans" cxnId="{ABC47C4F-C9A8-4089-8281-A1F52F29AC55}">
      <dgm:prSet/>
      <dgm:spPr/>
      <dgm:t>
        <a:bodyPr/>
        <a:lstStyle/>
        <a:p>
          <a:endParaRPr lang="en-US"/>
        </a:p>
      </dgm:t>
    </dgm:pt>
    <dgm:pt modelId="{F41BCC34-7D13-4751-A4F7-54E20AB21D37}">
      <dgm:prSet phldrT="[Text]" custT="1"/>
      <dgm:spPr/>
      <dgm:t>
        <a:bodyPr/>
        <a:lstStyle/>
        <a:p>
          <a:r>
            <a:rPr lang="en-US" sz="1800" b="1" i="0" dirty="0" err="1" smtClean="0"/>
            <a:t>Nadiem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Makarim</a:t>
          </a:r>
          <a:endParaRPr lang="en-US" sz="1800" b="1" i="0" dirty="0" smtClean="0"/>
        </a:p>
        <a:p>
          <a:r>
            <a:rPr lang="en-US" sz="1800" b="0" i="0" dirty="0" smtClean="0"/>
            <a:t>MBA Harvard University</a:t>
          </a:r>
        </a:p>
        <a:p>
          <a:r>
            <a:rPr lang="en-US" sz="1800" b="0" i="0" dirty="0" err="1" smtClean="0"/>
            <a:t>Mentri</a:t>
          </a:r>
          <a:r>
            <a:rPr lang="en-US" sz="1800" b="0" i="0" dirty="0" smtClean="0"/>
            <a:t> </a:t>
          </a:r>
          <a:r>
            <a:rPr lang="en-US" sz="1800" b="0" i="0" dirty="0" err="1" smtClean="0"/>
            <a:t>Pendidikan</a:t>
          </a:r>
          <a:r>
            <a:rPr lang="en-US" sz="1800" b="0" i="0" dirty="0" smtClean="0"/>
            <a:t> </a:t>
          </a:r>
          <a:r>
            <a:rPr lang="en-US" sz="1800" b="0" i="0" dirty="0" err="1" smtClean="0"/>
            <a:t>dan</a:t>
          </a:r>
          <a:r>
            <a:rPr lang="en-US" sz="1800" b="0" i="0" dirty="0" smtClean="0"/>
            <a:t> </a:t>
          </a:r>
          <a:r>
            <a:rPr lang="en-US" sz="1800" b="0" i="0" dirty="0" err="1" smtClean="0"/>
            <a:t>Kebudayaan</a:t>
          </a:r>
          <a:endParaRPr lang="en-US" sz="1800" dirty="0"/>
        </a:p>
      </dgm:t>
    </dgm:pt>
    <dgm:pt modelId="{B877AFCF-D69B-478D-98EE-7F0419B20E15}" type="parTrans" cxnId="{4BC8FFAD-6EAB-463A-8628-374EED66B87D}">
      <dgm:prSet/>
      <dgm:spPr/>
      <dgm:t>
        <a:bodyPr/>
        <a:lstStyle/>
        <a:p>
          <a:endParaRPr lang="en-US"/>
        </a:p>
      </dgm:t>
    </dgm:pt>
    <dgm:pt modelId="{45E3B55D-DAFD-4593-92A4-B40BECC83C9B}" type="sibTrans" cxnId="{4BC8FFAD-6EAB-463A-8628-374EED66B87D}">
      <dgm:prSet/>
      <dgm:spPr/>
      <dgm:t>
        <a:bodyPr/>
        <a:lstStyle/>
        <a:p>
          <a:endParaRPr lang="en-US"/>
        </a:p>
      </dgm:t>
    </dgm:pt>
    <dgm:pt modelId="{0711E230-50E4-4138-8921-FC3609CCB67E}">
      <dgm:prSet phldrT="[Text]" custT="1"/>
      <dgm:spPr/>
      <dgm:t>
        <a:bodyPr/>
        <a:lstStyle/>
        <a:p>
          <a:r>
            <a:rPr lang="en-US" sz="1800" b="1" i="0" dirty="0" err="1" smtClean="0"/>
            <a:t>Achmad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Zaky</a:t>
          </a:r>
          <a:endParaRPr lang="en-US" sz="1800" b="1" i="0" dirty="0" smtClean="0"/>
        </a:p>
        <a:p>
          <a:endParaRPr lang="en-US" sz="1800" b="0" i="0" dirty="0" smtClean="0"/>
        </a:p>
        <a:p>
          <a:r>
            <a:rPr lang="en-US" sz="1800" b="0" i="0" dirty="0" err="1" smtClean="0"/>
            <a:t>Teknik</a:t>
          </a:r>
          <a:r>
            <a:rPr lang="en-US" sz="1800" b="0" i="0" dirty="0" smtClean="0"/>
            <a:t> Informatika ITB</a:t>
          </a:r>
          <a:endParaRPr lang="en-US" sz="1800" dirty="0"/>
        </a:p>
      </dgm:t>
    </dgm:pt>
    <dgm:pt modelId="{FA380A18-E9C7-4FF0-8AC0-4051A53D46C4}" type="parTrans" cxnId="{5E4FA9DD-474C-4E9A-8CBF-1952C106D6C6}">
      <dgm:prSet/>
      <dgm:spPr/>
      <dgm:t>
        <a:bodyPr/>
        <a:lstStyle/>
        <a:p>
          <a:endParaRPr lang="en-US"/>
        </a:p>
      </dgm:t>
    </dgm:pt>
    <dgm:pt modelId="{28884206-2CED-4233-AE61-ECAB536C45F2}" type="sibTrans" cxnId="{5E4FA9DD-474C-4E9A-8CBF-1952C106D6C6}">
      <dgm:prSet/>
      <dgm:spPr/>
      <dgm:t>
        <a:bodyPr/>
        <a:lstStyle/>
        <a:p>
          <a:endParaRPr lang="en-US"/>
        </a:p>
      </dgm:t>
    </dgm:pt>
    <dgm:pt modelId="{061AD9F4-7324-438E-9DAE-768BAEA061B4}" type="pres">
      <dgm:prSet presAssocID="{1301901F-B9A5-4E3E-BEBD-89B31F345B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484117-5CDD-49A1-982A-8CF96A0F6C3A}" type="pres">
      <dgm:prSet presAssocID="{C566421E-0EC9-4C15-8390-A92DFC5CF111}" presName="compNode" presStyleCnt="0"/>
      <dgm:spPr/>
    </dgm:pt>
    <dgm:pt modelId="{4EF8452D-DBCF-40C1-9D6B-68D402A82B39}" type="pres">
      <dgm:prSet presAssocID="{C566421E-0EC9-4C15-8390-A92DFC5CF111}" presName="pictRect" presStyleLbl="node1" presStyleIdx="0" presStyleCnt="4" custLinFactNeighborX="-210" custLinFactNeighborY="-380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571C5D-1C16-4044-B7CD-2B4C3FE1CA2F}" type="pres">
      <dgm:prSet presAssocID="{C566421E-0EC9-4C15-8390-A92DFC5CF111}" presName="textRect" presStyleLbl="revTx" presStyleIdx="0" presStyleCnt="4" custScaleY="305726" custLinFactNeighborX="-210" custLinFactNeighborY="53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9A80A-1FAE-4C16-8FBE-07D33586360A}" type="pres">
      <dgm:prSet presAssocID="{EAF40E9A-9A24-4E27-960E-C6E85C8EFB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797649-0974-4D28-843C-6174DC19841D}" type="pres">
      <dgm:prSet presAssocID="{063CC5C3-2A4C-4FD9-8E28-E5CB40DB4737}" presName="compNode" presStyleCnt="0"/>
      <dgm:spPr/>
    </dgm:pt>
    <dgm:pt modelId="{06CE1BF2-A2CA-4F6B-BE89-1D6ED5312AED}" type="pres">
      <dgm:prSet presAssocID="{063CC5C3-2A4C-4FD9-8E28-E5CB40DB4737}" presName="pictRect" presStyleLbl="node1" presStyleIdx="1" presStyleCnt="4" custLinFactNeighborX="-525" custLinFactNeighborY="-562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97B8C89-FEC2-4878-B9DD-598028379DB5}" type="pres">
      <dgm:prSet presAssocID="{063CC5C3-2A4C-4FD9-8E28-E5CB40DB4737}" presName="textRect" presStyleLbl="revTx" presStyleIdx="1" presStyleCnt="4" custScaleY="286656" custLinFactNeighborX="-2624" custLinFactNeighborY="5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7DEA4-5C8C-4E35-91B4-5D14010D52A6}" type="pres">
      <dgm:prSet presAssocID="{54BA57E8-9D7F-4317-874D-2F188B374C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79439E-9B98-43D4-85D3-5C9D0025C120}" type="pres">
      <dgm:prSet presAssocID="{F41BCC34-7D13-4751-A4F7-54E20AB21D37}" presName="compNode" presStyleCnt="0"/>
      <dgm:spPr/>
    </dgm:pt>
    <dgm:pt modelId="{E13E2E32-04DA-484D-9E5F-860901BEF5E8}" type="pres">
      <dgm:prSet presAssocID="{F41BCC34-7D13-4751-A4F7-54E20AB21D37}" presName="pictRect" presStyleLbl="node1" presStyleIdx="2" presStyleCnt="4" custLinFactNeighborX="-1050" custLinFactNeighborY="-5628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FED605-2CF3-4223-AB32-8B4373E9B30B}" type="pres">
      <dgm:prSet presAssocID="{F41BCC34-7D13-4751-A4F7-54E20AB21D37}" presName="textRect" presStyleLbl="revTx" presStyleIdx="2" presStyleCnt="4" custScaleY="179067" custLinFactNeighborX="1050" custLinFactNeighborY="-22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0F756-5576-4A6F-AEE4-39E2BB0BD640}" type="pres">
      <dgm:prSet presAssocID="{45E3B55D-DAFD-4593-92A4-B40BECC83C9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6FBC4B-96BF-4A83-9ADB-302FEA781C45}" type="pres">
      <dgm:prSet presAssocID="{0711E230-50E4-4138-8921-FC3609CCB67E}" presName="compNode" presStyleCnt="0"/>
      <dgm:spPr/>
    </dgm:pt>
    <dgm:pt modelId="{90B1EFAD-B54C-431E-9B7E-8BA2F1923554}" type="pres">
      <dgm:prSet presAssocID="{0711E230-50E4-4138-8921-FC3609CCB67E}" presName="pictRect" presStyleLbl="node1" presStyleIdx="3" presStyleCnt="4" custLinFactNeighborX="210" custLinFactNeighborY="-5628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4ABC48E-80ED-42F7-98FF-9084970ED4A4}" type="pres">
      <dgm:prSet presAssocID="{0711E230-50E4-4138-8921-FC3609CCB67E}" presName="textRect" presStyleLbl="revTx" presStyleIdx="3" presStyleCnt="4" custLinFactNeighborX="210" custLinFactNeighborY="-79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DF7B8-7BCA-4E40-9557-A2C4634F8504}" srcId="{1301901F-B9A5-4E3E-BEBD-89B31F345B31}" destId="{C566421E-0EC9-4C15-8390-A92DFC5CF111}" srcOrd="0" destOrd="0" parTransId="{97DE4A8C-20AB-499C-B27B-9C3CEBCBF5DC}" sibTransId="{EAF40E9A-9A24-4E27-960E-C6E85C8EFBA8}"/>
    <dgm:cxn modelId="{5E4FA9DD-474C-4E9A-8CBF-1952C106D6C6}" srcId="{1301901F-B9A5-4E3E-BEBD-89B31F345B31}" destId="{0711E230-50E4-4138-8921-FC3609CCB67E}" srcOrd="3" destOrd="0" parTransId="{FA380A18-E9C7-4FF0-8AC0-4051A53D46C4}" sibTransId="{28884206-2CED-4233-AE61-ECAB536C45F2}"/>
    <dgm:cxn modelId="{617C7840-1674-4169-B62C-E2BBD115AE30}" type="presOf" srcId="{54BA57E8-9D7F-4317-874D-2F188B374C14}" destId="{A797DEA4-5C8C-4E35-91B4-5D14010D52A6}" srcOrd="0" destOrd="0" presId="urn:microsoft.com/office/officeart/2005/8/layout/pList1"/>
    <dgm:cxn modelId="{927A499D-6D40-4B76-B768-AE91AE254F99}" type="presOf" srcId="{45E3B55D-DAFD-4593-92A4-B40BECC83C9B}" destId="{D850F756-5576-4A6F-AEE4-39E2BB0BD640}" srcOrd="0" destOrd="0" presId="urn:microsoft.com/office/officeart/2005/8/layout/pList1"/>
    <dgm:cxn modelId="{ABC47C4F-C9A8-4089-8281-A1F52F29AC55}" srcId="{1301901F-B9A5-4E3E-BEBD-89B31F345B31}" destId="{063CC5C3-2A4C-4FD9-8E28-E5CB40DB4737}" srcOrd="1" destOrd="0" parTransId="{94BFFCA6-DB1D-4F00-9BB8-EEFC62F3924F}" sibTransId="{54BA57E8-9D7F-4317-874D-2F188B374C14}"/>
    <dgm:cxn modelId="{E24BC5F8-E7D6-4467-9E71-CB614AB3D938}" type="presOf" srcId="{1301901F-B9A5-4E3E-BEBD-89B31F345B31}" destId="{061AD9F4-7324-438E-9DAE-768BAEA061B4}" srcOrd="0" destOrd="0" presId="urn:microsoft.com/office/officeart/2005/8/layout/pList1"/>
    <dgm:cxn modelId="{D3104266-1CC8-4177-B568-84C047A048E6}" type="presOf" srcId="{EAF40E9A-9A24-4E27-960E-C6E85C8EFBA8}" destId="{6619A80A-1FAE-4C16-8FBE-07D33586360A}" srcOrd="0" destOrd="0" presId="urn:microsoft.com/office/officeart/2005/8/layout/pList1"/>
    <dgm:cxn modelId="{E5E129B4-14B9-497B-B757-F76024B40044}" type="presOf" srcId="{0711E230-50E4-4138-8921-FC3609CCB67E}" destId="{24ABC48E-80ED-42F7-98FF-9084970ED4A4}" srcOrd="0" destOrd="0" presId="urn:microsoft.com/office/officeart/2005/8/layout/pList1"/>
    <dgm:cxn modelId="{3623DD75-5284-4F6B-B590-CED29656F7EC}" type="presOf" srcId="{C566421E-0EC9-4C15-8390-A92DFC5CF111}" destId="{C7571C5D-1C16-4044-B7CD-2B4C3FE1CA2F}" srcOrd="0" destOrd="0" presId="urn:microsoft.com/office/officeart/2005/8/layout/pList1"/>
    <dgm:cxn modelId="{4BC8FFAD-6EAB-463A-8628-374EED66B87D}" srcId="{1301901F-B9A5-4E3E-BEBD-89B31F345B31}" destId="{F41BCC34-7D13-4751-A4F7-54E20AB21D37}" srcOrd="2" destOrd="0" parTransId="{B877AFCF-D69B-478D-98EE-7F0419B20E15}" sibTransId="{45E3B55D-DAFD-4593-92A4-B40BECC83C9B}"/>
    <dgm:cxn modelId="{EBEA2ACB-EE70-4B85-8E95-4DDB37644F4D}" type="presOf" srcId="{063CC5C3-2A4C-4FD9-8E28-E5CB40DB4737}" destId="{397B8C89-FEC2-4878-B9DD-598028379DB5}" srcOrd="0" destOrd="0" presId="urn:microsoft.com/office/officeart/2005/8/layout/pList1"/>
    <dgm:cxn modelId="{35707045-F538-492E-BBE3-AFFD3CEAB5BF}" type="presOf" srcId="{F41BCC34-7D13-4751-A4F7-54E20AB21D37}" destId="{EDFED605-2CF3-4223-AB32-8B4373E9B30B}" srcOrd="0" destOrd="0" presId="urn:microsoft.com/office/officeart/2005/8/layout/pList1"/>
    <dgm:cxn modelId="{E419F87E-4538-4EB5-A70F-C086FBB23021}" type="presParOf" srcId="{061AD9F4-7324-438E-9DAE-768BAEA061B4}" destId="{77484117-5CDD-49A1-982A-8CF96A0F6C3A}" srcOrd="0" destOrd="0" presId="urn:microsoft.com/office/officeart/2005/8/layout/pList1"/>
    <dgm:cxn modelId="{6E73A34E-82ED-44AD-AE10-C20648DD4DC6}" type="presParOf" srcId="{77484117-5CDD-49A1-982A-8CF96A0F6C3A}" destId="{4EF8452D-DBCF-40C1-9D6B-68D402A82B39}" srcOrd="0" destOrd="0" presId="urn:microsoft.com/office/officeart/2005/8/layout/pList1"/>
    <dgm:cxn modelId="{B41F7478-8E42-4119-AC6E-9688B3F0F002}" type="presParOf" srcId="{77484117-5CDD-49A1-982A-8CF96A0F6C3A}" destId="{C7571C5D-1C16-4044-B7CD-2B4C3FE1CA2F}" srcOrd="1" destOrd="0" presId="urn:microsoft.com/office/officeart/2005/8/layout/pList1"/>
    <dgm:cxn modelId="{86416A22-2C83-42E4-9A81-5F64B58F55F5}" type="presParOf" srcId="{061AD9F4-7324-438E-9DAE-768BAEA061B4}" destId="{6619A80A-1FAE-4C16-8FBE-07D33586360A}" srcOrd="1" destOrd="0" presId="urn:microsoft.com/office/officeart/2005/8/layout/pList1"/>
    <dgm:cxn modelId="{9FFF475C-B8AC-492F-876F-922D7100EB9F}" type="presParOf" srcId="{061AD9F4-7324-438E-9DAE-768BAEA061B4}" destId="{BD797649-0974-4D28-843C-6174DC19841D}" srcOrd="2" destOrd="0" presId="urn:microsoft.com/office/officeart/2005/8/layout/pList1"/>
    <dgm:cxn modelId="{A793C916-2801-4F21-8E98-3A2B7ACFC96F}" type="presParOf" srcId="{BD797649-0974-4D28-843C-6174DC19841D}" destId="{06CE1BF2-A2CA-4F6B-BE89-1D6ED5312AED}" srcOrd="0" destOrd="0" presId="urn:microsoft.com/office/officeart/2005/8/layout/pList1"/>
    <dgm:cxn modelId="{59EB8A01-E307-46DD-A32F-93276E1B1E33}" type="presParOf" srcId="{BD797649-0974-4D28-843C-6174DC19841D}" destId="{397B8C89-FEC2-4878-B9DD-598028379DB5}" srcOrd="1" destOrd="0" presId="urn:microsoft.com/office/officeart/2005/8/layout/pList1"/>
    <dgm:cxn modelId="{286C24AA-03B3-48FE-9915-61E56BE3A551}" type="presParOf" srcId="{061AD9F4-7324-438E-9DAE-768BAEA061B4}" destId="{A797DEA4-5C8C-4E35-91B4-5D14010D52A6}" srcOrd="3" destOrd="0" presId="urn:microsoft.com/office/officeart/2005/8/layout/pList1"/>
    <dgm:cxn modelId="{158F5723-5AC9-4370-8A08-B9555454BD27}" type="presParOf" srcId="{061AD9F4-7324-438E-9DAE-768BAEA061B4}" destId="{EC79439E-9B98-43D4-85D3-5C9D0025C120}" srcOrd="4" destOrd="0" presId="urn:microsoft.com/office/officeart/2005/8/layout/pList1"/>
    <dgm:cxn modelId="{EE6ABB98-3AD7-480F-AFDF-42E208CC384D}" type="presParOf" srcId="{EC79439E-9B98-43D4-85D3-5C9D0025C120}" destId="{E13E2E32-04DA-484D-9E5F-860901BEF5E8}" srcOrd="0" destOrd="0" presId="urn:microsoft.com/office/officeart/2005/8/layout/pList1"/>
    <dgm:cxn modelId="{58B68238-37FD-47D5-B9F0-A75F6F052F9C}" type="presParOf" srcId="{EC79439E-9B98-43D4-85D3-5C9D0025C120}" destId="{EDFED605-2CF3-4223-AB32-8B4373E9B30B}" srcOrd="1" destOrd="0" presId="urn:microsoft.com/office/officeart/2005/8/layout/pList1"/>
    <dgm:cxn modelId="{427CB8A0-1ECA-4AB8-A4B1-3939F4F6D481}" type="presParOf" srcId="{061AD9F4-7324-438E-9DAE-768BAEA061B4}" destId="{D850F756-5576-4A6F-AEE4-39E2BB0BD640}" srcOrd="5" destOrd="0" presId="urn:microsoft.com/office/officeart/2005/8/layout/pList1"/>
    <dgm:cxn modelId="{3966CA8F-2641-437E-BFC6-36A5C4BB7F67}" type="presParOf" srcId="{061AD9F4-7324-438E-9DAE-768BAEA061B4}" destId="{E46FBC4B-96BF-4A83-9ADB-302FEA781C45}" srcOrd="6" destOrd="0" presId="urn:microsoft.com/office/officeart/2005/8/layout/pList1"/>
    <dgm:cxn modelId="{DC4B26C8-170B-40A1-B132-0FFEB129B17E}" type="presParOf" srcId="{E46FBC4B-96BF-4A83-9ADB-302FEA781C45}" destId="{90B1EFAD-B54C-431E-9B7E-8BA2F1923554}" srcOrd="0" destOrd="0" presId="urn:microsoft.com/office/officeart/2005/8/layout/pList1"/>
    <dgm:cxn modelId="{FC8E714B-F679-4567-ACFB-5EEE6AA8E38B}" type="presParOf" srcId="{E46FBC4B-96BF-4A83-9ADB-302FEA781C45}" destId="{24ABC48E-80ED-42F7-98FF-9084970ED4A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CC074-CA3D-4D5D-BF78-68F8A46EDAE1}">
      <dsp:nvSpPr>
        <dsp:cNvPr id="0" name=""/>
        <dsp:cNvSpPr/>
      </dsp:nvSpPr>
      <dsp:spPr>
        <a:xfrm>
          <a:off x="0" y="66761"/>
          <a:ext cx="4604289" cy="43057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Tujuan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untuk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mencari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uang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untung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Dikerjakan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oleh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diri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sendiri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Menghabiskan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waktu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untuk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melakukan</a:t>
          </a:r>
          <a:r>
            <a:rPr lang="en-US" sz="1200" kern="1200" dirty="0" smtClean="0"/>
            <a:t>  </a:t>
          </a:r>
          <a:r>
            <a:rPr lang="en-US" sz="1200" kern="1200" dirty="0" err="1" smtClean="0"/>
            <a:t>pengawasan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Belum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pernah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menjadi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pengusaha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Hasil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tergantung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pada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usaha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sendiri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Yang </a:t>
          </a:r>
          <a:r>
            <a:rPr lang="en-US" sz="1200" kern="1200" dirty="0" err="1" smtClean="0"/>
            <a:t>dikembangkan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adalah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omset</a:t>
          </a:r>
          <a:endParaRPr lang="en-US" sz="1200" kern="1200" dirty="0"/>
        </a:p>
      </dsp:txBody>
      <dsp:txXfrm>
        <a:off x="0" y="1789061"/>
        <a:ext cx="4604289" cy="1722299"/>
      </dsp:txXfrm>
    </dsp:sp>
    <dsp:sp modelId="{3EFCAC39-CBAD-4B15-9C65-2F066121CE18}">
      <dsp:nvSpPr>
        <dsp:cNvPr id="0" name=""/>
        <dsp:cNvSpPr/>
      </dsp:nvSpPr>
      <dsp:spPr>
        <a:xfrm>
          <a:off x="781595" y="186507"/>
          <a:ext cx="2817860" cy="22175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902C1-BE46-4BB5-AA7F-5266E4269782}">
      <dsp:nvSpPr>
        <dsp:cNvPr id="0" name=""/>
        <dsp:cNvSpPr/>
      </dsp:nvSpPr>
      <dsp:spPr>
        <a:xfrm>
          <a:off x="4583367" y="85354"/>
          <a:ext cx="4604289" cy="43057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Mencari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duit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melalui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ekosistem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sebagai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penghasil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duit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Memiliki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manajemen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tim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Waktu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digunakan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untuk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memperluas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relasi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Sudah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pernah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menjadi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pedagang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Hasil tergantung pada kinerja tim</a:t>
          </a:r>
          <a:endParaRPr lang="en-U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Yang </a:t>
          </a:r>
          <a:r>
            <a:rPr lang="en-US" sz="1200" kern="1200" dirty="0" err="1" smtClean="0"/>
            <a:t>dikembangkan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adalah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aset</a:t>
          </a:r>
          <a:endParaRPr lang="en-US" sz="1200" kern="1200" dirty="0"/>
        </a:p>
      </dsp:txBody>
      <dsp:txXfrm>
        <a:off x="4583367" y="1807654"/>
        <a:ext cx="4604289" cy="1722299"/>
      </dsp:txXfrm>
    </dsp:sp>
    <dsp:sp modelId="{51AA280F-7A37-4AE4-94A6-58A0A6D85458}">
      <dsp:nvSpPr>
        <dsp:cNvPr id="0" name=""/>
        <dsp:cNvSpPr/>
      </dsp:nvSpPr>
      <dsp:spPr>
        <a:xfrm>
          <a:off x="5484490" y="157361"/>
          <a:ext cx="3179540" cy="22919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4B8E7-6887-4CA3-BB99-ED651DBF96E9}">
      <dsp:nvSpPr>
        <dsp:cNvPr id="0" name=""/>
        <dsp:cNvSpPr/>
      </dsp:nvSpPr>
      <dsp:spPr>
        <a:xfrm>
          <a:off x="300210" y="1968499"/>
          <a:ext cx="8614779" cy="645862"/>
        </a:xfrm>
        <a:prstGeom prst="leftRightArrow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8452D-DBCF-40C1-9D6B-68D402A82B39}">
      <dsp:nvSpPr>
        <dsp:cNvPr id="0" name=""/>
        <dsp:cNvSpPr/>
      </dsp:nvSpPr>
      <dsp:spPr>
        <a:xfrm>
          <a:off x="3" y="0"/>
          <a:ext cx="2562524" cy="176557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71C5D-1C16-4044-B7CD-2B4C3FE1CA2F}">
      <dsp:nvSpPr>
        <dsp:cNvPr id="0" name=""/>
        <dsp:cNvSpPr/>
      </dsp:nvSpPr>
      <dsp:spPr>
        <a:xfrm>
          <a:off x="3" y="1797137"/>
          <a:ext cx="2562524" cy="290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Ferry </a:t>
          </a:r>
          <a:r>
            <a:rPr lang="en-US" sz="1800" b="1" i="0" kern="1200" dirty="0" err="1" smtClean="0"/>
            <a:t>Unardi</a:t>
          </a:r>
          <a:r>
            <a:rPr lang="en-US" sz="1800" b="1" i="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Purdue University program Computer Science and Engineering.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MBA di Harvard University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err="1" smtClean="0"/>
            <a:t>Karir</a:t>
          </a:r>
          <a:r>
            <a:rPr lang="en-US" sz="1600" b="0" i="0" kern="1200" dirty="0" smtClean="0"/>
            <a:t> : Microsoft</a:t>
          </a:r>
          <a:endParaRPr lang="en-US" sz="1600" kern="1200" dirty="0"/>
        </a:p>
      </dsp:txBody>
      <dsp:txXfrm>
        <a:off x="3" y="1797137"/>
        <a:ext cx="2562524" cy="2906527"/>
      </dsp:txXfrm>
    </dsp:sp>
    <dsp:sp modelId="{06CE1BF2-A2CA-4F6B-BE89-1D6ED5312AED}">
      <dsp:nvSpPr>
        <dsp:cNvPr id="0" name=""/>
        <dsp:cNvSpPr/>
      </dsp:nvSpPr>
      <dsp:spPr>
        <a:xfrm>
          <a:off x="2810816" y="0"/>
          <a:ext cx="2562524" cy="176557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B8C89-FEC2-4878-B9DD-598028379DB5}">
      <dsp:nvSpPr>
        <dsp:cNvPr id="0" name=""/>
        <dsp:cNvSpPr/>
      </dsp:nvSpPr>
      <dsp:spPr>
        <a:xfrm>
          <a:off x="2757029" y="1978438"/>
          <a:ext cx="2562524" cy="272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William </a:t>
          </a:r>
          <a:r>
            <a:rPr lang="en-US" sz="1800" b="1" i="0" kern="1200" dirty="0" err="1" smtClean="0"/>
            <a:t>Tanuwijaya</a:t>
          </a:r>
          <a:endParaRPr lang="en-US" sz="1800" b="1" i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BINUS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Harvard University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/>
            <a:t>Riwayat</a:t>
          </a:r>
          <a:r>
            <a:rPr lang="en-US" sz="1800" b="0" i="0" kern="1200" dirty="0" smtClean="0"/>
            <a:t> </a:t>
          </a:r>
          <a:r>
            <a:rPr lang="en-US" sz="1800" b="0" i="0" kern="1200" dirty="0" err="1" smtClean="0"/>
            <a:t>karir</a:t>
          </a:r>
          <a:r>
            <a:rPr lang="en-US" sz="1800" b="0" i="0" kern="1200" dirty="0" smtClean="0"/>
            <a:t> : Game developer, software developer</a:t>
          </a:r>
          <a:endParaRPr lang="en-US" sz="1800" kern="1200" dirty="0"/>
        </a:p>
      </dsp:txBody>
      <dsp:txXfrm>
        <a:off x="2757029" y="1978438"/>
        <a:ext cx="2562524" cy="2725229"/>
      </dsp:txXfrm>
    </dsp:sp>
    <dsp:sp modelId="{E13E2E32-04DA-484D-9E5F-860901BEF5E8}">
      <dsp:nvSpPr>
        <dsp:cNvPr id="0" name=""/>
        <dsp:cNvSpPr/>
      </dsp:nvSpPr>
      <dsp:spPr>
        <a:xfrm>
          <a:off x="5616248" y="0"/>
          <a:ext cx="2562524" cy="176557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ED605-2CF3-4223-AB32-8B4373E9B30B}">
      <dsp:nvSpPr>
        <dsp:cNvPr id="0" name=""/>
        <dsp:cNvSpPr/>
      </dsp:nvSpPr>
      <dsp:spPr>
        <a:xfrm>
          <a:off x="5670061" y="1980357"/>
          <a:ext cx="2562524" cy="170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 smtClean="0"/>
            <a:t>Nadiem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Makarim</a:t>
          </a:r>
          <a:endParaRPr lang="en-US" sz="1800" b="1" i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MBA Harvard University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/>
            <a:t>Mentri</a:t>
          </a:r>
          <a:r>
            <a:rPr lang="en-US" sz="1800" b="0" i="0" kern="1200" dirty="0" smtClean="0"/>
            <a:t> </a:t>
          </a:r>
          <a:r>
            <a:rPr lang="en-US" sz="1800" b="0" i="0" kern="1200" dirty="0" err="1" smtClean="0"/>
            <a:t>Pendidikan</a:t>
          </a:r>
          <a:r>
            <a:rPr lang="en-US" sz="1800" b="0" i="0" kern="1200" dirty="0" smtClean="0"/>
            <a:t> </a:t>
          </a:r>
          <a:r>
            <a:rPr lang="en-US" sz="1800" b="0" i="0" kern="1200" dirty="0" err="1" smtClean="0"/>
            <a:t>dan</a:t>
          </a:r>
          <a:r>
            <a:rPr lang="en-US" sz="1800" b="0" i="0" kern="1200" dirty="0" smtClean="0"/>
            <a:t> </a:t>
          </a:r>
          <a:r>
            <a:rPr lang="en-US" sz="1800" b="0" i="0" kern="1200" dirty="0" err="1" smtClean="0"/>
            <a:t>Kebudayaan</a:t>
          </a:r>
          <a:endParaRPr lang="en-US" sz="1800" kern="1200" dirty="0"/>
        </a:p>
      </dsp:txBody>
      <dsp:txXfrm>
        <a:off x="5670061" y="1980357"/>
        <a:ext cx="2562524" cy="1702384"/>
      </dsp:txXfrm>
    </dsp:sp>
    <dsp:sp modelId="{90B1EFAD-B54C-431E-9B7E-8BA2F1923554}">
      <dsp:nvSpPr>
        <dsp:cNvPr id="0" name=""/>
        <dsp:cNvSpPr/>
      </dsp:nvSpPr>
      <dsp:spPr>
        <a:xfrm>
          <a:off x="8467421" y="0"/>
          <a:ext cx="2562524" cy="176557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BC48E-80ED-42F7-98FF-9084970ED4A4}">
      <dsp:nvSpPr>
        <dsp:cNvPr id="0" name=""/>
        <dsp:cNvSpPr/>
      </dsp:nvSpPr>
      <dsp:spPr>
        <a:xfrm>
          <a:off x="8467421" y="2006238"/>
          <a:ext cx="2562524" cy="95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 smtClean="0"/>
            <a:t>Achmad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Zaky</a:t>
          </a:r>
          <a:endParaRPr lang="en-US" sz="1800" b="1" i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i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/>
            <a:t>Teknik</a:t>
          </a:r>
          <a:r>
            <a:rPr lang="en-US" sz="1800" b="0" i="0" kern="1200" dirty="0" smtClean="0"/>
            <a:t> Informatika ITB</a:t>
          </a:r>
          <a:endParaRPr lang="en-US" sz="1800" kern="1200" dirty="0"/>
        </a:p>
      </dsp:txBody>
      <dsp:txXfrm>
        <a:off x="8467421" y="2006238"/>
        <a:ext cx="2562524" cy="950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6000" dirty="0" smtClean="0"/>
              <a:t>TECHNOPRENEURSHIP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56923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Pertemuan</a:t>
            </a:r>
            <a:r>
              <a:rPr lang="en-US" b="1" dirty="0" smtClean="0"/>
              <a:t> 1 – </a:t>
            </a:r>
            <a:r>
              <a:rPr lang="en-US" b="1" dirty="0" err="1" smtClean="0"/>
              <a:t>Pengantar</a:t>
            </a:r>
            <a:r>
              <a:rPr lang="en-US" b="1" dirty="0" smtClean="0"/>
              <a:t> </a:t>
            </a:r>
            <a:r>
              <a:rPr lang="en-US" b="1" dirty="0" err="1" smtClean="0"/>
              <a:t>Technopreneurship</a:t>
            </a:r>
            <a:endParaRPr lang="en-US" b="1" dirty="0" smtClean="0"/>
          </a:p>
          <a:p>
            <a:r>
              <a:rPr lang="en-US" b="1" dirty="0" err="1" smtClean="0"/>
              <a:t>Senin</a:t>
            </a:r>
            <a:r>
              <a:rPr lang="en-US" b="1" dirty="0" smtClean="0"/>
              <a:t>, 27 </a:t>
            </a:r>
            <a:r>
              <a:rPr lang="en-US" b="1" dirty="0" err="1" smtClean="0"/>
              <a:t>Januari</a:t>
            </a:r>
            <a:r>
              <a:rPr lang="en-US" b="1" dirty="0" smtClean="0"/>
              <a:t> 2020</a:t>
            </a:r>
          </a:p>
          <a:p>
            <a:r>
              <a:rPr lang="en-US" b="1" dirty="0" err="1" smtClean="0"/>
              <a:t>Safitri</a:t>
            </a:r>
            <a:r>
              <a:rPr lang="en-US" b="1" dirty="0" smtClean="0"/>
              <a:t> Jaya, </a:t>
            </a:r>
            <a:r>
              <a:rPr lang="en-US" b="1" dirty="0" err="1" smtClean="0"/>
              <a:t>S.Kom</a:t>
            </a:r>
            <a:r>
              <a:rPr lang="en-US" b="1" dirty="0" smtClean="0"/>
              <a:t>, M.T.I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389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69" y="953324"/>
            <a:ext cx="11436200" cy="1049235"/>
          </a:xfrm>
        </p:spPr>
        <p:txBody>
          <a:bodyPr anchor="ctr">
            <a:normAutofit/>
          </a:bodyPr>
          <a:lstStyle/>
          <a:p>
            <a:r>
              <a:rPr lang="en-US" sz="2800" b="1" dirty="0" err="1" smtClean="0"/>
              <a:t>Tahapan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mengembangkan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jiwa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enterpreneursip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b="1" i="1" dirty="0" smtClean="0"/>
              <a:t>Spirit Initiation</a:t>
            </a:r>
          </a:p>
          <a:p>
            <a:pPr lvl="1">
              <a:buFontTx/>
              <a:buChar char="-"/>
            </a:pP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mengkatalisasi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unit </a:t>
            </a:r>
            <a:r>
              <a:rPr lang="en-US" dirty="0" err="1" smtClean="0"/>
              <a:t>usaha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modal </a:t>
            </a:r>
            <a:r>
              <a:rPr lang="en-US" dirty="0" err="1" smtClean="0"/>
              <a:t>awal</a:t>
            </a:r>
            <a:r>
              <a:rPr lang="en-US" dirty="0" smtClean="0"/>
              <a:t> yang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monitoring</a:t>
            </a:r>
          </a:p>
          <a:p>
            <a:pPr marL="457200" indent="-457200">
              <a:buAutoNum type="arabicPeriod" startAt="4"/>
            </a:pPr>
            <a:r>
              <a:rPr lang="en-US" b="1" i="1" dirty="0" smtClean="0"/>
              <a:t>Competition</a:t>
            </a:r>
          </a:p>
          <a:p>
            <a:pPr lvl="1">
              <a:buFontTx/>
              <a:buChar char="-"/>
            </a:pPr>
            <a:r>
              <a:rPr lang="en-US" dirty="0" err="1" smtClean="0"/>
              <a:t>Persaingan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entrepreneur</a:t>
            </a:r>
          </a:p>
          <a:p>
            <a:pPr lvl="1">
              <a:buFontTx/>
              <a:buChar char="-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menghadirkan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inovasi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Pendahuluan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Enterpreneurship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mentransfer</a:t>
            </a:r>
            <a:r>
              <a:rPr lang="en-US" dirty="0" smtClean="0"/>
              <a:t> ide-ide yang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yang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b="1" dirty="0" smtClean="0"/>
              <a:t>(Drucker – 1996)</a:t>
            </a:r>
          </a:p>
          <a:p>
            <a:r>
              <a:rPr lang="en-US" b="1" i="1" dirty="0" err="1" smtClean="0"/>
              <a:t>Enterpreneurship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mengorganisasikan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Suparno</a:t>
            </a:r>
            <a:r>
              <a:rPr lang="en-US" b="1" dirty="0" smtClean="0"/>
              <a:t> – 2008)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18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 smtClean="0"/>
              <a:t>Pendahuluan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Technopreneurship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(Technology +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Enterpreneur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inkubator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wirausaha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Wirausaha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orang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kemungkinan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untung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rugi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sarana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barang-barang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kelangsungan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kenyamanan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err="1" smtClean="0"/>
              <a:t>Pedagang</a:t>
            </a:r>
            <a:r>
              <a:rPr lang="en-US" b="1" dirty="0" smtClean="0"/>
              <a:t> vs </a:t>
            </a:r>
            <a:r>
              <a:rPr lang="en-US" b="1" dirty="0" err="1" smtClean="0"/>
              <a:t>Pengusaha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941794"/>
              </p:ext>
            </p:extLst>
          </p:nvPr>
        </p:nvGraphicFramePr>
        <p:xfrm>
          <a:off x="1249961" y="1477941"/>
          <a:ext cx="9363891" cy="430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9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Peluang Bisnis di Era </a:t>
            </a:r>
            <a:r>
              <a:rPr lang="it-IT" b="1" dirty="0" smtClean="0"/>
              <a:t>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0" y="1685109"/>
            <a:ext cx="9603275" cy="37812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Fintech (Finance Technology</a:t>
            </a:r>
            <a:r>
              <a:rPr lang="en-US" i="1" dirty="0" smtClean="0"/>
              <a:t>)</a:t>
            </a:r>
          </a:p>
          <a:p>
            <a:pPr marL="457200" lvl="1" indent="0">
              <a:buNone/>
            </a:pPr>
            <a:r>
              <a:rPr lang="en-US" b="1" dirty="0" err="1" smtClean="0"/>
              <a:t>contoh</a:t>
            </a:r>
            <a:r>
              <a:rPr lang="en-US" dirty="0" smtClean="0"/>
              <a:t> : Go-Pay, DANA, </a:t>
            </a:r>
            <a:r>
              <a:rPr lang="en-US" dirty="0" err="1" smtClean="0"/>
              <a:t>t.cash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Cloud </a:t>
            </a:r>
            <a:r>
              <a:rPr lang="en-US" i="1" dirty="0" smtClean="0"/>
              <a:t>hosting</a:t>
            </a:r>
          </a:p>
          <a:p>
            <a:pPr marL="457200" lvl="1" indent="0">
              <a:buNone/>
            </a:pPr>
            <a:r>
              <a:rPr lang="en-US" b="1" dirty="0" err="1" smtClean="0"/>
              <a:t>Contoh</a:t>
            </a:r>
            <a:r>
              <a:rPr lang="en-US" dirty="0" smtClean="0"/>
              <a:t> : google drive, </a:t>
            </a:r>
            <a:r>
              <a:rPr lang="en-US" dirty="0" err="1" smtClean="0"/>
              <a:t>dropbox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jual-beli</a:t>
            </a:r>
            <a:r>
              <a:rPr lang="en-US" dirty="0"/>
              <a:t> </a:t>
            </a:r>
            <a:r>
              <a:rPr lang="en-US" dirty="0" smtClean="0"/>
              <a:t>online</a:t>
            </a:r>
          </a:p>
          <a:p>
            <a:pPr marL="457200" lvl="1" indent="0">
              <a:buNone/>
            </a:pPr>
            <a:r>
              <a:rPr lang="en-US" b="1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traveloka</a:t>
            </a:r>
            <a:r>
              <a:rPr lang="en-US" dirty="0" smtClean="0"/>
              <a:t>, </a:t>
            </a:r>
            <a:r>
              <a:rPr lang="en-US" dirty="0" err="1" smtClean="0"/>
              <a:t>tokopedia</a:t>
            </a:r>
            <a:r>
              <a:rPr lang="en-US" dirty="0" smtClean="0"/>
              <a:t>, OLX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On-Demand </a:t>
            </a:r>
            <a:r>
              <a:rPr lang="en-US" i="1" dirty="0" smtClean="0"/>
              <a:t>service</a:t>
            </a:r>
          </a:p>
          <a:p>
            <a:pPr marL="457200" lvl="1" indent="0">
              <a:buNone/>
            </a:pPr>
            <a:r>
              <a:rPr lang="en-US" b="1" dirty="0" err="1" smtClean="0"/>
              <a:t>Contoh</a:t>
            </a:r>
            <a:r>
              <a:rPr lang="en-US" dirty="0" smtClean="0"/>
              <a:t> : Grab, </a:t>
            </a:r>
            <a:r>
              <a:rPr lang="en-US" dirty="0" err="1" smtClean="0"/>
              <a:t>Gojek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Online </a:t>
            </a:r>
            <a:r>
              <a:rPr lang="en-US" i="1" dirty="0" smtClean="0"/>
              <a:t>Marketing</a:t>
            </a:r>
          </a:p>
          <a:p>
            <a:pPr marL="457200" lvl="1" indent="0">
              <a:buNone/>
            </a:pPr>
            <a:r>
              <a:rPr lang="en-US" b="1" i="1" dirty="0" err="1" smtClean="0"/>
              <a:t>Contoh</a:t>
            </a:r>
            <a:r>
              <a:rPr lang="en-US" i="1" dirty="0" smtClean="0"/>
              <a:t> : </a:t>
            </a:r>
            <a:r>
              <a:rPr lang="en-US" i="1" dirty="0" err="1" smtClean="0"/>
              <a:t>facebook</a:t>
            </a:r>
            <a:r>
              <a:rPr lang="en-US" i="1" dirty="0" smtClean="0"/>
              <a:t>, </a:t>
            </a:r>
            <a:r>
              <a:rPr lang="en-US" i="1" dirty="0" err="1" smtClean="0"/>
              <a:t>instagram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79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i="1" dirty="0" smtClean="0"/>
              <a:t>Unicorn</a:t>
            </a:r>
            <a:r>
              <a:rPr lang="en-US" dirty="0" smtClean="0"/>
              <a:t> </a:t>
            </a:r>
            <a:r>
              <a:rPr lang="en-US" b="1" dirty="0" err="1" smtClean="0"/>
              <a:t>indonesia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007637"/>
              </p:ext>
            </p:extLst>
          </p:nvPr>
        </p:nvGraphicFramePr>
        <p:xfrm>
          <a:off x="580858" y="2019861"/>
          <a:ext cx="11029950" cy="470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7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F8452D-DBCF-40C1-9D6B-68D402A82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71C5D-1C16-4044-B7CD-2B4C3FE1C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E1BF2-A2CA-4F6B-BE89-1D6ED5312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7B8C89-FEC2-4878-B9DD-598028379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E2E32-04DA-484D-9E5F-860901BEF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ED605-2CF3-4223-AB32-8B4373E9B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1EFAD-B54C-431E-9B7E-8BA2F1923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BC48E-80ED-42F7-98FF-9084970ED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4"/>
          <a:stretch/>
        </p:blipFill>
        <p:spPr bwMode="auto">
          <a:xfrm>
            <a:off x="2334745" y="-1"/>
            <a:ext cx="7464666" cy="60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Hal-</a:t>
            </a:r>
            <a:r>
              <a:rPr lang="en-US" b="1" dirty="0" err="1" smtClean="0"/>
              <a:t>hal</a:t>
            </a:r>
            <a:r>
              <a:rPr lang="en-US" b="1" dirty="0" smtClean="0"/>
              <a:t> yang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enterpreneur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solusi-solusi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(</a:t>
            </a:r>
            <a:r>
              <a:rPr lang="en-US" i="1" dirty="0" smtClean="0"/>
              <a:t>start-up</a:t>
            </a:r>
            <a:r>
              <a:rPr lang="en-US" dirty="0" smtClean="0"/>
              <a:t>)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(</a:t>
            </a:r>
            <a:r>
              <a:rPr lang="en-US" i="1" dirty="0" smtClean="0"/>
              <a:t>survival</a:t>
            </a:r>
            <a:r>
              <a:rPr lang="en-US" dirty="0" smtClean="0"/>
              <a:t>)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(</a:t>
            </a:r>
            <a:r>
              <a:rPr lang="en-US" dirty="0" err="1" smtClean="0"/>
              <a:t>ekspansi</a:t>
            </a:r>
            <a:r>
              <a:rPr lang="en-US" dirty="0" smtClean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resiko-resiko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bisnisnya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69" y="953324"/>
            <a:ext cx="11436200" cy="1049235"/>
          </a:xfrm>
        </p:spPr>
        <p:txBody>
          <a:bodyPr anchor="ctr">
            <a:normAutofit/>
          </a:bodyPr>
          <a:lstStyle/>
          <a:p>
            <a:r>
              <a:rPr lang="en-US" sz="2800" b="1" dirty="0" err="1" smtClean="0"/>
              <a:t>Tahapan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mengembangkan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jiwa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enterpreneursip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 err="1" smtClean="0"/>
              <a:t>Internallization</a:t>
            </a:r>
            <a:endParaRPr lang="en-US" b="1" i="1" dirty="0" smtClean="0"/>
          </a:p>
          <a:p>
            <a:pPr lvl="1">
              <a:buFontTx/>
              <a:buChar char="-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entrepreneurship</a:t>
            </a:r>
          </a:p>
          <a:p>
            <a:pPr lvl="1">
              <a:buFontTx/>
              <a:buChar char="-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urgensi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Paradigm Alteration</a:t>
            </a:r>
          </a:p>
          <a:p>
            <a:pPr lvl="1">
              <a:buFontTx/>
              <a:buChar char="-"/>
            </a:pP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instan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unit </a:t>
            </a:r>
            <a:r>
              <a:rPr lang="en-US" dirty="0" err="1" smtClean="0"/>
              <a:t>usaha</a:t>
            </a:r>
            <a:r>
              <a:rPr lang="en-US" dirty="0" smtClean="0"/>
              <a:t> rill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perekonomian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berwirausaha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36</TotalTime>
  <Words>379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Gallery</vt:lpstr>
      <vt:lpstr>TECHNOPRENEURSHIP </vt:lpstr>
      <vt:lpstr>Pendahuluan </vt:lpstr>
      <vt:lpstr>Pendahuluan</vt:lpstr>
      <vt:lpstr>Pedagang vs Pengusaha</vt:lpstr>
      <vt:lpstr>Peluang Bisnis di Era 4.0</vt:lpstr>
      <vt:lpstr>Unicorn indonesia</vt:lpstr>
      <vt:lpstr>PowerPoint Presentation</vt:lpstr>
      <vt:lpstr>Hal-hal yang dilakukan oleh enterpreneur</vt:lpstr>
      <vt:lpstr>Tahapan untuk mengembangkan jiwa enterpreneursip</vt:lpstr>
      <vt:lpstr>Tahapan untuk mengembangkan jiwa enterpreneursip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2020-02-01T14:02:42Z</dcterms:created>
  <dcterms:modified xsi:type="dcterms:W3CDTF">2020-02-07T15:34:48Z</dcterms:modified>
</cp:coreProperties>
</file>