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72" r:id="rId3"/>
    <p:sldId id="273" r:id="rId4"/>
    <p:sldId id="275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71" r:id="rId13"/>
    <p:sldId id="258" r:id="rId14"/>
    <p:sldId id="259" r:id="rId15"/>
    <p:sldId id="269" r:id="rId16"/>
    <p:sldId id="270" r:id="rId17"/>
    <p:sldId id="260" r:id="rId18"/>
    <p:sldId id="283" r:id="rId19"/>
    <p:sldId id="285" r:id="rId20"/>
    <p:sldId id="284" r:id="rId21"/>
    <p:sldId id="287" r:id="rId22"/>
    <p:sldId id="286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3:32:23.5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3865 16981,'0'0,"0"0,0 0,0 0,0 0,-13 13,13-13,0 0,0 0,0 0,-13 13,13-13,0 0,13 13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21:01.488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19336 16050,'0'-26,"0"26,0 0,0 0,13 0,-13 0,13 0,0 0,-13 0,0 0,0 0,0 0,0 0,0 0,0 0,0 0,0 0,0 0,0 0,0 0,0 0,0 0,0 0,0 0,0 0,0 0,0 0,0 0,0 0,0 0,0 0,0 0,0 0,-13 13,0-13,-13 13,-13-13,-26 13,-39-13,26 12,-26 1,26-13,0 0,0 0,0 0,0 0,-39 39,26-39,25 0,-12-26,13 13,-13 0,0 1,26 12,13 0,0 0,-13 0,13 0,-39 0,39 0,0 0,0 0,13 0,0 0,-39 12,39-12,0 0,0 0,-13 0,-13 0,13 0,-1 0,14 0,-13 0,0 0,0 0,0 0,-39 0,52 0,0 0,0 0,0 0,0 0,13 0,0 0,0 0,0 0,-13 0,0 0,13 0,0 0,0 0,0 0,0 0,0 0,0 0,0 0,0 0,0 0,-13 0,0 0,0 0,0 0,0 0,0 0,0-12,0-1,0 13,0 0,13 0,0 0,0 0,13 0,26-13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21:02.428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19441 15998,'-13'-13,"13"13,0 0,0 0,0 0,0 0,0 0,0 0,0 0,0 0,0 0,0 0,0 0,0 0,-13 0,-13 13,-40 0,-25 13,-52 12,39 14,-26-13,65 13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21:05.688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20221 16114,'-39'-39,"39"39,0 0,0 0,0 0,-13 0,0 0,0 0,0-12,13 12,0 0,-13-13,0 13,13 0,0 0,0 0,0 0,0 0,0 0,0 0,0 0,0 0,13 0,26-13,13 0,-13 13,13 0,0 0,26-13,14 0,-27 0,-13 13,52 0,-52 0,0 0,0 0,0 0,-13 0,26 0,-13 13,0-13,39 13,-39-13,0 0,-13 0,52 0,-39 0,1 0,12 13,-13-13,0 0,-13 0,0 0,0 0,0 0,26 0,-13 0,0 0,0 0,-26 0,39 0,-26 13,-13-13,13 0,13 0,-13 13,0-13,-13 0,0 0,-13 0,13 0,-13 13,13-13,-13 0,13 12,-12-12,-1 0,0 0,-13 0,0 0,0 0,0 0,0 0,0 0,0 0,0 0,0 0,0 0,0 0,13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17:45.6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15940 6997,'0'-65,"0"52,0-13,13 0,-13 13,0 13,0 0,-13 78,-26 245,0-77,-52 77,39 91,0-13,0 52,-13 116,39-26,-13-13,13 143,-13-1,-26 52,-13-77,0 13,-26 90,-40-13,14-168,13 0,26-26,0-38,26-156,0 26,52-207,-13-13,26-90,0-26,39-26</inkml:trace>
  <inkml:trace contextRef="#ctx0" brushRef="#br0" timeOffset="974.9549">15849 6906,'-65'-52,"65"52,52-13,195-12,-38 25,38-26,91 0,-13 0,66-52,38 117,27-103,64 51,-38 51,-1-89,53 25,-79 78,13-104,27 78,-157-39,66 26,-196-26,117 64,-156-63,-13-14,-52 26,1 26,-1-1,-26-12,-39 13</inkml:trace>
  <inkml:trace contextRef="#ctx0" brushRef="#br0" timeOffset="4061.832">18296 8355,'-40'-39,"40"39,0 0,0 0,0 0,0 0,0 0,0 13,13 77,14 78,-1-77,26 12,-13-12,-13-14,-13-12,0 13,0-39,-13-14,13-12,13 0</inkml:trace>
  <inkml:trace contextRef="#ctx0" brushRef="#br0" timeOffset="4457.172">18972 8471,'0'-13,"0"13,0 0,0 0,-117 65,-26-1,0 27,0 12,13-25,38-13,-25 38,52-51,13-26,26 0,13-14,0 1,13-13,0 0,26 0</inkml:trace>
  <inkml:trace contextRef="#ctx0" brushRef="#br0" timeOffset="5928.3641">19727 8587,'13'0,"-13"0,13 0,-13 0,0 0,0 0,-26 13,-39 0,-261 155,300-155,-78 26,13 0,26 0,13-13,13-1,13 1,13 26,13-13,26 0,13 25,26-12,0 0,0-13,-26-27,235 144,-248-143,0 0,-13-1,0-12,0 0,-13 0,0 0,13 13</inkml:trace>
  <inkml:trace contextRef="#ctx0" brushRef="#br0" timeOffset="6798.913">20612 8549,'-13'13,"13"-13,-52 77,-13 1,-1-1,-12-12,39-26,0 0,26-14,13-12,13 13,52 13,92 26,-79-39,-13 12,-26 1,-13 0,13 116,-52-103,-26 13,-26-14,-26-12,-1 0,-12-13,26-26,52-13,-78 39</inkml:trace>
  <inkml:trace contextRef="#ctx0" brushRef="#br0" timeOffset="7074.5815">20482 8600,'0'65,"26"-65,26 13,13 0,-13 0,-13-13,13 0,-13 0,-13-26</inkml:trace>
  <inkml:trace contextRef="#ctx0" brushRef="#br0" timeOffset="8890.5031">17424 10476,'-52'-130,"52"130,0 0,0 0,0 0,-13 13,-39 39,0 25,13 27,39-39,13-14,13-12,39 0,26-26,39-26,-52-26,-26 0,39-38,-39-1,-39-12,-26 25,-13 13,-26 1,-39 25,0 26,26 26,26-14,13 27,39 52,0-65</inkml:trace>
  <inkml:trace contextRef="#ctx0" brushRef="#br0" timeOffset="9323.0051">18269 10553,'-26'-13,"26"26,0 52,0 12,0-12,0 26,0-66,0-12,0-13,0 0,0-13,-13-25,-13-92,26 53,0-53,13 79,0 12,0 13,13 13,27 0,25 13,52 52,0-26,-26-13,-13-13,39 26</inkml:trace>
  <inkml:trace contextRef="#ctx0" brushRef="#br0" timeOffset="10562.7495">20547 10514,'-26'-103,"26"103,0 0,13 13,13 13,26 38,26 92,13-53,-13 0,13 66,-52-105,0 1,-13-26,-13-13,0-13,26-1</inkml:trace>
  <inkml:trace contextRef="#ctx0" brushRef="#br0" timeOffset="10934.1288">21353 10398,'-13'-13,"13"13,0 0,-13 13,-78 39,-91 90,13-39,52-25,-65 64,78-64,12-13,-12 12,52-38,13-13,13-13,13 0,13-13,104 13</inkml:trace>
  <inkml:trace contextRef="#ctx0" brushRef="#br0" timeOffset="12061.4166">21548 10113,'-13'-12,"13"12,0 0,196 155,-144-116,39 25,-13-12,26 0,-13-14,26 40,-26-13,-26-14,-26-12,0 13,-26 0,-39 25,-52 40,-39-14,-13 1,0 51,-39-39,65-38,-13-1,52-51,25 0,1 0,13-26,26 0,-13-52</inkml:trace>
  <inkml:trace contextRef="#ctx0" brushRef="#br0" timeOffset="13339.5936">23201 10372,'-26'26,"-52"77,0 14,0-27,39-38,26 39,26-53,26 14,39 13,39 25,-39-38,-26 0,-13-13,0 12,-26 1,-26 0,-26-13,-39 12,-26-12,39-26,0-26,-39-26,65 13,13 1,-13-14</inkml:trace>
  <inkml:trace contextRef="#ctx0" brushRef="#br0" timeOffset="13615.2827">23006 10476,'13'12,"104"-24,-13 37,-13 1,52 0,-78-13,-13-13,13 0,79-39</inkml:trace>
  <inkml:trace contextRef="#ctx0" brushRef="#br0" timeOffset="172307.6208">16981 12894,'-52'-52,"52"52,0 0,0 0,0 0,65 13,26-13,66 0,-40 0,117 0,-143 0,65 26,-52-26,-39 13,-13 0,-13 13,-13 0,26 64,-26 1,-39 64,0-39,-52 91,39-77,39 76,-13-37,-13 38,13-91,13 26,0-64,-13 12,0-38,0-26,0-13,0 13,0-13,0 0,0 0,-39-1,-65-24,-26-1,-52-13,-26 13,-66 26,144 0,-39-13,65 0,13 0,26 0,26 13,39 0</inkml:trace>
  <inkml:trace contextRef="#ctx0" brushRef="#br0" timeOffset="172763.3659">18322 14200,'-26'-155,"26"155,0 0,0 0,-14 0,-51-26,-52-39,-52 27,-13 25,-52 39,91-52,-66 52,66-1,13 27,26-13,39-13,39-13,13 0,13-13,0 0</inkml:trace>
  <inkml:trace contextRef="#ctx0" brushRef="#br0" timeOffset="181901.3194">16409 16114,'-13'-13,"13"13,0 0,-13 0,13-13,-13 0,13 13,0 0,0 0,0 0,0 0,0 0,13 0,26 0,39 0,0 13,78 26,-39-13,13-26,26 0,14 0,-40 13,104-13,-117-13,91 0,-39 26,27 0,-40-39,39 0,-65 39,39-13,-39-13,-13 0,0 0,-38 0,-27 13,-26 0,0 0,-13 0,-13 0,0 0,0 0,13 0,-13 0,0 0,0 0,0 0,0 0,13 0,26-25</inkml:trace>
  <inkml:trace contextRef="#ctx0" brushRef="#br0" timeOffset="183191.0502">19987 15817,'-13'-26,"13"26,0 0,0 0,0-26,0 13,0 0,-13 0,0 13,-13-13,0 26,-13 0,0 0,13 0,0 13,0 26,-26-1,26-12,-13 13,13 0,13-14,26 14,0-13,13-13,0 0,13 13,13-14,-13-12,0 0,0-13,0 0,-13 0,13-13,-13 0,0-25,13-14,-13 0,-13 0,0 1,-13 12,0 13,-13 0,0 0,-13 13,-26 0,-52 13,52 13,13 13,13 0,13-13,13 0</inkml:trace>
  <inkml:trace contextRef="#ctx0" brushRef="#br0" timeOffset="184118.0388">20104 16024,'39'0,"-39"0,0 0,0 0,0 0,0 0,0 0,0 0,0 0,0 0,0 0,0 0,0 0,-13 0,13 0,-13 0,0 0,0 0,0 0,13 0,0 0,0 0,0 0,0 0,0 0,0 0,26 0,78 0,0 13,157-13,-66 0,13 0,-39 0,104-13,-64 13,-1 0,0 0,-39 0,-52 0,0-13,-52 13,-26 0,-13 0,-13 0,0 0,-13 0,0 0,0 0,0 0,0 13,0 0,0-13</inkml:trace>
  <inkml:trace contextRef="#ctx0" brushRef="#br0" timeOffset="185408.417">19753 16838,'-13'-12,"13"12,0 0,0 0,0 0,-13 12,-26 27,-13 0,13 0,13 0,13-13,0-1,26 14,26 0,52 26,13-27,-13-12,-26 13,-26 0,0-13,-26-13,0 13,-13-1,-13 1,-13 13,-78 0,52-13,0-13,13-13,-52-26,78 13,0-13,13-13</inkml:trace>
  <inkml:trace contextRef="#ctx0" brushRef="#br0" timeOffset="185732.9519">19649 16864,'-13'52,"13"-52,0 0,13 0,26 0,52-26,13 13,-13 0,-13 13,-13 13,-26 0,-13 0,13 0,52-39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25:26.940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11581 6686,'-39'-103,"39"90,0 13,0-13,0 13,0 0,0 0,0 0,0 0,0 0,0 0,0 0,-13 13,13 0,0 0,0 0,0 0,13 0,0-1,26 14,0-13,0 13,0-13,26 13,-12 0,25 0,0-13,0-13,-13 0,65 0,-52 0,0 13,78-1,-39-12,0 0,1 0,38 0,-65 0,65 13,-52-13,0 0,-13-13,65 13,-78 0,-13 0,66-12,-53 12,13 0,-26-13,0 0,0 13,39-13,-39 13,-26 0,13 13,78-26,-52 13,-13 0,-13 0,1-13,-14 13,0 0,13 0,26 0,-39 0,0 0,0 0,-13 0,0 0,0 0,52-13,-52 13,-13 0,-13 0,0 0,0 0,0 0,0 0,0 0,0 0,0 0,0 0,0 0,0 0,13 0,-13-13,0 13,13-13,-13 0,0 13,13 0,-13 0,0 0,0 0,0 0,0 0,0 0,0 0,0 0,0 0</inkml:trace>
  <inkml:trace contextRef="#ctx0" brushRef="#br0" timeOffset="1355.6067">12310 7708,'-26'-78,"26"78,0 0,0-13,0 13,0 0,0 0,0 13,26 52,13 116,-13-77,-13-1,0-12,0-1,0 14,0-53,0-12,0 0,0-26,-13-13,0 0,0-13</inkml:trace>
  <inkml:trace contextRef="#ctx0" brushRef="#br0" timeOffset="1820.0498">12167 7630,'13'0,"-13"0,0 0,26-13,26 0,26 1,13-1,65 26,-65-1,-13 14,-13 13,-26-13,-25-13,-1 13,-13 0,-27 25,-25 1,-78 52,26-27,26-38,39-13,-13 0,39-13,0 0,0 51,13-51</inkml:trace>
  <inkml:trace contextRef="#ctx0" brushRef="#br0" timeOffset="2434.2509">13494 7553,'-13'0,"13"0,0 0,0 0,0 0,-26 26,-52 77,-26 13,13 1,39-27,26-25,13 0,13 25,13 27,13-14,13 26,-26-90,13 0,-13-26,13 0,13-13,0-39,-13 0</inkml:trace>
  <inkml:trace contextRef="#ctx0" brushRef="#br0" timeOffset="2797.9389">13338 8212,'0'0,"78"-38,-39 25,26 0,-13 26,13 25,0 1,0 0,-26-13,0 0,0 0,0-1,-12 1,-1-13,-13-13,0 0,0 0,-13 0</inkml:trace>
  <inkml:trace contextRef="#ctx0" brushRef="#br0" timeOffset="3085.4699">14080 7992,'-39'13,"26"-13,0 13,-66 39,-12 13,-13 12,0 40,26-40,26-25,26-13,13-13,0-13,26 0,65-39</inkml:trace>
  <inkml:trace contextRef="#ctx0" brushRef="#br0" timeOffset="3432.9456">14301 7630,'13'13,"-13"-13,26 26,13 39,26 64,-39 39,-26-51,-13-27,0 40,-52-14,26-51,-13-1,13 1,39-39</inkml:trace>
  <inkml:trace contextRef="#ctx0" brushRef="#br0" timeOffset="5080.7167">17541 6906,'-26'-52,"26"52,0 0,0 0,0 0,0 13,13 13,0 26,0 0,0 38,13-51,0-13,39 13,26-14,39-25,-13 26,0-13,0-13,40 13,-27-13,143 0,-143 0,39-26,0 26,40-38,-14 50,-39 1,39-38,13-14,-13 52,-90-13,-1-13,0-13,-13 13,0 13,-39-13,-26 13,0 0,-13 0,0 0,-13 0,0 0,0 0,0 0,0 0,0 0,0 0,0 0,13 0,0 0,0 0,0-13,0 13,0-13,0 0,0 13,0-13,0 13,0-13,0 0,0 1,-13-1,0 13,0-13,0 13,0 0,13 0</inkml:trace>
  <inkml:trace contextRef="#ctx0" brushRef="#br0" timeOffset="5872.3978">18686 8161,'-65'25,"52"-12,-39 39,-52 39,0 38,12 39,66-77,26-27,13-25,26 0,40 0,12-26,13-39,91-65,-117 27,0-27,-13 1,13-27,-52 40,-13-27,-13 39,-39-25,0 38,-13 0,26 27,13 25,0 181</inkml:trace>
  <inkml:trace contextRef="#ctx0" brushRef="#br0" timeOffset="6243.6564">18816 8406,'-13'0,"13"13,0 0,0 0,0 0,13 0,0 13,13 13,39 51,-13-12,-13-1,-13-25,0 13,0-14,-13 1,0 26</inkml:trace>
  <inkml:trace contextRef="#ctx0" brushRef="#br0" timeOffset="6963.8036">20117 7876,'0'0,"0"0,0 0,-13 13,-65 78,-13 12,-26 78,52-13,52-90,-13 90,26-78,13-12,0 0,0-14,13 14,-13-52,0-26</inkml:trace>
  <inkml:trace contextRef="#ctx0" brushRef="#br0" timeOffset="7292.3497">20156 8329,'0'13,"0"-13,26 13,0 25,13 1,0 0,0 0,0-13,39 38,-25-25,-1-13,-13 0,0-13,52 13</inkml:trace>
  <inkml:trace contextRef="#ctx0" brushRef="#br0" timeOffset="7611.818">20625 8329,'-13'0,"13"0,0 0,-26 26,-13 25,-13 14,12-13,14-13,-156 193,169-219,13 0,0 0,13 0,52 26</inkml:trace>
  <inkml:trace contextRef="#ctx0" brushRef="#br0" timeOffset="7971.215">21093 7863,'-130'39,"130"-39,13 13,39 64,13 53,-13 25,0 13,-39 13,-26-103,-13 12,-39 27,26-79,-39 14,65-26</inkml:trace>
  <inkml:trace contextRef="#ctx0" brushRef="#br0" timeOffset="11312.4816">2278 9661,'0'0,"26"39,39 77,26 39,26 26,-39-51,13-1,0 0,0-12,-26-40,-26-25,-13 0,0-14,1-25,12-13,26-51,-13-40,-13 14</inkml:trace>
  <inkml:trace contextRef="#ctx0" brushRef="#br0" timeOffset="11611.9798">3397 9971,'-65'-52,"39"52,-52 26,-13 13,-53 39,-12 38,-39 26,39-12,0-1,78-51,26-14,26-25,13-13,26-13,156-65</inkml:trace>
  <inkml:trace contextRef="#ctx0" brushRef="#br0" timeOffset="12008.3612">4217 10295,'0'0,"0"0,0 0,0 12,13 14,-26 52</inkml:trace>
  <inkml:trace contextRef="#ctx0" brushRef="#br0" timeOffset="12180.0467">4243 10708,'-26'0,"26"0,0 0,0 0,26 0</inkml:trace>
  <inkml:trace contextRef="#ctx0" brushRef="#br0" timeOffset="14247.6648">1978 6609,'0'0,"0"0,0 0,13 13,27 12,64 66,39 12,-26-25,104 26,-91-79,222 92,-183-78,130-1,0-25,-52-13,79 0,-27-26,26 13,14-25,-40-1,39-52,-117 40,183-14,-183 26,130-13,-129 1,-53 25,13-39,-91 39,0 0,-13 14,0 24,-39-12,-26 0,0 0,-13 0,0 0,0 0,0 0,0 39</inkml:trace>
  <inkml:trace contextRef="#ctx0" brushRef="#br0" timeOffset="14906.5657">4451 7837,'0'0,"0"0,0 0,-13 0,-39 65,-52 51,-14 1,-12 38,-26 52,78-117,-26 27,39-53,26-12,13-26,13-13,13 39</inkml:trace>
  <inkml:trace contextRef="#ctx0" brushRef="#br0" timeOffset="15210.1163">4542 8316,'0'0,"0"0,-13 13,-13 38,-26 40,-52 64,0-51,-1-1,-12 13,65-64,13-13,13-26,13 0,13-13,26 0,-13-13</inkml:trace>
  <inkml:trace contextRef="#ctx0" brushRef="#br0" timeOffset="15501.783">3748 8549,'-26'13,"26"-1,-13 53,26 64,-13-38,-13-26,0-1,0-25,13-13,0-13,0-13,0 0,13 0,0-13</inkml:trace>
  <inkml:trace contextRef="#ctx0" brushRef="#br0" timeOffset="16356.6537">3423 8730,'-13'13,"13"-13,0 0,0 0,13 0,0 12,-13-12,13 0,13 13,0-13,26 0,0 0,0 0,-26 0,0 0,0 0,0 0,-13 0,13-13,0-12,-13 12,13-26,0 0,-13 0,-13 26,-52-12,0 12,0 13,26 0,13 0,0 13,0-1,0 27,13 0,13 0,39 38,13-25,0 0,13-13,-26-13,13-1,-39 1,-13-13,0-13,0 0,-13 0,0 0,0 0,-13 0,-13 0,-39 13,-13-13,-13 0,0 13,26 0,0 0,13 0,26-13,13 0,0 0,26 0,13 13</inkml:trace>
  <inkml:trace contextRef="#ctx0" brushRef="#br0" timeOffset="30106.4477">8667 11950,'-13'-65,"13"65,0 0,0 0,0 0,0 0,-26 65,-26 129,13 13,12-91,14 14,0-14,13 52,13-77,-26 77,0-91,0 1,0-26,0-14,13-25,0-13,0 0</inkml:trace>
  <inkml:trace contextRef="#ctx0" brushRef="#br0" timeOffset="30617.5826">8211 12053,'0'0,"0"0,26-13,78-12,39-14,27 0,-66 39,13 13,0 13,-39 0,-26-1,-13 1,-13 13,-13 26,-39 25,-52 14,-91 64,39-65,-39 14,65-40,12-25,27-13,26-26,39-13,0 0,26 0</inkml:trace>
  <inkml:trace contextRef="#ctx0" brushRef="#br0" timeOffset="31036.9076">10098 11834,'0'0,"0"0,0 0,-13 0,-26 25,-52 53,-39 51,0 26,12 14,40-14,39-78,0 40,26 38,13-64,13 38,0-26,0-51,0-13,0-13,13-13,39-39</inkml:trace>
  <inkml:trace contextRef="#ctx0" brushRef="#br0" timeOffset="31349.014">9695 12661,'0'0,"0"13,26 13,13 13,13 13,0 25,-13-12,0-13,26 25,-13-38,-13-13,-13-13,-13 0,0 0,-13-13</inkml:trace>
  <inkml:trace contextRef="#ctx0" brushRef="#br0" timeOffset="31672.7498">10475 12713,'0'0,"-26"0,-13 26,-65 26,-65 25,78-38,-39 39,52-27,13-12,26 0,13 0,13-13,0-14,26-12,130-64</inkml:trace>
  <inkml:trace contextRef="#ctx0" brushRef="#br0" timeOffset="32056.4856">10749 12079,'0'0,"0"0,0 0,26 26,13 39,26 90,-39-65,13 14,0 12,-13 1,-13 51,-26-13,-26-51,-26 12,13-51,13-1,26-25,13-26,0 0</inkml:trace>
  <inkml:trace contextRef="#ctx0" brushRef="#br0" timeOffset="33182.9276">12922 12221,'-92'13,"92"-13,0 0,0 0,0 0,-13 13,-13 13,-39 52,-26 38,13 1,13-14,0 1,-13 12,39-51,-39 64,39-64,13-27,0 1,13 0,0-13,0-13,13 0,0 0,0-13,0 0,0 0,0 0,39-26,91-181</inkml:trace>
  <inkml:trace contextRef="#ctx0" brushRef="#br0" timeOffset="33855.6989">12922 12221,'-118'13,"118"-13,0 0,0 0,0 13,13 13,0 39,40 64,-1-12,0-27,26 1,13 38,-39-51,13 12,-26-25,-13 12,0-12,0 13,-13-52,-13-14,0 1,0 0,0-13,0 0,13 0,91 0,13 13</inkml:trace>
  <inkml:trace contextRef="#ctx0" brushRef="#br0" timeOffset="34948.4174">15199 12092,'-13'13,"-13"0,-52 26,-14 38,-51 92,0 25,26-39,39 39,39-26,52-103,39 12,39-25,26-39,78-91,-90 1,51-53,0-38,-26-39,-52 65,-39 38,-39 14,-13-1,-39-12,-91-13,0 51,13 65,25 13,53 26,26 12</inkml:trace>
  <inkml:trace contextRef="#ctx0" brushRef="#br0" timeOffset="35264.0213">15147 12377,'-65'129,"65"-129,26 39,13 38,13 27,13 51,-39-77,13 90,-26-116,0 12,0-25,0 0,0-26,13 0</inkml:trace>
  <inkml:trace contextRef="#ctx0" brushRef="#br0" timeOffset="35760.1547">16682 11911,'-78'-155,"78"155,-26 26,-39 51,-26 40,-13 51,-26 65,51-26,40-78,26 39,26-77,26 38,14-64,-1-14,-13-12,26 90</inkml:trace>
  <inkml:trace contextRef="#ctx0" brushRef="#br0" timeOffset="36180.4565">16474 12351,'0'0,"13"26,52 64,0 1,-13-1,-13-12,26 38,-26-64,0-13,0-13,-13 0,-13-14,-13 1,0-13</inkml:trace>
  <inkml:trace contextRef="#ctx0" brushRef="#br0" timeOffset="36468.3037">16929 12480,'-26'26,"26"-26,-26 13,-39 26,-13 12,-39 40,0 0,39-27,39-25,13 0,13-26,13 0,-13-26</inkml:trace>
  <inkml:trace contextRef="#ctx0" brushRef="#br0" timeOffset="36839.6811">17411 11911,'13'0,"0"13,39 78,13 77,-26 39,-26-78,-13 0,0-12,-39 38,13-78,-52 117,39-116,-39 51,13-38,0-14,51-51</inkml:trace>
  <inkml:trace contextRef="#ctx0" brushRef="#br0" timeOffset="70336.4694">11620 9570,'-13'0,"13"0,0 0,0 0,0 13,13 26,13 13,0 12,13 40,-13-39,40 12,-1-25,0 0,0 12,-13 14,-26-26,-13 12,0-12,0-26,0-13,-13 0,13 0,26 12,-26-12</inkml:trace>
  <inkml:trace contextRef="#ctx0" brushRef="#br0" timeOffset="70847.61">12557 9725,'0'0,"0"-12,0-1,0 13,-13-13,-26 13,-65 38,-26 66,-39 12,13-25,0 12,-1-12,53-26,13-14,0 14,13-26,39-26,26-13,0 0,13 0,117 25,-39-50</inkml:trace>
  <inkml:trace contextRef="#ctx0" brushRef="#br0" timeOffset="71731.3481">13455 9557,'0'0,"0"0,0 0,-13 13,-26 13,-39 13,-52 39,0-1,-26 27,77-53,1 1,39-26,26-13,0 13,0 0,13-1,13 27,39 26,-13-39,26 12,-12 1,-1-13,-13 0,0-1,0-12,-13-13,0 13,0 13,-13-26,0 0,0 0,0 0,0-13,52 0</inkml:trace>
  <inkml:trace contextRef="#ctx0" brushRef="#br0" timeOffset="73249.6681">14119 9958,'-13'-26,"13"26,-13 0,0-13,0 1,0-1,0-13,0 13,13-13,0 13,26-13,13 0,26 13,0 13,-39 13,0 39,-39 51,-13-25,-13-13,-13 12,-26 1,13-26,13-1,12-25,1 0,26-13,0-13,13 0,0 0,13 13,26 0,0 13,27 25,-27-25,-13-13,13 13,-13-13,13-13,26-13,52 0,-78 0</inkml:trace>
  <inkml:trace contextRef="#ctx0" brushRef="#br0" timeOffset="73693.2317">14782 10010,'-13'0,"13"0,0 13,0 65,-13-14,0 1,0-13,13-14,0 1,13-13,13 13,0-13,26-13,26-13,26-39,-51-13,12-25,-26 25,-13 13,-13-26,-13 27,-13-1,-13-13,-13 13,-52 0,12 26,27 13,26-12,0 12,26 0</inkml:trace>
  <inkml:trace contextRef="#ctx0" brushRef="#br0" timeOffset="75075.228">19089 9816,'-39'-78,"39"78,0 0,0 0,13 0,13 26,26 26,65 39,-26-27,27 1,-27 0,-26-14,0 14,-26-26,13 0,-13-14,13 1,13 0,-39 26</inkml:trace>
  <inkml:trace contextRef="#ctx0" brushRef="#br0" timeOffset="75466.5736">20182 9764,'-13'13,"13"-13,0 0,-26 0,-39 13,-104 39,52 0,-65 38,0-25,38 12,14 14,26-26,39-27,13-12,26-13,13 0,13-13,26 26</inkml:trace>
  <inkml:trace contextRef="#ctx0" brushRef="#br0" timeOffset="76142.6161">20625 9713,'-26'-104,"26"104,0 0,0 0,13 13,0 13,13 13,13-1,65 40,0-13,-39-39,-13-1,-26 1,0 13,0 0,-13 13,-26-1,-52 27,-65 25,0-12,0-26,13-14,-14 27,27-26,26-26,26-1,26-12,0 0,13-13,13 0,39-13</inkml:trace>
  <inkml:trace contextRef="#ctx0" brushRef="#br0" timeOffset="77073.0629">21483 9984,'-26'-77,"26"77,13 0,52-13,14 0,-14 0,-13 0,0 13,0 0,-26 13,-13 38,-26 40,-26 0,-26 12,-13-12,-13-14,25-25,40-13,13-26,0-1,13 1,39 26,14 0,25-13,-26 0,0-13,-26 0,0 0,0-13,-13 0,52 0,-39-26</inkml:trace>
  <inkml:trace contextRef="#ctx0" brushRef="#br0" timeOffset="77544.2915">22589 10113,'13'0,"-39"65,-39 103,39-103,-13-13,13-14,13 14,26-13,13 0,13-13,13-1,13 1,1 0,38-26,-39-13,-13-13,52-38,-52 12,-13-13,-52-51,-13 38,-13 14,0-1,13 26,-13 13,13 1,-13-1,-13 0,39 13,-13-52</inkml:trace>
  <inkml:trace contextRef="#ctx0" brushRef="#br0" timeOffset="108415.7854">9499 14860,'-13'0,"13"0,0 13,-13 0,-13 38,-26 156,0 0,13-39,13 0,13 26,26-77,0 51,-26-65,13-25,-13-26,26 0,-13-40</inkml:trace>
  <inkml:trace contextRef="#ctx0" brushRef="#br0" timeOffset="108959.4246">8732 14912,'39'-78,"-26"78,78 13,143 0,0-26,-52 13,53 13,-118 0,13-13,-39 0,-39 0,-13 0,-13 0,0 0</inkml:trace>
  <inkml:trace contextRef="#ctx0" brushRef="#br0" timeOffset="117698.7072">15836 15222,'-13'52,"13"-27,-13 182,0 0,13-64,13-27,13-25,0 25,-13-51,0-1,-13 14,0-39,13-1</inkml:trace>
  <inkml:trace contextRef="#ctx0" brushRef="#br0" timeOffset="118181.8984">15069 15274,'13'-13,"-13"13,39 13,169-13,-52-13,-26 0,39 0,-78 13,65-13,-78 13,27-13,-53 13,-13 0,0 0,0 0</inkml:trace>
  <inkml:trace contextRef="#ctx0" brushRef="#br0" timeOffset="118522.3574">15368 15765,'0'-90,"0"90,0 0,39 12,78 27,52-26,0-13,-65 0,13 0,-38 13,-14 13,0 0,52 0,-91-26</inkml:trace>
  <inkml:trace contextRef="#ctx0" brushRef="#br0" timeOffset="123811.8767">21509 14989,'0'0,"0"0,0 0,39 0,-25 13,25 90,-26 66,-39 38,26-13,13-104,0 14,0-53,0-12,-13-13,0-13,13 0</inkml:trace>
  <inkml:trace contextRef="#ctx0" brushRef="#br0" timeOffset="124215.2008">21015 15131,'0'-13,"0"13,13 0,78-25,104-14,-117 26,157-39,-144 39,52-13,-78 26,13 0,-26 13,-26 0,0 13,-13 52,-13-65</inkml:trace>
  <inkml:trace contextRef="#ctx0" brushRef="#br0" timeOffset="124550.6409">21145 15493,'0'-12,"0"12,0 0,13 0,39-13,52-13,13 0,40-26,-1 39,-13 39,-65 13,-13-13,-13 0,-26-13,13 25</inkml:trace>
  <inkml:trace contextRef="#ctx0" brushRef="#br1" timeOffset="206758.6501">21002 10605,'0'0,"0"0,0 0,0 0,0 0,0 0,0 0,0 0,0 0,0 0,0 0,0 0,-26 26,-39 13,13-1,-26 1,-39 52,65-53,0 1,26 0,0-13,13 0,-13 0,12 0,1-14,0 1,13 0,0-13,0 0,0 0,0 0,0 0,0 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46:11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1809 2975,'-52'-91,"52"91,0 0,0 0,0 0,0 0,0 0,0 0,0 0,0 0,0 0,0 0,0-13,26 0,13 0,26-13,39 0,1 14,77-27,-39 13,78 26,-13-13,118 13,-105 13,104 0,13 26,-38-1,64 14,-13-39,1 65,51-91,-52 90,1-51,-27 13,0-26,-78 0,1 26,51-13,-130-1,0 1,-65-13,27 0,-66 0,-26-13,-13 0,-13 0,0 0,-13 0,0 0,0 0,0 0,0 0,-52 0</inkml:trace>
  <inkml:trace contextRef="#ctx0" brushRef="#br0" timeOffset="872.0422">2187 3026,'0'-13,"0"13,13 0,91 0,65 0,130-13,-78-12,118-27,-1 78,-65-26,196-13,-79-13,13 65,27-78,-40 78,14-91,-53 91,-26-78,-143 26,40 52,-144-39,13 0,-65 0,-13 0,-13 0,0 0,0 0,13-13,-13 13,0 26,0 51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3:39:25.1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11672 12247,'0'0,"0"0,0 0,0 0,0 0,0 0,-26 117,-13 90,0-13,0 38,26-63,13-40,-13-13,13 1,-13-1,13-64,-13-13,13-14,13-12,0-26</inkml:trace>
  <inkml:trace contextRef="#ctx0" brushRef="#br0" timeOffset="643.2649">12206 12209,'-78'-52,"78"52,0 0,0 13,0 51,0 169,-26 65,0-91,52 116,-39-64,-13-65,39-26,-39 26,26-117,0-25,0-13,0-26</inkml:trace>
  <inkml:trace contextRef="#ctx0" brushRef="#br0" timeOffset="999.9148">11464 13644,'-104'-13,"104"13,0 39,13 64,39 14,13 38,-26-39,0 14,0 12,-13-90,0 51,-26-51,0-26,0-13,0-13,-39-78</inkml:trace>
  <inkml:trace contextRef="#ctx0" brushRef="#br0" timeOffset="1395.5823">11035 13864,'39'65,"-26"-65,65-13,91 39,-52-14,52 14,-52-13,40-26,-27 39,-52-13,-13 13,-26 0,-13 0,-13 0,0 25,-13 14,-13 51,-26-51,-13 0,0-14,-39 27,26-13,26-26,0-1,13 14</inkml:trace>
  <inkml:trace contextRef="#ctx0" brushRef="#br0" timeOffset="2695.8842">9577 15623,'-26'13,"26"-13,0 0,0 0,0 0,0 13,26 0,66 12,-1-12,39-13,-13-13,13 1,-26-1,26 13,-13-13,-52 0,-13 0,-13 13,-13 0,-13 0,1 13,-14 0,0 38,0 27,-14 25,1 14,26-1,-13 27,0-40,-13 52,0-77,13-27,0 1,0-26,0-13,0 0,0 0,0-13,0 0</inkml:trace>
  <inkml:trace contextRef="#ctx0" brushRef="#br0" timeOffset="3591.9573">12323 15183,'-39'-39,"39"39,0 13,-13 13,-52 26,-26 38,-52 104,26-26,12 65,1 0,78-78,13 0,39 52,26-39,-26-90,13 13,-26-40,0-12,1-26,-14 0,39 0</inkml:trace>
  <inkml:trace contextRef="#ctx0" brushRef="#br0" timeOffset="7949.9996">12557 15636,'0'0,"0"0,0 0,0 0,0 13,-26 38,0 118,0-27,26 52,-13-91,13-38,0 0,-13-14,13-12,0-13,0-13,0 0,-13 0,0 0,13 0,-13 0</inkml:trace>
  <inkml:trace contextRef="#ctx0" brushRef="#br0" timeOffset="8541.0091">12323 15843,'-39'-52,"39"52,0 0,0-13,13-13,13 0,39-13,13 1,13-1,39 13,-39 13,-26 13,-12 13,-14 0,-26 0,0 0,-13 0,-13 38,-39 40,-1-13,1-27,-26 14,0-13,-13-1,26-12,13-26,13 0,0-13,39 0,0-39</inkml:trace>
  <inkml:trace contextRef="#ctx0" brushRef="#br0" timeOffset="15026.3083">13299 15804,'-26'-26,"26"26,0 0,0 0,0 0,0 0,-13-26,13 13,0 0,0 13,0 0,0 0,0 0,0 0,0 0,0 0,0 13,13 26,13 26,0-1,0 27,-13-26,0 12,0 14,13 12,-26-38,0-1,0-12,0-26,0 0,0-13,0 0,0 0,0 0,0 0,0-13,0 0,0 0,0 0,0 0,0 0,0 0,0 0,0 0,0 0,0 0,0 0,0 0,0 0,0 0,0 0,0 0,0 0,0 0,0 0,0 0,0 0,0 0,0 0,0 0,0 0,0 0,0 0,0 0,0 0,0 0,0 0,0 0,0 0,0 0,0 0,0 0,0 0,0 0,0 0,0 0,0 0,0 0,0 0,0 0,0 0,0 0,0 0,13 0,0-13,13-26,13-26,13-25,-13 25,0-13,-13 27,13-27,-13 13,13-38,-13 38,-13 26,26-38,-13 25,-13 13,0 13,-13 14,0-1,13 13,-13 0,0 0,0 0,0 0,0 0,0 0,0 0,0 0,-13 0,13 13,-26 38</inkml:trace>
  <inkml:trace contextRef="#ctx0" brushRef="#br0" timeOffset="17532.879">14756 15804,'-26'-39,"26"39,0 0,0 0,0 0,-13-13,-13-13,-13 13,-13 0,-26 26,13 26,-26 65,13-1,39-25,13-27,13 1,0 0,13-13,0-13,13-14,0 1,0-13,0-13,26-25,0-27,0-13,0-25,-13 38,-13 39,0 1,-13 25,0 0,13 25,13 66,13 51,-26-51,0 12,-13-12,0-40,0 1,0-39,0 0,0 0,0-13,0 0,26-52,13-12,0 12,13 0,-13 26,52-13,13 39,-12 39,-27 26,0 38,-13 40,-26-66,-13 1,0-26,0-40,-13 1,26-26,13-38</inkml:trace>
  <inkml:trace contextRef="#ctx0" brushRef="#br0" timeOffset="18020.13">14782 15054,'104'26,"-65"-1,118 66,51 64,-91-51,0 38,13 26,0 39,-39-39,-26 39,-39-39,-39 39,-26-13,13-90,-39 38,26-90,13-1,26-38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3:54:24.7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13650 9467,'-13'0,"13"0,0 0,0 0,0 13,0 38,0 40,-13 12,-13-12,26-26,0-14,0 14,0-26,0 0,0-13,0-14,0 1,0 0,13-13,-13 0</inkml:trace>
  <inkml:trace contextRef="#ctx0" brushRef="#br0" timeOffset="568.1239">13455 9467,'-13'-26,"13"26,0 0,0-13,13-26,13 13,0-12,26-1,13 0,0 26,26 13,-52 13,0 13,-13 26,-13-1,-13-12,-26 13,0 0,-13-14,-13 1,0 0,-13 13,13-26,0-14,13 1,0 0,39-13</inkml:trace>
  <inkml:trace contextRef="#ctx0" brushRef="#br0" timeOffset="5951.6688">11451 10488,'-39'-12,"13"-27,13 26,13 0,0 0,-13 0,13 0,-13 0,0 0,0 0,0 0,0 0,-26-12,0 12,0 13,0 0,-13 13,-13 12,-13 14,26 0,0 13,26-13,0-1,13 1,13 0,13-13,0 0,52-13,-13-13,0 0,26-26,-39 0,0 0,-13-13,0 0,-13 26,0 1,-13-1,0 13,0 0,0 0,13 38,-13 66,-13 51,0-26,0-25,26-1,-13-64,0-13,0-26,0 0,0 0,13-39,39-77,-13 38,0 14,0 25,0 13,0 13,26 26,-13 0,0 26,-13-1,0 14,-13 0,-13-13,0-13,27-1</inkml:trace>
  <inkml:trace contextRef="#ctx0" brushRef="#br0" timeOffset="9161.3285">8966 11316,'-52'0,"52"0,0 0,0 0,0 0,0 26,0 52,0 12,0 1,0-40,0-12,0 0,13 13,-13-26,0-13,0 0,0-13,0 0,0 0,0-26,-13-52,13 13,0 14,0-14,0 13,-13 1,13 12,0 13,0 13,0 0,0 0,0 13,13 0,0 0,13-13,13 13,0 0,-13 0,0 0,0 13,0 0,0-13,26 0,52 0,13 0,-13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3:59:27.5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20729 14549,'0'0,"0"0,0 0,0 13,13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02:23.89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10267 2224,'26'-103,"-26"103,0 0,0 0,13 26,-26 245,0 1,-26-26,-13 116,13-116,13-65,0 26,-26-26,26-78,13-51,0-39,13-13</inkml:trace>
  <inkml:trace contextRef="#ctx0" brushRef="#br0" timeOffset="444.5404">10228 2418,'-13'-13,"13"13,0 0,0 0,0 0,0 0,104-38,130 12,14 39,-79 13,39 25,-130-12,-26 13,0 77,-78-38,-104 51,-26-39,-117-25,77 13,40-40,78-12,-26-13,65-13,39-13,0 0</inkml:trace>
  <inkml:trace contextRef="#ctx0" brushRef="#br0" timeOffset="815.8252">12713 2160,'0'0,"0"0,0 0,-39 26,-91 116,-156 220,104-65,-13 53,77-14,92-129,26 116,13-155,-13 130,13-195,27 78,38-155</inkml:trace>
  <inkml:trace contextRef="#ctx0" brushRef="#br0" timeOffset="1151.27">12544 3078,'0'0,"0"0,39 0,52 52,26 51,66 78,-40-38,-26-40,13 26,-52-64,-26 0,0-27,-13-12,-13-13,52-13,-65-26</inkml:trace>
  <inkml:trace contextRef="#ctx0" brushRef="#br0" timeOffset="1370.8956">13520 3169,'-117'25,"65"27,-182 220,104-143,-92 91,131-117,-26 65,52-90,52-13</inkml:trace>
  <inkml:trace contextRef="#ctx0" brushRef="#br0" timeOffset="1722.8213">14158 2289,'0'13,"13"-13,65 65,26 64,65 91,-52-39,13 142,-52-51,-52-26,-39-78,-91 13,-65 39,-39-26,-39-39,130-91,104-64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06:25.82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21431 10579,'-13'-78,"13"78,0 0,0-38,0 12,-13 0,0-13,0 13,-13-13,-26 14,0-1,-39 0,0 26,-52 39,52 25,13 27,0-14,13 40,39-40,13-25,13 52,26-66,0-25,0 0,13-13,26-39,13-38,-13-14,0 1,-26 25,-13 26,13 1,-26 25,0 0,0 13,13 38,0 131,-13 38,-26-1,13-76,13 38,-13-90,0-40,0-12,0-13,0 0,0-13,0-13,13-52,13-12,13 12,39-38,-13 64,26 13,27 39,-14 39,-26 25,-13 27,-26-1,-26-38,13 0,-13-40</inkml:trace>
  <inkml:trace contextRef="#ctx0" brushRef="#br0" timeOffset="14635.016">12284 9829,'-52'-52,"52"52,0 0,0 0,0 0,0 13,0 0,0-13,0 0,0 0,0 0,0 0,0 0,13-65,13 1,13-27,0 14,0 12,0 13,0 13,-26 14,13-27,-26 39,0 0,0 13,0 0,13 90,-26 27,-13-14,0-25,-13 12,0 27,13-27,0-38,0 39,13-65,13-14,0 1,0-13,0 0,0 0,0-13,0-38,26-53,-13 27,26-27,-13 40,0-1,0 0,0 13,0 1,26-27,-26 39,-13 26,26-12,0-1,39 13,-13 13,1 0,-14 13,52 38,-65-25,-26-13,0 0,-13 26,-13 0,-26 0,-13 12,-65 27,-1-39,14-13,-13-14,13-24,26 24,39 1,0 0,26 0,26 26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07:22.0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11204 1009,'0'0,"0"0,0 0,0 0,0 26,-52 116,-13 78,0-13,13-65,-26 130,52-195,0 52,0-38,13-26,0-14,0-25,13-26</inkml:trace>
  <inkml:trace contextRef="#ctx0" brushRef="#br0" timeOffset="512.6527">11113 1138,'-13'-26,"13"26,13 0,13-13,0-13,26-12,26-14,39 13,65 0,-78 52,14 39,-66 0,-13 25,-52 66,-26-14,-26-52,-92 66,27-53,-104 27,169-91,-52 12,39-12,39-26,26 0</inkml:trace>
  <inkml:trace contextRef="#ctx0" brushRef="#br0" timeOffset="1047.7539">11698 2199,'-13'-104,"13"104,-13 26,0 13,13-13,0 0,0-14,0-12,0 0,0-25,13-40,26-90,13 38,14-25,-40 103,-13 26,0 0,0 0,13 13,13 26,13 13,104 39,-91-65</inkml:trace>
  <inkml:trace contextRef="#ctx0" brushRef="#br0" timeOffset="1519.0236">12323 2250,'-13'0,"13"0,0 0,0 0,13-13,26-25,39-27,0-13,0-12,0 12,-26 14,-13-1,-26 26,-13 13,-26 0,-52 26,-26 39,-65 52,78 25,39 0,26-25,26-26,26-14,13 14,13-39,39 0,65-26</inkml:trace>
  <inkml:trace contextRef="#ctx0" brushRef="#br0" timeOffset="2067.1494">13845 1849,'0'-25,"0"25,-13 0,-26 0,-26 12,13 1,-338 350,377-351,-26 27,13 13,13 0,26-26,52-14,39-24,0-53,-13-26,104-141,-78 76,-25-12,-66 104,-13 25,0 13,-13 0,0 13,0 13,-13 13,-39 103,-40 182,53-169,-13 39,26-51,13-66,13 1,13-39,26-26</inkml:trace>
  <inkml:trace contextRef="#ctx0" brushRef="#br0" timeOffset="2254.8246">14470 2095,'0'39,"0"0,0 12,0 1,0-26,0-13,0-13</inkml:trace>
  <inkml:trace contextRef="#ctx0" brushRef="#br0" timeOffset="2402.5774">14496 1604,'0'13,"0"-13,0 0,0 0,0 13,13 38</inkml:trace>
  <inkml:trace contextRef="#ctx0" brushRef="#br0" timeOffset="2787.2873">15134 1849,'-13'0,"-39"26,-1 26,-38 64,39-64,0 13,26-13,0 38,39-51,26-13,13-13,26-13,-26-26,-12 0,-14-26,-13 13,13 26,-13 1</inkml:trace>
  <inkml:trace contextRef="#ctx0" brushRef="#br0" timeOffset="2955.0064">14886 1785,'13'0,"-13"0,39 0,13 13,1 13,38 12,-26-12,26 26,13 0,13-39</inkml:trace>
  <inkml:trace contextRef="#ctx0" brushRef="#br0" timeOffset="3322.6945">15888 1836,'-13'0,"-13"13,-39 13,-39 39,13 13,-13 51,52-64,0 51,39-77,13-13,13-14,13-12,26-12,104-40,-65-13,-26 13,-13 1,-26 38,-13 13,0 13,0 26,-13 12,0 1,13-26,0-26,78 0,-26-26</inkml:trace>
  <inkml:trace contextRef="#ctx0" brushRef="#br0" timeOffset="3603.3707">16773 1461,'-26'-168,"26"168,-39 78,-65 142,39-91,-13 52,13 91,78-221,13 40,13-13,0-27,0-38,26-13,13-26,0-12,-52 12,-13 0,-13-13</inkml:trace>
  <inkml:trace contextRef="#ctx0" brushRef="#br0" timeOffset="3790.9944">16109 1811,'0'0,"0"0,0 0,40 0,38 0,195 77,-208-64,13 13,26 26,-13 116</inkml:trace>
  <inkml:trace contextRef="#ctx0" brushRef="#br0" timeOffset="5039.1092">16968 2328,'-13'13,"13"-13,0 0,0 0,0 0,0-13,13-13,13-13,78-155,-91 143,-13 25,0 0,-13 13,-52 0,-39 52,26 25,13 27,52-13,65 90,0-117,0-12,13-13,183 77,-131-141</inkml:trace>
  <inkml:trace contextRef="#ctx0" brushRef="#br0" timeOffset="6724.3502">19688 1824,'-13'-13,"13"13,0-13,13-13,65-78,13-12,65-143,-130 208,0 25,0 13,-13 13,13 51,13 286,-52-156,-26 194,39-104,-13-90,-26 91,26-207,-26 77,26-90,13-39,0 0,0-13,0-26,0-91,52-271,0 220,-26 0,-13-116,13 193,-13-51,13 51,26-12,-13 38,39-25,40 25,-1 52,-13 26,-13 52,-26-14,-39 66,-52-1,-26-38,-117 90,39-78,25-25,53-39,13 0,13-13,26 13,52 12</inkml:trace>
  <inkml:trace contextRef="#ctx0" brushRef="#br0" timeOffset="7109.1471">21887 1474,'0'0,"0"0,0 0,0 0,-247-26,155 78,-155 142,169-103,-117 284,156-233,52 26,65 0,13-25,-26-79,0-12,0-26,-13-26,52-26</inkml:trace>
  <inkml:trace contextRef="#ctx0" brushRef="#br0" timeOffset="7864.1592">21509 1862,'-13'0,"13"0,0 0,170 168,-14 14,-117-131,13 27,0 12,-26-38,13 64,-13-90,-13 0,0-26,26 0,-13-26</inkml:trace>
  <inkml:trace contextRef="#ctx0" brushRef="#br0" timeOffset="8132.5725">22238 2173,'39'-104,"-39"104,-13 13,-52 39,-52 38,13 40,-13-40,52-25,13-26,13 0,26-14,13 14,78-65</inkml:trace>
  <inkml:trace contextRef="#ctx0" brushRef="#br0" timeOffset="8477.1364">22303 1539,'0'-52,"52"52,39 26,0 26,14 38,51 130,-104-77,-26 63,-52-25,-13-64,-39 51,13-77,-1-27,-12 53,52-79,13-12,26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11:12.5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13689 11989,'-39'-13,"39"13,0 0,0 0,-13-52,26-26,13-12,0-14,13-38,0 39,0 38,13-13,-26 66,13 24,14 182,-53 182,-53 11,1 27,-26-90,13-66,13-102,-26 12,39-91,13-38,13-26,-13-13,-26-39,-91-258,130 51,39-26,-39 65,26 1,0 63,0-25,0-13,52-26,-13 130,26-14,13 26,117-12,-51 38,-1 52,-26 26,-39 25,39 105,-78-53,-52-26,-39 27,-91 90,26-104,-130 78,77-77,27-27,52-38,65-26,26 26</inkml:trace>
  <inkml:trace contextRef="#ctx0" brushRef="#br0" timeOffset="512.3251">15407 11083,'-39'13,"13"13,-104 272,26-1,-27-25,14 51,65-129,26-78,39-12,39 25,-13-64,-13-26,39-13</inkml:trace>
  <inkml:trace contextRef="#ctx0" brushRef="#br0" timeOffset="811.8215">15199 12118,'0'13,"0"-13,13 13,78 52,117 25,-91-25,52 64,-91-64,-26-14,-13 1,-13-26,-13-13,0-13,13-13,-13 0,-13 13</inkml:trace>
  <inkml:trace contextRef="#ctx0" brushRef="#br0" timeOffset="1011.4564">15992 12144,'-39'-39,"26"39,-65 26,-39 52,-13 77,13 13,39-78,13 1,26-52,13 0,26-27,0-12</inkml:trace>
  <inkml:trace contextRef="#ctx0" brushRef="#br0" timeOffset="1302.9705">16109 11290,'40'0,"-27"13,156 65,65 51,-26 65,-78-39,13 104,-130-143,-78 117,-13-103,-52 25,-52 26,78-91,26 1,52 25</inkml:trace>
  <inkml:trace contextRef="#ctx0" brushRef="#br0" timeOffset="31838.2111">13728 14433,'-91'0,"91"0,0 0,0 0,0 13,0 77,39 117,0 0,39 130,-39-143,13-78,14 26,-1-25,-13-27,-13-25,-13-26,-13-14,0-12,0 0,26-39,26-103,0-91,-13 13,13 0,13-155,-39 220,26-65,-13 39,-39 103,0 27,0 12,13-39,-13 52,-13 0,0 13,0 0,0 0,0 0,0 13,26 52</inkml:trace>
  <inkml:trace contextRef="#ctx0" brushRef="#br0" timeOffset="32409.2525">13429 15041,'-39'26,"39"-26,0 0,13 0,39 0,52 0,13-13,91 0,-51 0,-40 13,-13 0,-26 0,-26 0,13-13,-26 13,-26 0,0-13,0 13,-13-13,0 0,0 0</inkml:trace>
  <inkml:trace contextRef="#ctx0" brushRef="#br0" timeOffset="32980.3528">14990 14730,'0'0,"26"26,53 13,25 26,13-1,-13 14,26 51,-39-25,-13-14,13 14,-26-40,-26-12,0-26,-13 0,0-13,-13 0,13-13</inkml:trace>
  <inkml:trace contextRef="#ctx0" brushRef="#br0" timeOffset="33315.7396">16435 14640,'-65'65,"39"-40,-52 40,-39 26,-53 77,-64 65,26-27,26-50,13-27,78-51,25-27,27-12,13-13,26-26</inkml:trace>
  <inkml:trace contextRef="#ctx0" brushRef="#br0" timeOffset="38210.2651">15940 15532,'0'0,"0"0,0 0,0 0,0 0,0 0,0 0,0 0,0 0,0 0,0 13,0 0,13 13,0 13,26 13,39 12,27 1,-1 0,-39-14,-13-12,-13 0,-13-13,0 0,0-1,0-12,-13 0,13-13,13-13</inkml:trace>
  <inkml:trace contextRef="#ctx0" brushRef="#br0" timeOffset="67648.0565">19831 14304,'-26'-39,"26"39,0 0,39 13,117-13,-26 0,39-13,40-52,-14 52,-26 26,-52-26,39 13,-52 0,-26 13,-26 13,0 0,26 90,-52 27,-26 12,0 0,0 39,27-26,-14-13,-26 52,26-65,13-38,-13-26,0-27,13-12,-13-13,0-13,0 0,-13 0,0-13,0 0,0 0,-39 13,-79 13,-155 51,169-77,-117 26,78 26,-26 12,65-38,25-13,14 0,-26-13,26 0,26 0,13-13,26 13</inkml:trace>
  <inkml:trace contextRef="#ctx0" brushRef="#br0" timeOffset="68219.1259">21535 15157,'0'-13,"0"13,0 0,0 0,0 0,0 0,-13 0,-104-26,0 26,-65 0,13 0,39 0,-78 13,117 0,-40 13,27-13,26 0,26 0,26 0,13-13,13 0,26 0</inkml:trace>
  <inkml:trace contextRef="#ctx0" brushRef="#br0" timeOffset="68815.1908">22108 14485,'-26'-39,"26"39,0 0,13 0,26 13,104 52,-26-1,52 104,-51-51,38 77,-52-26,26 90,-52-141,-26-40,0-12,-26-13,0-26,-13-13,0-13,39-13</inkml:trace>
  <inkml:trace contextRef="#ctx0" brushRef="#br0" timeOffset="69122.6787">23526 14718,'-52'0,"39"12,-65 40,-143 103,78-25,-130 77,208-130,-105 91,105-90,0-13,39-27,13-12,0-13,26-13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8T04:14:19.36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15316 8419,'-26'-26,"26"26,0 0,0 0,13 0,0-13,13-25,13-1,13-65,-13 40,-13 12,0 13,0-13,0 14,-13 12,0 13,-13 13,0 0,0 77,-26 66,-13 90,26-143,-13 117,13-104,-13 14,0-1,13 14,0-53,13-38,0 26,0-52,0-1,0 1,0-13,0 0,-13-25,0-79,0 26,0-51,13 26,-13-14,0-12,13 26,13-53,0 92,26-66,-13 53,26-1,39-25,39 25,-26 26,-13 26,26 14,-65 12,-13 38,1 40,-27 51,-26-12,-27-27,-25 27,26-53,-130 27,52-39,-13-14,26-12,26-13,26-13,26 13,13 0</inkml:trace>
  <inkml:trace contextRef="#ctx0" brushRef="#br0" timeOffset="939.6642">17216 7592,'0'0,"0"0,-14 0,-12 25,-52 53,-91 129,52-26,26 0,0 0,65-64,26 89,13-102,-26 77,13-78,0-12,0-52,0-13,13-13,0-13,65-26,-39-13</inkml:trace>
  <inkml:trace contextRef="#ctx0" brushRef="#br0" timeOffset="1255.138">16994 8406,'0'26,"0"-26,39 26,13 13,26 26,14 12,-27-12,-13-1,-13-12,-13-13,0-13,-13-13,0 0,13 0,-13 25,0-25</inkml:trace>
  <inkml:trace contextRef="#ctx0" brushRef="#br0" timeOffset="1522.7953">17684 8497,'-26'26,"13"-26,-26 26,-52 51,-13 1,-65 51,77-64,14-14,13 1,0-13,39-26,13 0,13-13,0 0</inkml:trace>
  <inkml:trace contextRef="#ctx0" brushRef="#br0" timeOffset="1894.1241">17905 7837,'0'-39,"13"39,13 13,39 65,0 38,-13 27,-78 89,26-128,26 64,-26-39,-39 39,0-64,-26-1,0-25,-13 13,26-40,26-25,13-13,13-13</inkml:trace>
  <inkml:trace contextRef="#ctx0" brushRef="#br0" timeOffset="3664.485">19141 8484,'-13'-26,"13"26,0 0,0 0,0 0,0 0,0 0,0 0,0 0,0 0,0 0,0-13,0 13,0 0,0 0,0 0,0 0,0 0,0 0,0 0,-13 0,0 0,13 13</inkml:trace>
  <inkml:trace contextRef="#ctx0" brushRef="#br0" timeOffset="8507.178">20547 8290,'-13'13,"13"-13,0 0,0 13,13 39,26 38,52 78,-39-90,26 25,26 1,-26-40,-39-25,13 13,-13-13,-13-13,0-14,13-12,-13-12,-13 12</inkml:trace>
  <inkml:trace contextRef="#ctx0" brushRef="#br0" timeOffset="8857.6722">21223 8484,'0'0,"0"0,0 0,0 0,-26 13,-156 90,52-25,0 12,0 1,13-26,38-27,-12 27,65-39,0 0,26-13,0-13,26 13,65 0</inkml:trace>
  <inkml:trace contextRef="#ctx0" brushRef="#br0" timeOffset="9656.6516">22433 8329,'0'0,"0"0,0 0,0 0,-13 13,-52 25,-117 66,78-65,39 0,13-14,13-12,-169 168,195-155,0 13,13 13,13-13,13 12,13 1,26 0,13-1,39 14,-52-26,-13-13,0-13,26 0,-26 0,0 0,0-1,13-12,26-12</inkml:trace>
  <inkml:trace contextRef="#ctx0" brushRef="#br0" timeOffset="10990.4215">23162 8368,'0'0,"0"0,13 12,-13 14,-13 13,-26 13,-91 51,13-25,52-39,13-1,26-12,0-13,13 0,0 0,13 0,0 0,13 0,39 13,26 13,13-14,0 14,-26-26,13 0,-26 0,-13 0,-13-13,0 0,0 0,-13 0,0 0,39 0,-39 0</inkml:trace>
  <inkml:trace contextRef="#ctx0" brushRef="#br0" timeOffset="11226.0311">23448 8717,'0'0,"0"0,0 26,0 25,-26 40,-26 25,-13-12,13-27,26-38,13 0,0-13,78-13</inkml:trace>
  <inkml:trace contextRef="#ctx0" brushRef="#br0" timeOffset="13074.9436">19987 7734,'-13'-39,"13"39,0 0,0 0,0 13,-13 0,-26 26,-26 64,26-64,13-13,13 51,52 14</inkml:trace>
  <inkml:trace contextRef="#ctx0" brushRef="#br0" timeOffset="13921.529">23578 7928,'0'0,"0"0,26 13,13 13,0 25,-13 1,1-13,-14 77,13-77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customXml" Target="../ink/ink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7" Type="http://schemas.openxmlformats.org/officeDocument/2006/relationships/image" Target="../media/image29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image" Target="../media/image37.emf"/><Relationship Id="rId3" Type="http://schemas.openxmlformats.org/officeDocument/2006/relationships/image" Target="../media/image31.emf"/><Relationship Id="rId7" Type="http://schemas.openxmlformats.org/officeDocument/2006/relationships/image" Target="../media/image34.emf"/><Relationship Id="rId12" Type="http://schemas.openxmlformats.org/officeDocument/2006/relationships/customXml" Target="../ink/ink13.xml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36.emf"/><Relationship Id="rId5" Type="http://schemas.openxmlformats.org/officeDocument/2006/relationships/image" Target="../media/image33.emf"/><Relationship Id="rId10" Type="http://schemas.openxmlformats.org/officeDocument/2006/relationships/customXml" Target="../ink/ink12.xml"/><Relationship Id="rId4" Type="http://schemas.openxmlformats.org/officeDocument/2006/relationships/image" Target="../media/image32.emf"/><Relationship Id="rId9" Type="http://schemas.openxmlformats.org/officeDocument/2006/relationships/image" Target="../media/image3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emf"/><Relationship Id="rId4" Type="http://schemas.openxmlformats.org/officeDocument/2006/relationships/customXml" Target="../ink/ink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Lecture 3</a:t>
            </a:r>
            <a:r>
              <a:rPr lang="en-US" sz="2700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Predicate </a:t>
            </a:r>
            <a:r>
              <a:rPr lang="en-US" dirty="0" smtClean="0"/>
              <a:t>and Quantifier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Propositional logic provides a useful setting in which we can </a:t>
            </a:r>
            <a:r>
              <a:rPr lang="en-US" dirty="0" err="1" smtClean="0"/>
              <a:t>analyse</a:t>
            </a:r>
            <a:r>
              <a:rPr lang="en-US" dirty="0" smtClean="0"/>
              <a:t> many </a:t>
            </a:r>
            <a:r>
              <a:rPr lang="en-US" dirty="0"/>
              <a:t>types of logical argument. There are situations, however, </a:t>
            </a:r>
            <a:r>
              <a:rPr lang="en-US" dirty="0" smtClean="0"/>
              <a:t>where propositional </a:t>
            </a:r>
            <a:r>
              <a:rPr lang="en-US" dirty="0"/>
              <a:t>logic is </a:t>
            </a:r>
            <a:r>
              <a:rPr lang="en-US" b="1" dirty="0">
                <a:solidFill>
                  <a:srgbClr val="FF0000"/>
                </a:solidFill>
              </a:rPr>
              <a:t>inadequate</a:t>
            </a:r>
            <a:r>
              <a:rPr lang="en-US" dirty="0"/>
              <a:t>, because it cannot deal with the </a:t>
            </a:r>
            <a:r>
              <a:rPr lang="en-US" dirty="0" smtClean="0"/>
              <a:t>logical structure </a:t>
            </a:r>
            <a:r>
              <a:rPr lang="en-US" dirty="0"/>
              <a:t>that is sometimes present </a:t>
            </a:r>
            <a:r>
              <a:rPr lang="en-US" i="1" dirty="0"/>
              <a:t>within </a:t>
            </a:r>
            <a:r>
              <a:rPr lang="en-US" dirty="0"/>
              <a:t>atomic propositions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ID" dirty="0" smtClean="0"/>
              <a:t>Examples:</a:t>
            </a:r>
          </a:p>
          <a:p>
            <a:pPr lvl="1"/>
            <a:r>
              <a:rPr lang="en-US" dirty="0"/>
              <a:t>‘All even numbers are integers. 8 is an even number. Therefore 8 </a:t>
            </a:r>
            <a:r>
              <a:rPr lang="en-US" dirty="0" smtClean="0"/>
              <a:t>is an </a:t>
            </a:r>
            <a:r>
              <a:rPr lang="en-US" dirty="0"/>
              <a:t>integer</a:t>
            </a:r>
            <a:r>
              <a:rPr lang="en-US" dirty="0" smtClean="0"/>
              <a:t>.’ 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It is not true that all prime numbers are odd. Therefore there </a:t>
            </a:r>
            <a:r>
              <a:rPr lang="en-US" dirty="0" smtClean="0"/>
              <a:t>must be </a:t>
            </a:r>
            <a:r>
              <a:rPr lang="en-US" dirty="0"/>
              <a:t>at least one prime number that is not odd.’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Motivation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2194"/>
            <a:ext cx="7886700" cy="4217534"/>
          </a:xfrm>
        </p:spPr>
        <p:txBody>
          <a:bodyPr/>
          <a:lstStyle/>
          <a:p>
            <a:pPr marL="0" indent="0">
              <a:buNone/>
            </a:pPr>
            <a:r>
              <a:rPr lang="en-ID" dirty="0" smtClean="0"/>
              <a:t>From the example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en-US" dirty="0">
                <a:solidFill>
                  <a:srgbClr val="FF0000"/>
                </a:solidFill>
              </a:rPr>
              <a:t>All even </a:t>
            </a:r>
            <a:r>
              <a:rPr lang="en-US" dirty="0" smtClean="0">
                <a:solidFill>
                  <a:srgbClr val="FF0000"/>
                </a:solidFill>
              </a:rPr>
              <a:t>numbers are </a:t>
            </a:r>
            <a:r>
              <a:rPr lang="en-US" dirty="0">
                <a:solidFill>
                  <a:srgbClr val="FF0000"/>
                </a:solidFill>
              </a:rPr>
              <a:t>integers’, ‘8 is an even number’, and ‘8 is an integer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</a:p>
          <a:p>
            <a:pPr marL="0" indent="0">
              <a:buNone/>
            </a:pPr>
            <a:r>
              <a:rPr lang="en-ID" dirty="0" smtClean="0"/>
              <a:t>It has atomic proposition as follows:</a:t>
            </a:r>
          </a:p>
          <a:p>
            <a:pPr lvl="1"/>
            <a:r>
              <a:rPr lang="en-US" dirty="0"/>
              <a:t>All even </a:t>
            </a:r>
            <a:r>
              <a:rPr lang="en-US" dirty="0" smtClean="0"/>
              <a:t>numbers are </a:t>
            </a:r>
            <a:r>
              <a:rPr lang="en-US" dirty="0"/>
              <a:t>integers</a:t>
            </a:r>
            <a:r>
              <a:rPr lang="en-US" dirty="0" smtClean="0"/>
              <a:t>’,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8 is an even number’, 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/>
              <a:t>8 is an integer’</a:t>
            </a:r>
            <a:endParaRPr lang="en-ID" dirty="0" smtClean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argument takes </a:t>
            </a:r>
            <a:r>
              <a:rPr lang="en-US" dirty="0"/>
              <a:t>the following form: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139" y="5169625"/>
            <a:ext cx="1481402" cy="447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3753" y="5728447"/>
            <a:ext cx="8071597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In order to be able to </a:t>
            </a:r>
            <a:r>
              <a:rPr lang="en-US" sz="2000" dirty="0" err="1"/>
              <a:t>analyse</a:t>
            </a:r>
            <a:r>
              <a:rPr lang="en-US" sz="2000" dirty="0"/>
              <a:t> arguments such as these, we need to </a:t>
            </a:r>
            <a:r>
              <a:rPr lang="en-US" sz="2000" dirty="0" smtClean="0"/>
              <a:t>look at </a:t>
            </a:r>
            <a:r>
              <a:rPr lang="en-US" sz="2000" dirty="0"/>
              <a:t>the logical structure within atomic propositions. </a:t>
            </a:r>
            <a:r>
              <a:rPr lang="en-US" sz="2000" dirty="0">
                <a:solidFill>
                  <a:srgbClr val="FF0000"/>
                </a:solidFill>
              </a:rPr>
              <a:t>Predicate logic</a:t>
            </a:r>
            <a:r>
              <a:rPr lang="en-US" sz="2000" dirty="0"/>
              <a:t> </a:t>
            </a:r>
            <a:r>
              <a:rPr lang="en-US" sz="2000" dirty="0" smtClean="0"/>
              <a:t>allows us </a:t>
            </a:r>
            <a:r>
              <a:rPr lang="en-US" sz="2000" dirty="0"/>
              <a:t>to do this.</a:t>
            </a:r>
            <a:endParaRPr lang="en-US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3204360" y="3324240"/>
              <a:ext cx="1798920" cy="936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95000" y="3314880"/>
                <a:ext cx="1817640" cy="95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740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predicate is a statement containing one or more variables. If values </a:t>
            </a:r>
            <a:r>
              <a:rPr lang="en-US" dirty="0" smtClean="0"/>
              <a:t>are assigned </a:t>
            </a:r>
            <a:r>
              <a:rPr lang="en-US" dirty="0"/>
              <a:t>to all the variables in a predicate, the resulting statement is </a:t>
            </a:r>
            <a:r>
              <a:rPr lang="en-US" dirty="0" smtClean="0"/>
              <a:t>a proposition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15" y="3200316"/>
            <a:ext cx="8385791" cy="1346284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57" y="5023303"/>
            <a:ext cx="8333306" cy="1153660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7462440" y="5237640"/>
              <a:ext cx="5040" cy="97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53080" y="5228280"/>
                <a:ext cx="23760" cy="2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094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B882A-B8AC-4CC8-95E7-93D8388E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Predicate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D70E67-D76F-491F-A6BC-3D7A21FD3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statement “</a:t>
            </a:r>
            <a:r>
              <a:rPr lang="en-US" i="1" dirty="0"/>
              <a:t>x </a:t>
            </a:r>
            <a:r>
              <a:rPr lang="en-US" dirty="0"/>
              <a:t>is greater than 3” has two parts:</a:t>
            </a:r>
          </a:p>
          <a:p>
            <a:pPr lvl="1" algn="just"/>
            <a:r>
              <a:rPr lang="en-US" dirty="0"/>
              <a:t>The first part, the variable </a:t>
            </a:r>
            <a:r>
              <a:rPr lang="en-US" i="1" dirty="0"/>
              <a:t>x</a:t>
            </a:r>
            <a:r>
              <a:rPr lang="en-US" dirty="0"/>
              <a:t>, is the subject of the statement. </a:t>
            </a:r>
          </a:p>
          <a:p>
            <a:pPr lvl="1" algn="just"/>
            <a:r>
              <a:rPr lang="en-US" dirty="0"/>
              <a:t>The second part—the </a:t>
            </a:r>
            <a:r>
              <a:rPr lang="en-US" b="1" dirty="0"/>
              <a:t>predicate</a:t>
            </a:r>
            <a:r>
              <a:rPr lang="en-US" dirty="0"/>
              <a:t>, “is greater than 3</a:t>
            </a:r>
            <a:r>
              <a:rPr lang="en-US" dirty="0" smtClean="0"/>
              <a:t>”— refers </a:t>
            </a:r>
            <a:r>
              <a:rPr lang="en-US" dirty="0"/>
              <a:t>to a property that the subject of the statement can have.</a:t>
            </a:r>
          </a:p>
          <a:p>
            <a:pPr lvl="1" algn="just"/>
            <a:endParaRPr lang="en-US" dirty="0"/>
          </a:p>
          <a:p>
            <a:pPr algn="just"/>
            <a:r>
              <a:rPr lang="en-US" dirty="0"/>
              <a:t>We can denote the statement “</a:t>
            </a:r>
            <a:r>
              <a:rPr lang="en-US" i="1" dirty="0"/>
              <a:t>x </a:t>
            </a:r>
            <a:r>
              <a:rPr lang="en-US" dirty="0"/>
              <a:t>is greater than 3” by </a:t>
            </a:r>
            <a:r>
              <a:rPr lang="en-US" i="1" dirty="0"/>
              <a:t>P(x)</a:t>
            </a:r>
            <a:r>
              <a:rPr lang="en-US" dirty="0"/>
              <a:t>, where </a:t>
            </a:r>
            <a:r>
              <a:rPr lang="en-US" i="1" dirty="0"/>
              <a:t>P </a:t>
            </a:r>
            <a:r>
              <a:rPr lang="en-US" dirty="0"/>
              <a:t>denotes the predicate “is greater than 3” and </a:t>
            </a:r>
            <a:r>
              <a:rPr lang="en-US" i="1" dirty="0"/>
              <a:t>x </a:t>
            </a:r>
            <a:r>
              <a:rPr lang="en-US" dirty="0"/>
              <a:t>is the variable.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statement </a:t>
            </a:r>
            <a:r>
              <a:rPr lang="en-US" i="1" dirty="0"/>
              <a:t>P(x) </a:t>
            </a:r>
            <a:r>
              <a:rPr lang="en-US" dirty="0"/>
              <a:t>is also said to be the value of the </a:t>
            </a:r>
            <a:r>
              <a:rPr lang="en-US" b="1" dirty="0"/>
              <a:t>propositional function </a:t>
            </a:r>
            <a:r>
              <a:rPr lang="en-US" i="1" dirty="0"/>
              <a:t>P </a:t>
            </a:r>
            <a:r>
              <a:rPr lang="en-US" dirty="0"/>
              <a:t>at </a:t>
            </a:r>
            <a:r>
              <a:rPr lang="en-US" i="1" dirty="0"/>
              <a:t>x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Once a value has been assigned to the variable </a:t>
            </a:r>
            <a:r>
              <a:rPr lang="en-US" i="1" dirty="0"/>
              <a:t>x</a:t>
            </a:r>
            <a:r>
              <a:rPr lang="en-US" dirty="0"/>
              <a:t>, the statement </a:t>
            </a:r>
            <a:r>
              <a:rPr lang="en-US" i="1" dirty="0"/>
              <a:t>P(x) </a:t>
            </a:r>
            <a:r>
              <a:rPr lang="en-US" dirty="0"/>
              <a:t>becomes a proposition and has a truth value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2D8A26-3E0E-4D7D-A010-ED98975F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597840" y="763560"/>
              <a:ext cx="1756800" cy="1029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88480" y="754200"/>
                <a:ext cx="1775520" cy="104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9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63F3D-E268-4D3B-8160-0EB7C104A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DBD429-5CCE-4439-8FFE-504CA113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Let </a:t>
            </a:r>
            <a:r>
              <a:rPr lang="en-US" i="1" dirty="0"/>
              <a:t>P(x) </a:t>
            </a:r>
            <a:r>
              <a:rPr lang="en-US" dirty="0"/>
              <a:t>denote the statement “</a:t>
            </a:r>
            <a:r>
              <a:rPr lang="en-US" i="1" dirty="0"/>
              <a:t>x &gt; </a:t>
            </a:r>
            <a:r>
              <a:rPr lang="en-US" dirty="0"/>
              <a:t>3.” What are the truth values of </a:t>
            </a:r>
            <a:r>
              <a:rPr lang="en-US" i="1" dirty="0"/>
              <a:t>P(</a:t>
            </a:r>
            <a:r>
              <a:rPr lang="en-US" dirty="0"/>
              <a:t>4</a:t>
            </a:r>
            <a:r>
              <a:rPr lang="en-US" i="1" dirty="0"/>
              <a:t>) </a:t>
            </a:r>
            <a:r>
              <a:rPr lang="en-US" dirty="0"/>
              <a:t>and </a:t>
            </a:r>
            <a:r>
              <a:rPr lang="en-US" i="1" dirty="0"/>
              <a:t>P(</a:t>
            </a:r>
            <a:r>
              <a:rPr lang="en-US" dirty="0"/>
              <a:t>2</a:t>
            </a:r>
            <a:r>
              <a:rPr lang="en-US" i="1" dirty="0"/>
              <a:t>)</a:t>
            </a:r>
            <a:r>
              <a:rPr lang="en-US" dirty="0"/>
              <a:t>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Let </a:t>
            </a:r>
            <a:r>
              <a:rPr lang="en-US" i="1" dirty="0"/>
              <a:t>Q(x, y) </a:t>
            </a:r>
            <a:r>
              <a:rPr lang="en-US" dirty="0"/>
              <a:t>denote the statement “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/>
              <a:t>y </a:t>
            </a:r>
            <a:r>
              <a:rPr lang="en-US" dirty="0"/>
              <a:t>+ 3.” What are the truth values of the propositions </a:t>
            </a:r>
            <a:r>
              <a:rPr lang="en-US" i="1" dirty="0"/>
              <a:t>Q(</a:t>
            </a:r>
            <a:r>
              <a:rPr lang="en-US" dirty="0"/>
              <a:t>1</a:t>
            </a:r>
            <a:r>
              <a:rPr lang="en-US" i="1" dirty="0"/>
              <a:t>, </a:t>
            </a:r>
            <a:r>
              <a:rPr lang="en-US" dirty="0"/>
              <a:t>2</a:t>
            </a:r>
            <a:r>
              <a:rPr lang="en-US" i="1" dirty="0"/>
              <a:t>) </a:t>
            </a:r>
            <a:r>
              <a:rPr lang="en-US" dirty="0"/>
              <a:t>and </a:t>
            </a:r>
            <a:r>
              <a:rPr lang="en-US" i="1" dirty="0"/>
              <a:t>Q(</a:t>
            </a:r>
            <a:r>
              <a:rPr lang="en-US" dirty="0"/>
              <a:t>3</a:t>
            </a:r>
            <a:r>
              <a:rPr lang="en-US" i="1" dirty="0"/>
              <a:t>, </a:t>
            </a:r>
            <a:r>
              <a:rPr lang="en-US" dirty="0"/>
              <a:t>0</a:t>
            </a:r>
            <a:r>
              <a:rPr lang="en-US" i="1" dirty="0"/>
              <a:t>)</a:t>
            </a:r>
            <a:r>
              <a:rPr lang="en-US" dirty="0"/>
              <a:t>?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251B26-7189-465C-8038-A83B2FB6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“All </a:t>
            </a:r>
            <a:r>
              <a:rPr lang="en-US" dirty="0"/>
              <a:t>even numbers are integers. 8 is an even number. Therefore 8 </a:t>
            </a:r>
            <a:r>
              <a:rPr lang="en-US" dirty="0" smtClean="0"/>
              <a:t>is an </a:t>
            </a:r>
            <a:r>
              <a:rPr lang="en-US" dirty="0"/>
              <a:t>integer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atomic propositions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 ‘</a:t>
            </a:r>
            <a:r>
              <a:rPr lang="en-US" dirty="0"/>
              <a:t>All even </a:t>
            </a:r>
            <a:r>
              <a:rPr lang="en-US" dirty="0" smtClean="0"/>
              <a:t>numbers are </a:t>
            </a:r>
            <a:r>
              <a:rPr lang="en-US" dirty="0"/>
              <a:t>integers’, 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/>
              <a:t>8 is an even number’, 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8 is an </a:t>
            </a:r>
            <a:r>
              <a:rPr lang="en-US" dirty="0" smtClean="0"/>
              <a:t>integer’</a:t>
            </a:r>
            <a:endParaRPr lang="en-US" dirty="0"/>
          </a:p>
          <a:p>
            <a:r>
              <a:rPr lang="en-US" dirty="0" smtClean="0"/>
              <a:t>The argument takes </a:t>
            </a:r>
            <a:r>
              <a:rPr lang="en-US" dirty="0"/>
              <a:t>the following form: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158" y="4899232"/>
            <a:ext cx="2217104" cy="58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3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“It </a:t>
            </a:r>
            <a:r>
              <a:rPr lang="en-US" dirty="0"/>
              <a:t>is not true that all prime numbers are odd. Therefore there </a:t>
            </a:r>
            <a:r>
              <a:rPr lang="en-US" dirty="0" smtClean="0"/>
              <a:t>must be </a:t>
            </a:r>
            <a:r>
              <a:rPr lang="en-US" dirty="0"/>
              <a:t>at least one prime number that is not </a:t>
            </a:r>
            <a:r>
              <a:rPr lang="en-US" dirty="0" smtClean="0"/>
              <a:t>odd”</a:t>
            </a:r>
          </a:p>
          <a:p>
            <a:endParaRPr lang="en-ID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atomic </a:t>
            </a:r>
            <a:r>
              <a:rPr lang="en-US" dirty="0" smtClean="0"/>
              <a:t>propositions: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All prime numbers are odd’ 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/>
              <a:t>There must be at least one </a:t>
            </a:r>
            <a:r>
              <a:rPr lang="en-US" dirty="0" smtClean="0"/>
              <a:t>prime number </a:t>
            </a:r>
            <a:r>
              <a:rPr lang="en-US" dirty="0"/>
              <a:t>that is not </a:t>
            </a:r>
            <a:r>
              <a:rPr lang="en-US" dirty="0" smtClean="0"/>
              <a:t>odd’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argument takes the form: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998" y="4853525"/>
            <a:ext cx="1343691" cy="49740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4403520" y="3328920"/>
              <a:ext cx="3494880" cy="8661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94160" y="3319560"/>
                <a:ext cx="3513600" cy="88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560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FC53C-C3AD-4FF9-B0B6-A933C374B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Quantifiers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CB1481-4E32-4BD4-B1BC-F3B45FE1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When the variables in a propositional function are assigned values, the resulting statement becomes a proposition with a certain truth value.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However, there is another important way, called </a:t>
            </a:r>
            <a:r>
              <a:rPr lang="en-US" b="1" dirty="0"/>
              <a:t>quantification</a:t>
            </a:r>
            <a:r>
              <a:rPr lang="en-US" dirty="0"/>
              <a:t>, to create a proposition from a propositional function. </a:t>
            </a:r>
            <a:r>
              <a:rPr lang="en-ID" dirty="0"/>
              <a:t>Quantification expresses </a:t>
            </a:r>
            <a:r>
              <a:rPr lang="en-US" dirty="0"/>
              <a:t>the extent to which a predicate is true over a range of elements.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In English, the words </a:t>
            </a:r>
            <a:r>
              <a:rPr lang="en-US" i="1" dirty="0"/>
              <a:t>all</a:t>
            </a:r>
            <a:r>
              <a:rPr lang="en-US" dirty="0"/>
              <a:t>, </a:t>
            </a:r>
            <a:r>
              <a:rPr lang="en-US" i="1" dirty="0"/>
              <a:t>some</a:t>
            </a:r>
            <a:r>
              <a:rPr lang="en-US" dirty="0"/>
              <a:t>, </a:t>
            </a:r>
            <a:r>
              <a:rPr lang="en-US" i="1" dirty="0"/>
              <a:t>many</a:t>
            </a:r>
            <a:r>
              <a:rPr lang="en-US" dirty="0"/>
              <a:t>, </a:t>
            </a:r>
            <a:r>
              <a:rPr lang="en-US" i="1" dirty="0"/>
              <a:t>none</a:t>
            </a:r>
            <a:r>
              <a:rPr lang="en-US" dirty="0"/>
              <a:t>, and </a:t>
            </a:r>
            <a:r>
              <a:rPr lang="en-US" i="1" dirty="0"/>
              <a:t>few </a:t>
            </a:r>
            <a:r>
              <a:rPr lang="en-US" dirty="0"/>
              <a:t>are used in quantifications.</a:t>
            </a:r>
          </a:p>
          <a:p>
            <a:pPr algn="just"/>
            <a:endParaRPr lang="en-US" dirty="0"/>
          </a:p>
          <a:p>
            <a:pPr algn="just"/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8255F3-3757-4764-B4BA-26677464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879000" y="325800"/>
              <a:ext cx="4356720" cy="8107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69640" y="316440"/>
                <a:ext cx="4375440" cy="82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0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Predicate and quantifiers in symbolic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predicate </a:t>
            </a:r>
            <a:r>
              <a:rPr lang="en-US" i="1" dirty="0"/>
              <a:t>P </a:t>
            </a:r>
            <a:r>
              <a:rPr lang="en-US" dirty="0"/>
              <a:t>that contains a variable </a:t>
            </a:r>
            <a:r>
              <a:rPr lang="en-US" i="1" dirty="0"/>
              <a:t>x </a:t>
            </a:r>
            <a:r>
              <a:rPr lang="en-US" dirty="0"/>
              <a:t>can be written symbolically </a:t>
            </a:r>
            <a:r>
              <a:rPr lang="en-US" dirty="0" smtClean="0"/>
              <a:t>as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</a:t>
            </a:r>
          </a:p>
          <a:p>
            <a:r>
              <a:rPr lang="en-US" dirty="0"/>
              <a:t>In general, </a:t>
            </a:r>
            <a:r>
              <a:rPr lang="en-US" dirty="0" smtClean="0"/>
              <a:t>a predicate </a:t>
            </a:r>
            <a:r>
              <a:rPr lang="en-US" dirty="0"/>
              <a:t>with </a:t>
            </a:r>
            <a:r>
              <a:rPr lang="en-US" i="1" dirty="0"/>
              <a:t>n </a:t>
            </a:r>
            <a:r>
              <a:rPr lang="en-US" dirty="0"/>
              <a:t>variables, </a:t>
            </a:r>
            <a:r>
              <a:rPr lang="en-US" i="1" dirty="0"/>
              <a:t>x</a:t>
            </a:r>
            <a:r>
              <a:rPr lang="en-US" dirty="0"/>
              <a:t>1, </a:t>
            </a:r>
            <a:r>
              <a:rPr lang="en-US" i="1" dirty="0"/>
              <a:t>x</a:t>
            </a:r>
            <a:r>
              <a:rPr lang="en-US" dirty="0"/>
              <a:t>2, ..., </a:t>
            </a:r>
            <a:r>
              <a:rPr lang="en-US" i="1" dirty="0" err="1"/>
              <a:t>xn</a:t>
            </a:r>
            <a:r>
              <a:rPr lang="en-US" dirty="0"/>
              <a:t>, can be written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1, </a:t>
            </a:r>
            <a:r>
              <a:rPr lang="en-US" i="1" dirty="0"/>
              <a:t>x</a:t>
            </a:r>
            <a:r>
              <a:rPr lang="en-US" dirty="0"/>
              <a:t>2, ..., </a:t>
            </a:r>
            <a:r>
              <a:rPr lang="en-US" i="1" dirty="0" err="1"/>
              <a:t>xn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quantifiers:</a:t>
            </a:r>
          </a:p>
          <a:p>
            <a:pPr lvl="1">
              <a:buFont typeface="Symbol" panose="05050102010706020507" pitchFamily="18" charset="2"/>
              <a:buChar char="&quot;"/>
            </a:pPr>
            <a:r>
              <a:rPr lang="en-US" dirty="0" smtClean="0"/>
              <a:t>: for all </a:t>
            </a:r>
          </a:p>
          <a:p>
            <a:pPr marL="457200" lvl="1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 :</a:t>
            </a:r>
            <a:r>
              <a:rPr lang="en-US" dirty="0" smtClean="0"/>
              <a:t> there exists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787640" y="3989880"/>
              <a:ext cx="3682080" cy="18907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8280" y="3980520"/>
                <a:ext cx="3700800" cy="190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17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91" y="2036302"/>
            <a:ext cx="7599105" cy="5993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601" y="2790562"/>
            <a:ext cx="2773757" cy="48301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321" y="3735496"/>
            <a:ext cx="5701758" cy="4627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7302" y="4453548"/>
            <a:ext cx="1213898" cy="464922"/>
          </a:xfrm>
          <a:prstGeom prst="rect">
            <a:avLst/>
          </a:prstGeom>
          <a:ln>
            <a:solidFill>
              <a:srgbClr val="FF0000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5504400" y="2733120"/>
              <a:ext cx="3054600" cy="6566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95040" y="2723760"/>
                <a:ext cx="3073320" cy="67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148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Review the 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Proposition symbol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386" y="2627071"/>
            <a:ext cx="3535274" cy="288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86" y="1748029"/>
            <a:ext cx="5548486" cy="341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257" y="3012142"/>
            <a:ext cx="4396543" cy="2781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967" y="3874124"/>
            <a:ext cx="1845398" cy="400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3444" y="4858438"/>
            <a:ext cx="2265521" cy="3905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3251" y="2408624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b="1" dirty="0" smtClean="0">
                <a:solidFill>
                  <a:srgbClr val="002060"/>
                </a:solidFill>
              </a:rPr>
              <a:t>Solution: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211" y="4274608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dirty="0" smtClean="0"/>
              <a:t>or:</a:t>
            </a:r>
            <a:endParaRPr lang="en-US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855760" y="5768640"/>
              <a:ext cx="1119600" cy="3744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39920" y="5704920"/>
                <a:ext cx="1151640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6764400" y="5754600"/>
              <a:ext cx="234720" cy="842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48560" y="5691240"/>
                <a:ext cx="266400" cy="2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/>
              <p14:cNvContentPartPr/>
              <p14:nvPr/>
            </p14:nvContentPartPr>
            <p14:xfrm>
              <a:off x="7237440" y="5754600"/>
              <a:ext cx="928080" cy="4680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21600" y="5691240"/>
                <a:ext cx="95976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k 13"/>
              <p14:cNvContentPartPr/>
              <p14:nvPr/>
            </p14:nvContentPartPr>
            <p14:xfrm>
              <a:off x="5167080" y="2369880"/>
              <a:ext cx="3452760" cy="445140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57720" y="2360520"/>
                <a:ext cx="3471480" cy="447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102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 smtClean="0"/>
              <a:t>Mahasiswa</a:t>
            </a:r>
            <a:r>
              <a:rPr lang="en-ID" dirty="0" smtClean="0"/>
              <a:t> INF 2017 </a:t>
            </a:r>
            <a:r>
              <a:rPr lang="en-ID" dirty="0" err="1" smtClean="0"/>
              <a:t>usianya</a:t>
            </a:r>
            <a:r>
              <a:rPr lang="en-ID" dirty="0" smtClean="0"/>
              <a:t> </a:t>
            </a:r>
            <a:r>
              <a:rPr lang="en-ID" dirty="0" err="1" smtClean="0"/>
              <a:t>kurang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20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21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12080" y="2360520"/>
              <a:ext cx="7598520" cy="35665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2720" y="2351160"/>
                <a:ext cx="7617240" cy="358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21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62" y="1690689"/>
            <a:ext cx="7367403" cy="1235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86" y="3844645"/>
            <a:ext cx="7394390" cy="796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686" y="5090373"/>
            <a:ext cx="5073523" cy="816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5675" y="3235305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b="1" dirty="0" smtClean="0">
                <a:solidFill>
                  <a:srgbClr val="002060"/>
                </a:solidFill>
              </a:rPr>
              <a:t>Solution: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E54222-BB14-4177-BE01-2A70D485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Quantification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D832BE-8118-46BD-976A-CC2F5D8B1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Two types of quantification:</a:t>
            </a:r>
          </a:p>
          <a:p>
            <a:pPr marL="914400" lvl="1" indent="-457200">
              <a:buAutoNum type="arabicPeriod"/>
            </a:pPr>
            <a:r>
              <a:rPr lang="en-US" b="1" dirty="0"/>
              <a:t>Universal quantification </a:t>
            </a:r>
            <a:r>
              <a:rPr lang="en-US" b="1" dirty="0">
                <a:sym typeface="Wingdings" panose="05000000000000000000" pitchFamily="2" charset="2"/>
              </a:rPr>
              <a:t></a:t>
            </a:r>
            <a:r>
              <a:rPr lang="en-US" dirty="0"/>
              <a:t>  tell us that a predicate is true for every element under consideration</a:t>
            </a:r>
          </a:p>
          <a:p>
            <a:pPr marL="914400" lvl="1" indent="-457200">
              <a:buAutoNum type="arabicPeriod"/>
            </a:pPr>
            <a:r>
              <a:rPr lang="en-US" b="1" dirty="0"/>
              <a:t>existential quantification </a:t>
            </a:r>
            <a:r>
              <a:rPr lang="en-US" b="1" dirty="0">
                <a:sym typeface="Wingdings" panose="05000000000000000000" pitchFamily="2" charset="2"/>
              </a:rPr>
              <a:t></a:t>
            </a:r>
            <a:r>
              <a:rPr lang="en-US" dirty="0"/>
              <a:t> tells us that there is one or more element under consideration for which the predicate is true.</a:t>
            </a:r>
          </a:p>
          <a:p>
            <a:endParaRPr lang="en-US" dirty="0"/>
          </a:p>
          <a:p>
            <a:r>
              <a:rPr lang="en-US" dirty="0"/>
              <a:t>The area of logic that deals with predicates and quantifiers is called the </a:t>
            </a:r>
            <a:r>
              <a:rPr lang="en-US" b="1" dirty="0"/>
              <a:t>predicate calculus.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442098-9CF3-4014-86B1-72E0B19E0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EDF735-3F4E-4032-B4D8-0893DD7B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Universal Quantifier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EC8DC5-2C34-4FBD-9333-76E31E6EC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mathematical statements assert that a property is true for all values of a variable in a particular domain, called the </a:t>
            </a:r>
            <a:r>
              <a:rPr lang="en-US" b="1" dirty="0"/>
              <a:t>domain of discourse </a:t>
            </a:r>
            <a:r>
              <a:rPr lang="en-US" dirty="0"/>
              <a:t>(or the </a:t>
            </a:r>
            <a:r>
              <a:rPr lang="en-US" b="1" dirty="0"/>
              <a:t>universe of discourse</a:t>
            </a:r>
            <a:r>
              <a:rPr lang="en-US" dirty="0"/>
              <a:t>), often just referred to as the </a:t>
            </a:r>
            <a:r>
              <a:rPr lang="en-US" b="1" dirty="0"/>
              <a:t>domain</a:t>
            </a:r>
            <a:r>
              <a:rPr lang="en-US" dirty="0"/>
              <a:t>.</a:t>
            </a: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BF4018-D9F2-40FC-9708-AADD9945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C30928-B716-4F59-93D6-F1CBAC384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6" y="3498276"/>
            <a:ext cx="9036614" cy="204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EDF735-3F4E-4032-B4D8-0893DD7B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Universal Quantifier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BF4018-D9F2-40FC-9708-AADD9945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0A12033-B23C-4D3A-B1FA-64027586A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3" y="1663869"/>
            <a:ext cx="9017059" cy="18274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5505D38-F318-4917-9A2A-B3A564951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63" y="4626892"/>
            <a:ext cx="8553874" cy="20516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C72BD4E-D9C4-45A2-9EC8-60DBACB140F4}"/>
              </a:ext>
            </a:extLst>
          </p:cNvPr>
          <p:cNvSpPr txBox="1"/>
          <p:nvPr/>
        </p:nvSpPr>
        <p:spPr>
          <a:xfrm>
            <a:off x="31823" y="4128652"/>
            <a:ext cx="105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2172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03723C-7D9D-405B-AC24-D556F865D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Universal Quantifier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1C3AB7-5494-421C-8850-10DB057A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ED4A8B-B2FC-4EEA-AA94-8620B4259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21" y="2182527"/>
            <a:ext cx="8972011" cy="2361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74CB3B9-B565-4AAB-8F4E-65B693BC4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1" y="5233244"/>
            <a:ext cx="8822493" cy="8627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4AE99E4-0BFF-4D21-9788-0912A4BC9FF5}"/>
              </a:ext>
            </a:extLst>
          </p:cNvPr>
          <p:cNvSpPr txBox="1"/>
          <p:nvPr/>
        </p:nvSpPr>
        <p:spPr>
          <a:xfrm>
            <a:off x="0" y="1739660"/>
            <a:ext cx="105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Example: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45A76B9-5127-45C4-9DDE-491982AD4C96}"/>
              </a:ext>
            </a:extLst>
          </p:cNvPr>
          <p:cNvSpPr txBox="1"/>
          <p:nvPr/>
        </p:nvSpPr>
        <p:spPr>
          <a:xfrm>
            <a:off x="31823" y="4849098"/>
            <a:ext cx="105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5570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CE9E9-FDDF-4151-ADD9-349CAAA0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Existensial</a:t>
            </a:r>
            <a:r>
              <a:rPr lang="en-ID" dirty="0"/>
              <a:t> Quantifier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6577D7-EC7C-4DBE-94DD-C303BC53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7AF8BAF-8E5B-4A47-B8BE-080D80688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2" y="1773818"/>
            <a:ext cx="9045283" cy="173831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2AF03F3-38F6-426C-825A-4049D3533797}"/>
              </a:ext>
            </a:extLst>
          </p:cNvPr>
          <p:cNvSpPr/>
          <p:nvPr/>
        </p:nvSpPr>
        <p:spPr>
          <a:xfrm>
            <a:off x="152399" y="3867973"/>
            <a:ext cx="893099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-Roman"/>
              </a:rPr>
              <a:t>Besides the phrase “there </a:t>
            </a:r>
            <a:r>
              <a:rPr lang="en-US" sz="2000" dirty="0" err="1">
                <a:latin typeface="Times-Roman"/>
              </a:rPr>
              <a:t>exists,”we</a:t>
            </a:r>
            <a:r>
              <a:rPr lang="en-US" sz="2000" dirty="0">
                <a:latin typeface="Times-Roman"/>
              </a:rPr>
              <a:t> can also express existential quantification in many </a:t>
            </a:r>
            <a:r>
              <a:rPr lang="en-US" sz="2000" dirty="0" err="1">
                <a:latin typeface="Times-Roman"/>
              </a:rPr>
              <a:t>otherways</a:t>
            </a:r>
            <a:r>
              <a:rPr lang="en-US" sz="2000" dirty="0">
                <a:latin typeface="Times-Roman"/>
              </a:rPr>
              <a:t>, such as by using the words “for some,” “for at least one,” or “there is.” The existential quantification </a:t>
            </a:r>
            <a:r>
              <a:rPr lang="en-US" sz="2000" dirty="0">
                <a:latin typeface="MTSYN"/>
              </a:rPr>
              <a:t>∃</a:t>
            </a:r>
            <a:r>
              <a:rPr lang="en-US" sz="2000" i="1" dirty="0" err="1">
                <a:latin typeface="MTMI"/>
              </a:rPr>
              <a:t>xP</a:t>
            </a:r>
            <a:r>
              <a:rPr lang="en-US" sz="2000" i="1" dirty="0">
                <a:latin typeface="MTMI"/>
              </a:rPr>
              <a:t>(x) </a:t>
            </a:r>
            <a:r>
              <a:rPr lang="en-US" sz="2000" dirty="0">
                <a:latin typeface="Times-Roman"/>
              </a:rPr>
              <a:t>is read as:</a:t>
            </a:r>
          </a:p>
          <a:p>
            <a:r>
              <a:rPr lang="en-US" dirty="0"/>
              <a:t>“There is an </a:t>
            </a:r>
            <a:r>
              <a:rPr lang="en-US" i="1" dirty="0"/>
              <a:t>x </a:t>
            </a:r>
            <a:r>
              <a:rPr lang="en-US" dirty="0"/>
              <a:t>such that </a:t>
            </a:r>
            <a:r>
              <a:rPr lang="en-US" i="1" dirty="0"/>
              <a:t>P(x)</a:t>
            </a:r>
            <a:r>
              <a:rPr lang="en-US" dirty="0"/>
              <a:t>,”</a:t>
            </a:r>
          </a:p>
          <a:p>
            <a:r>
              <a:rPr lang="en-US" dirty="0"/>
              <a:t>“There is at least one </a:t>
            </a:r>
            <a:r>
              <a:rPr lang="en-US" i="1" dirty="0"/>
              <a:t>x </a:t>
            </a:r>
            <a:r>
              <a:rPr lang="en-US" dirty="0"/>
              <a:t>such that </a:t>
            </a:r>
            <a:r>
              <a:rPr lang="en-US" i="1" dirty="0"/>
              <a:t>P(x)</a:t>
            </a:r>
            <a:r>
              <a:rPr lang="en-US" dirty="0"/>
              <a:t>,”</a:t>
            </a:r>
            <a:endParaRPr lang="en-ID" dirty="0"/>
          </a:p>
          <a:p>
            <a:r>
              <a:rPr lang="en-ID" dirty="0"/>
              <a:t>“For some </a:t>
            </a:r>
            <a:r>
              <a:rPr lang="en-ID" i="1" dirty="0" err="1"/>
              <a:t>xP</a:t>
            </a:r>
            <a:r>
              <a:rPr lang="en-ID" i="1" dirty="0"/>
              <a:t>(x)</a:t>
            </a:r>
            <a:r>
              <a:rPr lang="en-ID" dirty="0"/>
              <a:t>.”</a:t>
            </a:r>
            <a:endParaRPr lang="en-US" sz="2000" dirty="0">
              <a:latin typeface="Times-Roman"/>
            </a:endParaRP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57771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DF71C5-48D0-4D36-918C-3C6C91733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Existensial</a:t>
            </a:r>
            <a:r>
              <a:rPr lang="en-ID" dirty="0"/>
              <a:t> Quantifier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8519504-B732-4F55-BD75-A725C3F2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6D3F8B-7A45-4C96-9889-0619048A7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80" y="2466609"/>
            <a:ext cx="8734632" cy="1325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41123A9-0C79-4D5C-9B97-6D8B44D3B5DC}"/>
              </a:ext>
            </a:extLst>
          </p:cNvPr>
          <p:cNvSpPr txBox="1"/>
          <p:nvPr/>
        </p:nvSpPr>
        <p:spPr>
          <a:xfrm>
            <a:off x="63208" y="2003282"/>
            <a:ext cx="13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/>
              <a:t>Example 1: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8B9F507-3644-4FB3-80A1-9D9AF367242D}"/>
              </a:ext>
            </a:extLst>
          </p:cNvPr>
          <p:cNvSpPr txBox="1"/>
          <p:nvPr/>
        </p:nvSpPr>
        <p:spPr>
          <a:xfrm>
            <a:off x="63208" y="4220842"/>
            <a:ext cx="13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/>
              <a:t>Example 2:</a:t>
            </a:r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E1D9BE7-36FB-4297-B9D0-29E807556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81" y="4639646"/>
            <a:ext cx="8821802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2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52B0A4-CE9B-49F7-8B31-1AEC5DC6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The Uniqueness Quantifier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52E76-D2BD-416A-AD5C-009F753AB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dirty="0"/>
              <a:t>uniqueness quantifier</a:t>
            </a:r>
            <a:r>
              <a:rPr lang="en-US" dirty="0"/>
              <a:t>, denoted by ∃! or ∃1.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notation ∃!</a:t>
            </a:r>
            <a:r>
              <a:rPr lang="en-US" i="1" dirty="0" err="1"/>
              <a:t>xP</a:t>
            </a:r>
            <a:r>
              <a:rPr lang="en-US" i="1" dirty="0"/>
              <a:t>(x) or </a:t>
            </a:r>
            <a:r>
              <a:rPr lang="en-US" dirty="0"/>
              <a:t>[∃1</a:t>
            </a:r>
            <a:r>
              <a:rPr lang="en-US" i="1" dirty="0"/>
              <a:t>xP(x)</a:t>
            </a:r>
            <a:r>
              <a:rPr lang="en-US" dirty="0"/>
              <a:t>] states “There exists a unique </a:t>
            </a:r>
            <a:r>
              <a:rPr lang="en-US" i="1" dirty="0"/>
              <a:t>x </a:t>
            </a:r>
            <a:r>
              <a:rPr lang="en-US" dirty="0"/>
              <a:t>such that </a:t>
            </a:r>
            <a:r>
              <a:rPr lang="en-US" i="1" dirty="0"/>
              <a:t>P(x) </a:t>
            </a:r>
            <a:r>
              <a:rPr lang="en-US" dirty="0"/>
              <a:t>is true.”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For example, ∃!</a:t>
            </a:r>
            <a:r>
              <a:rPr lang="en-US" i="1" dirty="0"/>
              <a:t>x(x </a:t>
            </a:r>
            <a:r>
              <a:rPr lang="en-US" dirty="0"/>
              <a:t>− 1 = 0</a:t>
            </a:r>
            <a:r>
              <a:rPr lang="en-US" i="1" dirty="0"/>
              <a:t>)</a:t>
            </a:r>
            <a:r>
              <a:rPr lang="en-US" dirty="0"/>
              <a:t>, where the domain is the set of real numbers, states that there is a unique real number </a:t>
            </a:r>
            <a:r>
              <a:rPr lang="en-US" i="1" dirty="0"/>
              <a:t>x </a:t>
            </a:r>
            <a:r>
              <a:rPr lang="en-US" dirty="0"/>
              <a:t>such that </a:t>
            </a:r>
            <a:r>
              <a:rPr lang="en-US" i="1" dirty="0"/>
              <a:t>x</a:t>
            </a:r>
            <a:r>
              <a:rPr lang="en-US" dirty="0"/>
              <a:t>−1=0. This is a true statement, as </a:t>
            </a:r>
            <a:r>
              <a:rPr lang="en-US" i="1" dirty="0"/>
              <a:t>x </a:t>
            </a:r>
            <a:r>
              <a:rPr lang="en-US" dirty="0"/>
              <a:t>= 1 is the unique real number such that </a:t>
            </a:r>
            <a:r>
              <a:rPr lang="en-US" i="1" dirty="0"/>
              <a:t>x </a:t>
            </a:r>
            <a:r>
              <a:rPr lang="en-US" dirty="0"/>
              <a:t>− 1 = 0.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7BB1FEB-F9FB-4FD7-A7DA-D61B72D9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Review the 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Truth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79" y="2681113"/>
            <a:ext cx="2806630" cy="2517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023" y="2681113"/>
            <a:ext cx="2671696" cy="234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9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EC417-A758-44B2-976B-2E263CD9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Homework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C394F2-0051-40FC-AA49-96EFC62A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56F6DE41-8AD3-4558-A495-F44BA0E339EE}"/>
              </a:ext>
            </a:extLst>
          </p:cNvPr>
          <p:cNvGrpSpPr/>
          <p:nvPr/>
        </p:nvGrpSpPr>
        <p:grpSpPr>
          <a:xfrm>
            <a:off x="66937" y="1823630"/>
            <a:ext cx="8378990" cy="1339418"/>
            <a:chOff x="66937" y="1823630"/>
            <a:chExt cx="8378990" cy="133941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D6601A5-3AE4-49FD-B4C3-4A7F2884D7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6431" y="1837485"/>
              <a:ext cx="7949496" cy="1325563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AF85B71D-907C-45CD-8E89-EB1F79F60EE1}"/>
                </a:ext>
              </a:extLst>
            </p:cNvPr>
            <p:cNvSpPr txBox="1"/>
            <p:nvPr/>
          </p:nvSpPr>
          <p:spPr>
            <a:xfrm>
              <a:off x="66937" y="1823630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2800" dirty="0"/>
                <a:t>1.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0CFE129-239D-42B7-9401-B45E95C1B8EA}"/>
              </a:ext>
            </a:extLst>
          </p:cNvPr>
          <p:cNvGrpSpPr/>
          <p:nvPr/>
        </p:nvGrpSpPr>
        <p:grpSpPr>
          <a:xfrm>
            <a:off x="39222" y="3735559"/>
            <a:ext cx="8337570" cy="1806260"/>
            <a:chOff x="39222" y="3735559"/>
            <a:chExt cx="8337570" cy="180626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F31E3967-4796-4F78-969D-6D6F0E01F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865" y="3750372"/>
              <a:ext cx="7921927" cy="179144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C7C7A147-B325-4480-90BD-AC7D54CA4C11}"/>
                </a:ext>
              </a:extLst>
            </p:cNvPr>
            <p:cNvSpPr txBox="1"/>
            <p:nvPr/>
          </p:nvSpPr>
          <p:spPr>
            <a:xfrm>
              <a:off x="39222" y="3735559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2800" dirty="0"/>
                <a:t>2.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632520" y="973080"/>
              <a:ext cx="2502000" cy="2005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3160" y="963720"/>
                <a:ext cx="2520720" cy="21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39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Review the 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Truth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73" y="2718355"/>
            <a:ext cx="1511262" cy="130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407" y="2617676"/>
            <a:ext cx="2590735" cy="2295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4615" y="2718355"/>
            <a:ext cx="2590735" cy="22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40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Compound proposition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2555280"/>
            <a:ext cx="7886700" cy="6297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0647" y="1963271"/>
            <a:ext cx="113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dirty="0" smtClean="0">
                <a:solidFill>
                  <a:srgbClr val="FF0000"/>
                </a:solidFill>
              </a:rPr>
              <a:t>Example: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647" y="3548955"/>
            <a:ext cx="111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dirty="0" smtClean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272" y="4313038"/>
            <a:ext cx="7259456" cy="15997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382040" y="6113160"/>
              <a:ext cx="9720" cy="144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66200" y="6049440"/>
                <a:ext cx="41400" cy="14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98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Compound proposition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11" y="1958347"/>
            <a:ext cx="4452826" cy="251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Logical equivalence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87" y="2096193"/>
            <a:ext cx="7151508" cy="25042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3438360" y="4376520"/>
              <a:ext cx="2309760" cy="18439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29000" y="4367160"/>
                <a:ext cx="2328480" cy="186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01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Laws of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265" y="1293884"/>
            <a:ext cx="6452277" cy="556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14950"/>
            <a:ext cx="7886700" cy="1325563"/>
          </a:xfrm>
        </p:spPr>
        <p:txBody>
          <a:bodyPr/>
          <a:lstStyle/>
          <a:p>
            <a:pPr algn="ctr"/>
            <a:r>
              <a:rPr lang="en-ID" dirty="0" smtClean="0"/>
              <a:t>Predicate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5247</TotalTime>
  <Words>1043</Words>
  <Application>Microsoft Office PowerPoint</Application>
  <PresentationFormat>On-screen Show (4:3)</PresentationFormat>
  <Paragraphs>145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MTMI</vt:lpstr>
      <vt:lpstr>MTSYN</vt:lpstr>
      <vt:lpstr>Symbol</vt:lpstr>
      <vt:lpstr>Times-Roman</vt:lpstr>
      <vt:lpstr>Wingdings</vt:lpstr>
      <vt:lpstr>Office Theme</vt:lpstr>
      <vt:lpstr>Discrete Mathematics  Lecture 3:   Predicate and Quantifier</vt:lpstr>
      <vt:lpstr>Review the previous lecture</vt:lpstr>
      <vt:lpstr>Review the previous lecture</vt:lpstr>
      <vt:lpstr>Review the previous lecture</vt:lpstr>
      <vt:lpstr>Compound proposition</vt:lpstr>
      <vt:lpstr>Compound proposition</vt:lpstr>
      <vt:lpstr>Logical equivalence</vt:lpstr>
      <vt:lpstr>Laws of logic</vt:lpstr>
      <vt:lpstr>Predicate logic</vt:lpstr>
      <vt:lpstr>Motivation</vt:lpstr>
      <vt:lpstr>Motivation (cont’d)</vt:lpstr>
      <vt:lpstr>Predicate</vt:lpstr>
      <vt:lpstr>Predicate</vt:lpstr>
      <vt:lpstr>Example 1</vt:lpstr>
      <vt:lpstr>Example 2</vt:lpstr>
      <vt:lpstr>Example 3</vt:lpstr>
      <vt:lpstr>Quantifiers</vt:lpstr>
      <vt:lpstr>Predicate and quantifiers in symbolic</vt:lpstr>
      <vt:lpstr>Example 1</vt:lpstr>
      <vt:lpstr>Example 2</vt:lpstr>
      <vt:lpstr>PowerPoint Presentation</vt:lpstr>
      <vt:lpstr>Example 3</vt:lpstr>
      <vt:lpstr>Quantification types</vt:lpstr>
      <vt:lpstr>Universal Quantifier</vt:lpstr>
      <vt:lpstr>Universal Quantifier</vt:lpstr>
      <vt:lpstr>Universal Quantifier</vt:lpstr>
      <vt:lpstr>Existensial Quantifier</vt:lpstr>
      <vt:lpstr>Existensial Quantifier</vt:lpstr>
      <vt:lpstr>The Uniqueness Quantifier</vt:lpstr>
      <vt:lpstr>Homework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133</cp:revision>
  <dcterms:created xsi:type="dcterms:W3CDTF">2017-06-12T04:19:19Z</dcterms:created>
  <dcterms:modified xsi:type="dcterms:W3CDTF">2018-09-18T08:01:57Z</dcterms:modified>
</cp:coreProperties>
</file>