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99" r:id="rId3"/>
    <p:sldId id="300" r:id="rId4"/>
    <p:sldId id="301" r:id="rId5"/>
    <p:sldId id="302" r:id="rId6"/>
    <p:sldId id="303" r:id="rId7"/>
    <p:sldId id="306" r:id="rId8"/>
    <p:sldId id="304" r:id="rId9"/>
    <p:sldId id="305" r:id="rId10"/>
    <p:sldId id="309" r:id="rId11"/>
    <p:sldId id="307" r:id="rId12"/>
    <p:sldId id="310" r:id="rId13"/>
    <p:sldId id="308" r:id="rId14"/>
    <p:sldId id="311" r:id="rId15"/>
    <p:sldId id="314" r:id="rId16"/>
    <p:sldId id="316" r:id="rId17"/>
    <p:sldId id="317" r:id="rId18"/>
    <p:sldId id="318" r:id="rId19"/>
    <p:sldId id="319" r:id="rId20"/>
    <p:sldId id="321" r:id="rId21"/>
    <p:sldId id="320" r:id="rId22"/>
    <p:sldId id="315" r:id="rId23"/>
    <p:sldId id="322" r:id="rId24"/>
    <p:sldId id="323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04T03:24:55.073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17905 8290,'-13'13,"13"-13,0 0,0 0,0 0,0 0,0 0,0 0,0 0,0 0,0 0,0 0,13 0,0 13,0 13,13 12,13 14,0 0,0 0,13 38,13 14,-26-40,0 1,14 25,-14-12,13 38,-26-51,0-13,26 64,-26-77,0 0,0-13,-13-13,0 0,0 0,-13-13,0 0,0 0,0 0,0 0,0 0,0 0,0 0,0 0,0 0,13 0,-13 0,0 0,0 0,0 0,0 0,0 0,0 0,0 0,0 0,13 0,0 0,0 12,13-12,-13 0,13 0,0 13,13-13,0 0,39 0,-39 0,26 0,-13 0,13-13,13 13,39-25,14 25,-53 0,39 13,-26-1,13-12,-26 0,39-12,39 24,-78-12,39 0,-25 13,12-13,-26 0,39-25,13 37,-52-12,-26 0,13 13,13-13,-39 0,0 0,0 0,0 0,0 13,-13-13,13 0,-13 0,0 0,0 0,27 26,12-26,-13 0,-13 0,-13 0,0 0,-13 0,0 0,0 0,0 0,0 13,0 0,0-13,0 0,0 13,0-13,0 0,-13 0,0 0,0 0,0 0,0 0,0 0,0 0,0 0,0 0,0 0,13 0,0-13,0 0,0 0,13 0,0-13,13-12,13-1,26-39,-26 26,65-38,-26 25,-26 14,40-40,-1 0,-26 27,0-1,13-25,0 25,-26 13,0 13,-26 14,-26 12,0 13,0 0,-13 0,0 0,0 0,0 0,0 0,0 0,0 0,0 0</inkml:trace>
  <inkml:trace contextRef="#ctx0" brushRef="#br0" timeOffset="2433.2467">18439 10760,'-13'0,"13"0,0 0,0 0,0 0,0 0,0 0,0 0,0 0,0 0,0 0,0 0,0 0,0 0,13 0,0 0,0-13,13 13,13-13,0 13,39 0,-13 0,13 0,13 13,65 0,-65-13,78 0,-38 0,-14 0,0 13,78-13,-39 0,0-13,-39 0,0 0,118-13,-105 13,0 0,-26 13,-26 0,13-12,26-1,-78 13,0 0,-13 0,-13 0,0 0,0 0,-13 0,0 0,0 0,0 0,0 0,0 0,0 0,0 0,0 0,0 0,0 0,0 0,0 0,0 0,0 0,0 0,0 0,0 0,0 0,13 0,13 0,0 0,-13 0,0 0,13 0,-12 0,12 13,0-1,0-12,13 0,0 13,-13-13,-13 0,0 0,0 0,-13 0,0 0,0 0,0 0,0 0,0 0,0 0,0 0,0 0,0 0,0 0,0 0,0 0,0 0,13 0,-13 0,0 0,0 0,0 0,13 0,0 13,0 0,13 13,39 26,26 25,-26-12,13 13,39 38,-26-38,26-1,-52-25,27 0,64 0,-91-27,91 27,-91-26,26 0,0 26,-39-27,-26 1,0 0,13 13,-13-13,-13-13,0 0,-13-13,0 0</inkml:trace>
  <inkml:trace contextRef="#ctx0" brushRef="#br0" timeOffset="3386.13">18504 10967,'-13'-13,"13"13,13-13,-13 0,0 0,0 0,0 13,0-13,0 13,0 0,0 0,0 0,-13 13,-26 13,-26 13,0 13,-14 12,-38 66,-13-1,52-64,13-1,-13 14,13-26,0-1,13-12,26-13,0 0,0-13,13 0,0 0,0-13,13 0,0 0,0 0,-13 0,13 0,0 0,0 0</inkml:trace>
  <inkml:trace contextRef="#ctx0" brushRef="#br0" timeOffset="5353.6509">17007 10049,'-26'0,"26"0,-13-13,0 0,0 0,0 13,13 0,0-13,0 13,0-13,0 13,13-13,39 0,0 13,0 13,26 0,1 0,-1 0,13-13,65 0,-78 0,39-13,-39 13,0 0,-39 0,0-13,-13 13,-13 0,0 0,-13 0,0 0,0 0,0 0,0 0,0 0,13 0</inkml:trace>
  <inkml:trace contextRef="#ctx0" brushRef="#br0" timeOffset="5759.7359">17853 9816,'0'13,"0"-13,0 13,0 0,0 26,13-1,0 14,0 0,0 0,-13 12,0-25,0-13,0 13,0-26,0 0,0-13,0 0,26-13,78-78</inkml:trace>
  <inkml:trace contextRef="#ctx0" brushRef="#br0" timeOffset="6174.679">17671 9829,'-13'0,"13"0,13 0,0 13,52 13,-13 0,13-13,26-1,-26 1,-26-13,0 13,-13-13,-13 0,0 13,-13 13,-26 13,-13 13,-39 25,0-12,26-13,26-26,13-14,13-12,39 0</inkml:trace>
  <inkml:trace contextRef="#ctx0" brushRef="#br0" timeOffset="7279.4679">21926 10165,'-26'-52,"26"52,0 0,0 0,0 0,0 0,0 0,0 0,0 0,13 26,26 0,78 0,0 0,39-39,39 39,-77-13,25 0,-39 0,13 0,39 0,-104-13,0 0,-26 0,-13 0,-13 0,0 0,0 0,0 0,26 51</inkml:trace>
  <inkml:trace contextRef="#ctx0" brushRef="#br0" timeOffset="8376.486">22017 10036,'-13'-13,"13"13,0 0,0 0,0 0,0 0,0 0,0 0,0 0,0-13,0 13,-13 0,0 0,-65 13,26 0,0 0,0 13,0 0,-13 12,39-12,0 0,13-13,-1 0,14-13,0 13,0-13,0 13,0 0,27 13,25 12,13 1,-13-26,13 13,-13-13,-13 0,-13-13,13 0,-13 0,-13 0,0 0,-13 0,0 0,0 0,13 0,-13-13,0-13,0-13,0-12,0 12,-13 0,0 13,13 13,0 0,0 0,0 0,0 13,0 0,13 0</inkml:trace>
  <inkml:trace contextRef="#ctx0" brushRef="#br0" timeOffset="19686.3239">20052 11769,'0'0,"0"0,-13 0,-13 0,-26 13,-13 0,13 13,13 12,-13 40,13 90,52-90,13 77,13-116,39 12,26-25,26-52,-13-25,-39-1,0-39,-13-12,14-65,-66 77,-26-12,-13 25,-27 39,-90-51,13 77,39 52,-52 51,65-25,39 0</inkml:trace>
  <inkml:trace contextRef="#ctx0" brushRef="#br0" timeOffset="20139.3059">20000 12467,'-13'-13,"13"13,0 0,0 13,-52 52,-65 51,-26 52,52-51,13-27,26-25,13 0,39-52,26-13,65-65</inkml:trace>
  <inkml:trace contextRef="#ctx0" brushRef="#br0" timeOffset="20389.2869">20000 12506,'-26'26,"39"-13,13 26,39 77,-13-25,0-1,-13 1,-13-40,0-12,0-13,-13-13,0-13,26-26,-26 26</inkml:trace>
  <inkml:trace contextRef="#ctx0" brushRef="#br0" timeOffset="20601.391">19688 13347,'0'0,"13"0,52 13,39-13,-39-13,0-13,26-13,-52-77</inkml:trace>
  <inkml:trace contextRef="#ctx0" brushRef="#br0" timeOffset="20804.3264">19961 12946,'-52'26,"52"-26,0 13,13-1,-13 1,0-13,13-13,13-12</inkml:trace>
  <inkml:trace contextRef="#ctx0" brushRef="#br0" timeOffset="21862.2015">19909 11433,'0'0,"0"0,0 0,0 0,13 0,13 13,0-1</inkml:trace>
  <inkml:trace contextRef="#ctx0" brushRef="#br0" timeOffset="22049.6974">20156 11497,'0'13,"0"-13,0 0,39 13,13-26</inkml:trace>
  <inkml:trace contextRef="#ctx0" brushRef="#br0" timeOffset="34070.5152">16942 8975,'-13'-116,"13"116,0 0,0 0,0 0,0 0,0 0,0 0,0 0,0 0,0 0,0 13,13 26,0 38,-13 14,0-27,-13-12,13-13,0 64,-13-64,13-26,0 0,0 0,0-13,0 0,0 13,0-26</inkml:trace>
  <inkml:trace contextRef="#ctx0" brushRef="#br0" timeOffset="34588.0268">16864 8885,'0'-142,"0"142,0 0,0 0,26-13,0 0,26-13,65-13,40 13,-79 13,78 39,-117-13,0 0,-13-13,-13 13,-13 0,-26 26,-65 25,-39 14,13-26,12-14,14-12,-26 0,65-13,13 0,13 0,13-13,26 13</inkml:trace>
  <inkml:trace contextRef="#ctx0" brushRef="#br0" timeOffset="36046.8482">24125 9312,'-13'-13,"-13"26,0-13,-39 0,0 0,0 0,0 13,-13 51,25-12,14 13,13-14,26 1,26-13,0-13,53 0,-1-26,13-52,0-39,-26-25,-39 38,-13 14,-13 38,0 13,0 0,0 13,13 13,39 116,-26 26,-13-64,0-1,0 27,-13-65,0-14,13-12,-13-13,0 0,0-13,0-13,13-26,0-12,0 12,0-52,0 65,13 14,13-1,39 38,26 53,-26-13,-26 12,-26-25,-13-13,13 0,79-1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04T05:01:42.1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1900 6829,'-13'-78,"0"52,0 0,0 13,0 0,13 0,0 13,0 0,-26 26,0 52,13 25,0-38,13-26,0-13,-13 51,13-64,0 0,13 0,13 0,26 0,13-13,40 0,-1-13,13 0,-13 0,13 26,26 0,-13 0,13-39,0 13,-12 0,90-13,-91 0,91 14,-91-1,39-13,53 0,-79 26,39-13,-78 13,78 0,-52 0,39-13,-65 0,1 13,-14 0,39-13,-39 13,39 0,-52-13,0 13,0 13,-13-13,-13 13,26 0,26 0,-25-13,-27 13,52-13,-52 13,0-13,13 0,-13 0,0 0,-13 0,13-13,-13 13,39-13,-39 13,-13 0,0 0,0 0,0 0,0 0,26 0,-26 0,0 0,0 0,-13 0,0 0,0 0,0 0,0 0,-13 0,13 0,-13 0,0 0,0 0,0 0,0-13,0-26,-13-13,0 14,13-1,0 39,0 13</inkml:trace>
  <inkml:trace contextRef="#ctx0" brushRef="#br0" timeOffset="7277.85">1705 8251,'-52'-103,"52"103,0 0,0 0,0 0,0 0,0 0,0 0,0 0,0 0,0 0,0 0,0 13,0 38,0 40,0 25,0 1,0 12,-13 0,0 1,0-40,0 14,0-40,0 1,0-13,0-14,0-12,0 13,0-26,13 0,0 0,0 0,0-13,0 0,78 13</inkml:trace>
  <inkml:trace contextRef="#ctx0" brushRef="#br0" timeOffset="10614.8384">2421 8148,'0'0,"0"0,0 0,0 0,0 0,0 0,-13 13,0 25,-26 118,13-27,0 0,0 143,0-208,0 92,26-66,0 1,-13-1,13-25,0 13,0-40,0 14,13-26,-13-13,0 0,0 0,0 0,0 0,39 25,39-12</inkml:trace>
  <inkml:trace contextRef="#ctx0" brushRef="#br0" timeOffset="14202.9176">3501 8355,'-39'-13,"26"13,0-13,0 0,-13 0,-13 0,-13 13,-39 26,0 26,12-1,-12 40,0 25,39 1,13-14,39 52,0 13,39-12,0-79,26 1,0-14,0-12,14 0,-14-39,-13-13,13-26,13-13,-13-13,39-64,-39 13,13-27,-26 14,-13-39,-26-52,-13 129,-13-38,0 38,-13 13,0 14,-26-1,-26 0,-13 13,13 27,26 24,13 14,13 91,26-78</inkml:trace>
  <inkml:trace contextRef="#ctx0" brushRef="#br0" timeOffset="16771.8192">4464 8342,'-39'-26,"39"26,0 0,0 0,0 0,0 0,0 0,0 26,13 77,13 26,-13 143,-13-156,0 156,0-169,-13 79,0-53,0-52,13 1,0-39,0 0,0-1,0-25,0 0,0 0,13 0,52-13,13-26</inkml:trace>
  <inkml:trace contextRef="#ctx0" brushRef="#br0" timeOffset="18642.5082">5244 8445,'-39'-13,"39"13,0 0,0 0,0 0,0 39,26 77,-13 117,-13-129,13 128,-13-141,0 25,14 65,-14-103,0-26,0-1,0-12,0-13,0-13,0 0,0-13,0 0,0 13,0-13,39 13</inkml:trace>
  <inkml:trace contextRef="#ctx0" brushRef="#br0" timeOffset="21573.1701">7938 8355,'-13'0,"13"0,0 13,-26 64,-39 104,0-26,-39 52,26-26,-13 0,12-25,40-53,0-25,13-14,0 14,13-39,0-26,13 0,0-13,0 0,0-13,13-39,39-77,-13 51,13-51,1 25,12-12,-13-39,0 38,0 14,-13 25,-13 26,0 14,-13-1,13-13,0 0,0 14,13-14,-26 26,0 13,0 0,0 13,0 0,0 13,13 39,39 129,-13-52,13 26,13 13,-13-12,26 12,-26-65,1 14,-1-27,0 40,-39-79,26 1,-26-13,-13-13,-13-13,0 0,0-13,0 0,0 0,13 0,65-13</inkml:trace>
  <inkml:trace contextRef="#ctx0" brushRef="#br0" timeOffset="24364.732">10176 8445,'-13'-13,"13"13,0 0,0 0,0 0,0 0,0 39,13 129,-26-13,0 52,13 39,0-78,-13-52,13-12,13 12,-13 1,0-53,0-25,0-13,0 26,0-39,0 0,0-13,0 0,0 0,13 0</inkml:trace>
  <inkml:trace contextRef="#ctx0" brushRef="#br0" timeOffset="26317.7537">10736 8717,'-13'-26,"13"26,0 0,0 0,0 0,0 0,13 52,0 51,-13 78,0 52,-39 0,26-104,-14 39,14-39,13-38,26 0,-26-40,0-12,0-26,0 0,0 0,0-13,14 0,25-13,0-65</inkml:trace>
  <inkml:trace contextRef="#ctx0" brushRef="#br0" timeOffset="28718.7225">12024 8911,'-13'-39,"13"13,-13-13,0 13,-26 0,-26 14,-26 37,-1 27,1 39,-39 116,104-91,-39 117,52-143,0 66,26-79,13 1,13-27,65 14,-26-39,-13-26,40-13,-27-13,13-38,-26-1,39-64,-13-40,-39 53,-26 0,0-40,-26 105,-13-40,0 52,-26 1,-13-14,-52 13,-13 13,52 26,26 13,26 13,-39 52</inkml:trace>
  <inkml:trace contextRef="#ctx0" brushRef="#br0" timeOffset="30650.0778">12935 8768,'0'-13,"0"13,0 0,0 0,0 0,0 0,13 39,0 78,0 64,-13-65,-26 156,26-169,-13 1,-26 64,26-104,0 1,13-26,0 0,0-26,0 0,0 0,0-1,26 1,13 0</inkml:trace>
  <inkml:trace contextRef="#ctx0" brushRef="#br0" timeOffset="32382.87">13741 8898,'-52'-91,"52"91,0 0,0 0,0 13,13 52,13 51,26 130,-65-65,13-26,-13-51,13-14,13 14,-13-40,0-12,0 26,0-52,0-14,0 1,0 0</inkml:trace>
  <inkml:trace contextRef="#ctx0" brushRef="#br0" timeOffset="37352.5364">4347 11859,'-26'-38,"26"38,0 0,-13-13,13 13,0 0,0 0,0 0,0 0,0 64,65 260,-78-117,26 116,-13-207,13 91,-26-90,13-1,13 13,-13-77,0-13,0-13,0-13,0 0,0-13,26 0,91-26</inkml:trace>
  <inkml:trace contextRef="#ctx0" brushRef="#br0" timeOffset="39055.796">5101 12015,'-13'-104,"13"104,0 0,0 39,52 129,0 39,-13 65,-13-143,1 65,-14-91,26 27,-26 38,0-65,0-38,-13-13,-13-1,13-12,0-13,0-13,78 0,-39-39</inkml:trace>
  <inkml:trace contextRef="#ctx0" brushRef="#br0" timeOffset="40769.4856">6533 12700,'0'-116,"0"116,-13 0,0-13,0 0,-13 0,-13 0,-13 26,-14 39,-51 116,26 39,65 0,0-1,39-102,13 25,26-25,39-1,13-25,-12-39,-1-27,0-50,0-14,0-52,-13-25,0-39,-13 0,-52 26,0-104,-39 104,0 51,-13 1,-39-27,13 53,-26-1,13 13,13 26,0 26,0 13,26 78,13-27</inkml:trace>
  <inkml:trace contextRef="#ctx0" brushRef="#br0" timeOffset="41534.6194">8185 12040,'-39'26,"39"-26,0 13,0 52,-26 142,26 0,0 64,13-64,-26 65,26-104,13-39,0-25,0-27,-13-25,13 39,-13-53,-13-12,0-13,26 13</inkml:trace>
  <inkml:trace contextRef="#ctx0" brushRef="#br0" timeOffset="42412.4991">9174 12428,'0'26,"0"0,26 91,13 77,0 38,-26 1,-13-116,13 76,0-63,0 38,-13-103,13 12,26-25,-13 26</inkml:trace>
  <inkml:trace contextRef="#ctx0" brushRef="#br0" timeOffset="44071.2197">5713 16153,'-130'13,"91"-26,0 0,13 0,13 13,0 0,26-26,104-25,156-92,-65 53,144-78,-105 64,104-25,-52 38,-90 14,-1 12,-26 13,-52 26,-78 26,0-12,-26 12,-13 12,-13 1</inkml:trace>
  <inkml:trace contextRef="#ctx0" brushRef="#br0" timeOffset="44305.517">6351 16632,'-40'12,"40"-12,0 0,300-103,-27-65,52-13,-104 26,53-52,77 13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04T03:33:14.346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14262 8484,'-13'0,"13"0,0 0,0 0,0 0,0 0,13-13</inkml:trace>
  <inkml:trace contextRef="#ctx0" brushRef="#br1" timeOffset="8350.4143">7912 13618,'0'-13,"0"0,0 0,0 0,0-25,0 12,0 13,0 0,0 13,0 0,0 0,0 0,0 0,0 0,0 0,0 0,0 0,0 0,0 26,0 13,13 38,0-12,0 0,13 38,-13-51,-13-13,0-1,0 1,0-13,0-13,-13 0,13 0,0 0,0 0,0 0,0 0,0 25</inkml:trace>
  <inkml:trace contextRef="#ctx0" brushRef="#br1" timeOffset="9059.0204">7665 13554,'-26'12,"-13"-12,0-12,13-1,13 13,0 0,13 0,0 0,13-13,0 0,13 0,39-13,0 13,26-13,0 13,0 0,-39 0,-26 13,0 0,0 0,0 0,-13 13,0 0,0-13,0 0,0 0,0 13,13 0,0 0</inkml:trace>
  <inkml:trace contextRef="#ctx0" brushRef="#br1" timeOffset="9700.1447">7808 13748,'-26'12,"13"-12,0 0,-13 0,13 0,0 0,0 0,0 0,13 0,0 0,0 0,0 0,0 0,13 0,26 0,78-12,-39 12,13 0,-52 0,0 0,-13 0,0 0,0 0,0 0,-13 0,0 0,0 0,-13 0,13 12,39-12</inkml:trace>
  <inkml:trace contextRef="#ctx0" brushRef="#br1" timeOffset="10626.6307">7795 14549,'-26'-25,"26"25,-13 0,13 0,0 0,0 0,0 0,0 0,0 0,0 0,0 12,-13 40,0 0,0 13,13-1,0-12,-13 0,0-1,0 14,0-13,0 0,13-27,-13 14,26-13,13-13,-26-13</inkml:trace>
  <inkml:trace contextRef="#ctx0" brushRef="#br1" timeOffset="11174.4787">7378 14511,'0'-13,"0"13,-13 0,13 0,0 0,0 0,0 0,0 0,0 0,13 0,66 0,12 0,0 0,39 0,-13 13,0 0,-52-13,-26 12,-13 1,0-13,-13 13,0 0,26 0,52-26</inkml:trace>
  <inkml:trace contextRef="#ctx0" brushRef="#br1" timeOffset="11951.7089">8055 15468,'-13'0,"13"0,0 0,0 0,0 13,0 25,0 40,0 25,0-12,-13-1,0-38,0 0,13 0,0-1,0-25,0-13,0-13</inkml:trace>
  <inkml:trace contextRef="#ctx0" brushRef="#br1" timeOffset="12413.489">7678 15481,'0'-13,"0"13,0 0,39 0,52 0,13 0,-26 0,13 0,-26-13,13 26,-13-13,-26 0,0 0,-13 0,13 13,-26-13</inkml:trace>
  <inkml:trace contextRef="#ctx0" brushRef="#br1" timeOffset="12731.1838">7717 15856,'-104'-26,"104"26,0 0,13 0,65-13,104-26,-91 26,26-13,-39 13,-13 13,-13 0,-13 13,0 0,78 39,-104-39</inkml:trace>
  <inkml:trace contextRef="#ctx0" brushRef="#br1" timeOffset="13628.5966">7860 16580,'-52'-52,"52"52,0 0,0 0,0 0,0 0,0 0,0 13,0 129,0 1,0-66,0 1,13-27,-13-12,13-13,13 0,-26 0</inkml:trace>
  <inkml:trace contextRef="#ctx0" brushRef="#br1" timeOffset="14113.6356">7496 16528,'-79'-52,"79"52,0 0,0 0,0 0,0 0,13 0,40 0,12 0,39 0,26-13,0 13,-26 13,-26 0,-13-13,0 0,-13 0,130 26</inkml:trace>
  <inkml:trace contextRef="#ctx0" brushRef="#br1" timeOffset="24816.9327">10827 13541,'0'-26,"-13"0,0 13,13 0,0 0,0 13,0 0,-13-13,13 13,0 0,0 0,0 0,0 0,0 0,0 0,0 0,0 26,0 26,0 25,0-25,0 0,13 51,-13-51,0-13,0 0,0-14,0 1,0-13,0 0,13 13,0 13,0 0</inkml:trace>
  <inkml:trace contextRef="#ctx0" brushRef="#br1" timeOffset="25327.7841">10397 13515,'-13'0,"13"0,0 0,13 0,0 0,26-13,13 0,39-13,-26 13,27-13,-14 13,-13 0,-13 0,-13 13,-26 0,0 0,0 0,0 0,0 0,-13 0,13 13,13 52</inkml:trace>
  <inkml:trace contextRef="#ctx0" brushRef="#br1" timeOffset="27320.0761">10827 14562,'-26'-13,"26"13,0 0,0 0,0 0,0 0,0 0,0 52,0 0,0 25,0-12,0-13,0 0,0-1,0-25,13 0,0 13,0-26,-13-13</inkml:trace>
  <inkml:trace contextRef="#ctx0" brushRef="#br1" timeOffset="27726.1415">10436 14679,'-26'-13,"26"13,0 0,0 0,0-13,13-13,26-13,39 0,0 1,40 12,38 0,-39 26,-39 0,-13-13,0 0,-26 13,-26 0,26 13,13 0</inkml:trace>
  <inkml:trace contextRef="#ctx0" brushRef="#br1" timeOffset="30121.7339">10944 15636,'-26'-130,"26"130,0 0,0 0,0 0,0 0,0 0,0 26,0 26,0-13,0 0,0 12,0 1,0 0,0 0,13-27,-13 1,0 0,13 0,0-13,-13-13</inkml:trace>
  <inkml:trace contextRef="#ctx0" brushRef="#br1" timeOffset="32394.2207">10488 15468,'0'0,"0"0,13 0,0 0,26-13,26 0,14 0,25 0,0-13,-26 13,-13-13,-13 13,0 0,0 0,-13 13,-26 0,0 0,0 0,0 13,0 0,39 13,-26-26</inkml:trace>
  <inkml:trace contextRef="#ctx0" brushRef="#br1" timeOffset="32941.22">10540 15752,'-52'-13,"52"13,0 0,0 0,0 0,13 0,13-13,52-13,27 1,12 12,-13 0,-13 0,-13 0,-13 13,0-13,-26 13,0 0,0 13,39 51</inkml:trace>
  <inkml:trace contextRef="#ctx0" brushRef="#br1" timeOffset="44039.4498">10905 16567,'-13'-26,"13"26,0-13,0 13,0 0,0 0,0 0,0 0,0 0,0 0,0 13,0 13,0 64,0-25,0 26,0-40,0 1,0-13,13 0,0-1,0 14,26 26,-13-1,-26-64</inkml:trace>
  <inkml:trace contextRef="#ctx0" brushRef="#br1" timeOffset="44679.8715">10241 16632,'-39'-39,"39"39,0 0,13 0,39 0,39-26,13 0,-13 0,66-26,-53 27,13-1,-26 13,0 26,-13 0,-39 0,13-13,-13 0,-26 0,0 0,-13 0,0 0,0 0,13 0,-13 0</inkml:trace>
  <inkml:trace contextRef="#ctx0" brushRef="#br1" timeOffset="49172.802">5609 7837,'-52'-51,"52"51,-13 0,0 0,13 0,0 0,0 0,0 0,0 0,0 25,13 27,0-13,0 13,0-14,13 1,-13-13,13 0,26 0,-13 0,13 0,13-1,26-12,13 0,26-26,13 0,1 1,-14 24,39 1,-26-26,26-12,-52 38,13-1,1 1,12-26,-26 1,13-1,-26 0,-39 0,0 0,26 0,-26 0,-26 0,-13 0,-13 0,0 13,-13 0,0 0,13 0,-13 0,0-13,0 0,-13-26,0 14,0-1,13 13,0 0,0 13,26 26</inkml:trace>
  <inkml:trace contextRef="#ctx0" brushRef="#br1" timeOffset="51690.3136">9590 8199,'92'-142,"-92"142,0 0,0 0,0 0,0 0,0 0,0 13,13 13,-13 13,0 0,13-14,0 1,0 0,0 0,0-13,13 0,0 0,13 0,13 0,0-13,65 13,-13-26,26 0,-39 13,26-13,-26 13,27 0,12 13,-39-13,39 0,-39 0,0 0,-26 0,0 0,-13 0,-13 0,13 0,-13 0,-26-13,0 13,0 0,0 0,-13 0,0 0,0 0,0 0,0 0,13-13,13-39,-13 0,0 14,-13-1,0 0,0 13,0 0,0 0,13 26</inkml:trace>
  <inkml:trace contextRef="#ctx0" brushRef="#br1" timeOffset="56524.138">14782 13528,'13'-143,"-13"143,0 0,0 0,0 0,0 0,0 0,0 0,0 0,0 0,0 0,0 13,0 26,-13 0,0 64,13-51,0-13,0 0,0-13,0-1,0 1,13 26,-13-26,0 0,0-13,0 0,13 0</inkml:trace>
  <inkml:trace contextRef="#ctx0" brushRef="#br1" timeOffset="57126.7977">14405 13385,'-13'0,"13"0,0 0,0 0,0 0,13 0,0 0,13 0,13 0,13 0,26 0,0 0,0 0,13 26,-39-13,-13 0,-13-13,-13 0,0 0,0 0,0 0,1 13,-1-13,0 13,0 0,26 13</inkml:trace>
  <inkml:trace contextRef="#ctx0" brushRef="#br1" timeOffset="58488.6283">14548 14433,'-26'-39,"26"39,0 0,0 0,0 0,0 0,0 0,0 0,13 13,0 39,13 64,-13-64,0 0,0-1,-13 1,13-13,-13-13,0 0,13 13,0 12,0-12,-13-26</inkml:trace>
  <inkml:trace contextRef="#ctx0" brushRef="#br1" timeOffset="58923.9933">14028 14485,'39'0,"-39"0,13-13,39-26,52-26,-13 27,0 12,78-13,-91 39,91-26,-91 26,-13 0,-26 0,1 0,-14 0,-13 0,0 13,13 13,-13-13</inkml:trace>
  <inkml:trace contextRef="#ctx0" brushRef="#br1" timeOffset="59283.1974">14340 14756,'-13'0,"13"0,0 0,0 0,13-13,26-12,26-1,26-26,0 13,0 0,-13 13,0 14,-13 12,-13 0,-13 12,14 1,25 0</inkml:trace>
  <inkml:trace contextRef="#ctx0" brushRef="#br1" timeOffset="60444.4729">14457 15506,'13'0,"-13"0,0 0,0 0,0 0,0 13,13 39,0 0,0 25,-13-12,0-13,13-13,-13-26,13-1,0 1,-13-13</inkml:trace>
  <inkml:trace contextRef="#ctx0" brushRef="#br1" timeOffset="60840.433">14093 15571,'0'0,"0"0,13-13,65-39,0 1,0-1,13 13,39 0,-65 26,0 0,13 13,-39 0,0 0,-13 0,0 0,0 13,-13 0,-13-13</inkml:trace>
  <inkml:trace contextRef="#ctx0" brushRef="#br1" timeOffset="61115.084">14158 15700,'13'0,"-13"0,13 0,26 0,52-38,-13 12,13 13,13 0,-39 0,0 0,-13 13,13 26</inkml:trace>
  <inkml:trace contextRef="#ctx0" brushRef="#br1" timeOffset="62338.5622">14535 16528,'-39'-103,"39"103,0 0,0 0,0 0,0 0,0 0,0 0,0 13,0 12,-13 53,26 25,-13-25,0 26,0-53,13-12,0 0,0-13,13 25,-13-25,-13 26</inkml:trace>
  <inkml:trace contextRef="#ctx0" brushRef="#br1" timeOffset="62744.679">14106 16632,'0'0,"0"0,0 0,26-26,26-13,13 0,26-13,-13 27,13-1,-13 13,-26 13,-13 0,0 0,-13 0,13 0,-13 0,0 0,0 0,-39 51</inkml:trace>
  <inkml:trace contextRef="#ctx0" brushRef="#br1" timeOffset="63003.7183">14379 16800,'-91'13,"91"-13,0 0,13 0,26 0,52-26,39-13,-65 26,26-13,-26 13,-13 13,13 0,-39 0</inkml:trace>
  <inkml:trace contextRef="#ctx0" brushRef="#br2" timeOffset="80034.0472">6259 8898,'-65'-104,"65"104,0 0,0 0,0 0,0 0,0-13,0 0,-13 0,0-25,0 12,0 13,0 0,0 0,13 0,0 13,0 0,-13 13,0 52,0 51,13-51,0-1,-13 1,13-26,13 0,0-13,0-14,39 14,39-13,79-26,-40 0,0 0,13 1,0-1,104-13,-78 13,14-13,64 13,-104 13,156-13,-195 13,196-52,-183 65,117 13,-104-13,143 13,-143-13,53 0,-66 0,13 0,78 13,-91-26,13 0,-13 0,-39 0,1 0,51 0,-65 0,-13 12,65 1,-52-13,0 0,-13 0,-13-13,0 13,0 0,-13 0,-13 0,0 0,0 0,-13 0,0 0,0 0,0 0,13-12,0-14,13-39,-13 26,0 0,0 14,0-1,0 26</inkml:trace>
  <inkml:trace contextRef="#ctx0" brushRef="#br2" timeOffset="83521.4367">11907 12183,'0'0,"0"0,0 0,0 0,0-13,0 0,0 0,-13-13,-13-13,-26 0,-27-25,1 25,-26 0,0 13,-26 26,-26-13,39 26,-39 0,39 0,-1 39,14-13,13-1,13 14,13 0,0 13,-13-14,39 27,26-39,13 0,13-1,13 1,0 0,13 0,39 25,0 1,13-13,-13 0,0-14,92 14,-53-26,65 0,-52-13,0 0,52-13,-52-13,79 0,-92-26,0-13,52-38,-65 38,-13-13,-26 14,13-53,-39 39,-26-12,-26-14,0 14,-26 12,-52-13,-91-12,26 64,-91 65,77-26,-12 13,78 12,52 27,52-26</inkml:trace>
  <inkml:trace contextRef="#ctx0" brushRef="#br2" timeOffset="86261.4627">15342 12144,'0'-13,"0"13,13 0,-13 0,13-13,-13 13,0-13,0 13,0 0,0 0,0-13,0 0,0 0,0 0,0 0,-13-12,0-1,-13 0,-13 0,-39-13,-26 0,-66 1,53 12,-39 13,26 0,-52 0,13 39,39-13,12 26,-12-1,39 14,-13 13,0 12,26-25,26 0,13-1,-13 27,39-26,13 12,26 1,26 0,52 25,13-12,0-26,65 12,1 14,-14-13,0-40,78 14,-52-26,-26-26,-12 13,77-39,-104 14,39-40,-52 0,13-25,-26 25,-39-13,-12-25,-40 0,-66-66,-38 66,-143-39,26 64,39 39,39 39,52 26</inkml:trace>
  <inkml:trace contextRef="#ctx0" brushRef="#br2" timeOffset="93840.8822">19610 13579,'-91'-90,"91"90,0 0,0 0,0 0,0 0,0 0,0 0,0 0,-13 52,0 38,0 1,0-1,13-12,0 90,0-103,0 12,-13-12,13-26,0-13,0-14,26 1,13 0,-13-13</inkml:trace>
  <inkml:trace contextRef="#ctx0" brushRef="#br2" timeOffset="94271.8346">18790 13515,'0'-13,"0"13,0 0,26 0,13 0,117 0,-65 0,104-13,-90 13,-1 0,-13-13,-26 0,13-13,-26 13,-13 26,0 13,0 26</inkml:trace>
  <inkml:trace contextRef="#ctx0" brushRef="#br2" timeOffset="98584.3505">20000 14524,'0'0,"0"0,0 0,0 0,0 0,0 0,0 12,0 92,0-26,0-1,0-25,0 0,13-1,-13-12,13 13,-13-26,0 0,0-1,13 14,0-26,-13-13</inkml:trace>
  <inkml:trace contextRef="#ctx0" brushRef="#br2" timeOffset="99068.9563">19688 14601,'-13'0,"13"0,0 0,0 0,0 0,13-13,0 0,13 0,13-13,26 1,0-1,52 0,-39 13,-13 13,-13 0,-13 0,-26 0,0 13,0 0,0 0,0 0</inkml:trace>
  <inkml:trace contextRef="#ctx0" brushRef="#br2" timeOffset="99428.2156">19688 15002,'-26'-13,"26"13,0 0,0-13,13 13,26-26,13 0,26 1,-13-1,26 0,0 13,26 0,-52 26,-26-13,26 13,-26 13</inkml:trace>
  <inkml:trace contextRef="#ctx0" brushRef="#br2" timeOffset="134880.0719">18985 15429,'0'-13,"0"13,0 0,0 0,0 0,0 0,0 0,0 13,0 13,0 51,0-12,0 13,0-14,13 27,-13-40,0 1,0-13,0-13,0 0,13 0,0-13,13-1</inkml:trace>
  <inkml:trace contextRef="#ctx0" brushRef="#br2" timeOffset="135442.392">18361 15468,'-13'0,"13"0,0 0,0 0,26 0,13-13,52-26,26 0,0 0,-13 13,0 13,52-12,-104 25,26 0,-39 0,-13 0,-13 0,0 0,-13 0,0 13,13-1,26 40</inkml:trace>
  <inkml:trace contextRef="#ctx0" brushRef="#br2" timeOffset="137295.9666">20052 16140,'0'0,"0"0,0 0,0 0,65 104,-26-1,-26-12,0 25,-13 0,13-38,-13 0,0-27,0-12,0-13,13 26,13-26</inkml:trace>
  <inkml:trace contextRef="#ctx0" brushRef="#br2" timeOffset="137795.8585">19727 16463,'-78'-116,"78"116,0 0,0 0,13 0,13-13,26-13,13 0,13-12,-13 25,26-26,-13 26,0 0,-13 13,0 0,-13 0,0 0,-12-13,-1 0,0 26,-26 0</inkml:trace>
  <inkml:trace contextRef="#ctx0" brushRef="#br2" timeOffset="138233.1988">20039 16606,'-39'-13,"39"13,0 0,0 0,-13 0,0 0,13 0,0 0,0 0,-13-13,13 13,0 0,13 0,26-13,13 0,26-13,0 13,-13 13,-26 0,26 0,0 0,1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04T03:40:34.369"/>
    </inkml:context>
    <inkml:brush xml:id="br0">
      <inkml:brushProperty name="width" value="0.05292" units="cm"/>
      <inkml:brushProperty name="height" value="0.05292" units="cm"/>
      <inkml:brushProperty name="color" value="#FFFF00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5166 6065,'-26'-12,"26"12,-13-13,0 0,0 0,-13-13,0 13,-13 0,-13 13,0 13,-13 26,13 38,-26 27,39 12,13 14,0 38,26-78,0 27,13-14,26 26,-13-38,39 25,-13-38,-13-26,26 12,0 1,0-13,13-1,-13-25,0-13,-12-13,-1 0,-13-13,0 0,13-13,39 1,-39-14,-13 0,-13 13,0 0,13 0,-13 1,0-1,0-13,39-39,-39 39,-13 1,13-1,0-13,-13 0,0 1,0-1,-13 13,0 0,0 1,0-1,0 0,0-39,-13 27,0 12,0 0,0 0,0 0,13 14,-13-1,0 0,0 0,0 13,0-13,0 13,0 0,0-13,-13 14,0-14,0 0,-52-13,26 13,13 13,-13 0,-39 0,39 0,0 0,-26 13,12 0,1 0,13 0,0 0,13 0,-13-12,26 12,13 0</inkml:trace>
  <inkml:trace contextRef="#ctx0" brushRef="#br0" timeOffset="1328.0433">4997 5328,'-13'-64,"13"64,0 0,0 0,0 13,0 103,13 91,-13-117,13 40,13-14,-13-12,-13-14,0-51,13-13,0-26</inkml:trace>
  <inkml:trace contextRef="#ctx0" brushRef="#br0" timeOffset="1562.3724">5466 5380,'0'0,"0"0,0 52,0 116,-13-103,0 12,0-25,0-13,26-1,0 40</inkml:trace>
  <inkml:trace contextRef="#ctx0" brushRef="#br0" timeOffset="1968.4631">4243 5419,'-52'-13,"39"13,13 0,0 0,0 0,0 0,117 0,65 0,39 0,117-26,-64 26,25-13,0 13,-91 13,66-13,-92 0,-52 0,-13 0,-26 0,13-13,-65 13</inkml:trace>
  <inkml:trace contextRef="#ctx0" brushRef="#br0" timeOffset="2468.3036">5010 4914,'-65'13,"39"0,-65 39,-13 39,-26 25,52-38,52-14,39-51</inkml:trace>
  <inkml:trace contextRef="#ctx0" brushRef="#br0" timeOffset="2640.1241">6246 5070,'-13'26,"0"116</inkml:trace>
  <inkml:trace contextRef="#ctx0" brushRef="#br0" timeOffset="3593.0644">4269 6880,'-52'-51,"39"51,-40 12,-51 40,-91 39,78-14,-39 14,52-1,39 1,26 38</inkml:trace>
  <inkml:trace contextRef="#ctx0" brushRef="#br0" timeOffset="3889.7767">4438 7579,'-39'-13,"26"26,-39 51,-104 143,51-103,-51 77,65-78,52 27</inkml:trace>
  <inkml:trace contextRef="#ctx0" brushRef="#br0" timeOffset="4170.9381">5349 8212,'-78'104,"38"-14,-38 91,26-64,0-27,0 1,26-1</inkml:trace>
  <inkml:trace contextRef="#ctx0" brushRef="#br0" timeOffset="4410.5604">5869 7850,'0'91,"0"-78,13 51,0 79,-26-40,0-38,13-52,0-13</inkml:trace>
  <inkml:trace contextRef="#ctx0" brushRef="#br0" timeOffset="4613.7793">6246 7540,'52'13,"1"-13,168 51,-104-12,-13 0,-26-26,39-13,-65-13</inkml:trace>
  <inkml:trace contextRef="#ctx0" brushRef="#br0" timeOffset="4863.5919">6689 7100,'-39'-142,"52"155,91 39,26 25,-78-64,-26 0,0 0,0-26,0-52</inkml:trace>
  <inkml:trace contextRef="#ctx0" brushRef="#br0" timeOffset="5035.3329">6507 6544,'39'26,"182"64,-39-77,-169-13</inkml:trace>
  <inkml:trace contextRef="#ctx0" brushRef="#br1" timeOffset="65325.9998">4243 11665,'-13'-38,"13"38,0 0,0 0,0 0,-13-13,0 0,0 13,-14-13,1 0,-13 0,13 13,0 0,-13-13,13 13,0 0,0 13,0 0,0 0,0 13,0 38,13 14,0 0,0-27,13 1,13-13,0 0,0-1,0 1,0-26,26 13,0-13,13-13,52-13,-65 0,14 0,-27 0,39-13,-39 13,0-13,-13 1,13-14,-13 0,0 0,0-12,0 12,-13 13,0-13,-13 0,0 13,0 1,13 12,-13 0,0 0,0 0,-26 0,0 13,13 0,0 13,13-13,0 0,-1 0,14 0,0 0,-13-13</inkml:trace>
  <inkml:trace contextRef="#ctx0" brushRef="#br1" timeOffset="67145.0976">4880 11885,'-26'-142,"26"142,0 0,0-13,0 0,0 0,-13 0,0 13,-13 0,-13 13,0 13,0 13,-13 26,26-27,13-12,13 0,0-13,13 0,26-13,0 0,13 13,-13-13,-13 0,-13 13,-13 0,0 0,-26 12,-26 27,13-13,13-13,13-13,13 13,26-13,0-13</inkml:trace>
  <inkml:trace contextRef="#ctx0" brushRef="#br1" timeOffset="67623.0153">5114 12144,'0'-13,"0"13,0 0,0 0,0 0,0 39,0 12,-13 40,0-26,13-27,0-25</inkml:trace>
  <inkml:trace contextRef="#ctx0" brushRef="#br1" timeOffset="69086.1727">12349 5018,'-26'-91,"26"91,-13 0,0 0,-26 13,0 13,-26 52,0 25,13-12,26-1,26-12,13 0,13-27,26 14,-13-26,13-1,26-12,-13-26,0-13,0-12,0-27,-13 0,0 0,0-12,-26 12,0 0,-26 1,0 12,-13 0,-13-26,0 26,0 14,0-1,-13 0,-13 13,-26 0,-13 13,39 39,39-26,13-13</inkml:trace>
  <inkml:trace contextRef="#ctx0" brushRef="#br1" timeOffset="69851.7987">13585 5341,'-78'-64,"78"64,0 0,-13-13,-26 13,-13 13,13 12,0 1,13-13,13 13,13-13,13 13,26 0,13 13,13-1,-39-12,0 0,-26 13,-13 0,-39 12,-13 1,13-26,13-13,26 0</inkml:trace>
  <inkml:trace contextRef="#ctx0" brushRef="#br1" timeOffset="70539.0816">13754 6053,'-39'-39,"39"26,0 0,-13-26,13 13,0 0,0 13,13-12,0-1,0 13,13-13,13 13,13 13,-13 13,-13 0,1 13,-14 25,-13 1,0-26,0 0,0-13,13 0,0-13,26 26,26-26,39 0,104 13</inkml:trace>
  <inkml:trace contextRef="#ctx0" brushRef="#br1" timeOffset="78945.6046">12336 5380,'-13'0,"13"-13,0 0,0 13,0 0,0 0,0 0,0 0,0 0,0 0,0 13,13 26,0 0,0-13,0-13</inkml:trace>
  <inkml:trace contextRef="#ctx0" brushRef="#br1" timeOffset="94957.802">3878 11743,'-26'-26,"26"26,0 0,0 0,0 0,0 0,0 0,0-13,0 0,0-13,0 1,0-1,0 0,0-13,0 0,0-13,0 1,13-27,0 1,-13-1,13-13,-13 1,0-27,-13 14,13-26,0 12,0 1,0-13,-13-1,-13 1,13 0,0 12,-26-38,0 0,0 64,0-25,0-1,-13-12,0-26,0 39,-13-40,0-12,0 0,26 39,-26-78,13 52,12-39,14-13,0 0,0 0,13 39,0-91,0 104,13-39,0 0,-26-13,26 13,0 91,-13-14,-13-12,26 12,-13 27,13-26,0 38,13 0,0 14,-13 12,0 0,13 13,13-12,-13 12,26 0,13 0,1 0,12 14,13-1,39 13,-13 13,-26 0,0 13,65 13,-39-13,13-1,0 1,14 0,-27 13,13 0,-13-26,26-13,0-13,0 13,-39 0,-26 0,13 1,0-1,-38 0,-14 13,-13 0,0 0,-13 0,0 0,0 0,0 13,0 25,0 14,0 0,0 13,0 12,0 14,13-14,26 40,-26-14,0-38,0-13,0-1,0-12,0-13,-13 0,13 13,0 38,-13-51,13 0,-13-13,0-13,39-13</inkml:trace>
  <inkml:trace contextRef="#ctx0" brushRef="#br1" timeOffset="97160.2546">12284 5199,'-65'-103,"65"103,0 0,0 0,0 0,13-13,0-13,13-13,-13-13,0-12,0-14,0-26,-13 27,0 25,0-51,0 51,-13 13,0 13,0 0,0 1,0 12,-13-13,-13 0,-13 13,-26-13,0 13,-26 13,-1 0,1 0,-13 0,26 0,-39-26,39 26,-39 0,0 0,0 0,13 0,-40-26,40 13,-52 13,0 26,13-39,0-12,26 12,-105 38,79-37,0-14,0 13,26 13,-143 0,142 0,-25 0,26 0,-78-13,104 0,-65 13,52 0,13 0,-14 0,-51 0,78-13,-39 13,52 0,-13 0,26 0,-13 0,0 0,-39 0,52 0,-1 0,-25 13,39-13,0 13,-13 0,13 0,-13 0,-13 0,0 12,13-12,0 0,13 0,13-13,0 0,0 0,13 0,-13 0,13-13,0 13,0 0,0 0,13 0,0 0,0 0,-1 0,14 0,-13 0,13 0,0 0,0 0,0 0,0 0,0 0</inkml:trace>
  <inkml:trace contextRef="#ctx0" brushRef="#br1" timeOffset="249781.1937">15563 7980,'-13'-13,"13"13,0 0,0 0,0 0,0-13,0 0,0 0,0 13,-13-13,0 0,0 0,-26 0,-26 0,-26 13,13 13,-13-13,0 26,-14 26,40-14,0 14,26-13,0 0,0 13,26-27,0 1,26 0,13 13,39 0,13 12,13-12,-26 0,14 0,-1-13,26 25,-39-12,-13-13,-13 0,0 0,-13 0,0 12,-13-12,0-13,0 0,-13 13,-13 13,-13-13,-26 13,-78 12,0 1,0-13,-1 0,40-26,0-1,0 1,52-13,13 0,13 0,13 0</inkml:trace>
  <inkml:trace contextRef="#ctx0" brushRef="#br1" timeOffset="250635.2773">16149 8962,'-26'-64,"26"64,0 0,0 0,13 39,-13 25,-13 53,-1-27,-12 14,13-53,13 1,-13-13,13-13,0-13,0 0,0 0,13 12</inkml:trace>
  <inkml:trace contextRef="#ctx0" brushRef="#br1" timeOffset="251911.5339">18087 7035,'-117'-38,"117"38,0 0,0 13,13 25,-13 53,-26 155,26-156,13 52,13 39,0 195,-13-170,0 144,-13-105,0 79,13 12,-26-13,13 14,-26-14,26-116,0 207,-13-143,-13 65,0-103,-13 91,26 25,13-155,-26 77,39 27,13-130,0 26,-13 155,-13-181,-13 39,13 116,0-245,0 64,0-64,0-13,0-27,0-12,0-13,0-13</inkml:trace>
  <inkml:trace contextRef="#ctx0" brushRef="#br1" timeOffset="252946.7779">20117 7786,'0'-13,"0"13,0 0,0 0,-13-13,-78 13,-117 26,117-14,-156 92,182-65,25 12,1 14,26-13,26 13,26-1,27 14,12 12,13 14,39 25,-65-38,-26-27,-13-12,-26 0,-39-1,-26 1,-65 26,-13-26,38-27,40-12,13-13,26 0,26 0,0 0</inkml:trace>
  <inkml:trace contextRef="#ctx0" brushRef="#br1" timeOffset="253415.3856">20234 8975,'-13'-26,"13"26,0 0,0 0,13 0,65-25,0 12,1 0,-40 13,-13 13,-13 13,-13 25,-26 40,0-52,13-1,13 1,13 0,26-13,26 0,26-26,26-13</inkml:trace>
  <inkml:trace contextRef="#ctx0" brushRef="#br1" timeOffset="254449.0399">14158 10126,'0'0,"0"0,0 0,13 0,39 0,26 0,91 0,39 13,-39-26,66-12,90 63,-91-64,65-12,27 12,12 65,13 12,1-77,-1 78,-13-104,53 91,-27-78,39 14,-25 25,-1-13,13 0,1-13,-1 26,-13-13,1 26,-40-13,13 26,-51-26,25 26,-130-13,130-39,-90 52,-92-14,91 40,-182-39,13-13,-39 0,-13 0,0 0,-13 0,0 0</inkml:trace>
  <inkml:trace contextRef="#ctx0" brushRef="#br1" timeOffset="261019.1158">15420 10695,'-26'-51,"26"51,0 0,0 0,0 0,0 0,0 0,0 0,0 0,0 0,0 0,0 0,0 26,0 38,0 104,0-64,0-1,0 1,0-27,0 40,0-66,26 40,-26-52,0-13,0-13,0-13,0 0,0 0,0 0</inkml:trace>
  <inkml:trace contextRef="#ctx0" brushRef="#br1" timeOffset="262402.4733">22082 7152,'0'-91,"0"91,13 0,26 104,-13 38,0 39,-26 91,13 51,-13 0,13 1,26-53,-26 208,39-91,-52 0,39 26,-52-1,52 53,-26-39,26-13,-13 51,-13-167,0 141,0-180,13 129,-13-194,26 0,-26-78,13 1,1-27,-1 14,0-53,-13-38</inkml:trace>
  <inkml:trace contextRef="#ctx0" brushRef="#br1" timeOffset="263837.0974">23279 7824,'0'0,"0"0,0 0,13 13,26 65,0 103,-13 52,-78-78,39 26,13-13,0-39,-13-25,13-27,13-25,0-26,0-13,13 0,91 0,-39-13,66-13,-66 0,26 0,-39 13,-13 0,-26 0,0 0,-13 0,0 0,0 13,0-13,0 0,26 26</inkml:trace>
  <inkml:trace contextRef="#ctx0" brushRef="#br1" timeOffset="275603.1435">19831 10786,'-13'-39,"13"39,0 0,0 0,0 0,0 0,0 0,0-13,-13 0,0 0,0 0,-13 0,-52-12,26 12,13 13,-13 13,0 0,13 12,-13 14,12 0,-38 52,39-27,-13 14,26-26,0 12,0 14,13-1,26 14,0-39,13-1,0-25,0 0,104 39,-51-39,-1 0,26-14,-39-12,26-25,-13-1,-13-13,13-13,-26 13,-13 1,-13 12,13-26,0 0,-13 1,-13 12,-13-39,0-12,-13 64,-13-13,0 0,-13 0,-26-12,-13-1,-13 26,26-13,39 26,0 0,0 13,26 0</inkml:trace>
  <inkml:trace contextRef="#ctx0" brushRef="#br1" timeOffset="277836.2992">23448 10721,'-13'-51,"13"51,0 0,0 0,0-13,0 13,13 0,-13 0,0 0,0 0,0 0,0 0,0 0,0 13,13 38,-13 104,0-51,0-26,0 12,0-25,0 51,0-64,13 0,0-14,0 1,0 13,0-26,-13-13,0 0,0-13,0 13</inkml:trace>
  <inkml:trace contextRef="#ctx0" brushRef="#br1" timeOffset="286159.3723">19675 12338,'-13'-39,"13"39,0 0,0 0,0 0,-13 0,13 0,0 0,0 0,-13 0,13 0,-13 39,13 38,0 14,0 12,13-38,0 0,-26 38,13-51,0 0,-13-13,13-1,13 1,-13-13,0-13,0 0,0-13,0 13,0-13,0 13,0 0,0 0,0 0,0 38</inkml:trace>
  <inkml:trace contextRef="#ctx0" brushRef="#br1" timeOffset="289527.8975">15628 12558,'0'0,"0"0,0 0,0 0,0 13,0 13,0 25,0 14,0 38,-13 14,13-27,0 14,-13-1,0-25,0 38,0-64,0 0,13-26,0-1,0-12,0 0,0 0,91 0</inkml:trace>
  <inkml:trace contextRef="#ctx0" brushRef="#br1" timeOffset="293331.9694">23735 12739,'0'0,"0"0,0-26,0 0,-13 0,-1-13,-12 1,-26-1,0 0,0 13,0 13,0 0,0 0,0 26,-13 52,-26 38,39-25,0 0,26 25,13-25,0-14,13 14,26-13,39 12,13 1,26-26,-26-27,-13-12,0-13,13-13,-26 0,0 1,14-14,-14 0,13-52,-13 14,-13-1,-13-13,-13 14,0-14,-13 13,-13 1,-26 12,-65-26,-27 14,-90 38,39 90</inkml:trace>
  <inkml:trace contextRef="#ctx0" brushRef="#br1" timeOffset="301175.2263">16083 14524,'-39'-65,"39"65,-13-13,0 0,0 0,-13 0,-26-26,0 13,13 14,-26 12,13 12,-13 14,13 13,-13 13,26 0,-39 38,39-12,13-1,13 1,13 0,13-27,26 1,26 13,13-27,0-12,0-13,0-13,-13-13,13-13,26-12,-52 12,14-39,-27 13,0 1,-13-14,-26 0,0-12,-26 12,-13 13,-13-25,-1 38,14 26,0 0,-26 13,39 26,26-13</inkml:trace>
  <inkml:trace contextRef="#ctx0" brushRef="#br1" timeOffset="317335.5652">19675 14330,'-26'-26,"26"26,0 0,0 0,0 0,0 0,0 0,0 0,0 0,-13 13,-13 51,0 40,26 12,0-25,0-14,0 14,0-39,0-27,13 14,-13-13,0 0,0 0,0-13,0 0,0 0,26 25</inkml:trace>
  <inkml:trace contextRef="#ctx0" brushRef="#br1" timeOffset="318914.108">23604 14355,'0'-51,"0"51,0 0,0 0,0 0,0 0,0 0,0 0,0 13,13 38,-13 40,13 77,-13-77,0-1,13 1,-13-14,0 1,0 12,0-51,0-13,0-13,0 0,0-13,0 0,0 0</inkml:trace>
  <inkml:trace contextRef="#ctx0" brushRef="#br1" timeOffset="327893.5924">19688 15985,'-13'-26,"13"26,0 0,0 0,0 0,0 0,0 0,0 0,0 0,0 0,0 0,0 0,0 0,0 0,0 13,0 13,-26 90,13-25,13-14,0-12,0 13,13-14,0 27,-13-39,0-1,0-25,0-13,0 0,0 0,0 0,0 0,0 0,0-13,-13 0,0 0</inkml:trace>
  <inkml:trace contextRef="#ctx0" brushRef="#br1" timeOffset="332337.3346">15836 15998,'-104'-26,"104"26,0 0,0 0,0 0,0 0,0 0,0 0,0 0,0 13,0 26,13 38,0 27,0-1,-13-12,13-14,-13 14,0-1,13-25,-13-13,0-13,0-14,0 1,0-13,0 0,0 0,0 0,0 0,0 0,0-13,0 0,0 13,0-13,0 13,0 0,13 38</inkml:trace>
  <inkml:trace contextRef="#ctx0" brushRef="#br1" timeOffset="335221.5347">17918 15364,'-39'-26,"39"26,0 0,0 0,0-13,0 0,0 13,0 0,0 0,0 0,0 0,0 0,0 0,0 0,0 13,0 39,0 13,-13 12,26 27,-13-40,13 27,0 12,-13 1,0-26,0 25,13 13,0-25,0-26,0 25,-13 14,0-14,0-12,0-27,-13 14,0-13,13 0,0-1,0-12,-13-13,13-13,0 0,0 0,0 0,0 0,0 0,0-13,0 0,0 0,0 0,0 0,0 0,0 0,0 0,0 0,13 12</inkml:trace>
  <inkml:trace contextRef="#ctx0" brushRef="#br1" timeOffset="336507.614">22694 15287,'-26'-39,"13"39,0-13,-1 0,1 0,0-13,0 13,0 0,13 13,0 0,0 0,0 0,0 13,0 39,0 13,13 77,0-26,-13 78,-13-77,13 51,13-13,0 0,-26 13,-13-13,0-38,26 25,-13-26,13-12,0-14,-13-25,13-13,0-26,0-13,0 0,0 0,0-13,0 12,0-12,0 0,0 0,0 0</inkml:trace>
  <inkml:trace contextRef="#ctx0" brushRef="#br1" timeOffset="337874.2979">23748 16114,'-13'0,"13"0,13 13,-13 0,-13 13,0 0,-27 26,-25 38,0 14,26-14,0 26,39-25,0 51,13-90,26 13,0-14,13-12,0 0,1-13,25-13,0-13,13-26,-39 0,13-26,-13-12,-13-14,-13-38,-26 25,0 1,13 12,-26 26,-26 1,-130-14,-39-13,38 52,66 26</inkml:trace>
  <inkml:trace contextRef="#ctx0" brushRef="#br2" timeOffset="366901.6242">16448 12196,'-13'-26,"13"26,0 0,-13 0,-13 0,-13 0,-39 0,-39 0,25 0,-38 0,26 13,-26 13,26-1,-130 40,143-13,-78 0,25 25,27-12,-13-1,39-25,0 13,26 13,0-1,26 1,0 0,26-27,0 1,26 26,0-26,13 0,26 25,13 1,39 0,0-27,0 14,0-13,0-13,-12 0,25-14,78 14,-65-13,0-13,0 0,0 13,79 0,-79 0,26 13,-39-26,39 0,39 0,-26 0,-39 0,-12 0,38 0,39-13,-26 26,-39-13,0 0,105-13,-66 0,-39 13,39-13,-39 13,104 0,-65 0,-12 0,-27 13,104-13,-65 0,-13 0,0 13,1-13,142 13,-195-13,104 0,26-13,-26 0,-12 0,-40 0,104-13,-65 13,-26 0,1 1,64-1,-26-26,-52 13,39-39,-39 27,-51-1,64 0,-78 13,0-13,-13 13,26 1,-26-1,-26 0,-13 13,-13-13,0 13,0-13,-13 13,0-13,-13 1,-13-14,-13 0,-65-13,26 13,0 26,0 1,-156-79,104 52,39 0,-66-25,40 38,0-13,-13 0,-26-12,39 38,-104 26,104-26,-66-26,1 0,52 39,-104-26,78 13,0 0,-26 0,38 13,-90 0,52 0,0-13,39 13,-91-25,51 12,40 0,-39 0,52 26,-104 0,78-13,-65 13,90-13,-155 0,104-13,-52 13,13 13,-131-13,157 0,-182 0,130-26,-66-13,1 0,130 13,78 39,-52 0</inkml:trace>
  <inkml:trace contextRef="#ctx0" brushRef="#br2" timeOffset="369578.0974">16448 15791,'-26'-39,"26"39,0 0,-13 0,0 0,-65-26,0 0,-39 13,-1 13,-25 26,-26 0,39-13,-117 39,117-26,-13 13,12 12,1 14,-52 51,117-64,0 0,26 0,13 12,0 27,39-14,13 14,13-1,52 53,-13-66,26 14,13-14,52-12,-38-13,77-26,-52 25,13-12,-13-13,117 0,-64-26,-1 0,0-13,130-13,-234 39,92 0,38 13,-39 0,-26-13,-13 12,79-25,-66 13,0 0,-13-13,104 0,-65 0,-38 0,12 0,65 0,-65 0,26 0,-26 0,105-13,-79 26,-39 0,13 13,26-26,14 26,-53-13,13 0,65-13,-26 13,-52-13,1 13,51-13,0 13,-65-13,13 0,39 0,14 0,-66-13,13-13,52-13,-39 26,-52 0,0 0,-26-13,-12 1,12-14,-39 13,-13 0,0-26,-13 13,-13-12,-13-1,-13 0,-26-12,0-1,-13-13,0-38,-13 51,0 1,-27-14,-38-25,52 51,-13-13,-26 13,13 27,0-27,-26 13,26 13,-13-13,-92-12,79 51,13-13,-13-13,13 13,-65 13,52-26,-40 13,27-13,13 13,-117 0,117 0,-13 1,0-1,-1-13,-77 13,52 0,0 0,39-13,-117 39,64-26,40 13,0 0,-78 0,104 26,-91-52,78 26,-14 0,-103 13,78-26,0 13,39-13,-170-39,183 65,-156-51,130 12,-104 0,104 39,-92-26,53 13,0 13,-52 38,208-38</inkml:trace>
  <inkml:trace contextRef="#ctx0" brushRef="#br2" timeOffset="393925.4895">16031 18054,'-52'-129,"52"129,0 0,-13 0,0 0,-13 0,-39 0,-13 13,13 13,0 25,0 14,13 13,13-1,0 14,13-1,26-51,26 26,26-14,52 27,-13-39,13-39,-26-13,0-13,13-39,-12 40,-14-27,13-65,-26 40,-26-1,-13 1,-13 25,-13 13,0 26,-13-13,-65-12,-40 25,27 13,52 13,52-1,0-12</inkml:trace>
  <inkml:trace contextRef="#ctx0" brushRef="#br2" timeOffset="394630.3575">19805 17964,'-78'-168,"65"180,-13 14,-39 39,-13 51,13 40,26-14,39-39,39 1,13 25,0-77,65 12,39-64,-39 0,13-64,26-53,-78 27,0-27,-65 1,-13-13,-26 12,-39 1,-39 0,26 90,13 13,26 13,13 26,13-13</inkml:trace>
  <inkml:trace contextRef="#ctx0" brushRef="#br2" timeOffset="395641.3573">24593 18209,'-65'-64,"65"64,-13 0,-13-13,-26-13,-26 13,0 13,-39 39,52 25,0 1,26 0,26 12,52 27,0-40,26 1,39 0,13-26,-13-26,-13-13,0-39,13 0,-39-13,1-64,-40-1,-52-25,0 65,-27-1,1 13,-52-51,52 90</inkml:trace>
  <inkml:trace contextRef="#ctx0" brushRef="#br2" timeOffset="414324.2164">17853 3919,'0'0,"0"0,0 0,0-13,0-13,-26 0,-78-26,-26 13,-104 39,51 0,1 39,-26 13,143-26,-39 39,65-27,13 1,0 13,26 12,78 53,0-52,78 25,-26-25,39 38,-64-38,-27-13,-26-1,-13-12,0 13,-26-26,-13 0,-13-13,-26 12,-78-25,-14 26,40-26,13 0,26 0,39 0</inkml:trace>
  <inkml:trace contextRef="#ctx0" brushRef="#br2" timeOffset="415261.4252">17918 4914,'-13'0,"13"0,0 0,13 0,0 52,0 78,-13-1,0 0,0-38,-13-27,0-12,13-26,0 0,0-13,117-26</inkml:trace>
  <inkml:trace contextRef="#ctx0" brushRef="#br2" timeOffset="418003.8418">20143 4061,'0'0,"0"0,0 0,-13 26,-26 51,-13 104,39-77,0 77,13-103,0-14,39 104,-26-116,0-13,0-13,0-13,13-13,-26 90</inkml:trace>
  <inkml:trace contextRef="#ctx0" brushRef="#br2" timeOffset="418316.2398">19623 4682,'0'0,"0"0,26 0,65 13,26-13,39 0,-65 0,0 13,-39-1,-13-12,-13 0,0 0,0-12,39-14,-25 0,-27 0</inkml:trace>
  <inkml:trace contextRef="#ctx0" brushRef="#br2" timeOffset="418905.3005">20416 3919,'-104'-13,"91"0,-65 0,-39 0,0 0,-52 26,78 13,-78 64,39 14,-27 103,92-65,26 130,65-91,39 26,39-65,27-13,-14-12,39 12,-52-77,13-14,52-64,-52-12,-13-14,66-39,-92 1,-13-14,117-322,-130 309,-13-38,-26 65,-26-104,0 90,-26 39,-13 1,-78-14,-78 14,77 51,40 26,26-1,52 14</inkml:trace>
  <inkml:trace contextRef="#ctx0" brushRef="#br2" timeOffset="419553.157">21978 4268,'0'0,"0"0,0 0,0-13,0 0,-26-13,-52 0,-169 39,77 52,40-1,65 1,26 0,39 77,52-51,39-14,65 104,1-13,-66-77,-13 12,-13-12,-13-39,-26-14,-13-12,-26-13,-286 91,155-91,-64-39,91 0,78-26,39 26,13-12</inkml:trace>
  <inkml:trace contextRef="#ctx0" brushRef="#br2" timeOffset="420086.4225">22277 5561,'-13'-13,"13"13,0 0,13 0,13-13,26 0,0 0,-13 13,-13 13,-13 13,-39 142,-13 0,26-116,13 13,13-13,13-27,0 1,39 0,40-39,38-26,-39 39</inkml:trace>
  <inkml:trace contextRef="#ctx0" brushRef="#br2" timeOffset="421798.4241">23344 4746,'-169'-13,"156"0,-13 1,0 12,0 0,0-13,13 13,13 0,0 0,13 0,39 13,65 12,-26-12,26 13,-39-13,-26 0,0 0,-26-13,0 0,-13 0,0 0,-13 13,-26 0</inkml:trace>
  <inkml:trace contextRef="#ctx0" brushRef="#br2" timeOffset="422032.7326">22967 5044,'0'0,"13"0,13 0,26 13,39-13,26-13,-13 0,-26 0,13 13,-13 0,-13-13,27 0</inkml:trace>
  <inkml:trace contextRef="#ctx0" brushRef="#br2" timeOffset="433569.5341">24437 4151,'0'-64,"0"64,0 0,0 0,0 0,13 77,-13 1,0 25,0 1,-13 77,13-78,13 143,0-117,-13 1,0 51,-13-91,26 91,-13-103,0-13,0-39,0-1,0-12,0 0,0-13,0 0,0 0,0 0,13 0,52 26,78 0,-78-26,1 0,-14 13,13 0,-39-13,0 0,0 0,26 13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04T03:55:41.720"/>
    </inkml:context>
    <inkml:brush xml:id="br0">
      <inkml:brushProperty name="width" value="0.08819" units="cm"/>
      <inkml:brushProperty name="height" value="0.35278" units="cm"/>
      <inkml:brushProperty name="color" value="#FF0000"/>
      <inkml:brushProperty name="tip" value="rectangle"/>
      <inkml:brushProperty name="rasterOp" value="maskPen"/>
    </inkml:brush>
  </inkml:definitions>
  <inkml:trace contextRef="#ctx0" brushRef="#br0">1003 5690,'0'0,"0"0,0 0,0 0,0 0,0 0,0 0,13-13,13 1,39-14,0 13,0 0,0-13,13 13,0 0,26 0,-39 13,39 0,65 0,-104-13,144 26,-131-13,26 13,39 13,0 13,-13-39,0 0,13 26,-12-13,38 25,-39-12,0 0,78 26,-117-39,91 26,-51-14,12 40,39-13,-65-26,104 25,-52-12,-65 0,40 26,-27-1,104 53,-104-78,65 51,-13 1,-39-14,79-12,-40 51,-26-38,39 38,0-12,-52-1,52 39,-38-38,-14-1,52 40,-39-1,65 91,-117-130,39 52,53 52,-79-77,39 102,-39-76,26 25,-26 26,0-39,13 39,-78-117,144 285,-118-258,26 77,13 0,-13 51,-26-38,13 155,-52-245,13 115,-26 27,26 39,-13-130,26 65,-39-39,13 77,-13-116,0 0,0 169,-13-169,13 104,-13-91,13 65,-13-117,0 52,0-64,0 90,-13-91,13-12,-13-27,13 1,13-26,-13-13,0-1,0-12,0 0,0-13,0 0,0 0,0 0,0 0,26-26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04T03:55:53.901"/>
    </inkml:context>
    <inkml:brush xml:id="br0">
      <inkml:brushProperty name="width" value="0.08819" units="cm"/>
      <inkml:brushProperty name="height" value="0.35278" units="cm"/>
      <inkml:brushProperty name="color" value="#00B050"/>
      <inkml:brushProperty name="tip" value="rectangle"/>
      <inkml:brushProperty name="rasterOp" value="maskPen"/>
    </inkml:brush>
  </inkml:definitions>
  <inkml:trace contextRef="#ctx0" brushRef="#br0">8680 1630,'-13'-78,"13"65,0 0,0-26,0 13,-13 13,0 1,0-1,0 0,0 0,0 13,-13 0,0 13,-14 13,1 12,-26 79,26-27,-13 27,-26 64,26-13,13-78,-26 91,-13-12,-13-1,26-39,0 13,13 39,0 39,0-13,13-90,-13 51,13-26,-14 78,27-39,26-39,0 39,-52 91,52-91,13 39,-39-1,26 1,26 26,-26 0,26 77,-13-194,13 104,27 116,-14-206,13 89,39 66,-26-91,13 168,-13-220,65 194,-26-51,52 25,-78-155,131 207,-105-207,91 207,0-51,-65-91,169 90,-103-116,64 64,78 53,-65-92,-38-63,129 63,-13 1,27-26,-105-65,117 91,-25-52,-92-64,78 64,-169-65,144 26,-144-51,26-1,-39-25,-52-13,-26-1,-39-25,-26-13,-13 0,-13-13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04T03:54:48.953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2837 9997,'0'0,"-13"0,13 0,0-13,0 0,0 13,0-13,-13 13,0 0,-13-13,-13 0,-13 13,13 0,0 0,13 13,0 0,0 13,13 13,-13 39,26-40,13-12,0-13,52 13,0-13,0-13,0-13,-26-13,0 0,-13-13,-13 1,0-1,-26 0,-13 0,-13 0,-52 1,0 25,13 13,-13 13,39 0,0 12,13 14,13 13,0 0,26-1,13 14,13-26,0-13,26 0,0-26,13 0,-13-13,-26 0,0-13,0 13,-13-13,0-13,-13 13,-13 1,0 12,0 0,0 0,0 0,13 13,0 0,0 0,-13 13,13 0,13 13,0-13,13 12,26-12,-13-26,-13-12,0 12,-13 0,-13 0,-13 0,-13 0,-52 13,13 13,13 13,39-13</inkml:trace>
  <inkml:trace contextRef="#ctx0" brushRef="#br0" timeOffset="3802.5289">1614 8962,'-78'-181,"78"168,-13 0,0 1,13-1,0 13,0 0,-26 51,-26 105,26-1,-78 220,65-259,0 1,0-14,26-25,0-40,13-12,0-13,0-13,13-13,26-51,0-1,-13 0</inkml:trace>
  <inkml:trace contextRef="#ctx0" brushRef="#br0" timeOffset="4152.1648">1393 8911,'26'-117,"-26"117,0 0,0 0,0 13,26 39,13 51,13 27,-13-1,26 39,-26-64,0-14,13-12,0 12,0 1,-13-52,0-1,-13-25,1 0,-14-26,-13-12</inkml:trace>
  <inkml:trace contextRef="#ctx0" brushRef="#br0" timeOffset="4433.3814">1341 9506,'-13'0,"13"0,0 0,13 0,39-13,26 0,-13 0,0 0,13-13,52-13,52-13,-168 52</inkml:trace>
  <inkml:trace contextRef="#ctx0" brushRef="#br0" timeOffset="8192.4502">10762 5406,'0'-13,"0"13,0 0,0 0,0 0,0-13,0 13,0-13,0 13,0-13,0 0,13 0,0 0,0 0,0 13,0 0,0-12,0 12,-13 0,0 0,0 0,0 0,0 0</inkml:trace>
  <inkml:trace contextRef="#ctx0" brushRef="#br0" timeOffset="9054.2503">10827 5315,'-13'0,"13"-13,0 13,0 0,0 0,0 0,0 0,-13 0,0 0,0 13,-13 13,0 0,-14 13,27-13,13 0,0-13,0-13,27 0,12-13,0 0,-26-13,0 0,-13 0,0 13,-13 0,-13 13,-39 13,25 13,14 0,13 0,13 0,0-13,0-13,13 0,0 0,13-13,1-13,-14-13,-13 13,0 0,-13 13,-1 13,-25 0,0 26,0 13,26-13,13 0,0 0,13-13,26-1,39-12,14-25,-40-1,-13 0,-26 13,-13 0,0 0,-13 0,-26 0,0 13,13 13,26-13</inkml:trace>
  <inkml:trace contextRef="#ctx0" brushRef="#br0" timeOffset="9624.6275">11256 4643,'0'-13,"0"13,0 0,13 26,13 38,0 14,26 64,-26-12,-13-40,-13-38,13 26,0-53,-13-12,0 0,0-13,0 0,0-13,0-13,13 1</inkml:trace>
  <inkml:trace contextRef="#ctx0" brushRef="#br0" timeOffset="10054.2335">11217 4695,'0'-13,"0"0,0 0,0 0,13 0,26 0,0 0,0 13,-26 13,13 13,-26 51,-13-25,0-13,0-13,26 26,0-27,13 1,26 13,26 13,-26-13,-13-1,-13 1,-13 13,-26 26,-39 12,0-25,13-26,-65 25,65-38,39-26</inkml:trace>
  <inkml:trace contextRef="#ctx0" brushRef="#br0" timeOffset="84877.3098">16487 6143,'-13'0,"13"0,0 0,0 0,0 0,0 0,0 0,-26 26,-26 77,-39 117,26-13,-66 91,53-66,26-63,-52 37,26-37,-39 38,65-26,13-104,13 14,13-52,0-1,0-25,0 0,13-13,-13 0,13-26,13 0</inkml:trace>
  <inkml:trace contextRef="#ctx0" brushRef="#br0" timeOffset="85417.7585">16422 6221,'0'13,"0"-13,0 0,0 0,0 0,0 13,13 51,52 143,-26-39,-13-51,13 25,39 26,-13 13,-13-65,-13-12,13 64,-39-116,39 116,-39-116,0-1,0-25,0 0,-13-13,0-13,0 0,0 0,0 0</inkml:trace>
  <inkml:trace contextRef="#ctx0" brushRef="#br0" timeOffset="85870.8031">15862 7462,'0'0,"0"0,0 0,0-64,13 38,65-13,78-13,-38 39,51-39,-52 52,-26 0,-39 0,26 13,-26 0,0 0,0 0,-13 0,-13 0,13 13,13 90</inkml:trace>
  <inkml:trace contextRef="#ctx0" brushRef="#br0" timeOffset="86785.5109">18126 5600,'0'-13,"-26"26,13 0,-13 90,13 104,-13 13,52 194,-52-13,65 51,-26-38,78 91,-52 25,13 91,-26-65,-26 65,0-1,0-25,14-77,-1-143,13 51,0-89,-13 64,-13-52,0 39,13-233,0 117,-13-117,26 0,-13-116,0-13,0-13,13-26,26-194</inkml:trace>
  <inkml:trace contextRef="#ctx0" brushRef="#br0" timeOffset="87660.4432">15134 9363,'-131'26,"131"-26,0 0,0 0,40 0,194 26,-26-39,130-39,1 14,38 38,26-39,40 39,64-26,14 13,-14 13,92-13,-53-13,-12 0,-40 0,14 14,-40-14,-78 26,1-13,-53 13,-130 0,170-13,-274 13,52-13,-52 0,91 0,-130 13,91-13,-117 0,-13 13,-13 0,-13 0,-26-13</inkml:trace>
  <inkml:trace contextRef="#ctx0" brushRef="#br0" timeOffset="88316.484">18985 6660,'-52'-129,"52"129,0 65,0 103,13 103,13 27,-13-169,26 169,-13-156,0 0,-26-38,0-40,13-12,-13-39,13 0</inkml:trace>
  <inkml:trace contextRef="#ctx0" brushRef="#br0" timeOffset="88800.7595">18946 6777,'13'-13,"0"0,91-39,52 52,-39 52,-25 0,-53 12,-13 53,-39-14,-52 130,52-181,-27 25,27-38,40 13,38 0,26-1,-13-12,-13 0,0 0,-39 25,-39 14,-65 0,-169 103,116-104,-77 1,117-26,-13-1,65-12,26 13,39-39</inkml:trace>
  <inkml:trace contextRef="#ctx0" brushRef="#br0" timeOffset="89548.5413">21171 5626,'-26'77,"39"-77,13 26,52 116,-13 182,-39 25,0 39,0 90,13 53,-39 64,39 25,0 66,-65-52,0 51,0 26,26-90,13-155,13-40,39-63,-91-40,13-90,26-117,0-64,0-13,1-14,-14-12,0-13,13-25,78-195</inkml:trace>
  <inkml:trace contextRef="#ctx0" brushRef="#br0" timeOffset="90608.4562">22524 6880,'0'0,"0"0,0 0,0 0,13 26,13 78,26 219,-39-207,1 182,-14-156,13 0,0-12,0-40,13 14,-13-66,13-12,26 0,39-39,104-13,-91 0,0 1,0-1,52 13,-104 13,-26 0,-13 0,0 0,0 0,0 0,0 13,27 51</inkml:trace>
  <inkml:trace contextRef="#ctx0" brushRef="#br0" timeOffset="94312.8545">4854 7035,'-65'-25,"65"25,0 0,0 0,0 0,13 0,13-13</inkml:trace>
  <inkml:trace contextRef="#ctx0" brushRef="#br0" timeOffset="96955.9588">5062 6880,'-26'-13,"26"13,-13 0,0 0,-13 0,0 0,-13 13,0 26,-13 13,-13 64,39-38,0 12,13-25,13 0,13-14,13 14,13 38,0-51,0-13,26 0,0 0,52 12,-39-38,0 0,-12-13,-1-13,0 0,52-13,-52-12,-13 12,-13 0,13 0,-26 0,0 0,0 0,-13 1,0 12,0 0,0 0,-13 0,0 0,13 0,-13 0,0 0,0 0,0 0,0 0,0 0,13 0,0-12,0-14,0 13,0 0,-13-13,0 13,0 1,0-1,13 0,-13 0,0 0,0-13,0 1,-13-1,0 13,0 0,0 0,-13 0,0 0,0 1,-26-1,-78 13,26 26,-52 25,39 1,-1 26,14-13,-52 38,78-38,13 0,26 38,39-12</inkml:trace>
  <inkml:trace contextRef="#ctx0" brushRef="#br0" timeOffset="97902.6675">5062 7798,'-26'0,"26"0,-13 39,-26 39,-13 38,-13 14,13 25,26-52,13-64,13 0,13-39,13 0</inkml:trace>
  <inkml:trace contextRef="#ctx0" brushRef="#br0" timeOffset="98126.3084">5622 7967,'-13'13,"13"-1,0 53,13 52,0-27,0 14,0-40,13-25,0-26</inkml:trace>
  <inkml:trace contextRef="#ctx0" brushRef="#br0" timeOffset="98376.1762">6207 7695,'39'13,"-39"-13,78 39,27 38,-40-38,-13-13,13 0</inkml:trace>
  <inkml:trace contextRef="#ctx0" brushRef="#br0" timeOffset="98676.7192">6285 7449,'13'0,"-13"0,13 13,13 13,14 0,25 0,-26 0,-26-26</inkml:trace>
  <inkml:trace contextRef="#ctx0" brushRef="#br0" timeOffset="99098.5292">4386 7747,'-13'0,"0"0,-13 26,-13 38,13-38,13 26,13-13</inkml:trace>
  <inkml:trace contextRef="#ctx0" brushRef="#br0" timeOffset="99801.3696">5375 7191,'-131'51,"131"-51,0 0,-13 0,-13 26,0 0,13-13,0 0,13 0,13 0,26-13,27-13,-14 0,-26 13,0 13,-13 0,0 39,0-1,0-12,13 0,78 13,-26-39</inkml:trace>
  <inkml:trace contextRef="#ctx0" brushRef="#br0" timeOffset="101177.1884">3267 6699,'-52'-64,"52"64,0 0,0 0,0 0,0 0,0 0,0 0,13 64,13 27,13 38,-13-13,0-51,0-13,0-13,0-1,-13-12,0-13,0 0,0 0,13 0,13-26,26-13,13-26,0 1,0-1,0 0,-13 1,39 12,-52 13,-26 13,1 13,-1 0,52 0,-39 13,78 0</inkml:trace>
  <inkml:trace contextRef="#ctx0" brushRef="#br0" timeOffset="131293.2344">16669 9907,'-117'-52,"117"52,0 0,0 0,0 0,0 0,0 0,0 0,0 0,0 0,0 0,0 0,0 0,0 0,0 0,0 13,0 26,0 38,-13 27,26 77,-26-26,0-39,0 1,-13-14,26 1,-13 51,13-65,0-51,0 0,0-13,0-13,0-13,0 0,0 0,0 0,0 0,0 0,91-26</inkml:trace>
  <inkml:trace contextRef="#ctx0" brushRef="#br0" timeOffset="133389.8483">20052 9958,'13'-39,"-13"39,0 0,0 0,0 0,0 0,0-12,-13-1,-13 0,0-13,-65-13,39 13,0 13,-13 13,-78 13,52 13,13 0,12 26,14 12,-39 53,26-1,39-25,13-14,26 1,0-14,26 40,-13-52,39-1,13 1,14-26,-1-13,0-13,39-26,-26-13,13 0,-26 1,0-14,-13 13,-26-13,26-25,-26 12,-26 13,-13 14,-13-1,-52-52,-52 14,-13 12,26 26,-13 13,-39 39,117 0</inkml:trace>
  <inkml:trace contextRef="#ctx0" brushRef="#br0" timeOffset="136454.7653">22889 9881,'-13'-26,"13"26,0 0,0 0,0 0,0 26,0 51,-13 78,0-64,0 25,13-38,-13-13,0-1,13 14,-13-39,13-1,-13 1,13 0,0 0</inkml:trace>
  <inkml:trace contextRef="#ctx0" brushRef="#br0" timeOffset="156184.0834">16682 11937,'-91'-116,"91"116,0 0,0 0,0 0,0 0,0 0,0 0,0 0,0 0,0 0,0 0,0 0,0 0,0 13,13 38,-13 14,0 25,0-12,0 13,0-14,13 40,-13-14,13-25,-13 12,0-51,0 0,0 0,-13-14,13 1,0-13,0 0,0-13,0 0,0 0,0 0,0 0,0 0,0 0,26 0</inkml:trace>
  <inkml:trace contextRef="#ctx0" brushRef="#br0" timeOffset="157780.1738">19662 11458,'-91'-25,"91"25,0 0,0 0,0 0,0 0,0 0,0 0,0 0,0 0,0 25,-13 27,0 39,13 38,-26 0,26-38,-13-1,13-12,0-13,13-1,-13-25,0-13,0-13,0 0,0 0,0-13,0 0,0 0,0 0,0 13,0-13,0 13,78 13</inkml:trace>
  <inkml:trace contextRef="#ctx0" brushRef="#br0" timeOffset="159418.4509">22733 11678,'0'-13,"0"13,0 0,0 0,0 0,0 0,0 26,0 52,0-1,0 40,0 38,0-77,0 77,0-78,13-12,-13-13,0-26,0 0,0-14,0 1,0-13,0 0,0 0,0 0,0 0,26 78</inkml:trace>
  <inkml:trace contextRef="#ctx0" brushRef="#br0" timeOffset="168557.273">16812 13851,'0'-39,"0"39,-13-26,13 0,-13 1,13-14,-13 13,0 0,0 0,0 0,0 0,-52 1,26-1,-26 13,13 13,0 13,0 0,13 13,-13 12,13 14,0 13,-26 38,39-38,26 25,13-12,13 13,13-1,26 14,-13-40,13 1,13-13,13-27,-13-12,52-26,-39-12,26-27,-39 0,13-13,-25-12,12-14,-26 14,-13 12,-13 26,-13-12,-13 25,-13-26,-13 26,-52-26,-40 1,-12 12,-13 26,26 0,13 13,65 0,26 0</inkml:trace>
  <inkml:trace contextRef="#ctx0" brushRef="#br0" timeOffset="170060.9376">19636 13360,'0'-13,"0"13,0 0,0 0,0 0,0 13,-13 51,0 14,-13 51,13-38,13-1,0 14,0-27,0 1,-13-26,13-14,0-12,0 0,52 26</inkml:trace>
  <inkml:trace contextRef="#ctx0" brushRef="#br0" timeOffset="172081.6814">22824 13670,'-26'-65,"26"65,0 0,0 0,0 0,0 0,0 0,0 0,0 13,13 13,-13 39,26 90,-13-90,0 25,0-12,0-14,0-12,-13-13,13 0,-13 12,0-25,0 0,0-13,0 0,13 13,13 0</inkml:trace>
  <inkml:trace contextRef="#ctx0" brushRef="#br0" timeOffset="182248.6365">16968 15416,'26'52,"-26"-52,0 0,0 0,-13-26,0 0,-13 0,-13-13,-26 0,0 14,0-1,-13 13,26 26,0 13,-13 38,-39 78,39-51,26 0,13-27,0 40,39-40,0-12,39 26,0-27,39 1,26 0,-13-39,13-13,-13-13,-26-26,0 0,-26-12,13-14,-13 0,1-12,-14-1,0-38,-26 51,-39-51,13 64,-39 0,-66-26,-155 14,104 64,0 26,78 12,78-25</inkml:trace>
  <inkml:trace contextRef="#ctx0" brushRef="#br0" timeOffset="184235.5586">20182 15351,'-26'-13,"26"13,-13 0,-13-13,0 0,-39 0,-52 1,39 24,13 14,-39 39,13 26,-13 51,39-65,38 14,14 12,40 14,38-14,26 1,-13-27,26-12,0-26,0-26,26 13,-13-39,39-39,-39-13,1 1,-40 12,0-26,-13 1,-39-1,-26 0,-26-51,-13 64,-39-38,-52 12,12 14,1 25,-13 0,52 27,-13 25,39-13</inkml:trace>
  <inkml:trace contextRef="#ctx0" brushRef="#br0" timeOffset="187072.6849">23292 15571,'-26'-13,"26"13,0 13,-52 39,-52 38,-13 53,-26 12,52 0,65-77,26-1,39-25,26 13,78 25,-39-51,13-39,-26-13,0-13,65-51,-91 25,0 0,14-38,-14-40,-39 1,-26-13,-39 12,-13 14,-14 38,-12 1,-26 12,26 13,0 39</inkml:trace>
  <inkml:trace contextRef="#ctx0" brushRef="#br0" timeOffset="189420.2483">18387 15351,'-26'-13,"26"13,0 13,0-13,0 0,0 0,0 13,0-13,0 13,0 0,0 26,0 25,26 14,0 26,0-1,-13 65,13 26,-26-90,13 64,0-26,13 0,-13-64,-13 12,0-25,0-13,0-1,-13-25,0 0,0 0,-26 0,13-26,26-13</inkml:trace>
  <inkml:trace contextRef="#ctx0" brushRef="#br0" timeOffset="190455.4128">21548 14498,'0'-13,"0"13,0 0,0 0,0 0,0 0,0 0,0 0,0 0,0 0,0 0,14 26,-14 116,13 52,-13 0,0 0,-27 13,14-13,40 13,-14-52,-13 13,26 91,-13-156,-13 65,0-77,0 51,26 0,-26-77,0 13,0-1,-13-12,0-1,13-12,0-26,0 13,26-26</inkml:trace>
  <inkml:trace contextRef="#ctx0" brushRef="#br0" timeOffset="198123.2478">17059 3259,'-13'0,"13"0,0 0,0 0,0 0,0 0,0 13,-26 116,-26 52,-26 26,0 0,13-26,13-64,0-14,-26 39,26-51,13-26,13-27,13-12,0-13,13-13,0 0,0 0,13-39,39-64,65 25,-78 27</inkml:trace>
  <inkml:trace contextRef="#ctx0" brushRef="#br0" timeOffset="198545.0784">17059 3492,'-13'0,"13"0,0 0,0 0,0 0,13 0,13 26,26 38,13 40,1-1,-14 1,0 12,13 13,-26 1,-13-53,-13 27,0-14,13 1,-13-26,0-27,-13-12,0-13,0 0,0-13,0 0,0-13,-13-26</inkml:trace>
  <inkml:trace contextRef="#ctx0" brushRef="#br0" timeOffset="198888.812">16695 4268,'0'0,"0"0,0 0,26 0,13 13,0 0,13 0,0 0,0-1,13 1,-13-13,26 13,1-39,-1-12,-13-1,13 0,-13 39,-26 65</inkml:trace>
  <inkml:trace contextRef="#ctx0" brushRef="#br0" timeOffset="200856.274">18256 3634,'-13'0,"13"0,0-13,0 13,0 0,0 0,0 0,13 0,0 0,27 52,38 90,-26-38,-13-40,-13 1,130 207,-117-208,13 1,-13-13,0-1,-13-25,-13 0,0-13,0-13,-13 0,0 0,0 0,13 0,-13 0,13 0,0-26,26-26,39-103,-26 52,0-14,-13 27,0-27,-26 66,13-1,-13 0,13 13,-13 14,131-182,-131 194,-13 0,0 13,0-13,0 13,0 0,0 0,0 0,0 0,13 13,104 129</inkml:trace>
  <inkml:trace contextRef="#ctx0" brushRef="#br0" timeOffset="201418.594">20325 3531,'0'0,"0"0,13 26,0 12,-13 40,-26 142,0-91,0 13,0 39,13-116,-13 0,13-14,0-12,0-13,0-13,13-13,0-13,13-39</inkml:trace>
  <inkml:trace contextRef="#ctx0" brushRef="#br0" timeOffset="202007.6351">19987 3363,'0'0,"13"-13,182 26,-117-1,91 14,-51-39,12 13,39-25,-52 12,-52 26,-13 12,-26 1,-13 26,-52 13,-65 25,-26 1,26-40,0-12,65 0,26-26,0 0,13 13,26 0,26 12,104 53,-39-26,-13 12,-39-12,-26 12,-39-12,-78 52,-91-14,-13-12,-144-40,79-12,169-26,26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04T04:02:38.0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4620 11394,'-117'-65,"117"65,-13 0,0 0,0-13,0 13,0-13,-13 0,0 0,0 13,0 0,-13 13,0 13,0 13,0 26,12 38,14-38,13-26,0-1,26 1,1 0,-1-13,0-13,13 0,-13-13,26-13,-13 0,0-13,-13 0,13-13,-13 1,0-14,-13 0,-13 13,-13-12,0 25,-13 0,-13 0,-13 13,13 0,13 13,26 13,13 13</inkml:trace>
  <inkml:trace contextRef="#ctx0" brushRef="#br0" timeOffset="1256.8975">12284 5393,'-39'-78,"39"78,0-13,0 1,-13-1,0 0,-65-13,26 13,-26 52,0 64,13 14,26-14,39-51,26 12,13-12,52-13,-13-26,0-26,0-26,-13 0,-13-12,0-14,-26-51,-26 51,-13 13,-26 13,-26 1,0 12,-52 13,78 13,26 26</inkml:trace>
  <inkml:trace contextRef="#ctx0" brushRef="#br0" timeOffset="3997.3361">4282 11458,'-13'0,"13"0,0 0,0 0,0 0,-13-25,-13-40,13-51,0 38,0-26,-14 1,1-39,0-39,0 0,0 25,0-12,0-129,0 90,-13-26,-13-13,65 1,-39-92,0 169,26-129,-26 25,13 1,26 25,-26 0,0 39,-13 52,13-104,0 182,0-52,0-1,13 40,-13-27,13 27,-13 38,13-13,0 27,-13 12,13 0,0 13,0 0,0 0,0 0,0 0,0 0,13-13,13 1,0-1,26 0,13 0,26 0,78 0,14 0,-40 26,26 0,52 0,-91 0,143 0,-168 0,142 0,-130 0,156-13,-195 0,39 1,13-1,-64 13,-27 0,-13 0,0 0,52 0,-39 0,-13 0,0 0,-13 0,-13 0,0 0,0 0,13 0,39 13</inkml:trace>
  <inkml:trace contextRef="#ctx0" brushRef="#br0" timeOffset="4751.5076">6819 5290,'-13'-13,"13"13,0 0,0 25,0 66,0 12,-13 14,13 64,-13-65,13-38,0-1,13-25,0 0,-13-13,13-13,0-1,39 14</inkml:trace>
  <inkml:trace contextRef="#ctx0" brushRef="#br0" timeOffset="5993.0704">7053 6647,'-65'-142,"65"142,0 0,0-13,-13 0,-13 0,0-12,0-1,-13 0,-13 13,0 13,-13 26,0 25,-13 53,0 12,26 14,13 38,26-39,13-13,13-12,26-14,13-12,26 13,0-40,26 1,-13-26,0-26,52-13,-52-13,-13-13,26-38,-39 25,14-39,-14-12,-13-26,-26 25,-13 1,-13 25,-13 1,0-14,-13 13,-13-12,0 51,-27-26,1 27,-39 12,0 26,13-13,13 13,39 13,26 13,26-39</inkml:trace>
  <inkml:trace contextRef="#ctx0" brushRef="#br0" timeOffset="7399.9779">6728 5199,'0'0,"0"0,13 0,39 13,13-13,52 0,52 0,-52 0,52 26,-38-13,90 0,-78-13,104-13,-117 13,39 13,40 25,-40-38,-39 13,0-13,-13 13,52 0,-39-13,-38 0,-1-13,-13 13,-13 0,0-13,52 13,-39-13,-13 13,52-12,-52-1,0 13,0 0,0-13,-13 13,26 0,27 0,-27 0,-26 0,0 0,65-13,-65 0,13 13,-13 0,0 0,-13-13,52 0,-13-13,-26 13,0 13,-13 0,0 0,0 0,0 0,14 26,-1-13,-13 0,0 0,0-13,-13 0,-13 0,13 0,0 0,-13 0,0 0,0 0,0 0,-13 0,0 0,0 0,0 0,0 0,0 0,0 0,0 0,0 0,0 0,0 0,13 26,0 0,39 51,-26-51</inkml:trace>
  <inkml:trace contextRef="#ctx0" brushRef="#br0" timeOffset="8136.2481">6038 7708,'0'-13,"0"13,0 0,0 0,-13 0,-26 26,-91 116,0 39,0-39,26 65,91-168,13-26</inkml:trace>
  <inkml:trace contextRef="#ctx0" brushRef="#br0" timeOffset="8401.7669">7235 7941,'0'13,"0"0,26 64,13 40,-26 38,0-65,26 1,131-91</inkml:trace>
  <inkml:trace contextRef="#ctx0" brushRef="#br0" timeOffset="8667.3728">8497 7449,'-78'-168,"78"168,26 39,13 13,27 12,-27-25,0-13,13 0</inkml:trace>
  <inkml:trace contextRef="#ctx0" brushRef="#br0" timeOffset="8901.5952">8497 6790,'-13'0,"26"0,40 0,25 0,-52 0,0 13,-26 0</inkml:trace>
  <inkml:trace contextRef="#ctx0" brushRef="#br0" timeOffset="9292.0976">6194 6984,'-130'-26,"91"39,-65 13,13 12,-39 40,65-52,39 0,13 38</inkml:trace>
  <inkml:trace contextRef="#ctx0" brushRef="#br0" timeOffset="9604.5358">6702 7928,'-104'77,"78"-25,-26 90,0 14,26-79,26-38,13-39</inkml:trace>
  <inkml:trace contextRef="#ctx0" brushRef="#br0" timeOffset="10156.5007">6689 7010,'0'0,"0"0,0 0,13 0,26 25,13 1,26 26,-13-26,13 0,0-26,13-26,-13-13,-13-26,-13 14,-13 12,1 0,51 0,-13 13</inkml:trace>
  <inkml:trace contextRef="#ctx0" brushRef="#br0" timeOffset="11604.2878">5010 10488,'-13'-129,"13"129,0 0,0 0,-13 0,0-13,-13 0,-26 13,-39 13,0 52,13 0,26-14,26-25,13-13,13 13,26-13,52 0,13 0,26 0,-39 0,13 0,-65-13,0 12,-26 1,0 13,-39 39,-13 0,0-27,13-12,26-13,13-13,13-13</inkml:trace>
  <inkml:trace contextRef="#ctx0" brushRef="#br0" timeOffset="11791.6742">5544 10618,'-13'-13,"13"13,0 0,0 39,13 12,0 53,0-52,13-14,-13-12</inkml:trace>
  <inkml:trace contextRef="#ctx0" brushRef="#br0" timeOffset="12648.4319">13598 5302,'-130'-77,"130"77,0 0,-13 0,-52 13,-26 13,-13 12,65-12,13 0,0 0,26 0,13 13,13 0,26 51,-39-51,-13 0,-39 12,-52 14,-13-13,52-26,39-13,39 64</inkml:trace>
  <inkml:trace contextRef="#ctx0" brushRef="#br0" timeOffset="13196.7553">13728 5949,'-78'-155,"78"155,0 0,0 0,13-13,0 0,26 0,0 0,0 13,0 13,-26 13,-13 26,0-26,0-1,13 1,0 0,26-13,1 0,-1-13,26 26</inkml:trace>
  <inkml:trace contextRef="#ctx0" brushRef="#br0" timeOffset="14273.7631">7964 5626,'0'13,"0"-13,0 0,0 13,13 38,-13 27,13 12,0 1,13 12,0-51,0 0,-13-26,0 0,0-13,13 0,26-1,0-12,0-12,0-1,0 0,-13 0,0 0,40 0,-14 13,26 13</inkml:trace>
  <inkml:trace contextRef="#ctx0" brushRef="#br0" timeOffset="21182.2514">17189 6764,'0'0,"0"0,0 0,0 0,0-13,-13 0,-26 0,-39 13,-65 39,39-13,39 13,-13-1,52-25,13 13,13 0,0 0,26 26,65 51,13-38,-13-1,0 14,0 0,-26-27,-25 1,-1 0,-26-1,-26-12,-13 0,-53 13,1-26,-91-13,52-13,-26 13,91-13,26 0,13 0,0 0,13 0,52-13</inkml:trace>
  <inkml:trace contextRef="#ctx0" brushRef="#br0" timeOffset="22386.711">17593 7811,'0'0,"0"0,0 0,26 26,0 39,0 38,-26-12,0-1,-13-25,0-26,13 0,0-26,52 0</inkml:trace>
  <inkml:trace contextRef="#ctx0" brushRef="#br0" timeOffset="33423.0975">19089 7048,'-26'-51,"26"51,0 0,0 0,0 0,0 0,0 0,0 0,0 0,0 13,-13 90,0-12,13-1,0-25,0 12,0-12,0 38,0-38,-13-13,13-26,-13 77,13-77,0-13,0 0,0 0,13 0,0-26</inkml:trace>
  <inkml:trace contextRef="#ctx0" brushRef="#br0" timeOffset="34070.8267">18881 7592,'-169'-78,"169"78,0 0,0 0,0 0,0 0,0 0,0 0,0 0,13 0,0 0,0-13,0 0,26 0,13 0,0 0,13 0,-13 13,-13 13,0-13,13 13,-13 0,26 13,-26-26,0 0,-13 0,-13 0,-13 0,27 0</inkml:trace>
  <inkml:trace contextRef="#ctx0" brushRef="#br0" timeOffset="35354.7783">19688 7048,'-26'-51,"26"51,0 0,0 0,-26-13,13 0,-13-13,0 0,0 0,-26 0,13 0,0 1,-27-1,1 13,-65 0,52 13,13 0,-39 0,39 26,-26 0,26 12,13 27,-13 13,-13 25,26-12,13 12,26-25,0 25,26 39,0-64,39 64,-13-64,0 12,39 27,-13-40,0-25,-13-13,13 0,13-13,52-13,-65-13,65-26,-26 0,-25 0,-14-13,39-26,-39 14,0-1,0-13,-13 1,-13-1,-13 13,0-51,-26 51,-13-13,13-64,-13 64,0-12,-13-1,0 26,-13-12,0-1,-13-25,-39 38,39 26,0 13,26 0,26 13,26 0</inkml:trace>
  <inkml:trace contextRef="#ctx0" brushRef="#br0" timeOffset="36151.9711">21444 6829,'-26'0,"26"0,-26 0,-52 0,-13 0,-78 25,52 1,26 13,39 0,26-13,13 0,-13 51,39-38,52 39,65 38,-13-38,-13-27,0 1,-26 39,-26-14,-26-25,-13-13,-13 77,-26-77,-52 13,-26-14,-39-25,-39 0,104-26,26 0,39 13</inkml:trace>
  <inkml:trace contextRef="#ctx0" brushRef="#br0" timeOffset="36826.8359">21978 7837,'-52'-51,"52"51,0 0,0 0,0 0,13 0,26 0,26 0,0-13,-13 13,52 25,-65-12,-13 13,-26 65,-26 25,-13-38,0-1,13-25,0 26,13-52,13-1,13-12,39 13,26 0,39-26,-13-13,40-26,90 1</inkml:trace>
  <inkml:trace contextRef="#ctx0" brushRef="#br0" timeOffset="66656.2168">15277 9480,'0'-13,"0"13,0 0,0-13,0 0,0-26,0 0,-13 1,0-14,-13 13,13 13,-26-13,-13 13,-13 14,-14 12,1 12,13 27,-52 26,13 51,0 1,0 38,52-39,26-12,39-27,13-25,13-13,65 13,-26-39,-13-26,39-13,-39-13,13-39,0-12,-12-14,-14 14,-13 25,-26 26,0-12,-13 12,0 13,13 13,-13 0,0 0,0 13,0 0,13 39,0 64,0 1,0-14,0 14,0-14,0-25,0-13,0 38,-13-51,0 0,0 0,0 90</inkml:trace>
  <inkml:trace contextRef="#ctx0" brushRef="#br0" timeOffset="67739.341">15706 10165,'0'0,"0"0,0 0,13 13,0 116,0-38,-13-1,0-12,13-13,-13-1,-13-25,13 0,-13 0,13-13,52-13</inkml:trace>
  <inkml:trace contextRef="#ctx0" brushRef="#br0" timeOffset="72467.1864">18230 9441,'-13'-13,"13"13,0 0,-13-13,0 0,-13-13,-26-13,0 14,-26-1,13 26,0 0,13 26,-52 51,26 14,-26 64,39-39,39 14,26-53,13-12,0 38,13-64,13-13,26-13,13-13,-13-26,26-51,0-14,0-12,-26-1,13-12,-26 38,-26 26,-13 14,-13 12,0 13,0 0,0 13,0 0,0 52,0 51,0 0,0 53,13-92,-13 1,-13 51,0-77,0 0,0 0,13 90</inkml:trace>
  <inkml:trace contextRef="#ctx0" brushRef="#br0" timeOffset="73060.7458">18465 10501,'13'-142,"-13"142,13 0,13-13,13-13,0 1,0-1,0 13,-13 39,0 64,-52 14,0-27,13-25,0 0,13-14,0 1,0-13,13-13,26 0,13 0,13 0,-13-13,0 0,52-26,-65 13</inkml:trace>
  <inkml:trace contextRef="#ctx0" brushRef="#br0" timeOffset="73885.3211">20638 9531,'-13'0,"13"0,0 0,0 0,0 13,-13 39,-13 77,-13 40,39-79,-13 65,13-116,0 13,0-13,13-13,-13-14,13 1,0 0,-13 0</inkml:trace>
  <inkml:trace contextRef="#ctx0" brushRef="#br0" timeOffset="74182.0474">20104 10010,'39'0,"0"0,91 0,79-13,-131 13,0 0,26 0,-52 0,0 0,-13 0,13-26,26 13,-65 0</inkml:trace>
  <inkml:trace contextRef="#ctx0" brushRef="#br0" timeOffset="74925.6542">20924 9337,'-39'-25,"39"25,0-13,-13 0,-13-13,-52-13,-39 26,13 13,26 13,-66 65,40-14,0 53,13 38,52-39,-13 65,52-25,13-53,26 26,39 1,0-40,26 1,-13-27,66-12,-66-26,65-26,-52-26,26 0,-39-25,0-14,39-64,-39 25,-26-25,-26-26,-39-26,-13 103,0-103,0 142,-26-13,-26 1,-65-1,-91 13,104 26,0 65,104-39</inkml:trace>
  <inkml:trace contextRef="#ctx0" brushRef="#br0" timeOffset="75745.1067">23357 9325,'0'-13,"0"13,0 0,-39 13,-39 12,-39 14,0 13,-26 38,26-25,13 26,38-27,14-12,26-13,13 13,13-1,26-12,26 13,92 64,-40-38,0-1,-39-25,0 13,-26-26,-26-14,0 1,-39 0,-78 13,-117-26,51-26,53 0,52 0,39 0,26 13,65 0</inkml:trace>
  <inkml:trace contextRef="#ctx0" brushRef="#br0" timeOffset="78607.6899">23539 10812,'-39'-26,"39"26,0 0,0-13,-13 0,0 0,0-13,0 0,13 1,0-1,13 13,26 0,26 13,-26 13,-13 26,0 51,-39 78,-13-90,0-39,13-1,0-12,13 0,13-13,13 0,26 0,40-13,-1 13,0-13,-39 0,104 26,-117-13</inkml:trace>
  <inkml:trace contextRef="#ctx0" brushRef="#br0" timeOffset="80861.7683">14613 8458,'-26'0,"26"0,-13 0,0 0,0 0,0 0,-13 0,-13 13,-39 26,13 13,-26 25,13 27,0 25,-26 52,-27 142,79-206,-26 128,39 27,13-26,52-91,52 52,-13-91,52 39,-25-77,25 25,-26-25,39 26</inkml:trace>
  <inkml:trace contextRef="#ctx0" brushRef="#br0" timeOffset="82092.1133">18543 9014,'-39'-26,"39"26,0 0,0 0,0 0,0 0,0 0,0 0,78 13,0 26,-13 13,13 38,26 65,-13-25,-26-14,13 39,-13 26,-39-90,39 206,-52-167,13 64,-26-65,-26 104,0-117,13-25,-13 64,26-103,0-13,0-14,0 1,0 0,0-26</inkml:trace>
  <inkml:trace contextRef="#ctx0" brushRef="#br0" timeOffset="114944.8982">12401 13748,'-26'-65,"26"65,0 0,-13-13,0-13,-13 0,-13 0,-65-12,13 38,-13 25,13 40,0 26,-40 64,79-65,26 1,26-26,26-14,0-12,39-13,40-13,-14-39,13-39,-26-38,0-1,-13-12,13-13,-39 64,-13 39,-13 13,0 13,-13 0,13 52,-26 116,0-90,0 25,0-25,-13 12,26-25,0 0,0-1,13-12,13-26</inkml:trace>
  <inkml:trace contextRef="#ctx0" brushRef="#br0" timeOffset="115195.1506">13039 14355,'-13'26,"13"13,26 155,-13-129,0 12,13-25,-13-26</inkml:trace>
  <inkml:trace contextRef="#ctx0" brushRef="#br0" timeOffset="116446.0467">16721 13760,'-39'-90,"26"90,-13-39,0 0,0 13,-52-25,-52 51,-104 64,129 27,-64 64,52 52,91-78,26-12,26-40,26-12,26-26,78-39,-64-39,77-64,-91 12,78-129,-104 104,-26 51,-13 39,0 26,-13 0,13 104,-13 90,-26 13,0-52,0-39,26 39,26-64,13 12</inkml:trace>
  <inkml:trace contextRef="#ctx0" brushRef="#br0" timeOffset="116850.8658">16773 14640,'0'0,"0"0,26 0,65 0,0-13,-39 26,-39 13,0 26,-13-1,13-25,13 39,13-26,40-1,-1-12,-13-26,-26 0,26-13,-26 13</inkml:trace>
  <inkml:trace contextRef="#ctx0" brushRef="#br0" timeOffset="118068.3846">18725 13088,'0'-13,"0"13,13 13,26 52,0 232,-52-90,0 207,-65 103,52 26,13 26,26-142,0 65,13-79,-13-37,0-170,13 27,-26-155,0-26,0-39</inkml:trace>
  <inkml:trace contextRef="#ctx0" brushRef="#br0" timeOffset="118806.2164">11178 15571,'65'13,"-26"-13,208-13,79-13,12 0,65 0,40 1,51-40,40 52,51 13,27-26,12 0,27 26,-14-13,-64 0,0 78,-53-104,-52 52,-103 39,-66-26,-26-65,-117 39,1-13,-66 0,-78-26</inkml:trace>
  <inkml:trace contextRef="#ctx0" brushRef="#br0" timeOffset="119456.1511">14912 13256,'-13'0,"13"13,0 103,0 91,0 26,-13 155,-13 0,0 39,-13 103,39-103,-39-52,13-26,13-26,-13-90,26 26,13-143,13-25,-13-39,0-27,-13-12</inkml:trace>
  <inkml:trace contextRef="#ctx0" brushRef="#br0" timeOffset="127671.3045">13052 15856,'13'-13,"-13"13,0 0,0 0,0 0,0 0,0 0,0 0,0 0,0 0,0 0,0 0,0 0,0 0,0 0,0 0,0 0,0 0,-13 13,0 12,0 27,0 0,-13 51,13-51,13-13,0-13,0 0,0-13,0 0,0-1,0 1,0 0,0 0,0-13,0 13,0-13,0 13,0-13,0 0,0 0</inkml:trace>
  <inkml:trace contextRef="#ctx0" brushRef="#br0" timeOffset="131838.2979">16227 15817,'-13'-39,"13"39,0 0,0 0,0 0,0 0,0 0,0 0,0 0,0 0,0 0,0 0,13 26,0 39,-13 12,0-25,0 51,0-51,0-13,0-13,0 0,0-13,13-1,0 1,0 0,52 13</inkml:trace>
  <inkml:trace contextRef="#ctx0" brushRef="#br0" timeOffset="133985.0049">20612 13799,'-13'-26,"13"26,0 0,-13-13,-52-12,-53-1,-25 39,0 25,-65 14,78 26,52-26,52-14,13 1,26 26,39 25,78 14,26 25,-65-38,-26-27,-26-12,-26-13,-26 13,-65-1,-39-12,-26-13,52-26,65 0,26 0,0 0</inkml:trace>
  <inkml:trace contextRef="#ctx0" brushRef="#br0" timeOffset="134220.4194">20690 14420,'0'0,"0"0,13 26,0 39,39 103,-39-104,0 53,-52-1</inkml:trace>
  <inkml:trace contextRef="#ctx0" brushRef="#br0" timeOffset="135327.8366">20052 15830,'-52'-26,"52"26,0 0,0 0,0 0,0 0,13 13,0 51,-26 79,-26-27,0 1,26-40,0-25,13-13,0-13,26 12</inkml:trace>
  <inkml:trace contextRef="#ctx0" brushRef="#br0" timeOffset="141204.5429">12974 16916,'-13'-13,"13"13,0 0,-13-13,13 13,-26 0,13 0,0 0,0 0,0 0,-1-13,14 13,0 0,0 0,0 0,0 0,0 0,0 13,-13 26,13 13,0-1,0 1,0 0,0-26,0 0,0 0,0-1,0 1,0 0,-13 0,0-13,13 0,0 0,0 0,0 0,0-13,13 0,27-13</inkml:trace>
  <inkml:trace contextRef="#ctx0" brushRef="#br0" timeOffset="144018.6405">16448 16916,'0'0,"0"0,-13 0,0 0,0-13,-13 0,-26 26,0 0,-13 26,13 13,-14-1,27 1,0 13,13-1,26 1,13 13,13-27,26 1,27-13,38-13,-52-26,13-26,-26 0,-13 0,0 0,0-25,-13-1,13-13,-26 1,-13 12,0 0,-13 26,0 0,-39 0,-52 26,39 13,26 13,26 13,26-13</inkml:trace>
  <inkml:trace contextRef="#ctx0" brushRef="#br0" timeOffset="145618.7056">19844 17226,'-52'-103,"52"103,-13 0,0 0,0 0,0 0,-13 0,0 13,-13 26,-13 38,13 14,13-1,26-12,13 0,26-1,-13-38,0 0,26-13,13-13,13-26,-13 0,13-26,-26-13,26-25,-13 12,-13-26,-26 27,-13 12,-13 13,-13 13,-13-12,-39-14,-13 13,13 26,0 13,-13 0,52 26,0 13</inkml:trace>
  <inkml:trace contextRef="#ctx0" brushRef="#br0" timeOffset="153363.6176">13182 18041,'13'0,"-13"-26,0 1,0 12,0 13,0-13,0 0,0 13,0-13,0 13,0-13,0 0,0 0,-13 0,0 0,0 0,0 0,0 0,-26 0,0 0,0 1,-13 12,13 0,0 12,-14 1,14 0,0 0,13 0,13 13,-13 13,13 0,0 12,0 1,13 0,0 0,13-14,13 1,0-13,0 0,13 0,13 0,1-1,12-12,0-13,0-13,0-12,-26-1,13-26,-13 13,0-12,-13-1,-13 13,0 0,0 13,-13 0,0 14,0-1,-13 0,0 0,-26-13,26 13</inkml:trace>
  <inkml:trace contextRef="#ctx0" brushRef="#br0" timeOffset="157136.6092">16370 17951,'-13'-26,"13"26,0 0,0 0,0 0,0 0,0 0,0 0,0 13,0 39,13 38,-13-12,0-27,13 14,-13-13,0-1,0-25,0 0,0-13,0 0,0-13,0 26,13 0,26-13</inkml:trace>
  <inkml:trace contextRef="#ctx0" brushRef="#br0" timeOffset="159247.5277">20104 18158,'-26'-39,"26"39,0 0,0 0,0 0,0 0,0 0,-13-13,0 0,-13 13,-13-13,13 13,-39 13,26 13,13 0,0 13,0 12,13-12,-13 39,26-27,13-25,0 0,0 13,13-13,13 0,0-13,0-13,13-13,0-13,-13 0,0-13,0 0,-13 0,0-12,-13-1,0 13,-13 0,0 14,0 12,-13 0,0 0,-13 0,-26 0,39 13,-65-13</inkml:trace>
  <inkml:trace contextRef="#ctx0" brushRef="#br0" timeOffset="165261.2147">13117 18753,'-39'-130,"39"130,0 0,0 0,0 0,0 0,0 0,0 0,0 0,-13 0,0 0,0 0,0 0,0 0,-13-13,0 13,0 0,0 0,13 13,0 13,-14 13,14 13,0-27,0 40,13-26,0 0,13 0,0-27,0 27,14-26,12-13,0 0,-13 0,13 0,-26 0,13-13,0-38,0-14,-26 13,0 26,0-13,-13 27,0-1,0-13,13 13,-13 13,0-13,0 13,13 0,0 0,0-13,0 13,13-26</inkml:trace>
  <inkml:trace contextRef="#ctx0" brushRef="#br0" timeOffset="166406.5417">16825 19024,'-26'-181,"13"168,0 0,0 0,0-13,-13 13,0 13,-13 0,13 0,0 0,0 39,0-13,-13 39,26-13,13-27,0 1,13-13,13-13,13 13,13-13,13 0,13-13,-39 0,0-26,-13 27,13-105,-39 91,-13-25,0 12,-13 26,-26-39,13 52,-13 0,26 39,13 116,13-129</inkml:trace>
  <inkml:trace contextRef="#ctx0" brushRef="#br0" timeOffset="167508.6788">20065 19024,'26'-388,"-26"388,0 0,0 0,0 0,0 0,0 0,0 0,0 0,0 0,0 13,0-13,0 26,-13 0,0 13,0-1,13 14,0 13,13-1,-13-25,0-26,13-13,0 13,0-13,13 0,13 0,0 0,0 0,0 0,0-13,-13 13,0-52,-13 1,-13 12,0-52,-13 53,-13-14,-26 13,-13 0,13 13,52 13</inkml:trace>
  <inkml:trace contextRef="#ctx0" brushRef="#br0" timeOffset="172474.1244">16760 9247,'-26'-26,"26"26,0 0,0 0,0 0,0 0,0 13,0 0,-39 116,13-51,0 12,-39 40,-13-14,13 1,0-1,-26 13,26-25,39-53,0-12,13-13,0-13,13 0,0-13,0 0,0-13,-13-26,26-38,0-27,26 1,0-52,-26 90,0 0,91-116,-78 116,0 27,13-1,0 0,0 13,-13 0,0 13,-13 0,0 13,-13 0,0 0,0 0,13 0,-13 0,13 0,-13 0,26 13,0 0,13 26,0 39,-13-14,13 14,0 25,13 53,-13-66,26 91,-26-77,39 25,-39-77,1-1,-14-12,0-13,-13-13,-13 0,0-13,0 0,0 0,0 0,0 0,26 13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04T04:33:12.501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13065 13605,'-26'-64,"26"64,0 0,0 0,0 0,13 13,39-1,13 1,52-13,-52 13,26 0,-13-13,-26 0,0 0,-13 0,0 13,-13-13,0 0,0 13,-13 0,0 0,0 0</inkml:trace>
  <inkml:trace contextRef="#ctx0" brushRef="#br0" timeOffset="476.6292">12896 13993,'0'0,"0"0,0 0,13 0,52 0,39 13,0-13,-13 0,39 13,-26-13,-39 13,13-13,-39 0,0 0,0 0,-26 0,13 0,13 13,-26 0</inkml:trace>
  <inkml:trace contextRef="#ctx0" brushRef="#br0" timeOffset="3109.2586">14548 13476,'-39'-168,"39"168,0 0,0 13,0 26,-13 77,-13 39,13-64,-13 25,26-51,-13-26,13-1,0-12,0-13,0 0,13 13,0 0</inkml:trace>
  <inkml:trace contextRef="#ctx0" brushRef="#br0" timeOffset="3508.4449">15082 13554,'-105'-104,"105"104,0 0,0 0,0 0,-13 26,0 13,-13 38,0 14,13-26,0-1,0 27,13-27,0-12,0 0,0 0,13-14,26-12</inkml:trace>
  <inkml:trace contextRef="#ctx0" brushRef="#br0" timeOffset="5043.8401">15875 13670,'-143'-52,"143"52,-13 0,0 0,-13 0,-13 13,-26 39,-13 25,0 14,52-39,13 12,26-12,13-13,13-13,26 13,0-1,0-25,13-39,-26-12,0-14,-13-26,0-25,-39-14,0 40,-13 25,-13 13,0 13,-52 1,13 38,13 12,39 1,0-13</inkml:trace>
  <inkml:trace contextRef="#ctx0" brushRef="#br0" timeOffset="5512.4403">16552 13502,'0'13,"0"-13,0 13,-13 38,-39 27,0 0,0-1,13-12,26-13,0-1,13-12,39 39,0-52,13-1,26-25,-13-25,13-14,-13-13,0-13,-13-38,-26-26,-26 38,-13 39,-26-38,13 64,-65 0,0 39,52 13,26-13</inkml:trace>
  <inkml:trace contextRef="#ctx0" brushRef="#br0" timeOffset="7044.4641">17294 13722,'-26'26,"26"-14,-26 27,-27 65,1-14,39-51,13 26,13-26,13-27,40 1,25-38,0-27,13-13,-13 0,-39-12,0-27,-39 53,-26 12,0 0,-13 13,-78-26,13 40,-39-1,52 26,39-1,12 14,14 13</inkml:trace>
  <inkml:trace contextRef="#ctx0" brushRef="#br0" timeOffset="8378.1833">18465 13424,'0'0,"0"0,0 0,0 0,0 13,-13 13,-26 52,-39 51,39-51,-1 38,14-51,0-14,13-12,0 0,0-13,13-13,0 0,0-13,0 0,0 0,-13-26,0-13,13-13,13-12,0 12,0-13,13-12,-13 38,0 13,-13 0,13 13,-13 0,0 0,0 13,13-13,0 13,0-13,1 13,-1-13,0 13,0 0,0 0,0 0,0 0,0 0,13 13,26 13,-13 13,0 13,13 12,-13 1,26 26,0-14,-26-25,0 13,0-27,-13 1,0-13,0-13,-13 0,-13 0,0-13,0 0,0 0,0 0,13 26,-13-13</inkml:trace>
  <inkml:trace contextRef="#ctx0" brushRef="#br0" timeOffset="10052.4258">19766 13023,'13'-103,"0"103,0-26,0 13,0 0,-13 13,0 0,0 0,-52 39,-65 64,26 53,-26 76,65-102,39 38,26-13,26 117,13-195,0 27,-13-27,-13-25,-13-26,0-13,0 0,13 0,-13-13</inkml:trace>
  <inkml:trace contextRef="#ctx0" brushRef="#br0" timeOffset="18016.2863">19974 13489,'13'-142,"-13"142,0 0,0 0,0 0,0-13,0 13,0 0,0 0,0 0,0 0,0 0,0 0,0 0,0 0,0 0,0 0,0 0,0 0,0 0,-13 13,0 13,0 25,0 14,0-13,13 38,0-51,0 0,0-13,0-1,0 27,0-13,0-13,0-13,0 0,0 0,0-13,0 0,0 0,0 0,0 0,0 0,0 0,13 26</inkml:trace>
  <inkml:trace contextRef="#ctx0" brushRef="#br0" timeOffset="21606.7571">20508 13644,'0'-26,"0"26,0 0,0-13,0-13,0 1,0 12,0-26,0 13,0 0,0 13,0 0,0 13,0 0,0 0,0 0,0 0,-13 13,13 0,-13 13,-14 64,14-25,0-13,13-13,0-1,-13 53,13-52,0-13,0-13,0 0,0-1,0 1,0-13,0 0,0 0,0 0,0 0,0 13,13 26</inkml:trace>
  <inkml:trace contextRef="#ctx0" brushRef="#br0" timeOffset="24386.2553">21236 13696,'-52'-26,"52"26,0-13,0 13,0-13,0 0,-39-13,13 13,0 0,-26 13,-13 26,13 0,26 0,0 13,13 13,13-14,13 1,0-13,13 0,0 0,13 0,13-13,-13-13,0-13,0-13,0 0,0-26,-13-25,13 12,-26 13,0 13,-13 13,-13-25,-13 25,0 0,-39 0,13 13,0 13,13 13,26-13,26 26</inkml:trace>
  <inkml:trace contextRef="#ctx0" brushRef="#br0" timeOffset="26473.5172">21835 13476,'0'13,"0"-13,-26-26,13 13,0 13,0 13,0 52,0 25,0 1,13-14,0-12,13 0,0-14,-13 1,0-26,-13 13,13 0</inkml:trace>
  <inkml:trace contextRef="#ctx0" brushRef="#br0" timeOffset="28187.3967">22368 13437,'-13'0,"13"0,0 0,0 0,0 13,-13 39,0 38,13 14,0-14,13-12,-13 12,0-38,13-13,0 0,0-13,-13-13,0-13,0 0,13 13</inkml:trace>
  <inkml:trace contextRef="#ctx0" brushRef="#br0" timeOffset="28860.5211">22524 12739,'0'13,"0"-13,26 13,26 25,27 66,51 90,-65-78,13 78,0 0,-52-39,0 14,-26 38,-13-117,-26 65,-13-38,-65 38,52-78,0-25,26-13,0 0,12-13,1 0,-13-1,13 1</inkml:trace>
  <inkml:trace contextRef="#ctx0" brushRef="#br0" timeOffset="35187.2844">16864 14730,'-26'-38,"26"38,0 0,0 0,0 0,0 0,0 13,0 51,-13 27,0-14,0-12,0 13,13-27,0-25,0 0,0-13,0 0,0 0,0 0,0-13,0 13,13 0,26 0,-13-13</inkml:trace>
  <inkml:trace contextRef="#ctx0" brushRef="#br0" timeOffset="37090.5723">14834 14860,'-13'-26,"13"26,0 0,0 0,0 0,0 0,13 0,13 0,39 0,-13 0,14 0,-27 0,26 0,-13-13,0 26,0 0,-13 13,-13 38</inkml:trace>
  <inkml:trace contextRef="#ctx0" brushRef="#br0" timeOffset="37465.4395">14886 15067,'-26'-13,"26"13,0 0,13 0,26 0,0 0,0-13,0 13,14-13,-14 13,0 0,13 13,13 0,-13 0,0 13</inkml:trace>
  <inkml:trace contextRef="#ctx0" brushRef="#br0" timeOffset="39430.4612">17320 14718,'0'0,"0"0,0 0,0 0,0 0,-13 38,-13 53,0-1,0 14,13-40,-1-12,14-26,0 0,0-13,0 0,14 0,38 0</inkml:trace>
  <inkml:trace contextRef="#ctx0" brushRef="#br0" timeOffset="41596.8979">18074 14963,'-104'-77,"104"77,0 0,0 0,0 0,0 0,0 13,-13 0,0 25,0 1,-13 13,13 0,13 12,13-12,0-13,0 0,0-14,13 1,0-13,0 0,13-13,0-13,13-13,13-12,0-1,-12 0,-14-13,0 0,0-25,-26 12,0 1,-13-1,-13 26,0 13,-13 0,-52-25,-27 12,1 0,39 26,0 26,26 0,13 13,13 39</inkml:trace>
  <inkml:trace contextRef="#ctx0" brushRef="#br0" timeOffset="42332.8639">19193 14924,'-26'-64,"26"64,-13 13,-13 0,-13 25,13 1,-13 13,0 51,26-38,26-13,0 0,13-1,0-38,26 0,0-13,13-39,-13 1,0-40,0-26,-25 40,-14-1,-26 1,-14 12,1 26,-39 0,-26 26,13 26,52 26,0 12</inkml:trace>
  <inkml:trace contextRef="#ctx0" brushRef="#br0" timeOffset="42715.1913">19961 14899,'-26'25,"26"-12,-26 26,-13 26,-13 38,39-51,13 0,13 12,13-38,39 0,52-39,-13-26,-26-25,-26 12,-13-13,-52-12,-130-65,130 129</inkml:trace>
  <inkml:trace contextRef="#ctx0" brushRef="#br0" timeOffset="49803.7987">12609 14420,'26'-26,"-26"26,0 0,0 0,0 0,13-13,13 0,13 0,0 0,0 1,0 12,14-13,-1 13,26 0,-26 13,-13-1,0 1,0 13,13 0,-13 0,-13 0,0 13,-13-13,13-1,0 14,0-13,0 0,13 26,-13-14,0 1,13 0,-13-13,13 0,0 0,0 0,0-1,-13 1,13 13,0-13,0 0,-13 0,14 12,-1-12,0 0,0 0,-13-13,13 13,0 0,0-13,-13 0,13-1,-13 1,0 0,13 0,0 0,0 0,0 13,-13-13,0 0,13 0,0 0,0 0,0-13,-13 13,13-13,0 0,13-13,0 0,-13 13,0 0,0 0,1 0,12 0,0 0,13-13,-26 13,13 0,0 0,-13 0,0 13,0-13,0 0,0 13,0 0,0 0,13 12,0 1,0 0,13 0,-13 0,13 0,13-13,-12 13,-1-1,26 14,-13-13,26 13,-13-13,-13 0,78 25,-65-12,39 26,-26-13,1-1,12 14,-13 0,0-14,0 1,-13 13,13-14,13-12,52 26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04T04:58:09.566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1744 7372,'0'0,"0"0,0 0,0 0,-13 0,0-13,13 13,-13 0,13-13,0 13,0 0,0 0,0 0,0 0,0 0,0 0,0 0,0 0,0 0,0 13,-13 77,0-25,0 38,13-25,13 25,0-12,-13 0,0-27,0 14,0 12,-13-38,13-13,-13 0,0-1,13-25,0 0,0 0,0-13,0 0,0 0,0 0,0 0,26-13</inkml:trace>
  <inkml:trace contextRef="#ctx0" brushRef="#br0" timeOffset="979.0269">1757 7617,'-65'-51,"52"51,0 0,0 0,0 0,0-13,0 13,0-13,13 13,0 0,0-13,0 0,26-13,0 0,26 0,13 13,-13 0,13 13,0 26,-26-13,14 0,-1 13,0 0,-26 0,0 0,-13-13,0 12,-13 1,-13 0,-13 26,-26 0,-52 38,-1-38,27-13,0-13,26-13,13-1,13 1,13-13,0 0,0 0,13 26</inkml:trace>
  <inkml:trace contextRef="#ctx0" brushRef="#br0" timeOffset="2739.1577">4672 7592,'-91'-65,"91"65,-13-13,-13 0,-13-13,-26 13,-13 0,-39 13,12 26,14 26,0 25,26 1,13 0,13-27,26-12,0-13,13 0,13 0,0-13,0 0,13 0,26-26,-13-13,13-13,13-13,-26 13,-13 1,0 12,-13 13,0 0,14 13,-14 13,0 13,26 90,-26-38,-13-1,13-25,-13-13,13 13,-13-39,0-1,0 1,0 0,13-13,13-26,26-25,39-14,-26 26,-13 26,-13 13,26 26,0 13,-26 0,13 13,0-1,-13-12,0-13,0 26,-13-26</inkml:trace>
  <inkml:trace contextRef="#ctx0" brushRef="#br0" timeOffset="3660.7389">3071 7178,'0'0,"0"0,0 0,0 13,0 25,-13 79,13-27,-13 53,13 38,13 155,-13-13,40 13,-40 1,26 38,-26 0,13-13,-26 78,13-14,-40 53,40-78,0-13,14-13,-1-142,26 64,-39 26,0-90,26 91,-52-53,13-116,26 39,-26-51,13-1,-26 13,13-64,-14 51,-12-52,13-25,-13-26,26-39,-65-168</inkml:trace>
  <inkml:trace contextRef="#ctx0" brushRef="#br0" timeOffset="4745.4473">573 9014,'13'-103,"-13"103,0 0,52 13,65 0,-26-13,27 0,12-13,13 13,26 13,52-39,0-13,27 26,77 13,-117-13,65 26,27-13,-1 0,26-13,-52 0,27 0,38 13,-39 13,27 0,-53 0,52 26,13-78,-64 26,90 13,-65 0,1 13,-27-13,-39 13,39 13,-143-13,79-13,-144 0,26 26,-52-14,-13-12,-13 0,0 13</inkml:trace>
  <inkml:trace contextRef="#ctx0" brushRef="#br0" timeOffset="6188.7824">1835 9350,'-39'-38,"39"38,0 0,0 0,0 0,0 38,-13 53,0 25,-13 1,26 64,0-91,-13 40,0-66,13 1,-13-13,0-1,0-12,13 0,26 39,-26-65,13-13</inkml:trace>
  <inkml:trace contextRef="#ctx0" brushRef="#br0" timeOffset="6770.0424">1198 9506,'-13'0,"0"0,0 0,13 0,13 0,52-13,65-26,39 0,-52 52,-13-13,0 13,-39-13,0 0,1-13,-27 0,-13 13,0-13,-13 13,-13 0,13 0,-13 0,26 39</inkml:trace>
  <inkml:trace contextRef="#ctx0" brushRef="#br0" timeOffset="8258.4386">1874 11187,'-39'-129,"39"129,0 0,0 0,0 0,-13 25,0 105,0 64,13-39,0-77,0-14,0 27,-13-27,0 27,-13-14,-13 27,13-65,13 0,13-39,13-13,-13 0</inkml:trace>
  <inkml:trace contextRef="#ctx0" brushRef="#br0" timeOffset="8697.7906">1484 11006,'-52'-13,"39"13,0 0,0 0,0 0,0 0,13 0,0 0,0 0,26-13,52-13,65 26,-65 0,39 0,-52 0,13 0,-12 0,-1 0,-13 0,-13 0,0 0,0 26,-13-13,39 77,0 14</inkml:trace>
  <inkml:trace contextRef="#ctx0" brushRef="#br0" timeOffset="9302.5603">1692 12997,'0'-12,"0"12,0 0,0 25,13 66,-13 38,0 1,0-1,-26-13,26-25,0-14,13 1,-13-39,0 13,0-27,13-50</inkml:trace>
  <inkml:trace contextRef="#ctx0" brushRef="#br0" timeOffset="9672.0381">1172 13140,'0'0,"0"0,13 0,39 0,52-39,13 0,0 13,-39 0,52-12,0 12,-25 13,-53 0,-13 13,-13 0,0 0,-13 0,13 13,-13 0</inkml:trace>
  <inkml:trace contextRef="#ctx0" brushRef="#br0" timeOffset="9984.4398">1354 13321,'-13'0,"13"0,13 0,104 13,-13-13,0-13,0 0,0 0,-39 0,14 0,-14 13,13 0,26 26,-39 0</inkml:trace>
  <inkml:trace contextRef="#ctx0" brushRef="#br0" timeOffset="10470.5932">2005 14562,'0'0,"0"13,0 13,13 26,0 0,0 51,0 13,-13 40,0-40,0-13,0-38,0-13,0-13,0-13,13-14</inkml:trace>
  <inkml:trace contextRef="#ctx0" brushRef="#br0" timeOffset="10842.8855">1497 14834,'0'0,"0"0,26 0,52-13,26-13,26 0,-13 0,1-12,-14-1,-26 13,0 13,0 13,-13 0,-13 0,-26 13,-13-13,-13 13,0-13</inkml:trace>
  <inkml:trace contextRef="#ctx0" brushRef="#br0" timeOffset="11132.1714">1679 15093,'-104'-13,"104"13,13 0,39-13,78-26,13 0,-25 13,-40 13,26 13,-26-13,-13 0,0 1,0-1,39-13</inkml:trace>
  <inkml:trace contextRef="#ctx0" brushRef="#br0" timeOffset="12858.9519">4399 9519,'-26'-13,"26"13,0 0,0 0,0 0,0 0,0 0,0 0,0 0,0 0,0 0,0 0,0 0,0 0,0 0,0 0,0 0,0 0,0 0,0 0,0 0,0 0,0 0,0 0,0 0,0 0,0 0,0 0,0 0,0 0,0 0,0 0,0 0,0 0,0 0,0 0,0 0,0 13,0 25,0 79,-13-27,26 14,0-14,-13 14,0-27,0 1,-13-13,0-27,13-12,0-13,0 13,0-13,0 0,0-13,0 0,0 13,-13 13,13-13</inkml:trace>
  <inkml:trace contextRef="#ctx0" brushRef="#br0" timeOffset="13251.0085">3930 9531,'0'0,"0"0,26 13,52 0,52 0,-12-26,64-13,-65 14,-39-1,13 0,-52 13,-13 0,-13 13,0 64,-13 1</inkml:trace>
  <inkml:trace contextRef="#ctx0" brushRef="#br0" timeOffset="13864.0224">4243 11381,'-13'-26,"13"26,0 0,0 13,13 26,26 116,-39-65,0 27,0-27,0 27,0-40,0 40,0-78,13 51,-13-51,0-13,0-26,-26-52</inkml:trace>
  <inkml:trace contextRef="#ctx0" brushRef="#br0" timeOffset="14193.2737">3735 11433,'0'13,"0"-13,39-13,65-26,-13 13,39 0,-51 13,38-13,-52 13,-26 0,13 0,-26 1,0 12,-13 12,-13 14,-13 0</inkml:trace>
  <inkml:trace contextRef="#ctx0" brushRef="#br0" timeOffset="14458.8131">3982 11924,'-78'-90,"78"90,0 0,39 0,65-13,13-13,-12 0,-1-13,0 13,-13 26,-13 0,-26 13,13 0,13 52,-26 38</inkml:trace>
  <inkml:trace contextRef="#ctx0" brushRef="#br0" timeOffset="15436.5487">4217 13049,'-26'-39,"26"39,0 0,0 0,0 0,0 39,0 26,0 12,-13 14,-1 0,14 12,0 52,0-77,-13 38,0-51,13-13,0-27,0-12,0-13,0-26,0-51</inkml:trace>
  <inkml:trace contextRef="#ctx0" brushRef="#br0" timeOffset="15765.2199">3709 13153,'-26'0,"26"0,0 0,65-26,26 0,0 0,39 0,-39 13,40-13,-66 13,13 1,0-1,-13 0,13 0,52 26,-91 0</inkml:trace>
  <inkml:trace contextRef="#ctx0" brushRef="#br0" timeOffset="16488.1923">4256 14653,'-13'0,"13"0,0 0,0 0,0 39,0 64,0 14,0 51,0-13,0-39,0-51,0 0,-13-27,13-12,0-26,0 0,-13-116</inkml:trace>
  <inkml:trace contextRef="#ctx0" brushRef="#br0" timeOffset="16824.3816">3748 14601,'-13'0,"13"0,0 0,13 0,39-13,39 0,13 0,65-13,-38 1,-27 12,-26 0,-13 13,-13 0,-26 0,13 13,13 0,-52-13</inkml:trace>
  <inkml:trace contextRef="#ctx0" brushRef="#br0" timeOffset="17045.8359">3917 15054,'0'13,"0"-13,26 13,143-13,-77 0,51-26,-39 13,-13-13,26 0,-104 26</inkml:trace>
  <inkml:trace contextRef="#ctx0" brushRef="#br0" timeOffset="23244.8667">6129 7178,'-78'38,"78"-38,0 0,-13-12,13-1,0 0,0 0,0 0,0 0,-13 0,13 13,0 0,0 0,0 0,0 0,0 0,0 0,0 0,0 13,13 26,13 25,-26 40,13-27,0 14,-13-1,13 1,0-13,13 51,-26 0,0 52,-13-51,0 25,26-39,-13 14,0 25,13-52,0 14,0 12,26 26,-13-26,0-12,-13-14,0 53,0-1,0-78,0 53,-13-27,13 26,1 65,-1-38,-13-40,13 13,0 39,-26 156,13-247,0 79,0-27,13 104,-13-78,-13-39,0 39,13-38,-13 90,-1-52,14-52,0 14,-13 12,0 104,0-104,13 1,-13 25,0-39,13 14,0 141,-13-206,13 77,0-38,0 12,13 52,-13-52,0-38,0 13,13-14,0-25,-13 0,13-1,-13-25,0-13,0 0,0 0,0-13,0 0,13-13,0 13</inkml:trace>
  <inkml:trace contextRef="#ctx0" brushRef="#br0" timeOffset="26223.4772">8836 9040,'-13'-26,"13"26,0 0,0 0,0 0,0 0,0 0,0 0,0 0,0 0,0 0,0 0,0 0,0 0,0 0,0 0,0 0,0 0,0 0,0 0,0 0,0 0,0 0,0 0,13-13,0 13,0 0,13-13,0 13,13 0,13 0,13 0,26-26,0 1,0 12,-13 0,0 13,13 26,14-14,-14-12,26-12,0-1,-13 0,-26 13,26 26,0-14,-26 1,13 0,27-26,-14 0,0 1,-26 24,26 14,0-13,0 0,-13-13,65 13,-65-13,39 13,-38-13,12 13,-13-13,-13 0,13 13,26 0,-39-13,39 13,-52-13,39 0,-13 0,-12-13,-14 13,91 0,-91 0,52-13,-26 13,0 0,-13 0,0 0,78 0,-78-13,0 13,53 0,-40 0,13 0,-26 0,13 0,65 0,-91 0,91 13,-65-13,26 0,-25 0,12 0,65 0,-39 0,-26 13,52-13,-52 0,91-13,-103 13,77 0,-39 0,-13 0,0 0,78 0,-39 0,-26 0,27-13,-53 13,104 0,-78 13,39-13,-39 0,105 0,-144 0,117 0,-39 13,-52-26,117 26,-78-13,1 13,-40-13,0 13,39-13,-91 0,39 13,-65-13,0 0,-13 0,-13 13</inkml:trace>
  <inkml:trace contextRef="#ctx0" brushRef="#br0" timeOffset="31935.4769">7118 7527,'-26'-142,"26"142,0 0,0 0,0 0,0 0,0 0,0 0,0 0,0 0,0 25,0 40,0 52,13-40,0 1,0 25,0-38,-13 12,0-12,0 0,0-1,0-12,0 0,-13 13,13-14,0-25,0-26,0 0</inkml:trace>
  <inkml:trace contextRef="#ctx0" brushRef="#br0" timeOffset="32497.8522">7040 7579,'-52'-78,"52"78,0-26,0 13,0 0,0 0,0 0,13 0,78-12,26 12,0 26,-13 12,-38 1,-14 0,-13 0,0-13,-13 0,-13 0,0 13,-26 25,-13-12,0 0,-26 0,-39 13,-27 12,27-12,39-26,13-13,0 0,26 0,13 25</inkml:trace>
  <inkml:trace contextRef="#ctx0" brushRef="#br0" timeOffset="33278.7998">8211 7941,'-13'-13,"13"13,0 0,-13 0,13 0,0 0,0 0,0 0,0-13,65-13,78 13,40 26,-40-26,0-13,26 0,-52 26,65-13,-78 0,26 26,-77-13,-27 0,-13 0,0 0,-13 0,0 0,0 13,-26-13</inkml:trace>
  <inkml:trace contextRef="#ctx0" brushRef="#br0" timeOffset="34237.6031">8497 7682,'-39'-13,"26"0,13 13,0 0,0 0,-13-13,0 13,0 0,-13 0,-13 13,-26 13,13 0,0 0,-13 13,-39 25,52-38,13 0,13-13,13-13,0 13,13 0,26 0,52 13,0-13,-13-1,39 14,-52-26,-13 13,0-13,-13 0,-13 0,0 0,0 0,-13 0,0-13,13-25,-13-14,0 0,0-13,-13 1,13 25,0 13,0 13,0 0,0 13,0 0,13 0,26 0</inkml:trace>
  <inkml:trace contextRef="#ctx0" brushRef="#br0" timeOffset="34832.8017">9525 7579,'0'0,"0"0,0 0,0 13,0 12,0 27,0 13,13 64,-13-64,0-13,0-27,0 1,0-13,0 0,13 0,0 0,0 0,-13 52</inkml:trace>
  <inkml:trace contextRef="#ctx0" brushRef="#br0" timeOffset="35246.2562">9538 7617,'0'-13,"0"13,0 0,0 0,13 0,0 0,13 13,27 0,12 0,-13 0,-26 0,0 0,-13 0,0 0,0 0,-13 13,0 0,-26 12,-13 1,-26 39,0-14,13-12,12-26,14 13,13 77,26-103</inkml:trace>
  <inkml:trace contextRef="#ctx0" brushRef="#br0" timeOffset="36926.1267">10749 7566,'-26'-78,"26"78,0 0,-13-26,0 0,13 13,-14 0,1-12,-26 12,-26 13,0 13,-13 25,26 1,13 13,0 0,13-1,26 1,0-26,13 0,0-13,0 0,0-13,13 0,0-26,13-13,13-39,-13 14,-13 25,-13 26,-13 13,13 0,13 26,0 77,-13 1,0-1,-13-12,0-14,0-38,0-13,0-13,0 0,0-13,13 0,0 0,27-26,51-26,-26 27,0 12,-26 13,-13 0,0 25,0 53,13 51,-26-51,0-13,0 12,0-64</inkml:trace>
  <inkml:trace contextRef="#ctx0" brushRef="#br0" timeOffset="38066.518">11672 6984,'-26'-65,"26"65,0 0,0 0,0 0,0 0,0 39,13 90,0-12,0 12,0 13,0 39,26 65,-39-78,-13 181,13-51,-13-66,0 221,0-117,-13 1,26 64,-13-65,52 26,-13 0,40-13,12 39,-39 52,13-143,-13 156,-13-156,13 53,-26-27,13-116,0 52,-13-91,-26 26,26-39,0-39,0-51,-13-13,0-26,0-14,13 1,65-90</inkml:trace>
  <inkml:trace contextRef="#ctx0" brushRef="#br0" timeOffset="44283.307">8628 9790,'-13'-77,"0"51,0 13,0-13,13 13,0 0,0 0,0 0,0 13,0 0,0 0,0 26,-13 52,26-1,0 53,-13-40,13 39,-13-38,0-13,0-14,0-25,0 0,0-13,0-13,0-1,13 14,0-13,-13-13</inkml:trace>
  <inkml:trace contextRef="#ctx0" brushRef="#br0" timeOffset="44815.837">7899 9725,'-52'-77,"52"77,0 0,0 0,52 0,52 13,13 13,13 12,-26-25,26-26,1 1,-40 24,-13 1,-26 0,0-13,-13 0,0 0,26 13,26 13,-52-26</inkml:trace>
  <inkml:trace contextRef="#ctx0" brushRef="#br0" timeOffset="46584.1194">8849 11083,'-13'-25,"13"25,0 0,0 0,0 0,-13 64,26 130,-13-39,-13 14,26-40,0-13,0-51,0-26,0-1,-13-12,0-26,13 13,0-13</inkml:trace>
  <inkml:trace contextRef="#ctx0" brushRef="#br0" timeOffset="47021.2323">8120 11096,'0'13,"0"-13,39 26,130-13,-26-26,92-13,-118 13,65-25,-65 12,13 0,0 0,-39 26,-26-13,-13 0,-25 13,-1 13,-52 155,13-142</inkml:trace>
  <inkml:trace contextRef="#ctx0" brushRef="#br0" timeOffset="47349.2607">8445 11510,'-104'13,"104"-13,0 0,13 0,13 26,144 39,-53-39,13-39,0 0,-13 0,-39 13,39 0,-26 13,-26 0,-26 0,0 12,26 40</inkml:trace>
  <inkml:trace contextRef="#ctx0" brushRef="#br0" timeOffset="49058.5563">8940 12959,'0'0,"0"0,0 0,0 0,0 13,0 51,-13 66,0 25,13-65,0-12,13-13,0-27,0 1,0 0,0 0,13 0,0-27</inkml:trace>
  <inkml:trace contextRef="#ctx0" brushRef="#br0" timeOffset="49437.7623">8393 12985,'-78'-52,"78"52,26 0,117-13,92-13,-118 26,0-26,-26 13,0 0,52 0,-52 0,-13 13,13-13,-52 13,-12 0,-1 0</inkml:trace>
  <inkml:trace contextRef="#ctx0" brushRef="#br0" timeOffset="49765.728">8576 13385,'-26'-51,"26"51,13 0,13 0,65-13,0 0,0 0,39 0,-26 0,0-13,26 0,-13 26,-13-13,-25 13,-27 13,130 13</inkml:trace>
  <inkml:trace contextRef="#ctx0" brushRef="#br0" timeOffset="51576.0127">9187 14575,'-65'39,"65"-39,0 0,0 13,0 13,-13 64,13 66,0-14,0 13,13 0,0-51,0-14,-13-38,0 0,0-39,0-13,13 0</inkml:trace>
  <inkml:trace contextRef="#ctx0" brushRef="#br0" timeOffset="52044.612">8471 14679,'-104'39,"104"-39,0 0,0 0,0 0,26-13,65-13,53-26,-1 0,0 1,-13 38,0 13,39 0,-78 0,13 13,-52-1,-12-12,-14 0,0-12,78-1</inkml:trace>
  <inkml:trace contextRef="#ctx0" brushRef="#br0" timeOffset="61338.7428">13208 7553,'0'0,"0"0,0 0,13 13,0 38,0 27,-13 0,13 90,-13-91,0 1,0-13,0-1,0 14,0-39,0 12,0-25,0 13,0-39</inkml:trace>
  <inkml:trace contextRef="#ctx0" brushRef="#br0" timeOffset="62011.9018">13026 7760,'-26'-78,"26"78,39-13,65-26,-26 13,52-12,-52 12,0 0,-13 13,0 13,-13 13,-13 0,-26 0,0 0,-26 13,-13 12,-65 27,0 0,26-26,26-1,-13 14,26-26,13 0,0 0,0 142</inkml:trace>
  <inkml:trace contextRef="#ctx0" brushRef="#br0" timeOffset="65241.0314">14431 6997,'-26'-39,"13"39,0-13,0 0,0 13,13 0,0 0,-13 0,-13 52,-13 38,13 117,13-90,26 25,-13 26,13 13,-26 168,13-181,-13 104,13 25,-26-64,0 103,39-64,-13-65,13 181,0-194,0 103,-13 78,-13-77,0 38,0-77,0 38,13 39,26-142,-13 207,13-207,0 78,13 90,-13-90,39 25,-39-25,13 51,-13-90,13 51,-13-25,0-91,0-26,-13-25,0-53,0-12,-13-39,26-13</inkml:trace>
  <inkml:trace contextRef="#ctx0" brushRef="#br0" timeOffset="76935.8568">12154 7837,'-143'39,"143"-39,0 0,0 0,0 0,0 0,0 0,0 0,0 0,0 0,0 0,0 0,0 0,0 0,0 0,0 0,13 0,0 0,0 0,13 0,0 0,26 0,-13 13,0 0,0 0,0-13,0 0,0 0,0 0,0 0,-13 0,0 0,13-13,-26 0,0 13,0 0,-13 0,0 0,13 0,-13 0,0 0,0 0,0 0,0 0,0 0,0 0,0 0,0 0,0 0,0 0,0 0,0 0,0 13,0 0,0 13,0 13,13-1,-13 1,13 26,-13-39,0-13,0 0,0-1,0-12,0 0,-13 39</inkml:trace>
  <inkml:trace contextRef="#ctx0" brushRef="#br0" timeOffset="81938.8163">12909 9764,'-105'-77,"105"77,0 0,0 0,0 0,0 0,0 0,0 13,-26 38,0 40,13 12,26-12,0-14,13 40,-13-40,0 14,-13-39,13 12,13-25</inkml:trace>
  <inkml:trace contextRef="#ctx0" brushRef="#br0" timeOffset="82454.2788">12284 9829,'-52'-39,"52"39,0 0,26-13,39-26,39 14,-13-1,26 26,-13 0,13-13,-38 13,-1 0,13-13,-26 13,0 0,-26 0,13 26,26 12,-52-12,26 26</inkml:trace>
  <inkml:trace contextRef="#ctx0" brushRef="#br0" timeOffset="82819.4319">12388 10165,'-26'-13,"26"13,0 0,13 0,26-13,13 0,39-25,26-14,-26 26,0 0,-12 26,25-13,-39 13,-13 13,-13 0,0 13</inkml:trace>
  <inkml:trace contextRef="#ctx0" brushRef="#br0" timeOffset="83786.5383">12948 11433,'-118'-52,"118"52,0 0,0 0,0 0,0 0,0 0,0 13,13 39,27 64,-14-26,0-12,0 0,0-27,-13 14,-13-26,0 0,0-14,13 1,-13-26,0 0</inkml:trace>
  <inkml:trace contextRef="#ctx0" brushRef="#br0" timeOffset="84130.1765">12401 11407,'-52'-52,"52"52,0 0,0 0,26-13,26 0,104-26,-65 13,-13 1,26-14,-38 26,-1 0,13 0,-26 13,0 0,-13 0,-13 13,0 77,-52-51</inkml:trace>
  <inkml:trace contextRef="#ctx0" brushRef="#br0" timeOffset="84395.7188">12544 11756,'13'0,"0"0,78-26,26 26,-39-13,-12 0,12 13,0 0,0 0,-13 0,26 26</inkml:trace>
  <inkml:trace contextRef="#ctx0" brushRef="#br0" timeOffset="85228.7142">12987 13075,'-13'-13,"13"13,0 0,0 0,0 0,0 0,0 0,0 39,0 26,0 64,0-39,0-12,0 51,0-77,0 0,0-26,0-13,13 0,0-13,-13-13</inkml:trace>
  <inkml:trace contextRef="#ctx0" brushRef="#br0" timeOffset="85547.529">12388 13075,'-13'-65,"13"65,39 0,78-25,39-14,-52 0,1 0,51 13,-65 13,26 13,-52 0,13 13,13 13,13 26</inkml:trace>
  <inkml:trace contextRef="#ctx0" brushRef="#br0" timeOffset="86078.6181">13078 14562,'0'52,"0"-39,26 52,26 51,-13 0,0 78,-26-142,0 13,0-26,-13-14,0-12,0 0,13-13,0-13</inkml:trace>
  <inkml:trace contextRef="#ctx0" brushRef="#br0" timeOffset="86406.6437">12544 14653,'-13'26,"13"-26,0 0,39-26,91-13,-13 13,-12 0,51 0,-65 1,39-14,-26 26,-13 0,-13 13,13 13,13-13</inkml:trace>
  <inkml:trace contextRef="#ctx0" brushRef="#br0" timeOffset="91842.4719">14743 7708,'-52'0,"52"0,0 0,0 0,-13 0,0-13,0 0,13 13,-13-13,13 13,0 0,0 0,0 0,0 0,0 0,26-13,0 13,52-13,0 13,0 0,0 0,-25 0,-1 0,0 0,26 0,-39 0,-13 0,-13 0,0 0,-13 0,0 0,0 0,0 0,0 0,0 0,0 13,0 0,0 26,0 77,0-64,0 13,13-1,-13 1,0-13,0 12,0-12,0-13,0 39,-13-40,13-25,0 0,0 0,0 0,0-13,0 0,0 0,0 13,0 0,13 0,13 0</inkml:trace>
  <inkml:trace contextRef="#ctx0" brushRef="#br0" timeOffset="92764.3226">15875 7527,'13'0,"-13"0,0 0,0 0,0 0,-13-13,0 26,-26 52,13 64,13-13,26 52,-13-38,13-40,-13 1,0-1,0-38,-13-13,0 0,13-26,0 0,-13-1,13 1,0 0,0-13,26-38</inkml:trace>
  <inkml:trace contextRef="#ctx0" brushRef="#br0" timeOffset="93276.3998">15485 7630,'-26'-38,"26"38,0 0,0 0,0-13,13 0,91-52,13 26,-26 13,13 13,0 0,-26 26,-12 13,-27-13,0 13,13 52,-26-27,-13 14,-26-26,-26 38,-13-12,-26-13,-14-13,14-13,13-1,26-12,13 0,0 13,13 26,65 38</inkml:trace>
  <inkml:trace contextRef="#ctx0" brushRef="#br0" timeOffset="94893.671">16604 8225,'-143'-90,"143"90,0 0,0 0,0 0,13 0,26-13,13 0,39-13,0 13,13 13,-26 0,26 0,52 13,-77-13,-27 0,-13 13,0-13,-26 0,0 0,0 0,-13 0,13 0,0 0,0 26,26 26,-26-40</inkml:trace>
  <inkml:trace contextRef="#ctx0" brushRef="#br0" timeOffset="95284.2539">17528 7837,'-13'0,"13"13,0 0,0-13,0 13,0 0,0 39,0 12,0-12,0-13,0 13,0-26,0-1,0-12,0 0,0 0,0 13,0-13,0 0,0-13</inkml:trace>
  <inkml:trace contextRef="#ctx0" brushRef="#br0" timeOffset="95643.3943">17502 7824,'0'-13,"0"13,13 0,26 26,-13 0,13 0,-26-13,0 0,0 13,0 13,-26-1,-13 14,0-13,0 0,0-1,13-12,0 0,0 0,0 39</inkml:trace>
  <inkml:trace contextRef="#ctx0" brushRef="#br0" timeOffset="96630.4577">16630 8031,'0'-51,"0"51,0 0,0 0,0 0,0 0,0 0,0 0,0 0,-13 0,-13 0,-39 0,-13 38,39-12,-13 13,13-13,13 0,13-13,0 0,0 0,13 12,13 1,0 0,13 0,13 0,13 0,-13-26,0 13,-13-13,0 0,-26 0,0 0,0 0,0 0,13-26,0 0,0-13,0-13,0 14,-13-1,0 0,0 13,0-13,13 13,0 14,26 37</inkml:trace>
  <inkml:trace contextRef="#ctx0" brushRef="#br0" timeOffset="97675.5908">18790 7630,'-104'-77,"104"77,0 0,0-13,-26 0,-39 0,-65 13,39 13,13 26,12-1,-12 27,39-13,26 0,0-14,26 14,0-26,0-13,13 0,13 0,0-13,27-26,-1-26,-13-25,-13 38,13 0,-13 26,-13 13,0 13,13 39,0 77,-39 117,0-194,0 38,0-25,0-39,0-13,0-1,0 1,0-13,0 0,13-13,39-25,0-1,-13 13,-13 13,0 13,0 13,0 65,-13-14,0 1,-13 13,39-27</inkml:trace>
  <inkml:trace contextRef="#ctx0" brushRef="#br0" timeOffset="99913.6187">19597 6880,'-39'-26,"39"26,0 0,0 0,0 0,0 0,0 13,13 26,-13 52,-13 12,0 104,13-91,-13 53,0-1,0 0,0 155,0-142,-26 65,13 51,39-129,0 65,-13 91,0-169,-26 91,-14 129,27-130,-13 1,13 51,26-90,-52 65,13-26,0 180,13-193,-13 65,26-40,0-51,0 52,13-26,0 0,52 103,-65-181,-13 39,26 39,0-65,-26 26,13-39,13 52,0-13,-26-26,0 26,0-39,13-38,0-14,-26-12,13-40,0 1,13-39,0-65,-52-245</inkml:trace>
  <inkml:trace contextRef="#ctx0" brushRef="#br0" timeOffset="101393.9316">19883 9247,'-13'-26,"13"26,0 0,0 0,13 0,13-13,0 0,52-13,-26 13,26 0,0 1,0-1,39 26,53-1,-1-12,-13 13,0-13,52 0,-91 0,144 0,-144-13,143 26,-156-13,156-13,-143 13,40-12,51 12,-39-13,0 0,-65 13,91 0,-104 0,79-13,-27 13,-52 0,0-13,26 13,-52 0,-13 0,0 0,39 0,-39 0,-13 0,0 0,-13 0,0 0,-13 0,0 0,-13 0,13 0,-13 0,0 0,0 0,0 0,0 0,0 0,0 0</inkml:trace>
  <inkml:trace contextRef="#ctx0" brushRef="#br0" timeOffset="114915.6865">16227 9493,'0'0,"0"0,0 0,0 0,0 0,0 0,0 0,0 0,0 0,0 38,-13 14,13 26,0-1,-13 53,13-40,13 27,-13-53,0-12,0 0,0-13,0-1,0-12,0 0,0 0,0 0,13 38,-13-25</inkml:trace>
  <inkml:trace contextRef="#ctx0" brushRef="#br0" timeOffset="115495.324">15576 9777,'-39'-64,"52"38,0 13,0 13,26 0,26-13,52-13,13-13,-26 26,1-13,-27 13,0 0,0-12,-39 12,-13 13,0 0,0 0,0 13,-13 0,13-1,13 53,13 26</inkml:trace>
  <inkml:trace contextRef="#ctx0" brushRef="#br0" timeOffset="115845.5175">15862 9932,'0'0,"0"0,0 0,0 0,0 0,26 0,39-13,52 1,-38-1,38 0,-52 13,13 13,-26-13,-13 13,13-1,13 14,52 26</inkml:trace>
  <inkml:trace contextRef="#ctx0" brushRef="#br0" timeOffset="121528.9652">16344 10825,'-13'-13,"13"13,0 0,0 0,0 0,0 0,0 0,-13 39,13 77,-13-25,13 12,13 52,0-77,0-1,0-12,-13 0,0-26,0-1,13-12,-13-13,26 13</inkml:trace>
  <inkml:trace contextRef="#ctx0" brushRef="#br0" timeOffset="122106.9091">15680 10876,'-13'-38,"13"38,0 0,0 0,13 0,26 0,39 0,39-13,78 13,-38 13,-53-13,26 0,-13 26,-39-14,0 14,-26-26,-13 0,-13 0,0 0,0 13,0 0</inkml:trace>
  <inkml:trace contextRef="#ctx0" brushRef="#br0" timeOffset="126552.111">16214 12584,'0'0,"0"0,0 0,0 0,0 0,0 0,13 13,0 51,0 40,-13 51,-13-65,13 79,0-66,0-25,0-1,13-12,-13 25,13-38,0-13,52-13</inkml:trace>
  <inkml:trace contextRef="#ctx0" brushRef="#br0" timeOffset="126989.5336">15563 12674,'26'-103,"-26"103,0 0,0 0,0 0,78 13,78-26,39 0,-38 13,-53 0,91 0,-117 13,-13 0,26 0,-52-13,0 0,-13 0,13 38</inkml:trace>
  <inkml:trace contextRef="#ctx0" brushRef="#br0" timeOffset="130375.0881">16149 14420,'-40'-39,"40"39,0 0,0 0,0 0,0 0,0 0,0 13,14 39,12 142,-26-78,-13 27,13-40,0 52,13-90,0 51,0-64,-13 0,0-26,13-1,-13-25</inkml:trace>
  <inkml:trace contextRef="#ctx0" brushRef="#br0" timeOffset="130812.3807">15654 14433,'-13'0,"13"0,0 0,0 0,26 0,13-13,26-13,39-13,52 14,-64 12,38 13,-65 0,0 13,0-1,-13 1,-13 0,13 0,39 26,-65-39</inkml:trace>
  <inkml:trace contextRef="#ctx0" brushRef="#br0" timeOffset="131156.0217">15888 15002,'-91'-65,"91"65,0 0,0 0,0 0,26 0,26-13,65-25,14 12,-14 13,0 26,13 0,-52 0,0 0,0-13,-26 13,52 12</inkml:trace>
  <inkml:trace contextRef="#ctx0" brushRef="#br0" timeOffset="135156.075">20234 7074,'13'-13,"-13"13,0 0,0 0,0 0,0 0,-26 13,-13 39,-52 77,26-25,26-27,13-12,13 38,0-25,13-26,26 64,0-51,-13-13,13-14,13 14,13 90</inkml:trace>
  <inkml:trace contextRef="#ctx0" brushRef="#br0" timeOffset="136431.9274">20547 7488,'-39'-129,"39"129,0 0,0 0,0 0,0 13,0 13,-13 51,13 52,13-38,0-26,0 51,0-77,0 0,0-13,0-14,0 1,-13-13,13 0,0 0,0 0,13-64</inkml:trace>
  <inkml:trace contextRef="#ctx0" brushRef="#br0" timeOffset="136822.4785">20482 7359,'0'-52,"0"52,0 0,26-13,13-13,13 0,0 26,0 13,-13 0,0 13,-13 0,-13 0,-13-13,-13 13,-13-1,-26 1,-26 13,26-26,26 0,0 0,26 13,13-13</inkml:trace>
  <inkml:trace contextRef="#ctx0" brushRef="#br0" timeOffset="137525.3236">21080 7708,'-65'-26,"65"26,0 0,0 0,0 0,0 0,0 0,0 0,13-13,13 0,39-13,52 13,-26 0,-26 13,39 0,-52 0,1 13,-14 0,-13-13,0 0,-13 0,26 13,13-13</inkml:trace>
  <inkml:trace contextRef="#ctx0" brushRef="#br0" timeOffset="138337.5901">21171 7566,'-13'-39,"13"39,0 0,0 0,0 0,0 0,0 0,0 0,0 0,-91 26,52-13,-13 13,13-14,13 1,0 0,13 0,0-13,13 0,0 0,0 0,0 0,0 13,13 0,0 0,26 0,0 0,0 0,-13 0,0 0,-13 0,0-13,0 0,0 0,0 13,0 0,26-1,-13 1</inkml:trace>
  <inkml:trace contextRef="#ctx0" brushRef="#br0" timeOffset="139248.6796">21522 7566,'0'-13,"0"13,0 0,13 0,0 0,14 0,-1 0,26 0,-13 0,-13 0,0 0,0 13,-13 0,0-13,0 0,-13 13,0-1,-13 1,-13 13,-26 0,0 0,26 0,0-13,0 0,13 0,0-13,13 0,0 0,26 13</inkml:trace>
  <inkml:trace contextRef="#ctx0" brushRef="#br0" timeOffset="140728.3057">22225 7423,'26'-77,"-26"77,0 0,-13-13,0 0,-13-13,0 0,13 13,0 13,-13 0,0 13,0 13,-13 26,13 0,13-27,13 14,13-13,0-13,0 0,0 0,0-13,0 0,13-13,-13 0,13-13,-13 0,0 26,0 0,0 0,13 13,13 91,-26-1,-13-12,26 90,-26-130,0 1,13-26,-13-13,0 0,0-13,13-13,26-26,13-25,-13 12,0 13,0 13,0 0,-13 13,0 13,27 52,-14-13,0 38,-13-38,-13 0,0-26</inkml:trace>
  <inkml:trace contextRef="#ctx0" brushRef="#br0" timeOffset="142463.8208">22407 6854,'0'0,"0"0,0 0,13 0,13 13,52 39,0 13,79 77,-40 39,-52-13,-26 65,-26-143,26 182,-39-194,-39 90,0-78,-13 14,-13-1,52-77,26-13,52-26</inkml:trace>
  <inkml:trace contextRef="#ctx0" brushRef="#br0" timeOffset="143240.8611">23409 7229,'0'0,"0"0,0 0,0 0,-13 26,0 39,-13 13,-26 64,39-52,13-25,13 0,13-27,13 1,13 0,0-13,26-13,-26-26,0 0,0-13,14-39,-27-12,-13-1,-13 27,-13 12,0 0,-39-26,-13 14,-14 12,1 13,0 13,39 26,13 0,0 51,13-38</inkml:trace>
  <inkml:trace contextRef="#ctx0" brushRef="#br0" timeOffset="143537.7025">23474 7540,'0'-39,"0"39,0 0,13 0,0 13,0 0,0 13,0 25,0-12,0 0,0 0,0-13,0 0,0-1,0-12,-13-13</inkml:trace>
  <inkml:trace contextRef="#ctx0" brushRef="#br0" timeOffset="143772.9907">23370 7669,'13'-13,"0"13,13-13,26 0,13 0,-13 0,0 1,0 12,1 12</inkml:trace>
  <inkml:trace contextRef="#ctx0" brushRef="#br0" timeOffset="145246.4891">24320 6945,'-13'-65,"13"65,0 0,-26 0,-13 26,-13 52,-104 258,104-207,-13 78,39-90,13-14,0 65,26-77,0-40,0-25,13 0,26 0,52 0</inkml:trace>
  <inkml:trace contextRef="#ctx0" brushRef="#br0" timeOffset="146100.278">24177 7579,'-26'-26,"26"26,0 0,0 0,0 0,13 0,0-13,26 0,-13 0,0 0,0 0,-13 13,0 0,0 0,0 13,0 0,0 26,-13 12,-13 14,13-26,0 0,0-13,0-1,0-12,13 0,0-13</inkml:trace>
  <inkml:trace contextRef="#ctx0" brushRef="#br0" timeOffset="146678.279">24619 7566,'0'13,"0"0,0 25,0 14,-13 0,0 0,13-27,0 1,0 0,0-13,0 13,-26-26,13-13,13 0,-13-13,-13-13,0 1,13-1,-13 0,13 13,-13-13,13 1,13 12,13 0,0 13,13 0,130-26,-91 39,-26 13,-13-13,-13 13,-13 13,-26 0,-13 13,13-1,26-12</inkml:trace>
  <inkml:trace contextRef="#ctx0" brushRef="#br0" timeOffset="148246.3282">24710 7682,'0'0,"0"0,0 0,0 0,0 0,0 0,13 0,0 0,13 0,13 0,1 0,-14 0,13 0,13 0,-13 13,-13-13,0 0,0 13,0 0,0-13,-13 0</inkml:trace>
  <inkml:trace contextRef="#ctx0" brushRef="#br0" timeOffset="148558.7271">25127 7617,'0'0,"0"0,0 13,0 13,0 13,-13 0,13-13,0 0,0-14,0 1,0 13,0-13,0-13</inkml:trace>
  <inkml:trace contextRef="#ctx0" brushRef="#br0" timeOffset="148818.9407">25049 7682,'0'-39,"0"39,13 0,0 0,26 13,0 0,39 13,-39-13,-13 0,-13 0,-13 0,0 0,-13 13,-39 12,26-25</inkml:trace>
  <inkml:trace contextRef="#ctx0" brushRef="#br0" timeOffset="149287.5381">24906 7566,'0'0,"0"0,0 0,0 0,-39 13,13 0,13-13,0 12,-1 1,14-13,0 0,0 13,0 0,0-13,0 0,14 13,-14-13,13 13,0-13,0 0,0 13,39 13,0 0</inkml:trace>
  <inkml:trace contextRef="#ctx0" brushRef="#br0" timeOffset="154572.8155">25231 8432,'0'0,"0"0,0 0,0 0,0 0,-13 0,13 0,-13 0,0 0,13 0,-13-13,13 13,0 0,0 0,0 0,0-13,0 13,0 0,0-13,0 13,0 0,0 0,0 0,0-13,0 13,0 0,0 0,0 0,0-12</inkml:trace>
  <inkml:trace contextRef="#ctx0" brushRef="#br1" timeOffset="162010.0117">10007 6738,'-78'-103,"78"103,0 0,-13 0,13 0,-13 0,13 0,0 0,0 0,0 0,0 12,13 14,13 0,0 13,0-13,-13-13,0 0,0 0,0-13,0 0,0 0,-13 0,13 0,13-13,13-13,26-39,39-51,52-91,-39 39,53 13,-118 103</inkml:trace>
  <inkml:trace contextRef="#ctx0" brushRef="#br1" timeOffset="164544.6901">16981 6363,'0'-13,"0"13,0 0,0 0,0 13,0 0,13 13,13 51,13 14,0-1,13-38,-13-13,14 0,-27-13,0-13,0-1,-13-12,0 0,13-25,78-105,-13 1,13-26,13-13,-39 38,182 1</inkml:trace>
  <inkml:trace contextRef="#ctx0" brushRef="#br1" timeOffset="172558.9956">21848 9402,'0'0,"0"0,0 0,0 0,0 0,-26 65,13-26,0 12,-26 53,26-40,0 14,13 13,0-1,0-12,-13 25,0 65,13-129,-13 13,0-13,0-1,13-25,-13 0,13-13,0 0</inkml:trace>
  <inkml:trace contextRef="#ctx0" brushRef="#br1" timeOffset="173136.9312">21184 9687,'-13'0,"-13"-39,13 26,0 0,13 13,0-13,13 0,26 0,91-13,26 13,-12 0,64 13,-65 0,-26 0,-13-12,-13 12,0-26,-26 39,-39 0,0-13,-13 0,0 12,0-12</inkml:trace>
  <inkml:trace contextRef="#ctx0" brushRef="#br1" timeOffset="177042.2345">21431 11239,'0'0,"0"0,0 0,0 0,0 0,0 13,13 51,0 53,0 90,0-117,-13 1,13 12,-13-38,0 38,0-51,0-26,0 0,-13-13,13-1,0-12,0-12</inkml:trace>
  <inkml:trace contextRef="#ctx0" brushRef="#br1" timeOffset="177565.9524">20690 11342,'-26'-13,"26"13,0 0,0 0,13 0,39-13,65 0,39 0,-26-13,104 14,-91-1,-51 13,12 13,-39-1,-13-12,-26 0,0 0,-13 0,0 0,-13 0,0 0,13 13,0-13</inkml:trace>
  <inkml:trace contextRef="#ctx0" brushRef="#br1" timeOffset="181116.4858">21353 12920,'-13'-52,"13"52,0 0,0 0,0 0,0 13,13 26,-13 13,0 77,13-51,0 12,-13 1,0-14,0 1,13 38,-13-51,0-26,0-1,-13 27,13-39,0 0,0-13,0-26,0-26</inkml:trace>
  <inkml:trace contextRef="#ctx0" brushRef="#br1" timeOffset="181619.2418">20664 12959,'-52'-52,"52"52,0 0,0 0,0 0,13 0,13 0,104 0,39-13,-39-13,130 0,-143 26,1 0,-1 0,-39 13,-26 0,0 0,-26-13,0 13,26 0,-13 0,-26-13</inkml:trace>
  <inkml:trace contextRef="#ctx0" brushRef="#br1" timeOffset="185804.3152">21314 14886,'-39'-143,"39"143,0 0,0 0,0 0,0 0,0 0,0 13,13 13,13 39,-13 77,-13 13,0-51,0 64,0-91,-13-12,13-13,0 0,0-27,0-12,0 13,0-13,0 0,0-13</inkml:trace>
  <inkml:trace contextRef="#ctx0" brushRef="#br1" timeOffset="186212.7955">20625 14937,'-52'-51,"52"51,0 0,0 0,0 0,26 0,52-26,39 0,91-39,-117 39,13 26,-26-13,-13 13,0 13,-39-13</inkml:trace>
  <inkml:trace contextRef="#ctx0" brushRef="#br1" timeOffset="188094.2925">21327 14899,'-26'-91,"26"91,-13-13,0 13,0-13,0 13,0-13,0 13,13 0,-13-13,13 13,0 0,0 0,0 0,0 0,0 0,0 0,26-13,65-12,13 12,40-26,-1 13,-26 39,0 0,0-13,-39 0,13-13,-26 0,0 0,-13 13,-13 0,0 0,0 13,39-13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9/4/2018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9/4/2018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9/4/2018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customXml" Target="../ink/ink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emf"/><Relationship Id="rId4" Type="http://schemas.openxmlformats.org/officeDocument/2006/relationships/customXml" Target="../ink/ink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e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3" Type="http://schemas.openxmlformats.org/officeDocument/2006/relationships/customXml" Target="../ink/ink4.xml"/><Relationship Id="rId7" Type="http://schemas.openxmlformats.org/officeDocument/2006/relationships/customXml" Target="../ink/ink6.xml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emf"/><Relationship Id="rId5" Type="http://schemas.openxmlformats.org/officeDocument/2006/relationships/customXml" Target="../ink/ink5.xml"/><Relationship Id="rId4" Type="http://schemas.openxmlformats.org/officeDocument/2006/relationships/image" Target="../media/image2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10" Type="http://schemas.openxmlformats.org/officeDocument/2006/relationships/image" Target="../media/image40.emf"/><Relationship Id="rId4" Type="http://schemas.openxmlformats.org/officeDocument/2006/relationships/image" Target="../media/image35.png"/><Relationship Id="rId9" Type="http://schemas.openxmlformats.org/officeDocument/2006/relationships/customXml" Target="../ink/ink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800" dirty="0"/>
              <a:t>Discrete Mathematics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Lecture 2: </a:t>
            </a:r>
            <a:br>
              <a:rPr lang="en-US" dirty="0"/>
            </a:br>
            <a:r>
              <a:rPr lang="en-US" dirty="0"/>
              <a:t>Propositional Logic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B96703-8864-4EC8-85E4-B029D191D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Exclusive 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4DF8848-356E-48C3-97ED-E8F485121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9F315B3-08A2-4AB3-BB54-F817149F65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031" y="1690689"/>
            <a:ext cx="8421801" cy="58224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8FC7466-FC2D-436C-A6C8-57C1EB6D05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7646" y="2592161"/>
            <a:ext cx="3601267" cy="299718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6042960" y="2984400"/>
              <a:ext cx="2904840" cy="18255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33600" y="2975040"/>
                <a:ext cx="2923560" cy="1844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8270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F3FAB9-F28E-4CC1-AB2B-6E8975B85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Conditional Statement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E6137E6-CCF9-4124-ABC6-D554CCE0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FDB91D0-D71B-4BBA-81CF-3352D212D3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602" y="1690689"/>
            <a:ext cx="8341723" cy="11459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5239D2A-BC0B-4900-A0F5-5DB3D5DB72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9027" y="3089005"/>
            <a:ext cx="3553097" cy="2931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93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CF17F6-7790-42BA-A75E-ADEF9C743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Example 5: Conditional Statement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6F4FA6A-B674-4019-8421-413C62920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6F9907A-B9B8-4704-9B77-DAC3FE5953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904" y="1836964"/>
            <a:ext cx="8851175" cy="6322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901A744-44BC-4F16-AC12-365CA9C41D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688" y="2760183"/>
            <a:ext cx="7915275" cy="330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86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971EE5-3FD4-4B3C-8717-7E2290293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Biconditional Statement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B22EF96-A222-40FD-A642-2BCA79954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8412D09-52ED-4847-A8FF-CA73DFD6D5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044" y="2059985"/>
            <a:ext cx="8743950" cy="85070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5CA23FE-5039-42CB-8DDB-3A9B230F36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2375" y="3159986"/>
            <a:ext cx="4015876" cy="2748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17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E824E8-3DE7-4B06-B494-519D8122C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Example 6: Biconditional Statement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B5B3281-74B2-45C3-B85F-E889A24E7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B67B77F-410C-4E3C-9785-C81DD8D760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34" y="1947999"/>
            <a:ext cx="8626308" cy="2449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10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D2C8B9-EA89-4A24-9AA5-CCCD85DE3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Example 6: Compound proposition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AF891C-5EE5-4779-BD57-DF8F96600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 the truth table of the compound proposition</a:t>
            </a:r>
          </a:p>
          <a:p>
            <a:endParaRPr lang="en-ID" dirty="0"/>
          </a:p>
          <a:p>
            <a:endParaRPr lang="en-ID" dirty="0"/>
          </a:p>
          <a:p>
            <a:pPr marL="0" indent="0">
              <a:buNone/>
            </a:pPr>
            <a:r>
              <a:rPr lang="en-ID" dirty="0"/>
              <a:t>Solution: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3547F99-847E-4856-A63B-027621C9F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BBB3528-8BDA-4A18-BB72-05D4FB66E9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4055" y="2465885"/>
            <a:ext cx="2320178" cy="39923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4EAAAB6-9C8A-449C-A23E-C053B56116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503" y="3617867"/>
            <a:ext cx="7854470" cy="273848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E3BFE24-02D5-4867-B671-21F12E0778A3}"/>
              </a:ext>
            </a:extLst>
          </p:cNvPr>
          <p:cNvSpPr/>
          <p:nvPr/>
        </p:nvSpPr>
        <p:spPr>
          <a:xfrm>
            <a:off x="2725783" y="4798423"/>
            <a:ext cx="357051" cy="12975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2DF8858-5E94-4FF4-BD05-A475C0D952A2}"/>
              </a:ext>
            </a:extLst>
          </p:cNvPr>
          <p:cNvSpPr/>
          <p:nvPr/>
        </p:nvSpPr>
        <p:spPr>
          <a:xfrm>
            <a:off x="3853543" y="4792298"/>
            <a:ext cx="357051" cy="12975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FD970EB-5262-4107-8263-55C143DAF93B}"/>
              </a:ext>
            </a:extLst>
          </p:cNvPr>
          <p:cNvSpPr/>
          <p:nvPr/>
        </p:nvSpPr>
        <p:spPr>
          <a:xfrm>
            <a:off x="5100229" y="4792297"/>
            <a:ext cx="357051" cy="12975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E0A5CA95-6191-4FC5-BC15-D4E3F33572B6}"/>
              </a:ext>
            </a:extLst>
          </p:cNvPr>
          <p:cNvSpPr/>
          <p:nvPr/>
        </p:nvSpPr>
        <p:spPr>
          <a:xfrm>
            <a:off x="6967291" y="4792297"/>
            <a:ext cx="357051" cy="12975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1" name="Ink 10"/>
              <p14:cNvContentPartPr/>
              <p14:nvPr/>
            </p14:nvContentPartPr>
            <p14:xfrm>
              <a:off x="1991160" y="2802960"/>
              <a:ext cx="5410800" cy="340812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81800" y="2793600"/>
                <a:ext cx="5429520" cy="3426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9046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B4A33D-77A2-401E-956C-59E009117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Bit Operations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4527F9F-44E9-40A1-87B8-113097553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A620A94-D201-4E3F-BEE8-DB63554DDA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722" y="2173469"/>
            <a:ext cx="1993822" cy="13255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0BBEE49-9216-48ED-B2D1-CD5E30A4B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1995" y="2012926"/>
            <a:ext cx="4652893" cy="268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36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7C8AEB-40DE-4855-85B9-9ACA99041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Example 7: Bit Operation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4BCBC79-6EEB-4407-8C79-80C1A784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B0A96EF-130E-4A65-A15C-51DD94F4EB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461" y="2009775"/>
            <a:ext cx="3748494" cy="2031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77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Design a stair lighting </a:t>
            </a:r>
            <a:r>
              <a:rPr lang="en-ID" dirty="0" smtClean="0"/>
              <a:t>system using manual switch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86267" y="1600343"/>
            <a:ext cx="5063067" cy="5121133"/>
            <a:chOff x="279400" y="1600344"/>
            <a:chExt cx="5063067" cy="512113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7422" y="1600344"/>
              <a:ext cx="4712644" cy="5054456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279400" y="5689601"/>
              <a:ext cx="5063067" cy="10318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1035360" y="1354680"/>
              <a:ext cx="8015400" cy="54010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26000" y="1345320"/>
                <a:ext cx="8034120" cy="5419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4641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Design a stair lighting system using </a:t>
            </a:r>
            <a:r>
              <a:rPr lang="en-ID" dirty="0" smtClean="0"/>
              <a:t>ultrasonic sensor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6267" y="1600343"/>
            <a:ext cx="5063067" cy="5121133"/>
            <a:chOff x="279400" y="1600344"/>
            <a:chExt cx="5063067" cy="5121133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7422" y="1600344"/>
              <a:ext cx="4712644" cy="5054456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279400" y="5689601"/>
              <a:ext cx="5063067" cy="10318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Ink 7"/>
              <p14:cNvContentPartPr/>
              <p14:nvPr/>
            </p14:nvContentPartPr>
            <p14:xfrm>
              <a:off x="361080" y="1992600"/>
              <a:ext cx="3410280" cy="373896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4880" y="1929240"/>
                <a:ext cx="3442320" cy="386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9" name="Ink 8"/>
              <p14:cNvContentPartPr/>
              <p14:nvPr/>
            </p14:nvContentPartPr>
            <p14:xfrm>
              <a:off x="2642040" y="502920"/>
              <a:ext cx="2717280" cy="495396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626200" y="439200"/>
                <a:ext cx="2748960" cy="508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0" name="Ink 9"/>
              <p14:cNvContentPartPr/>
              <p14:nvPr/>
            </p14:nvContentPartPr>
            <p14:xfrm>
              <a:off x="417240" y="1173240"/>
              <a:ext cx="8450640" cy="514512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07880" y="1163880"/>
                <a:ext cx="8469360" cy="5163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4205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5C2E76-C18C-4330-B07A-D98F05525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/>
              <a:t>Propositional Logic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BD60DD-F121-4E93-9D0E-DEB500CCE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b="1" dirty="0"/>
              <a:t>proposition </a:t>
            </a:r>
            <a:r>
              <a:rPr lang="en-US" dirty="0"/>
              <a:t>is a declarative sentence (that is, a sentence that declares a fact) that is either true or false, but not both.</a:t>
            </a:r>
          </a:p>
          <a:p>
            <a:endParaRPr lang="en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C0BDC0E-41F7-48E2-A629-A7374822D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30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Design a stair lighting system using manual </a:t>
            </a:r>
            <a:r>
              <a:rPr lang="en-ID" dirty="0" smtClean="0"/>
              <a:t>switch (extension)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6267" y="1600343"/>
            <a:ext cx="5063067" cy="5121133"/>
            <a:chOff x="279400" y="1600344"/>
            <a:chExt cx="5063067" cy="5121133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7422" y="1600344"/>
              <a:ext cx="4712644" cy="5054456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279400" y="5689601"/>
              <a:ext cx="5063067" cy="10318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Ink 7"/>
              <p14:cNvContentPartPr/>
              <p14:nvPr/>
            </p14:nvContentPartPr>
            <p14:xfrm>
              <a:off x="1325880" y="1862280"/>
              <a:ext cx="7378200" cy="498672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16520" y="1852920"/>
                <a:ext cx="7396920" cy="5005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0488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58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6E4F37-2DC4-4820-A7B8-E156B1DDC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Quiz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47D0E3-6AC2-4CC4-85DA-840D72AEE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/>
              <a:t>1. Construct a true table of the following compound propositions</a:t>
            </a:r>
          </a:p>
          <a:p>
            <a:pPr marL="0" indent="0">
              <a:buNone/>
            </a:pPr>
            <a:r>
              <a:rPr lang="en-ID" dirty="0"/>
              <a:t>    a.   </a:t>
            </a:r>
          </a:p>
          <a:p>
            <a:pPr marL="0" indent="0">
              <a:buNone/>
            </a:pPr>
            <a:r>
              <a:rPr lang="en-ID" dirty="0"/>
              <a:t>    b.</a:t>
            </a:r>
          </a:p>
          <a:p>
            <a:pPr marL="0" indent="0">
              <a:buNone/>
            </a:pPr>
            <a:r>
              <a:rPr lang="en-ID" dirty="0"/>
              <a:t>    c.</a:t>
            </a:r>
          </a:p>
          <a:p>
            <a:pPr marL="0" indent="0">
              <a:buNone/>
            </a:pPr>
            <a:r>
              <a:rPr lang="en-ID" dirty="0"/>
              <a:t>    d.</a:t>
            </a:r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r>
              <a:rPr lang="en-ID" dirty="0"/>
              <a:t>2. Evaluate of these expressions</a:t>
            </a:r>
          </a:p>
          <a:p>
            <a:pPr marL="0" indent="0">
              <a:buNone/>
            </a:pPr>
            <a:r>
              <a:rPr lang="en-ID" dirty="0"/>
              <a:t>   a. </a:t>
            </a:r>
          </a:p>
          <a:p>
            <a:pPr marL="0" indent="0">
              <a:buNone/>
            </a:pPr>
            <a:r>
              <a:rPr lang="en-ID" dirty="0"/>
              <a:t>   b.  </a:t>
            </a:r>
          </a:p>
          <a:p>
            <a:pPr marL="0" indent="0">
              <a:buNone/>
            </a:pPr>
            <a:r>
              <a:rPr lang="en-ID" dirty="0"/>
              <a:t>   c.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60140EC-17E6-40B4-80A7-BD03F53CF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0CC8378-BCA8-4AF6-8F48-53777F99E1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443" y="2336614"/>
            <a:ext cx="1927790" cy="38249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6325213-01D1-4F1B-9F49-1687C650DC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443" y="2749735"/>
            <a:ext cx="3059984" cy="38249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F6A0A7C-1EBC-4A1B-8622-121A2AC051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8443" y="3132233"/>
            <a:ext cx="2466436" cy="4633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11B78779-3B0D-418C-993B-186CFA4A18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38443" y="3546390"/>
            <a:ext cx="3020031" cy="46339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0ED9FF97-5243-46E5-9AEC-E3FEE3B125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69117" y="4749925"/>
            <a:ext cx="3486607" cy="38249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EEE00BD9-689A-471C-AA81-8A880611876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3896" y="5163046"/>
            <a:ext cx="3361649" cy="33326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12F58536-A060-4092-8868-CE748B73CBD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53896" y="5586522"/>
            <a:ext cx="4492320" cy="32088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" name="Ink 6"/>
              <p14:cNvContentPartPr/>
              <p14:nvPr/>
            </p14:nvContentPartPr>
            <p14:xfrm>
              <a:off x="4539240" y="4586040"/>
              <a:ext cx="3771360" cy="137844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529880" y="4576680"/>
                <a:ext cx="3790080" cy="1397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3651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1B78779-3B0D-418C-993B-186CFA4A18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946190"/>
            <a:ext cx="3020031" cy="46339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206280" y="2151000"/>
              <a:ext cx="8905320" cy="393912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6920" y="2141640"/>
                <a:ext cx="8924040" cy="3957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8964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2F58536-A060-4092-8868-CE748B73CB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063392"/>
            <a:ext cx="4492320" cy="32088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543600" y="2397600"/>
              <a:ext cx="4417560" cy="359460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4240" y="2388240"/>
                <a:ext cx="4436280" cy="3613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8633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1092C7-2232-4280-B1F4-3966FA689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Example 1: Propositions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00B4B97-5CE7-468B-84F5-D12880DC2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1FF4B9F-C815-4AA3-B1D4-2E58DD56D7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875881"/>
            <a:ext cx="7839204" cy="2469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33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1092C7-2232-4280-B1F4-3966FA689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Example 2: Not propositions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00B4B97-5CE7-468B-84F5-D12880DC2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FAA2947-33BF-41C2-A4F9-DD5C3ADBDA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759" y="1690689"/>
            <a:ext cx="2894800" cy="1557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10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345E23-951E-44A8-AD87-3058F0198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Negation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F3294CC-C7CD-48C6-A141-415D80D6C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25B6A31-3353-442E-BB14-974268DDC4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668" y="2001110"/>
            <a:ext cx="8288663" cy="161680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C3DBDBD-02F7-43E0-AAF1-EBF5191B62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1723" y="4203701"/>
            <a:ext cx="1857375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27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FAEF38-5B34-42C4-A20A-0F1324178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Example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65637BC-CCC4-42E3-A497-CD49C4A1C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489697B-F590-4349-9F24-5F0963402F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369" y="1761921"/>
            <a:ext cx="5205587" cy="333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99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FAEF38-5B34-42C4-A20A-0F1324178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Example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65637BC-CCC4-42E3-A497-CD49C4A1C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E16142F-039F-45C2-BDB9-B6900FD1A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950" y="1786890"/>
            <a:ext cx="689610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68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ED42E0-B0E4-45CC-A85C-5D57241E3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Conjunction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AF5E945-EB28-4C82-8406-836412940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B3F2D23-14E0-48B4-9FA6-22FBC898AA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884" y="1765663"/>
            <a:ext cx="8603256" cy="6814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0B857B4-2445-45A1-ACA0-F7B239E80B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408" y="3040108"/>
            <a:ext cx="3538457" cy="2994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40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DCF95A-77E4-406F-9A10-D15672C8E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Disjunction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7764FC4-2FDC-4E38-9319-7B0A54C24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25B704E-D48D-42BD-962A-8E1F913C20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313" y="1847446"/>
            <a:ext cx="8150305" cy="5735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11C993D-7B21-41CF-8AEA-35A816474E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3551" y="3033670"/>
            <a:ext cx="3271157" cy="2725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20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5241</TotalTime>
  <Words>185</Words>
  <Application>Microsoft Office PowerPoint</Application>
  <PresentationFormat>On-screen Show (4:3)</PresentationFormat>
  <Paragraphs>65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Discrete Mathematics   Lecture 2:  Propositional Logic</vt:lpstr>
      <vt:lpstr>Propositional Logic</vt:lpstr>
      <vt:lpstr>Example 1: Propositions</vt:lpstr>
      <vt:lpstr>Example 2: Not propositions</vt:lpstr>
      <vt:lpstr>Negation</vt:lpstr>
      <vt:lpstr>Example 3</vt:lpstr>
      <vt:lpstr>Example 4</vt:lpstr>
      <vt:lpstr>Conjunction</vt:lpstr>
      <vt:lpstr>Disjunction</vt:lpstr>
      <vt:lpstr>Exclusive OR</vt:lpstr>
      <vt:lpstr>Conditional Statement</vt:lpstr>
      <vt:lpstr>Example 5: Conditional Statement</vt:lpstr>
      <vt:lpstr>Biconditional Statement</vt:lpstr>
      <vt:lpstr>Example 6: Biconditional Statement</vt:lpstr>
      <vt:lpstr>Example 6: Compound proposition</vt:lpstr>
      <vt:lpstr>Bit Operations</vt:lpstr>
      <vt:lpstr>Example 7: Bit Operation</vt:lpstr>
      <vt:lpstr>Design a stair lighting system using manual switch</vt:lpstr>
      <vt:lpstr>Design a stair lighting system using ultrasonic sensor</vt:lpstr>
      <vt:lpstr>Design a stair lighting system using manual switch (extension)</vt:lpstr>
      <vt:lpstr>PowerPoint Presentation</vt:lpstr>
      <vt:lpstr>Quiz 1</vt:lpstr>
      <vt:lpstr>Solution</vt:lpstr>
      <vt:lpstr>Solution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89</cp:revision>
  <dcterms:created xsi:type="dcterms:W3CDTF">2017-06-12T04:19:19Z</dcterms:created>
  <dcterms:modified xsi:type="dcterms:W3CDTF">2018-09-04T05:04:42Z</dcterms:modified>
</cp:coreProperties>
</file>