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87799-AE9E-4472-AAFC-3EE07482EEA1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4438B-3469-416A-A90A-0A0E253D0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0676"/>
            <a:ext cx="6858000" cy="1655762"/>
          </a:xfrm>
        </p:spPr>
        <p:txBody>
          <a:bodyPr/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6971-AA3D-4618-B095-A67C1540061B}" type="datetime1">
              <a:rPr lang="en-US" smtClean="0"/>
              <a:t>12/7/2018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4E78-2DD0-4154-B37F-0F8CDA65973A}" type="datetime1">
              <a:rPr lang="en-US" smtClean="0"/>
              <a:t>12/7/2018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5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57A99-F00D-4545-8F3A-201F3DDDFB6B}" type="datetime1">
              <a:rPr lang="en-US" smtClean="0"/>
              <a:t>12/7/2018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83BB-9314-4E5E-B63B-28149573B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171C93-62D3-46C1-BB0A-08D313764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Discrete Mathematics</a:t>
            </a:r>
            <a:br>
              <a:rPr lang="en-US" sz="18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Lecture </a:t>
            </a:r>
            <a:r>
              <a:rPr lang="en-US" sz="2700" dirty="0" smtClean="0"/>
              <a:t>13_14: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Graph </a:t>
            </a:r>
            <a:r>
              <a:rPr lang="en-US" dirty="0" smtClean="0"/>
              <a:t>Theory and Tree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6C0C85-7C37-4EE3-893C-4C3C0EFCA4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By:</a:t>
            </a:r>
          </a:p>
          <a:p>
            <a:r>
              <a:rPr lang="en-US" dirty="0"/>
              <a:t>Nur Uddin,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528B9A-3DB1-44DE-BFED-FAB3D9D3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B83BB-9314-4E5E-B63B-28149573B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Isomorphic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1" y="1690689"/>
            <a:ext cx="8846817" cy="11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Isomorphic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7" y="1690689"/>
            <a:ext cx="8324116" cy="322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55" y="3016253"/>
            <a:ext cx="7272170" cy="1156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18" y="2200023"/>
            <a:ext cx="1565236" cy="37395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99087" y="5156022"/>
            <a:ext cx="6602506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-Roman"/>
              </a:rPr>
              <a:t>Isomorphic simple graphs also must have the same number of edges, because the </a:t>
            </a:r>
            <a:r>
              <a:rPr lang="en-US" dirty="0" smtClean="0">
                <a:latin typeface="Times-Roman"/>
              </a:rPr>
              <a:t>one-to-one correspondence </a:t>
            </a:r>
            <a:r>
              <a:rPr lang="en-US" dirty="0">
                <a:latin typeface="Times-Roman"/>
              </a:rPr>
              <a:t>between vertices establishes a one-to-one correspondence between edges.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0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Isomorphic evaluation using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1" y="1690688"/>
            <a:ext cx="4129200" cy="173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2" y="3541083"/>
            <a:ext cx="3319379" cy="187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717" y="3541083"/>
            <a:ext cx="3130472" cy="18697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0613" y="5729911"/>
            <a:ext cx="8180208" cy="525024"/>
            <a:chOff x="230613" y="5729911"/>
            <a:chExt cx="8180208" cy="5250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613" y="5729911"/>
              <a:ext cx="8180208" cy="52502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804471" y="5992423"/>
              <a:ext cx="5606350" cy="262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001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path </a:t>
            </a:r>
            <a:r>
              <a:rPr lang="en-US" dirty="0"/>
              <a:t>is a sequence of edges that begins at a vertex of a graph and travels </a:t>
            </a:r>
            <a:r>
              <a:rPr lang="en-US" dirty="0" smtClean="0"/>
              <a:t>from vertex </a:t>
            </a:r>
            <a:r>
              <a:rPr lang="en-US" dirty="0"/>
              <a:t>to vertex along edges of the graph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24" y="2932929"/>
            <a:ext cx="8655560" cy="11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29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06" y="1690689"/>
            <a:ext cx="8618587" cy="905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552" y="3016252"/>
            <a:ext cx="3130472" cy="2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26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Connected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1" y="1690689"/>
            <a:ext cx="8821926" cy="111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717" y="2915880"/>
            <a:ext cx="3589248" cy="28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5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 and Hamilton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3" y="1868135"/>
            <a:ext cx="8258381" cy="606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3" y="2839532"/>
            <a:ext cx="7151508" cy="5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706" y="3466929"/>
            <a:ext cx="4560773" cy="189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02" y="5439410"/>
            <a:ext cx="8299800" cy="10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52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Theorems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7" y="2594170"/>
            <a:ext cx="8507553" cy="616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7" y="4113846"/>
            <a:ext cx="8523039" cy="592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5" y="3647410"/>
            <a:ext cx="1376328" cy="31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65" y="2049879"/>
            <a:ext cx="1241394" cy="3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9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874841"/>
            <a:ext cx="6608186" cy="568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4953096"/>
            <a:ext cx="8093301" cy="1219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54" y="2692638"/>
            <a:ext cx="6152996" cy="20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02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Hamilton Paths and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0" y="2430277"/>
            <a:ext cx="8754515" cy="175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Definition of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65" y="1971914"/>
            <a:ext cx="8542358" cy="892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74" y="3418490"/>
            <a:ext cx="6468116" cy="23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1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Hamilton Puzzle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81" y="2284948"/>
            <a:ext cx="3432060" cy="3108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327" y="2178622"/>
            <a:ext cx="3565023" cy="33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15" y="1918972"/>
            <a:ext cx="8576112" cy="367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00" y="2514283"/>
            <a:ext cx="5856141" cy="213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14" y="4875565"/>
            <a:ext cx="8457499" cy="148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Shortest path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476" y="1690688"/>
            <a:ext cx="4006446" cy="2195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964756"/>
            <a:ext cx="7446262" cy="5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6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702"/>
            <a:ext cx="7886700" cy="1325563"/>
          </a:xfrm>
        </p:spPr>
        <p:txBody>
          <a:bodyPr/>
          <a:lstStyle/>
          <a:p>
            <a:r>
              <a:rPr lang="en-ID" dirty="0" smtClean="0"/>
              <a:t>Exercise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6" y="2625839"/>
            <a:ext cx="8593816" cy="2902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647" y="1824388"/>
            <a:ext cx="4788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dirty="0" smtClean="0"/>
              <a:t>Determine the shortest distance form a to z.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8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Dijkstra’s</a:t>
            </a:r>
            <a:r>
              <a:rPr lang="en-ID" dirty="0" smtClean="0"/>
              <a:t>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83" y="1465729"/>
            <a:ext cx="5970255" cy="51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Basic 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89" y="1690689"/>
            <a:ext cx="8603121" cy="885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89" y="3016251"/>
            <a:ext cx="8603121" cy="923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89" y="4418996"/>
            <a:ext cx="8558093" cy="89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4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The Handshaking Theorem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00" y="1802157"/>
            <a:ext cx="8802130" cy="1989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68" y="4873922"/>
            <a:ext cx="8711362" cy="1190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100" y="4397529"/>
            <a:ext cx="105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Example: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509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Complete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3" y="1690688"/>
            <a:ext cx="8794493" cy="1079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89" y="3567597"/>
            <a:ext cx="7907139" cy="19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39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Isomorphic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Sometimes, two graphs have exactly the same form, in the sense that there is a </a:t>
            </a:r>
            <a:r>
              <a:rPr lang="en-US" dirty="0" smtClean="0"/>
              <a:t>one-to-one correspondence </a:t>
            </a:r>
            <a:r>
              <a:rPr lang="en-US" dirty="0"/>
              <a:t>between their vertex sets that preserves edges. In such a case, we say that </a:t>
            </a:r>
            <a:r>
              <a:rPr lang="en-US" dirty="0" smtClean="0"/>
              <a:t>the two </a:t>
            </a:r>
            <a:r>
              <a:rPr lang="en-US" dirty="0"/>
              <a:t>graphs are </a:t>
            </a:r>
            <a:r>
              <a:rPr lang="en-US" b="1" dirty="0"/>
              <a:t>isomorphic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way to represent a graph without multiple edges is to list all the edges of this graph. </a:t>
            </a:r>
            <a:r>
              <a:rPr lang="en-US" dirty="0" smtClean="0"/>
              <a:t>Another way </a:t>
            </a:r>
            <a:r>
              <a:rPr lang="en-US" dirty="0"/>
              <a:t>to represent a graph with no multiple edges is to use </a:t>
            </a:r>
            <a:r>
              <a:rPr lang="en-US" b="1" dirty="0"/>
              <a:t>adjacency lists</a:t>
            </a:r>
            <a:r>
              <a:rPr lang="en-US" dirty="0"/>
              <a:t>, which specify </a:t>
            </a:r>
            <a:r>
              <a:rPr lang="en-US" dirty="0" smtClean="0"/>
              <a:t>the vertices </a:t>
            </a:r>
            <a:r>
              <a:rPr lang="en-US" dirty="0"/>
              <a:t>that are adjacent to each vertex of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1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Example: </a:t>
            </a:r>
            <a:r>
              <a:rPr lang="en-ID" dirty="0" err="1" smtClean="0"/>
              <a:t>Adjecency</a:t>
            </a:r>
            <a:r>
              <a:rPr lang="en-ID" dirty="0" smtClean="0"/>
              <a:t>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75438"/>
            <a:ext cx="3275610" cy="2699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02" y="2019943"/>
            <a:ext cx="3718234" cy="33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09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Adjacency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38" y="1996331"/>
            <a:ext cx="3649438" cy="451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95" y="2447364"/>
            <a:ext cx="3625441" cy="848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6" y="4052607"/>
            <a:ext cx="4705144" cy="17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6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Incidence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B3F8-BBC1-4F80-A166-E89D487A543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37" y="1811712"/>
            <a:ext cx="8838703" cy="2087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3" y="3899647"/>
            <a:ext cx="7652330" cy="27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13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5113</TotalTime>
  <Words>233</Words>
  <Application>Microsoft Office PowerPoint</Application>
  <PresentationFormat>On-screen Show (4:3)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Times-Roman</vt:lpstr>
      <vt:lpstr>Office Theme</vt:lpstr>
      <vt:lpstr>Discrete Mathematics  Lecture 13_14:   Graph Theory and Tree</vt:lpstr>
      <vt:lpstr>Definition of graph</vt:lpstr>
      <vt:lpstr>Basic terminology</vt:lpstr>
      <vt:lpstr>The Handshaking Theorem</vt:lpstr>
      <vt:lpstr>Complete Graphs</vt:lpstr>
      <vt:lpstr>Isomorphic</vt:lpstr>
      <vt:lpstr>Example: Adjecency list</vt:lpstr>
      <vt:lpstr>Adjacency matrix</vt:lpstr>
      <vt:lpstr>Incidence Matrix</vt:lpstr>
      <vt:lpstr>Isomorphic</vt:lpstr>
      <vt:lpstr>Isomorphic</vt:lpstr>
      <vt:lpstr>Isomorphic evaluation using matrix</vt:lpstr>
      <vt:lpstr>Connectivity</vt:lpstr>
      <vt:lpstr>Example</vt:lpstr>
      <vt:lpstr>Connected components</vt:lpstr>
      <vt:lpstr>Euler and Hamilton Paths</vt:lpstr>
      <vt:lpstr>Theorems</vt:lpstr>
      <vt:lpstr>Example</vt:lpstr>
      <vt:lpstr>Hamilton Paths and Circuits</vt:lpstr>
      <vt:lpstr>Hamilton Puzzle</vt:lpstr>
      <vt:lpstr>Example</vt:lpstr>
      <vt:lpstr>Shortest path problem</vt:lpstr>
      <vt:lpstr>Exercise</vt:lpstr>
      <vt:lpstr>Dijkstra’s Algorithm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Mathematics</dc:title>
  <dc:creator>Nur Uddin</dc:creator>
  <cp:lastModifiedBy>LENOVO</cp:lastModifiedBy>
  <cp:revision>148</cp:revision>
  <dcterms:created xsi:type="dcterms:W3CDTF">2017-06-12T04:19:19Z</dcterms:created>
  <dcterms:modified xsi:type="dcterms:W3CDTF">2018-12-07T06:41:17Z</dcterms:modified>
</cp:coreProperties>
</file>