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20" r:id="rId3"/>
    <p:sldId id="321" r:id="rId4"/>
    <p:sldId id="322" r:id="rId5"/>
    <p:sldId id="319" r:id="rId6"/>
    <p:sldId id="318" r:id="rId7"/>
    <p:sldId id="317" r:id="rId8"/>
    <p:sldId id="298" r:id="rId9"/>
    <p:sldId id="323" r:id="rId10"/>
    <p:sldId id="301" r:id="rId11"/>
    <p:sldId id="302" r:id="rId12"/>
    <p:sldId id="303" r:id="rId13"/>
    <p:sldId id="304" r:id="rId14"/>
    <p:sldId id="306" r:id="rId15"/>
    <p:sldId id="308" r:id="rId16"/>
    <p:sldId id="307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17:25.47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</inkml:brush>
  </inkml:definitions>
  <inkml:trace contextRef="#ctx0" brushRef="#br0">9630 7656,'0'0,"0"0,0 0,0 0,0 0,0 0,0 0,0 0,0 0,0 0,0 0,0 0,0 0,0 0,0 0,0 0,0 0,0 0,0 0,0 0,0 0,0 0,0 0,-13 13,13-13,0 0,-27 65,27-65,-65 129,26 0,26-12,0 90,0-91,26 156,-13-143,-13 169,13-66,0-51,-13 91,26-26,0-13,0 38,-26-142,52 246,0-77,-65-52,13 51,65 1,-78-27,65 52,-26-167,-39 232,65-130,-25-103,-14 259,13-246,13 65,0 91,-26-234,13 26,-13-38,0-26,0-13,13-26</inkml:trace>
  <inkml:trace contextRef="#ctx0" brushRef="#br0" timeOffset="1062.2681">4867 12700,'-52'-116,"39"116,0 0,0 0,13 0,0 0,0 0,0 0,39-13,65-13,26 39,144-13,-131-13,78 13,130-13,-130-13,79-26,90 39,-91 52,144 13,-92-39,131 0,-53 64,26-128,53 64,-40 25,66-89,-14 89,-25-12,12-77,40 38,-53 26,40-78,25 52,-51-13,-66 0,52 13,-90-38,-27 63,-130-50,79 51,-170 0,0-52,0 39,-52 13,-65 0,-26-13,0 0,-13 0,-13 0</inkml:trace>
  <inkml:trace contextRef="#ctx0" brushRef="#br1" timeOffset="17867.7025">9538 12351,'0'0,"0"0,0 0,26 39,-13-14,-13-12,0-13,0 0,0 0,0 0,0 0,0 0,0 0,13-13,14 1,-1-14,-13 13,13-13,0 0,0 0,0 0,0 0,13-12,-13 12,13-13,52-26,-52 39,0 1,26-53,-39 52,0 0,13-13,13 1,26-27,-39 26,0 13,0 0,0-12,0 12,0-13,0 13,0-13,53-12,-40 12,-13 13,0 0,-13 0,52-13,-39 14,0-1,0 0,0 0,0 0,0 0,0 0,-13 0,13 1,13-27,-26 26,13 0,0-13,0 1,0-1,0 0,65-52,-52 40,-12 12,25 0,-13 0,0-12,26-14,-26 26,13-13,-13 1,-13 12,0 13,0 0,0 0,13-38,-13 25,0 13,13-26,-13 13,0 14,0-1,0 0,0-13,0 0,39-13,-38 14,38-14,-26 13,-13 0,13-12,26-27,-13 26,13 1,13-14,-39 26,0 0,0 0,0 1,78-40,-78 13,-13 27,39 12,-25 0,38-39,-13 13,-26 1,0 12,13-13,-26 26,0 1,0-1,26 0,-26 0,26-26,13 0,-26 14,-13-1,39-13,13-13,-39 14,1-1,-1 0,0 1,0 12,-13 0,0 0,26-13,-26 14,0-1,0 13,39-13,-26 0,0 13,-13 14,-26-1,0 0,0 13,-13 0,0 0,0 0,0 0,0 0,0 0,0 0,0 0,0 0,13-13,0 0</inkml:trace>
  <inkml:trace contextRef="#ctx0" brushRef="#br1" timeOffset="21163.5771">15953 7527,'-26'-52,"26"52,0 0,0 0,0 0,0 0,0 0,0 0,0 0,0 0,0 0,0 0,0 0,0 0,13 13,-13 13,0 13,0 12,13 1,0 65,0-53,0 14,-13-13,0 12,-13 40,0 38,13-65,-13 78,13-77,0-1,0-12,0 25,-13 27,26-40,-26 40,26-53,-13 14,13-27,0 27,0-26,0 64,-13-64,13 51,-13-64,0 0,13 25,0 1,-13-14,0 14,0-13,0 38,0-38,-13 64,13-77,0 0,13 12,0-12,0 0,0-1,0 14,0-13,-13 51,14-51,-14-13,0 0,26 64,-26-64,13 13,0-1,-13-12,0 0,13 0,0 0,-13-14,13 40,0-26,-13-13,13 12,0 1,-13 0,0 0,0-13,0 13,-13-1,13-12,0 13,0-13,0 0,0 0,0-1,0-12,0 0,0 0,0-13,0 0,0 0</inkml:trace>
  <inkml:trace contextRef="#ctx0" brushRef="#br1" timeOffset="21944.5558">10254 12015,'-26'-26,"26"26,0-13,0 13,0-13,0-39,0 39,0 0,0 13,13 0,39 13,65 39,-26 0,0 25,66 14,-92-52,0-1,-13-25,117 65,-117-52,13 13,-26-14,39 1</inkml:trace>
  <inkml:trace contextRef="#ctx0" brushRef="#br1" timeOffset="22397.5018">11360 11252,'-143'-65,"143"65,0 0,26 0,39 13,0 26,104 90,-91-51,105 128,-53-76,0-14,78 26,-117-77,78 26,-78-40,-13-12,105-13,-144-39</inkml:trace>
  <inkml:trace contextRef="#ctx0" brushRef="#br1" timeOffset="22834.925">12271 10812,'-65'-65,"65"65,0 0,0 0,0 0,26 0,52 13,0 13,0 0,326 375,-352-311,169 234,-169-260,156 130,-104-90,52 38,0-39,-52 27,-12-27</inkml:trace>
  <inkml:trace contextRef="#ctx0" brushRef="#br1" timeOffset="23225.3633">13143 10139,'-13'0,"13"0,0 0,0 0,39 13,91 65,78 90,-39-39,78 65,92 39,-209-78,117 91,0-91,-77-51,-1 12,-39-51,0-1</inkml:trace>
  <inkml:trace contextRef="#ctx0" brushRef="#br1" timeOffset="23694.0295">13754 9156,'-39'-25,"39"25,0 0,0 0,0 0,65 25,39 53,209 245,-222-219,182 154,-130-76,65 89,-117-193,66 64,12-26,-104-77,91 65,-52-27,-13-12</inkml:trace>
  <inkml:trace contextRef="#ctx0" brushRef="#br1" timeOffset="24053.222">14678 8820,'13'13,"0"0,52 39,65 103,-26 26,14 116,-79-167,39 167,-52-180,39-1,-13-25,-13-27,13 27</inkml:trace>
  <inkml:trace contextRef="#ctx0" brushRef="#br1" timeOffset="24381.2407">15056 8342,'-118'13,"144"0,131 64,77 91,-130-51,117 128,-130-128,78 64,-65-91,1-12,-14-13,-13 51</inkml:trace>
  <inkml:trace contextRef="#ctx0" brushRef="#br1" timeOffset="24631.1626">15368 8186,'0'-38,"0"38,65 51,39 40,-26 25,-26 52,26 78</inkml:trace>
  <inkml:trace contextRef="#ctx0" brushRef="#br1" timeOffset="30910.4524">17944 12855,'0'0,"0"0,0 0,0 0,0 0,26 13,13 26,78 77,-13 1,-38-40,-1-12,13 26,-26-40,13 1,-26-26,0-13,39-13,0 0</inkml:trace>
  <inkml:trace contextRef="#ctx0" brushRef="#br1" timeOffset="31254.2251">18868 12959,'-130'-13,"130"13,0 0,0 0,0 0,-13 0,-39 26,-78 64,13 39,13-25,12-1,-38 27,65-92,39-25</inkml:trace>
  <inkml:trace contextRef="#ctx0" brushRef="#br1" timeOffset="32737.9444">8146 7113,'-26'-13,"26"13,0 0,0 0,-13 13,13 52,26 38,0-51,13-13,26 12,-13-25,13 0,-13-39,13-26,14-25,12-40,0-25,-52 77,-26 26,0 13,0 13,26 52,26 181,-65-130,-13 40,-39 25,-39 39,13-78,-26 0,-14 52,66-129,-156 65,143-92,0-12,26-13,26-13,13-25,52-53,13 14,0 25,13-13,52-12,-25 12,-14 26,0 13,52 0</inkml:trace>
  <inkml:trace contextRef="#ctx0" brushRef="#br2" timeOffset="100266.7612">17853 4332,'-13'0,"13"0,0 0,13 26,13 52,13 0,0-14,13-12,65 0,79-39,-40-39,-39-13,-13-26,13-25,-13 25,-52 39,-13 13,0 39,0 26,26 155,-52-26,-13-52,-26 52,-39 39,-13-13,13-104,-52 27,13-66,-13-38,13-39,52-12,26-1,13-26,26-13,39-51,39 38,39-38,-26 51,91-12,-143 64,52 0,-39 0,-13-13,-26 13</inkml:trace>
  <inkml:trace contextRef="#ctx0" brushRef="#br2" timeOffset="100594.7846">20039 4695,'-26'-39,"26"39,0 0,26 0,52 0,26-13,26 0,66-13,-66 13,-39 13,-13 13,-52-13</inkml:trace>
  <inkml:trace contextRef="#ctx0" brushRef="#br2" timeOffset="100844.7626">20312 5160,'-91'-90,"91"90,0 0,0 0,13 0,0 0,26-13,26 0,53 0,-1 0,117 26</inkml:trace>
  <inkml:trace contextRef="#ctx0" brushRef="#br2" timeOffset="101469.6927">21431 4294,'-13'0,"13"0,39 26,79 51,-14 1,0 25,104 91,-117-129,52 64,13-38,-78-27,-26-12,0 0,-13-13,-26-13,27 25,-27-51</inkml:trace>
  <inkml:trace contextRef="#ctx0" brushRef="#br2" timeOffset="101766.3355">22681 4410,'-26'-103,"26"103,0 0,0 0,-66 64,-90 104,13-25,-130 89,195-154,-65 64,78-64,13-26,26-14</inkml:trace>
  <inkml:trace contextRef="#ctx0" brushRef="#br2" timeOffset="105983.9505">18647 6570,'0'0,"0"0,0 0,0 0,-13 65,-39 38,-52 65,-78 78,90-104,-64 130,104-169,-52 130,26-91,-13 0,39-12,13-53,-26 14,39-65,26-13,0-13,13-39</inkml:trace>
  <inkml:trace contextRef="#ctx0" brushRef="#br2" timeOffset="106468.1703">18894 6984,'-26'-52,"26"52,0 0,13 0,0-13,0 0,0 0,-13 13,0 0,0 0,0 0,0 13,0 91,0-14,0 39,0 14,26 89,0-63,13-53,-13 26,0 1,-26 38,0-26,0-91,0 1,0 0,13-26,39 38</inkml:trace>
  <inkml:trace contextRef="#ctx0" brushRef="#br2" timeOffset="107092.9703">17853 7682,'-13'0,"13"0,0 0,0 0,0 0,0 0,0 0,26-13,13 13,26-13,26 13,78 0,27 13,-118-26,52 13,-52 0,-26 0,0 0,0-13,52 13,-78 0,0 0,-13 0,0 0,-13 0</inkml:trace>
  <inkml:trace contextRef="#ctx0" brushRef="#br2" timeOffset="107545.9762">19480 7553,'13'13,"0"-13,26 13,13-13,52 0,-65 0,0 0,0 0,52-13,26 13</inkml:trace>
  <inkml:trace contextRef="#ctx0" brushRef="#br2" timeOffset="107764.6307">19792 7941,'0'0,"0"0,13 0,0 0,-13 0,0 0,13 0,26-13,65 13</inkml:trace>
  <inkml:trace contextRef="#ctx0" brushRef="#br2" timeOffset="108358.1914">22017 6104,'-130'0,"65"13,-65 78,-66 116,-25 90,52 78,78-77,39-117,104 116,-13-90,-39 129,39-155,-39 91,-78-26,39-130,-91 130,65-169,-52 40,-26-53,64-38,-25 13,104-39</inkml:trace>
  <inkml:trace contextRef="#ctx0" brushRef="#br2" timeOffset="110810.531">21913 7281,'13'0,"-13"0,0 0,0 0,0 0,0 0,13 13,26 39,39 51,65 65,-65-90,39 38,-39-25,-13-13,-26-14,-13-25,-13-13,-13 0,0 0,0-13,0-1,13 1,1 0</inkml:trace>
  <inkml:trace contextRef="#ctx0" brushRef="#br2" timeOffset="111107.3722">22733 7579,'-39'-104,"39"104,0-26,0 13,0 13,-13-13,-53 13,-12 26,-52 52,65-26,0 12,-39 27,39-14,13-38,13-13,0-13,26-13,0 0</inkml:trace>
  <inkml:trace contextRef="#ctx0" brushRef="#br2" timeOffset="111794.5909">23852 7579,'-65'-13,"65"13,0 0,-39 0,-79 26,-64 51,65 14,-13 51,39 39,65-103,26-1,13-38,0-13,0-13,13-13,13-39,91-258,-65 128,39-102,-52 154,0 14,0-1,13-12,-25 39,-1 38,-26 13,0 26,0 13,0 155,-13 39,0-104,13 27,-13-40,0-25,-13 25,26-38,0-26,0 0,0-13,0-13,0 0</inkml:trace>
  <inkml:trace contextRef="#ctx0" brushRef="#br2" timeOffset="112091.3703">24242 7385,'13'0,"0"0,13 25,26 27,26 26,-39-14,0 1,-13-26,13 13,0 12,-13-25,0-13,-13 0,0-13,0 0,0 0</inkml:trace>
  <inkml:trace contextRef="#ctx0" brushRef="#br2" timeOffset="112325.6824">24906 7553,'-13'-52,"13"52,0 0,0 0,-39 26,-79 39,-25 25,-65 39,78-25,26-14,0 14,52-52,26 12</inkml:trace>
  <inkml:trace contextRef="#ctx0" brushRef="#br2" timeOffset="120177.8592">10150 13101,'-26'-39,"26"39,0 0,0 0,0 0,0 0,-13 0,0 0,0-13,0 13,-13 0,0 0,0 39,-13 39,0 12,13-25,13-13,13-14,13 40,13-39,0-1,39 1,13-13,-26-26,39-13,-39-13,13-12,-13-1,-13 0,0 0,13-51,-26 25,-26 13,-13 13,-13 1,-39-1,-13 0,0 13,26 26,0 13,13-13,39 13</inkml:trace>
  <inkml:trace contextRef="#ctx0" brushRef="#br2" timeOffset="122005.4719">16214 13010,'0'-38,"0"38,0 0,0 0,0 0,0 0,0 0,0 0,0 0,26 0,0-13,13 0,26 0,-26 13,0 13,-13 0,0 25,0 14,0 13,-13 12,-26-12,0 0,-13 12,0-25,0-13,0 0,0-13,13-14,13 1,-13 0,13-13,0 13,0-13,0 0,0 0,0 0,0 0,0 0,0 0,0 0,0 0,0 0,0 0,39 0,13 0,13-13,-13 13,-13 0,39 13,-52-13,-13 0,0 0,-13 0,13 0,0 0,13 0,13-13,78-25</inkml:trace>
  <inkml:trace contextRef="#ctx0" brushRef="#br2" timeOffset="124692.0225">9968 7643,'13'-13,"-13"13,0 0,0 0,13 0,-13 0,13-13,39 13,39 0</inkml:trace>
  <inkml:trace contextRef="#ctx0" brushRef="#br2" timeOffset="124848.2209">11204 7527,'13'0,"0"0,39-13,39 0,26 26,-52 0</inkml:trace>
  <inkml:trace contextRef="#ctx0" brushRef="#br2" timeOffset="124988.8618">12479 7475,'65'0,"-52"0,143-13,27 26,-105 0</inkml:trace>
  <inkml:trace contextRef="#ctx0" brushRef="#br2" timeOffset="125176.2386">14457 7152,'78'0,"-39"0,65-13,-13 0,0 52,118-52</inkml:trace>
  <inkml:trace contextRef="#ctx0" brushRef="#br2" timeOffset="125316.9114">15576 7074,'0'-26,"0"26,0 0,0 0,0 0,-39 26</inkml:trace>
  <inkml:trace contextRef="#ctx0" brushRef="#br2" timeOffset="126894.4412">10124 8277,'-26'-39,"26"39,0 0,-13-13,0 0,-13-13,13-12,0-1,0 0,13 0,13 13,13-12,39-1,13 0,0 0,-26 26,13 0,-13 26,0 13,-26 0,0 0,-13 39,-39 38,-26-25,-13-1,-13-12,0 0,-26-14,65-25,13-13,13-13,13 0,0 0,13 0,13 13,13-13,91 39,-91-26,13 0,-26 0,-13-13,13 13,0 25</inkml:trace>
  <inkml:trace contextRef="#ctx0" brushRef="#br2" timeOffset="140577.5626">10840 14924,'-39'13,"26"0,0-13,0 0,13 0,-13 0,13 0,0 0,0 0,0 0,0 0,0 0,0 13,39 0,26 0,0 0,104-13,-65 0,26-13,104 0,-143 26,157-26,-118 0,195-26,-260 52,351-129,-298 77,116 0,0-12,13 51,-39-13,40-39,-40 39,-39 26,0-26,0-26,-13 13,-38 39,38 13,-65-26,13-26,-39 13,26 0,-26 1,-13-1,0 13,-13 0,26 25,-13 1,-26-13,0 0,-13-13,0 0,0 0,0 0,0 0,-13 0,0 13,0-13,13 0,0 0,0 0,27-26,64-103</inkml:trace>
  <inkml:trace contextRef="#ctx0" brushRef="#br2" timeOffset="141108.6382">16136 14174,'-13'-90,"13"90,0 0,0 13,13 26,13 155,-39-91,0 104,13-155,0-26,0-14,0 1,13-13,-13-129</inkml:trace>
  <inkml:trace contextRef="#ctx0" brushRef="#br2" timeOffset="141452.32">16357 14200,'-52'13,"52"-13,0 0,0 0,-13 13,-13 26,-52 38,-92 40,92-27,13-38,0 0,26-26,26 0,13-26</inkml:trace>
  <inkml:trace contextRef="#ctx0" brushRef="#br2" timeOffset="142483.2019">10644 14511,'-52'-13,"52"13,0 0,0 0,0 0,-26 13,-13 0,-13 12,-26 14,0 13,0-13,13-13,13-1,13 1,0 0,13-13,13 0,13 0,13 13,65 26,26-14,65 1,-65-26,-13-26,40 13,-92 0,-13 0,-13 0,0 0,-13 0,0 0,0 0,0 0,0 0,0 0,0-64,-13-1,0 13,0 13,26 1,39-27</inkml:trace>
  <inkml:trace contextRef="#ctx0" brushRef="#br2" timeOffset="143186.1933">12518 14161,'-39'-25,"39"25,26-65,39-26,26 1,-13 38,13 13,40 13,-40 26,-39 0,-13 13,26 78,-39-26,-26-27,-13 1,-13 0,13-13,0-13,13 0,0 0,0 0,13-1,26 27,91 26,-26-52,-13-13,65-26,-39-65</inkml:trace>
  <inkml:trace contextRef="#ctx0" brushRef="#br2" timeOffset="146138.2793">15225 15972,'-26'-39,"26"39,0 0,0 13,-39 129,-26 117,-27 0,-12-1,-39 66,65-117,26-39,26-117,13-38,0-13,0-116</inkml:trace>
  <inkml:trace contextRef="#ctx0" brushRef="#br2" timeOffset="146419.5144">15212 16127,'0'0,"0"0,0 0,0 0,0 39,0 103,13 13,39 104,-13-52,0-52,13-38,-26 51,-13-104,-13-12,13 52,-13-104</inkml:trace>
  <inkml:trace contextRef="#ctx0" brushRef="#br2" timeOffset="146700.6597">14769 17149,'-13'13,"13"-13,0 0,130-52,-39 26,-39 26,14 0,-14 0,78-64</inkml:trace>
  <inkml:trace contextRef="#ctx0" brushRef="#br2" timeOffset="146919.2805">16565 16502,'-104'-39,"104"39,13 0,26-12,39-27,-26 13,-13 13,65 13</inkml:trace>
  <inkml:trace contextRef="#ctx0" brushRef="#br2" timeOffset="147137.9603">16604 16800,'0'-13,"0"13,0 0,0 0,0 0,13 13,65-39</inkml:trace>
  <inkml:trace contextRef="#ctx0" brushRef="#br2" timeOffset="148168.8805">18061 15338,'-52'104,"52"-104,0 0,13 39,13 64,-52 130,13-117,-13 143,-13-143,13-51,26-13</inkml:trace>
  <inkml:trace contextRef="#ctx0" brushRef="#br2" timeOffset="148481.281">17424 16709,'-39'0,"39"0,0 0,26-13,52-13,39 0,39 14,-65 12,0 12,-13 14,-13 0,13-13,-13-26,1-26</inkml:trace>
  <inkml:trace contextRef="#ctx0" brushRef="#br2" timeOffset="148918.7051">17632 17214,'-39'12,"39"-12,0 0,13-12,13-27,13 13,13 13,39 13,-39 0,-13 13,-13 0,-13 39,-26 38,-39 14,13-27,13-25,13-26,13 0,13-1,26 27,0 0,26-13,0-13,-26-26,13-13,39-104</inkml:trace>
  <inkml:trace contextRef="#ctx0" brushRef="#br2" timeOffset="149949.5607">18842 16101,'-52'91,"52"-91,0 0,0 0,13 26,39 38,39 53,26 77,-65-117,-26-25,65 116,-65-129,-13-13,0-13,13-13</inkml:trace>
  <inkml:trace contextRef="#ctx0" brushRef="#br2" timeOffset="150215.1579">19532 16295,'-13'13,"13"0,-26 13,-65 39,-1 12,1 1,-26 25,39-38,26 0,26-39,26-26</inkml:trace>
  <inkml:trace contextRef="#ctx0" brushRef="#br2" timeOffset="152604.9619">20182 16063,'-13'0,"13"0,13-13,26-39,0 13,26 13,39 13,-25 26,-40 13,26 129,-65 0,-65-38,-13 25,25-77,-38 25,52-51,13-13,26-13,0 0,0 0,13 13,13 12,26 14,13-13,-12-13,12-13,52-52</inkml:trace>
  <inkml:trace contextRef="#ctx0" brushRef="#br2" timeOffset="153120.4202">21210 16127,'13'-13,"-13"13,13 0,26 26,52 39,52 64,-38-25,12 38,-52-39,26 40,-39-92,-13-25,0-13,-13-39,-13-38</inkml:trace>
  <inkml:trace contextRef="#ctx0" brushRef="#br2" timeOffset="153370.3411">22095 16192,'-13'26,"13"-26,0 13,-26 13,-91 38,0 53,-26 25,65-65,25-12,14-26,13-13,13-13</inkml:trace>
  <inkml:trace contextRef="#ctx0" brushRef="#br2" timeOffset="153838.9409">22563 16231,'0'0,"0"0,26-26,40-13,51 13,-26 26,-39 39,0 39,-39 64,-39 13,-13-77,26-27,13-25,13-13,195 52,-91-65,117-65,-130 0,-26 1</inkml:trace>
  <inkml:trace contextRef="#ctx0" brushRef="#br2" timeOffset="198246.6012">10879 11433,'0'-39,"0"39,0 0,0 0,0 0,0 0,0 0,0 0,0 0,0 0,0 0,0 0,0 0,0 0,0 0,0 0,0 0,0 0,-13 26,-13 77,13-38,-13 25,13 1,-13 12,13 65,0-64,0 64,13-103,0-14,0-12,13 0,-13-13,0-13,0 0,0 0,0 0,0 0,0-1,0-12,0 13,0-13,0 0</inkml:trace>
  <inkml:trace contextRef="#ctx0" brushRef="#br2" timeOffset="199183.8606">11529 11135,'-13'-142,"13"129,0 0,0 0,0 13,0 0,0 0,0 0,0 0,0 0,0 0,-13-13,0 13,0-13,0 13,0-13,13 13,-13-13,13 13,0 0,0 0,0 0,0 0,0 0,0 0,0 26,0 65,-13 12,13 91,-13-90,-13 128,13-154,-13 77,13-90,-13 12,13-12,0-26,0 0,0 0,0-14,0 1,13 0,0 0,0-13,0 0,0 0,0 0,0-13,0 0,91-39</inkml:trace>
  <inkml:trace contextRef="#ctx0" brushRef="#br2" timeOffset="199917.9388">12180 10424,'-52'-129,"52"129,0 0,0 0,0 0,0 0,0 12,-39 92,0 25,26 26,26 14,-13-1,0 39,-13-52,0-26,39 0,-13-38,-13 38,0-51,-26 38,13-51,0 0,0-27,0-12,0-13,13 0,0-13,0 0,26-26,91-64</inkml:trace>
  <inkml:trace contextRef="#ctx0" brushRef="#br2" timeOffset="200573.9809">12896 9803,'-13'-39,"13"39,0 0,0 0,0 0,-13 0,-14 52,1 51,39 79,13 63,-65-12,39-65,39 65,-25-117,12 91,-13-116,0 77,-13-52,-13 1,13-1,-13 13,13-51,0-39,0-13,0-13,0 0,-13-13,13-13,13-39</inkml:trace>
  <inkml:trace contextRef="#ctx0" brushRef="#br2" timeOffset="201214.502">13767 8962,'-13'-13,"13"13,0-12,0 12,0 0,0 0,0 12,26 144,13 76,-13-63,13-1,0 77,-12-38,-1-26,26 65,-52-117,-39 117,13-116,13-1,-1 39,1 26,13-142,0 25,-13-12,13-13,0-13,0-14,0-12,13-13,0 26</inkml:trace>
  <inkml:trace contextRef="#ctx0" brushRef="#br2" timeOffset="201854.8922">14548 8574,'13'-12,"-13"12,13-13,-13 0,0 13,0 0,0 0,0 0,0 0,13 0,13 64,13 117,-26 52,0 155,-13-220,0 169,13-105,13 14,13 0,-65-52,0 39,0-78,-13 194,26-297,-13 77,0-26,13-25,0-13,0 12,0-38,-13 26,26-52</inkml:trace>
  <inkml:trace contextRef="#ctx0" brushRef="#br2" timeOffset="263163.3189">15888 1060,'-26'-25,"26"12,-13 0,-13-26,-39-13,0 13,0-12,13 12,-13 13,0-26,-65 1,39 25,0 39,0 0,12-13,-12 25,13-12,-52 52,-39 0,52-14,26 14,13-13,0 25,0 14,13 25,12-25,-12 77,26-90,0 90,26-117,0 40,-13 0,13 38,0 39,0-103,0 103,13-104,13 27,0-13,26 12,13 78,-26-103,13 77,-13-77,13-1,27 40,-1-39,0-1,13-12,-13 0,-13-1,26 1,26 0,-39-26,39 13,-39-14,0-12,13 13,39 13,-25-13,25 0,-26-26,0-26,-26 13,13-13,26-13,-39 13,0 1,-13-14,0 0,39-26,-39-12,0 12,-13 0,1-25,-14 25,0-38,-13 51,26-39,-13 1,-13 12,-13-25,0 25,0 1,0-14,0-12,0-1,0 14,-13-1,-13 1,0 12,-13-25,0 25,-1 13,-25-25,13-27,26 40,-26-65,26 90,13-13,-13 13,0-25,0 25,13 0,-13 14,13-1,-13 0,13 13,0 0,0 0,-13 0,0 1,0 12,-13-13,0 13,-13 0,13 0,13 13,13 0</inkml:trace>
  <inkml:trace contextRef="#ctx0" brushRef="#br2" timeOffset="289768.6971">21926 0,'13'129,"-13"-155,0 26,0 0,0 0,0 0,0 0,0-12,0 12,0 0,0 0,-13 0,0-13,0 0,0 13,-13 13,13 0,0-13,13 0,0 0,0 0,0 0,0 0,0 0,0 0,0 0,0 0,-13 0,0 0,0 0,0 0,0 0,0 12,-13 14,13-13,0-13,0 13,13-13,-13 13,13 13,-13-13,0 0,13 39,-13-1,13-25,0 13,13-39,-13 26,13 13,0-26,0 0,-13-1,13 14,-13-26,0 13,0 0,0-13,0 0,0 0,0 0,0 0,0 0,0 0,0 0,0 0,0 0,0 0,0 0,-13 0,0 0,-13 13,0-13,0 0,0 0,-1 26,14-26,0 0,0 0,13 0,0 0,0 0,0 0,0 0,0 0,0 0,0 0,0 0,0 0,0 0,0 0,0 0,0 0,0 0,-13 0,0 0,13 0,-13 0,13 0,-26 13</inkml:trace>
  <inkml:trace contextRef="#ctx0" brushRef="#br1" timeOffset="320309.4475">18269 1190,'-13'-39,"13"39,0 0,0 0,0 0,0 0,0 0,0 0,0 0,0-13,0 0,0 0,0 13,0 0,0 0,-13 0,0 0,-13 0,0 0,0 0,-13 0,0 0,0 13,13-13,-13 13,13 0,0 13,13 0,0 0,0 25,0-25,0 13,13-13,0 0,-13 13,13-14,0 1,0-13,0 0,0 0,0 0,0-13,0 0,0 0,0 0,-13 0,0 0,0 0,0 0,0 13,0-13,0 0,-13 0,0 0,0 13,0 0,-39 0,39 0,0-13,13 0,0 13,0-13,0 0,0 0,0 13,0-1,13 1,0 0,-13 39,13-26,0 0,0 0,0 0,0-1,0 1,0-13,0 0,0 0,0 0,0-13,0 0,0 0,0 0,0 0,0 0,0 0,0 0,0 0,0 13,0 0,0 13,-13 0,-13 12,-13 14,0 0,0 0,13-14,0-12,-1 0,1 0,-13 0,13-13,13 0,0-13,0 0,13 13,0-13,0 13,0-13,13 12,0 1,0 0,0 0,0 0,0 0,0 0,0 13,0 0,0 0,-13 0,0-1,0 1,0 0,0 13,-13-13,0 0,13 0,0-14,0 1,0 0,-13 0,13 0,0 0,0 0,0-13,0 0,0 13,0-13,0 13,0-13,0 13,0 0,0 0,0 0,0-13,0 13,0-13,13 13,-13-13,13 12,0 1,0 0,1 13,-1 0,-13 0,13 0,-13 0,0 0,0-1,0-12,0 0,0 0,0-13,0 0,0 0,13-13,0 0,13 0,-13 0,0 13,0 0,0 0,0 0,-13 0,0 0,0 26,13 0,-13 0,0 0,0 0,0 0,0-13,0 0,0-1,13-12,13 13,0 0,13-13,13 0,0 0,-13 0,0 0,0-13,0 13,-13 0,0 0,0 0,0 13,0-13,-13 0,0 0,0 0,0 13,0 0,0 0,0 0,0 0,13 13,-13-13,-13-13,13 13,-13-13,0 0,13 0,0 0,0 0,0 0,0 0,0 0,13 0,0 0,0 0,0 0,-13 0,0 13,13 0,-13 0,0-1,1 14,-1 0,0-13,0 0,-13-13,0 0,0 0,13 0,0 0,0 0,0-13,13 0,0 13,0 0,0 0,0 0,-13 0,13 0,-13 0,13 13,0 0,-13-13,0 0,0 0,0 0,0 0,0 0,-13 0,13-13,0 0,0 0,0 13,0-13,0 13,0 0,0 0,13 0,0 0,0 0,0 0,13-13,0 13,0-13,-13 13,0 0,-13 0,0 0,0 0,-13 0,0 0,0 0,0 0,13 0,0 0,0-12,13-1,-13 13,13 0,0-13,0 0,13-13,0 0,1 0,-1 0,-13 0,0 1,-13-1,0 13,0-13,0 13,-13-13,13 13,-13-13,13 0,-13 1,0-1,0 0,0-13,0 13,0 0,0 0,13-12,-13 12,0 0,0 0,-13 0,0 0,0-13,13 14,-13-14,0 13,0 0,0-13,0 13,0 13,13 1,0-1,0 0,0-13,13 13,0-13,0 13,0 0,-13 0,0 0,-13 0,-13-13,0 14,13-1,0 0,13 0,0 0,0 0,0 0,-13-13,13 0,-13 0,13 1,0 12,0 0,13 0,13-13,13 0,-13 0,0 0,-13 13,-13 0,0 0,-13 1,-13-1,-13 13,-13 0,12 0,14 0,0-13,0 0,13 0,0 0,0-13,0 13,0-13,0 13,0-13,0 1,0-1,0 13,0 0,0-13,13 13,-13 0,0-13,0 0,-13-12,-26-1,0 0,-13-13,26 13,13-12,0-1,-26-13,0 1,-13-14,0 26,13 1,13 25,0 39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4:01:44.976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12935 6803,'-13'-52,"13"52,0-13,0 0,0 0,-26-39,13 14,0 12,-1 0,-25 0,-52-13,13 13,13 13,0 0,-13 13,0 13,0 13,13 13,-26 65,0-1,26 0,13-12,26-13,-13 51,39-26,13-38,26-13,26-13,26-14,13-25,26-38,-39-1,-13 0,13-26,-13 1,-13-1,-13-13,-13 14,-26-1,0 13,-13 27,0-1,0 13,0 0,0 0,0 13,0 0,0 39,0 64,13 39,0 39,-26 0,0-64,0-1,26 1,0-14,-13-12,0-40,0 1,0-26,0-13,0-13,0 0,13 26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4:01:45.288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12961 7682,'-39'-39,"39"39,13-26,65-25,13-1,65 13,-39 26,13 26,0 26,52 39,-143-40,66 143,-79-90,13 51,-26-38,13-1,26 14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4:07:12.279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9395 7436,'13'-103,"-13"103,0 0,0 0,0 0,0 0,0 0,0 0,0 0,0 0,0 0,-13 13,0 13,0 0,-13 12,0 53,13-39,0-1,0 1,-26 64,26-51,0 0,0-1,13 1,-13 0,13-1,0 40,0-39,-13-14,0 79,13-79,0-12,-13 13,13-13,0-1,0 27,0-13,0-13,0 64,0-51,0 0,13-14,0 1,-26 78,13-79,0 1,0 0,0 0,13 0,-13-1,0-12,0 13,0-13,0-13,13 13,-13-13,13 0,-13 12,13 40,-13-39,0-13,0 0,0 0,0-13,0 0,0 0,0 0,0 0,0 0,0 0,0 0,0 0,0 0,0 0,0 0,0 0,0 0,0-13,0 0,13-26,13-64,-26 38,13 0,0-12,-13 12,13-13,0 1,13-52,-13 64,0-52,-13 53,0-1,0-12,0 12,0 13,0-12,-13-1,13-52,0 66,-13-66,0 53,13-14,0 0,0 14,0-14,0 26,0-12,0-40,0 40,0-40,0 52,0 14,0 12,0 0,0 0,0 0,0 13,0 0,-13 0,13 0,0 1,0-1,0 0,0 13,0 0,0-13,0 13,0 0,0 0,0 0,0 0,0 0,0 0,0 39,0 64,13 26,0 104,-13-65,0 0,0 13,-13 65,0-65,13-77,0-40,13 1,0-26,-13-13,0-13,0 0,0-13,0 0,0-13,0-52,0-39,-13 14,0-13,0-53,13 66,-13-65,13 38,0-38,13 0,-13-78,0 78,0 51,0 1,0-13,0-40,0 1,0 78,-13-14,13 13,0 40,0-1,0 26,0 0,0 0,0 13,0 0,0 13,13 52,13 38,0 26,0 78,-13 0,0-65,0 40,-13 24,13 27,0-90,-13 25,-13 39,26-39,-26-91,13 1,0-13,0-14,0-12,0 0,0-26,0 0,0 0,0 0,0-13,0 0,0 0,0 0,0 0,0 0,0 13,0-1,0 1,0-13,0 0,0 0,0 13,13-13,13 39,0-26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4:07:14.247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9512 9299,'13'-52,"0"39,0-26,0-25,-13 12,0 0,0 13,0 0,-13 1,0 12,0 13,13 0,0 0,0 13,0 0,0 13,-13 39,13 38,0 14,13 12,-39 65,13-26,13-51,26 25,-13-64,-13-26,13 12,-13-12,0-13,0 13,-13-13,13-13,0 0,0-1,0-12,0 0,0 0,0 0,0-12,-13-27,-13-13,13-51,0-1,-13 1,13 38,0 0,0 26,13 27,0-1,0 13,0 0,-13 38,0 66,0 51,13-64,0 38,-13-64,13-14,0-12,0-26,0-13,0 0,0 0,0-13,-13-90,13-78,26-65,-13 117,0-1,0 1,0-26,-13 77,0-51,0 77,0 0,0 13,0 27,0 12,0 0,-13 12,0 105,-13 90,26 26,0-117,13 52,-13 39,0-116,13 64,-13-129,0-13,0 0,0-13,0 0,0 0,0-13,-13-39,0-77,0 38,0-38,0 38,0-12,0 25,13 26,0 26,0 14,0 12,13-13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4:07:18.308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9486 10320,'-13'-13,"13"13,0 0,0 0,0 0,0 0,0 0,-13 0,-13 13,0 26,-13 39,0 77,26-77,-13 90,13-65,13 52,0-25,0 102,0-76,0-40,0-12,13-14,0 78,0-77,0 116,-13-104,0 1,0-14,0 26,0-51,0-13,0 64,0-64,0-13,0 0,0-1,0-12,0 0,0-13,0 0,0 0,0 0,0 0,0-13,0 0,0 0,0 0,0 0,0 0,0 13,0-13,0 13,0 0,0 0,-13-1,13 14,-13 0,13 0,-13-13,13 0,0 0,-13 26,13-14,0-12,0 0,-13 0,0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4:01:17.023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92D050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9044 1397,'0'0,"0"0,0 0,0 0,0 0,0 0,0 0,0 0,0 0,0 0,0 13,13 25,-13 14,13 0,0 0,-13 12,26 27,-13-26,13 25,-13 1,-13-1,13 1,0 77,0-39,-13-51,13 38,-13-25,0 38,0 39,0-90,-13 129,13-130,-13 53,13-27,0 65,0-103,0 116,0-117,0 14,0-13,0-26,0-1,0-12,0-13,0 0,0-13,0 0,0 0,0 0,0 0,0 0,0 0,0 0,0 26,26 52</inkml:trace>
  <inkml:trace contextRef="#ctx0" brushRef="#br1" timeOffset="321332.4613">9278 6570,'-39'-65,"39"65,0 0,0 0,13 0,0 0,0 0,13 0,0 0,26-13,-13 0,0 0,0 0,13 1,1-14,-1-13,13 13,-13-13,13 0,0 1,39-14,-26 0,-13 13,26-12,-39 12,-13 0,26-13,0-25,-13 12,-13 13,0 1,0-14,-13 13,0 0,1-64,-14 38,13-25,-13 51,0 13,0 1,-13-14,13 13,-13 13,0 0,0 13,0 1,0 12,0-13,0 13,0 0,0 0,0 0,0 0,0 0,0 0,0 0,13 0</inkml:trace>
  <inkml:trace contextRef="#ctx0" brushRef="#br1" timeOffset="322519.6379">10931 4720,'-39'-12,"39"12,0 0,0 0,0 0,0 0,0 0,0 0,0 0,-13 0,-13 0,-13 12,-13 27,0 0,12 0,1 0,0-13,-13 25,13-12,0-13,26-13,0 0,0-13,13 13,0-13,0 0,0 0,13 13,13-13,13 0,13 13,13-13,0 0,1 13,-1-1,0 14,-26-26,0 13,-13 0,-13 0,0-13,0 0,-13 0,0 0,0 0,0 0,0 0,0 0,0 0,0 0,0-13,0 0,-13-13,0 1,0-1,0-13,-13 0,0 13,13 13,-13-13,13 13,0 1,13 12,0 0</inkml:trace>
  <inkml:trace contextRef="#ctx0" brushRef="#br2" timeOffset="382096.6335">17189 1901,'-13'-13,"13"13,0 0,0 26,13 116,0 104,-13-39,27 65,-27-91,0 38,13-76,-26 64,13-91,-13 13,13-25,0-27,-14-12,14 0,14-1,12-51</inkml:trace>
  <inkml:trace contextRef="#ctx0" brushRef="#br2" timeOffset="382659.0045">16890 2393,'-52'-39,"52"26,0-13,13-52,26 27,26-1,65-26,27 14,-27 38,78 0,-91 26,52 26,-78 13,-26 12,-13 14,-13 26,-39 38,-26-52,-39 40,-52-27,-26 14,-104-14,78-25,-1 0,92-39,26-1,26-12,39 26</inkml:trace>
  <inkml:trace contextRef="#ctx0" brushRef="#br2" timeOffset="383627.389">19454 1617,'0'13,"0"-1,0 131,-13 154,-13 26,-14 104,1 39,-13-13,0 12,39 1,-65-52,39 116,-13-91,13 105,26-53,0-116,26 13,0-116,-13 167,0-270,13 63,0 92,-13-298,13 25,13-12,0 0,-13-26,13 0</inkml:trace>
  <inkml:trace contextRef="#ctx0" brushRef="#br2" timeOffset="384970.7088">21392 2470,'-26'-39,"26"26,-13-12,-39-27,-26 0,-91 13,52 52,-13 52,-39 77,52-25,25-1,40-26,0 53,52-79,13 1,13-39,13-13,53-13,-1-26,0-52,-26 1,13-27,-13 27,-39 51,0 0,0 13,0 39,13 90,-13 52,-39 14,26-1,-39 0,-13-13,13-39,0-64,13-1,13-38,0-13,0-13,13 0,13-26,65-77,39-39,-39 90,-13 13,0 52,-13 13,14 39,-14 64,-26-13,-13 14,-13-1,-13-51,13-14,13 1,-13-52</inkml:trace>
  <inkml:trace contextRef="#ctx0" brushRef="#br2" timeOffset="386345.0489">16214 4940,'104'-51,"-39"25,208 26,0 0,53-52,12 65,13-52,14 65,25-65,-13 78,14-78,38 91,-26-117,66 52,-105-13,79 14,-92-14,117 0,-90 13,12-13,-117 0,105 26,-235-13,52 26,65-13,-195 0,39 0,-52 13,-13-13,-13 0,-13 0,0 0,0 0</inkml:trace>
  <inkml:trace contextRef="#ctx0" brushRef="#br2" timeOffset="386954.1661">22602 1707,'-91'-39,"91"39,0 0,13 26,13 116,0 156,-26 142,-39-27,26 92,-13-40,13 130,13-90,0 51,-39 39,13 26,13 64,0-181,13-25,26-14,-13-102,26-1,-26-207,26 26,-26-78,0-64,-13-26,0-26,0 0</inkml:trace>
  <inkml:trace contextRef="#ctx0" brushRef="#br2" timeOffset="387500.8674">23448 2755,'-26'-13,"26"13,0 77,13 221,-13-156,0-13,0 1,-13-14,13-38,0 25,0-77,0-13,0-13,13-26,0-26,-26-51</inkml:trace>
  <inkml:trace contextRef="#ctx0" brushRef="#br2" timeOffset="387906.9857">23396 2664,'13'-39,"0"26,65 0,39 13,-12 13,-14 39,-26 39,-39 38,-52 0,-26-25,0-40,-27 14,14-13,0-26,39-27,26 1,0 0,52 0,118 26,38-13,-52 0,-52-13,-26 0,-39 0,0 0,26 25,-13-12,26 13</inkml:trace>
  <inkml:trace contextRef="#ctx0" brushRef="#br2" timeOffset="392581.0985">17359 5290,'-91'-52,"91"52,0 0,0 0,0 0,0 0,0 0,0 0,0 13,0 26,0 12,0 27,13 38,-13-12,-13 64,13-65,-26 14,13-40,0 1,13 12,0-51,0-13,-14 0,14-13,0-13,0 0,0 0,0 0,14 13,-14-13</inkml:trace>
  <inkml:trace contextRef="#ctx0" brushRef="#br2" timeOffset="395705.0957">20950 5212,'0'0,"0"0,0 0,0 0,0 0,0 0,-13 65,-13 51,13-25,13 25,0-13,0 1,13-40,0 1,-26-13,13-13,-13-13,0-1,0 1,13 0,-13 0,13 0,26 51</inkml:trace>
  <inkml:trace contextRef="#ctx0" brushRef="#br2" timeOffset="399157.1181">17346 7023,'0'-13,"0"13,0 0,0 0,0 0,0 0,0 0,-13 0,13 0,-13 13,13 12,0 40,0 38,-13 66,13-79,0 14,0-14,13-12,0-14,0-12,0 13,-13-39,0 0,0-14,0 1,0 0,0-13,0 13,0-13,0 0,0 0,0 0,0 0,52 104</inkml:trace>
  <inkml:trace contextRef="#ctx0" brushRef="#br2" timeOffset="400531.738">21275 7100,'-39'-13,"39"13,-13-13,-26 0,-39-13,0 14,-13 24,-13 40,39 13,-26 51,13-12,0 12,12 52,40-26,26-51,26 0,14-1,25 1,52 25,-39-64,26-13,-13-14,26-50,52-27,-78 13,65-39,-104 14,40-53,-40 40,0-27,-26 40,-26-27,-13 26,0 1,-26 12,-39-39,-27 14,-25-1,-39 39,52 27,0-14,13 39,91-13</inkml:trace>
  <inkml:trace contextRef="#ctx0" brushRef="#br2" timeOffset="403093.3549">17658 9027,'-26'-52,"26"52,0-38,0-1,-13 26,-13-13,-26 0,-13 13,-13 13,-13 52,0 13,-1 38,14 26,13 27,0-1,39-52,26 14,0 51,13-104,39 92,-13-105,39 27,13-39,1-26,12-39,0-13,0-26,-13-38,13-26,-26 12,-13 14,13-53,-52 1,-13 78,-26-27,0 52,0 14,-13-1,-39 0,0 13,-13 13,-65 13,52 0,13 26,52 26,13-39</inkml:trace>
  <inkml:trace contextRef="#ctx0" brushRef="#br2" timeOffset="405202.1231">19180 9234,'-26'0,"26"0,0 0,0 0,0 0,0 0,0 0,0 0,0 0,0 0,0 0,0 0,0 26,-13 13,0 12,0 27,13 0,-13 25,13 1,-13 64,0 0,13-13,-13-26,0 104,13-129,-13 102,13-89,0 38,-13 39,13-39,0-64,13 12,-13 1,0-1,0 52,13-64,-13 38,0-64,0 0,0-1,0 1,0-13,-13 12,13-12,0 64,-13-77,13 13,0 38,0-51,0 0,-13-13,13 0,0 0,0-13,0 0,0-1,0 1,0 0,0 0,0-26</inkml:trace>
  <inkml:trace contextRef="#ctx0" brushRef="#br2" timeOffset="407904.3144">21145 9131,'-52'-26,"52"26,0 0,0 0,0 0,0 0,0 0,0 0,13 51,13 118,-13-53,0 13,0-25,-13 51,0-90,0 64,0-90,0-26,0 0,0-13,0 13,0-13,0 0,0 12,13 53</inkml:trace>
  <inkml:trace contextRef="#ctx0" brushRef="#br2" timeOffset="410372.6774">17697 11316,'-26'13,"26"-13,0 0,0 0,0 0,-26-13,0 0,-39 13,0 13,13 13,-52 39,52-14,0 14,-27 52,53 38,26-78,26 53,0-27,14 1,25-14,13 1,13-27,13 1,-13-26,0 0,-13-27,-13-12,13-38,-13-27,0-26,-26 1,0-1,-39-25,13 0,-13 12,13-25,-13 38,-13 14,0 25,0 13,-52-51,26 51,-26 0,-26 0,13 13,-13 13,-26 1,39 37,52 14,0 52</inkml:trace>
  <inkml:trace contextRef="#ctx0" brushRef="#br2" timeOffset="411457.1434">21262 11458,'-13'0,"13"0,0 0,0 0,0 0,-13-12,-26-1,13 13,-65 25,65 1,-13 78,13 12,0 14,26-27,0 0,13-25,13 0,26-1,13-12,0-13,26-14,-13-25,-13-13,26-38,-12-1,-27 0,0 0,-13-38,-13-14,-13 0,13-38,-26 0,-39-13,26 77,-26 13,-26 0,-13 1,-1-1,1 26,-39 0,52 39,39 13,0-13</inkml:trace>
  <inkml:trace contextRef="#ctx0" brushRef="#br2" timeOffset="412706.7443">22668 10411,'-26'-39,"12"0,1 26,0 0,13 1,-13-1,13 0,0 0,0 13,0-13,0 13,0 0,0 0,0 0,0 0,0 0,0 0,0 0,0 0,0 0,0 0,0 0,0 0,0 13,0-13,0 13,0 0,13 0,0 12,-13 27,0 13,13 64,-13-38,0 77,0-39,0 39,-13 39,13 0,0-103,0 25,-13 0,13 78,0-13,0-90,0 25,0 0,0 65,0-116,0 116,0-117,0-12,0 13,13-27,-13-12,0 0,0 39,0-40,0 1,0 13,0 51,0-64,0-13,0-13,0 0,-13-13,13 0</inkml:trace>
  <inkml:trace contextRef="#ctx0" brushRef="#br2" timeOffset="437053.3371">24229 5406,'0'-52,"0"52,0 0,0-13,0 0,0-13,0 1,-13-14,-13 0,0 13,-13 0,-26 0,13 1,-13 12,13 13,-13-13,13 26,-14 0,1 12,-13 1,13 13,13-13,13 39,-13-14,13 1,13 13,0 12,0 1,13 12,0-12,13 25,13-25,0 26,26-27,39 14,13-14,26-12,0-39,27 13,-40-26,0-13,39-13,-26 0,-26-26,0-13,-13 0,0-12,-26 12,0-13,13-12,-25 12,-14 13,0-38,-26 25,0 13,-13 14,-26-53,-1 39,-38-12,-39-1,26 13,-52 14,-26 12,39 13,52 13,-39 0,13 0,91 0</inkml:trace>
  <inkml:trace contextRef="#ctx0" brushRef="#br2" timeOffset="462877.2744">23917 7178,'-13'-26,"13"26,0 0,0 0,0 0,0 0,0 0,0 0,0 0,0 0,0 0,0 0,0 0,0 0,0 0,0 26,13 25,-13 27,13-13,0-1,-13 27,0-1,0 1,0 25,-13 14,0-40,13-38,0 0,0-1,0-12,0-13,-13 13,13-26,0 0,0 0,0-13,0 0,0 0,0 13,-13 12,13 79</inkml:trace>
  <inkml:trace contextRef="#ctx0" brushRef="#br2" timeOffset="467906.9174">24476 9454,'-26'-13,"26"13,0 0,0 0,0-13,0 0,0 0,-13 0,-13-26,13 14,-26-14,0 13,-26 0,0 0,0 0,0 0,0 13,0 1,0 12,0 25,13 1,-27 39,1 0,13-1,13 1,0 0,13 25,0 1,0 12,26-25,0-14,39 27,0-13,13-1,-13-38,13 0,0 0,0-14,0 1,13 0,0 13,0-13,1-13,-1 13,0-14,-13-12,-13 0,13 0,-13 0,13-25,0-1,-13 13,26-26,0 13,-26 0,13-12,0-1,0 0,0 0,0-26,-13 27,0-1,0 0,0-13,0 1,-13-1,0 13,-13-13,-26-38,13 25,-13-25,0 25,-13-13,-52-12,-156-1,247 91</inkml:trace>
  <inkml:trace contextRef="#ctx0" brushRef="#br2" timeOffset="512706.7032">24294 11976,'-26'0,"26"0,0-13,0 0,-13-26,-39-13,-13 1,-39-1,-13 26,39 39,13 0,26 26,-14 64,14 91,26-77,-13 12,26-39,26 1,39 25,1-25,12 12,-13-38,-13-13,39 12,0-25,13-26,0-26,-13-26,26-38,-39 12,13-25,1-14,-27 14,-26-1,-13 26,-13-25,-39-1,-39-51,-27 39,-155-40,39 53,-91 38,117 52,169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49:51.20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12271 6803,'0'-13,"0"0,0 0,0 0,0 0,0 0,-13-13,0 0,13 0,-13 1,13-1,-13 13,0-13,0 0,-13-13,13 13,-13-12,-13-14,0 13,0 13,-26-13,13 1,-26-1,-14 13,-77 13,78 13,-39 0,13 26,13-13,0 13,-65 38,52-25,-1-26,1 26,-13 38,39-12,-26-13,39 0,13 12,-39 53,65-40,0-12,13 0,26 38,13 0,13 1,0-26,26 51,0-52,0-25,52 52,13-66,13-12,26 26,-39-39,40 13,-53-26,52-39,-26 26,26 0,-52 0,13-13,0-25,14-27,-27 26,-13 1,-13-1,39-39,-65 40,0-14,-13 0,-13-12,0-14,-13 14,0-40,-26 53,0-66,0 78,-26 1,-13-14,-26 13,-91-38,-157 103,1 77,-52 78,377-168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0:39.2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7079 9247,'0'-52,"0"52,0-13,0 0,0-13,0 1,0 12,-13-13,0 13,-13 0,-13 0,-52-26,26 39,-13 0,0 13,-13 13,-13 13,-66 25,105-25,-65 39,26-26,0 38,26 1,13-14,13 1,0 38,26-38,13-26,0-1,13 40,13-52,0 12,13-12,0 0,39 0,65 25,-13-64,-26 0,13-12,-13 12,1-13,12 0,104-26,-117 13,0-13,26 13,-13 0,-26-12,52-66,-39 52,-12-12,-27-1,39-51,-26-14,-26 27,-26-1,-13 14,-13-39,0 77,-65-26,-78-12,-79 12,27 65,-117 117,65 12,-66 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0:41.43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14431 9156,'-39'-38,"39"38,0-13,0 0,0-13,0 13,-13 0,-39-39,-13 13,-26 14,13 12,-26 26,-79 12,92 1,-39 13,13 13,26 13,13 25,-26 39,39-25,26-27,26 14,26 0,26 25,0-51,65 25,26-12,26-14,-26-12,26-39,-38 0,90-39,-104 0,0 0,52-12,-65-14,39-65,-52 40,0-1,0-25,-39-14,-39 14,-13 12,-52 1,-39 12,-52 14,-143 25,26 65,273-26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1:47.132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11711 1293,'0'0,"0"0,0 0,0 0,0 0,0 0,0 0,0 26,-13 91,0 89,26 1,0-77,0 51,13 64,-39-76,0-1,0-39,-13 52,13-77,0 25,0-64,-26 12,13-25,-13-13,13 64,13-103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24:49.918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4867 8148,'-13'-104,"13"104,0 0,0 0,0 0,0-13,0 0,0 0,-13 0,0 1,0-1,0 0,-13 0,0 0,0 13,0 0,0 0,13 0,-13 13,0 0,0 0,-13 25,13-12,0 13,0-13,0 13,13-13,0-1,13 1,0 0,13 0,0-13,0 13,13 0,0-13,0 0,0 0,0-1,0-12,0 0,0-12,0-1,0 0,39 0,-39 0,0 0,-13 0,0 0,0 0,0 0,0-52,-13 27,0 12,0 0,0 13,0-13,-13 13,0 0,0 0,0 0,-13 0,0 1,0-1,0 13,13 0,13 0</inkml:trace>
  <inkml:trace contextRef="#ctx0" brushRef="#br0" timeOffset="968.5717">4802 9053,'-26'-26,"26"26,0 0,0 0,0-13,0 13,0 0,0 0,0 0,0 0,0 0,0 0,0 0,0 0,0 0,0 0,0 0,0 0,0 0,0 13,0 26,0 13,13 103,-13-103,0 25,0-12,0-26,0-1,0-12,0-13,0 0,0 0,0 0,0 0,0-13,0 0,0 0</inkml:trace>
  <inkml:trace contextRef="#ctx0" brushRef="#br0" timeOffset="2452.2854">8589 8109,'13'-168,"-13"168,0 0,0 0,0-13,-13-13,0 0,0 0,-13 13,-1 0,-12 0,-13-12,-13 12,13 26,-13 12,0 27,13 13,13-1,13 14,26-39,0 0,13-1,26 1,0 0,26-13,-13 0,13-26,0 0,52-13,-77 13,-1-13,-13 0,0 0,0 0,-13-13,52-77,-52 64,0 13,-13 0,0 0,-13 1,0-1,-26 0,-26 13,13 13,13 0,13 0,12 52</inkml:trace>
  <inkml:trace contextRef="#ctx0" brushRef="#br0" timeOffset="40261.9537">8172 9234,'0'0,"0"0,-13-13,0 0,0 0,0 0,26-26,13 1,52-1,0 26,0 13,13 26,-51 0,-1 12,0 79,-52-40,-26 27,-40-1,-38 14,-13-1,39-51,39-26,26-13,13-14,13-12,0 0,52 0,65 13,-26 0,0 0,40 13,-92-13,13 39,13-13</inkml:trace>
  <inkml:trace contextRef="#ctx0" brushRef="#br0" timeOffset="41309.0077">12817 7811,'-130'78,"130"-78,0 0,-13-13,0 0,-52 26,13 13,0 26,13-26,13 25,13 1,13-26,26 0,26 25,26-12,13-26,-39-13,0-13,-13 0,27-25,-40 12,0-13,0-13,-26 0,-39 1,-53-27,1 39,13 26,0 39,65-26</inkml:trace>
  <inkml:trace contextRef="#ctx0" brushRef="#br0" timeOffset="41933.7712">12323 9454,'0'0,"13"-39,39-13,39-25,26 25,-26 26,-26 26,-26 13,-13 13,13 39,-39 38,-65 26,13-51,13-13,26-14,26 1,39 0,66 0,51-1,-130-38,-13 0,-26-13,-13 78,-91 12,-105 78,53-103,91-39,26 0</inkml:trace>
  <inkml:trace contextRef="#ctx0" brushRef="#br0" timeOffset="42933.4512">17775 7760,'0'-13,"0"13,0 0,0 0,-78 26,-39 51,52 1,39-1,26-12,39-13,0-26,52 12,-39-50,0-40,13-65,-39 27,-39 38,-13 13,-26 1,-39-1,-13 39,65 26,39-26</inkml:trace>
  <inkml:trace contextRef="#ctx0" brushRef="#br0" timeOffset="43636.4145">17528 9066,'-13'0,"13"0,0 0,0 13,-39 26,-13 12,-78 53,25-14,27 1,39-14,26 1,13-39,26 0,26-1,40 1,-1-13,65-13,-78-13,26-13,-52 0,-13 0,-13 0,0 0,0 0,-13 13,0 0,0 0,0 13,-13 52,-39 51,-39 91,13-51,26-66,0-12,13-1,26-64,0-13</inkml:trace>
  <inkml:trace contextRef="#ctx0" brushRef="#br0" timeOffset="44167.5284">20026 8225,'78'-64,"-78"64,0 0,0 0,13-39,-13 39</inkml:trace>
  <inkml:trace contextRef="#ctx0" brushRef="#br0" timeOffset="44323.6875">20898 7992,'26'13,"39"13,0-26,13 13</inkml:trace>
  <inkml:trace contextRef="#ctx0" brushRef="#br0" timeOffset="44479.8858">22030 7954,'26'13,"0"-13,26 13,-13-13,-13 0,-13 0,13 12</inkml:trace>
  <inkml:trace contextRef="#ctx0" brushRef="#br0" timeOffset="52845.5261">4737 12687,'-13'-13,"13"13,0 0,0 0,0 0,0 0,0 0,0 0,0 0,0 0,0 0,0 0,0 0,0 0,0 0,0 0,0 0,0 0,0 0,0 0,0 13,13 0,0-13,13 13,13 0,13-13,-13 13,91-13,-65 0,13 0,14 0,-1 0,78-13,-78 13,117-13,-91 13,0-13,104 0,-129 26,207-52,-169 13,39-12,-39 12,39 0,131 0,-183 13,52 0,-39 0,169 0,-182 13,66-13,-1 0,143 0,-208 13,91-13,40-25,-14 38,-26 13,39-65,26 52,-64 13,64-65,0 65,-39 13,92-91,-118 65,208-26,-208 26,144 0,-53-13,-65 13,170-13,-157 13,117-25,-26 25,-38 13,51-26,-104 0,183 0,-183 0,182 0,-129 13,51 0,-13-13,-12 13,-1-26,-117 26,208-13,-155 13,90 0,-52-13,-130 13,209 0,-261 13,13 0,-26 0,26 0,-78 0,-13-13,-13 13,-13-13,-13 0</inkml:trace>
  <inkml:trace contextRef="#ctx0" brushRef="#br0" timeOffset="54001.352">4971 12480,'0'0,"0"0,0 0,0 0,0 0,0 0,0 0,-13 26,-13 13,13 13,-13 12,0 53,13-53,13 14</inkml:trace>
  <inkml:trace contextRef="#ctx0" brushRef="#br0" timeOffset="54891.6912">4919 13683,'-26'-26,"26"26,0 0,0 0,0 0,0 0,0 0,-13 13,-13 103,0 1,13-14,0-12,-13-27,13-25,13 0</inkml:trace>
  <inkml:trace contextRef="#ctx0" brushRef="#br0" timeOffset="55750.792">8797 12299,'-26'-26,"26"26,0 0,26 13,-13 0,0 0,-13 65,-13 12,-13-12,0 25,-26 52,26-51</inkml:trace>
  <inkml:trace contextRef="#ctx0" brushRef="#br0" timeOffset="56328.7859">8589 13644,'0'-13,"13"0,65-51,156-40,-195 104,0 13,-13 0,-13 26,-13 51,-39 1,-26-27,-26 27,26-26,26-27,26-12,0-13,13 0,13 0,39 13,52 26,-26-26,-39-13,0-1,104 1</inkml:trace>
  <inkml:trace contextRef="#ctx0" brushRef="#br0" timeOffset="57062.9343">12817 12118,'-78'0,"78"0,0 0,0 0,0 0,0 13,0 52,-13 25,-26 104,13-103,39 25,0-12</inkml:trace>
  <inkml:trace contextRef="#ctx0" brushRef="#br0" timeOffset="57625.2444">12596 13554,'0'0,"0"0,65-26,0 0,-26 26,-13 0,-13 13,-13 26,-26 25,-13-12,13-13,13-13,13-1,13 14,52 13,0 0,-12-1,-27-12,-13 0,-26 26,-79 51,-12-25,26-27,13-12,39-13</inkml:trace>
  <inkml:trace contextRef="#ctx0" brushRef="#br0" timeOffset="58531.1551">16721 12015,'-13'-65,"13"65,0 0,0 0,0 0,0 0,0 0,0 39,0 38,13 53,13 64,0-78,-26-90</inkml:trace>
  <inkml:trace contextRef="#ctx0" brushRef="#br0" timeOffset="59155.9504">16721 13334,'0'0,"0"0,0 0,-26 39,-91 90,52-39,13-38,13-13,13-13,13-13,13 0,13 0,26 12,78 14,-13-13,-13-13,-39 0,-13-13,-13 0,-13 0,0 0,-13 0,39-26,-26-77</inkml:trace>
  <inkml:trace contextRef="#ctx0" brushRef="#br0" timeOffset="59343.462">17137 13722,'0'13,"-39"103,13 39,13-51,0-14,13 14,-13-14,0-38,0-39</inkml:trace>
  <inkml:trace contextRef="#ctx0" brushRef="#br0" timeOffset="69887.069">5661 12713,'0'-26,"0"26,0-26,0 0,0 13,0 13,0-13,-13 1,13-1,0 13,0 0,0 0,0 0,0 0,0 13,-13-1,13 1,0 13,0 0,0 39,0-26</inkml:trace>
  <inkml:trace contextRef="#ctx0" brushRef="#br0" timeOffset="70730.371">5596 13166,'-13'0,"13"0,0 0,0 0,0 0,0 0,-13 13,-13 25,-13 40,13-26,0 12,0 14,39-39,-13-26</inkml:trace>
  <inkml:trace contextRef="#ctx0" brushRef="#br0" timeOffset="71136.4893">5804 13463,'-26'0,"26"0,0 0,0 0,0 0,13 13</inkml:trace>
  <inkml:trace contextRef="#ctx0" brushRef="#br0" timeOffset="71995.5911">6246 13036,'-26'-26,"26"26,0 0,0 0,-13 78,13 13,0-14,-13-12,13-1,0-25</inkml:trace>
  <inkml:trace contextRef="#ctx0" brushRef="#br0" timeOffset="72526.7331">7131 12390,'-13'0,"13"0,0 13,-13 38,-26 27,13-1,13-12,13 26</inkml:trace>
  <inkml:trace contextRef="#ctx0" brushRef="#br0" timeOffset="73073.3689">7105 13036,'-13'-13,"13"13,0 0,0 26,-13 26,-26 38,-13 14,13-26,26 25,13-90</inkml:trace>
  <inkml:trace contextRef="#ctx0" brushRef="#br0" timeOffset="73323.2907">7261 13476,'0'0,"0"0,39 13</inkml:trace>
  <inkml:trace contextRef="#ctx0" brushRef="#br0" timeOffset="74135.5321">7691 13075,'13'-13,"-13"13,-13 52,-13 25,13-25,0 0,13-26,0 0,0-13,13 0,13-13,-13-13,0 0,0 13,-13-13,0-13,-26-26,13 0,0 27,13-27,13 0,13 13,-13 26,0 0,0 13,-13 13,-13 52,-13 0,26 25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1:47.710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11451 1513,'-39'-13,"39"0,0 0,0 0,-13-25,26 12,52-26,91-13,14 14,12 38,-13 13,13 38,-65-12,-13 26,-52-13,-13 13,-39 12,-39 27,-26-1,-117 78,13-77,0 25,0-38,64-26,-77-1,117-25,-13 0,39-13,26 0,39 26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1:48.975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14431 1474,'0'0,"0"0,0 0,0 0,-26 26,-52 65,-26 90,-26 0,26 0,-14 65,40-39,26-78,-39 52,0 26,52-104,0-25,-13 38,39-90,0 0,13-26,0 0,0-26,26-51,26-66,13-12,26-13,13-26,-26 39,13-39,1 77,-14-77,-13 78,0 13,-26 12,0 26,-13 14,0-1,0 26,-13 13,0 0,0 0,0 0,26 13,-13 0,-13 13,0 0,13 26,0 13,0-1,13 40,0-13,13 38,39 52,-26-77,26 51,-26-26,27 27,-14-14,-26-39,0 1,0 77,-26-103,0 51,-26-64,13-13,0-1,0 1,0-13,0-13,-13 0,0 0,0-13,13 26,-13-13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1:50.881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17424 1630,'-13'0,"13"0,0-13,0 0,0 0,0 0,0-13,0 13,0-13,0-26,0 27,0-1,0 0,0 13,0 0,-26-13,0 0,-52 0,-27-12,14 38,0 12,-39 27,0 26,26 13,13 38,26 0,13 1,13 25,26-13,39-64,13 13,0-27,13-12,26-13,39-39,-39-26,13-64,13-52,-26-1,-39 53,0-1,0 27,-26 38,1 13,-14 13,13 13,13 26,13 103,0 78,-26-26,-26 65,39-26,-13-13,0-65,0 65,0-142,-13 77,0-90,0-26,0-13,0-13,0 0,0 0,0 0,13-26,13-39,26-77,-26 77,39-77,-26 90,13-13,-13 14,52 12,0 26,0 39,0 39,65 12,-25 65,-40-12,-39-1,0-13,0 14,-26-66,-13 1,0-13,0 13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04.841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11868 647,'0'0,"0"0,0 0,0 0,0-13,0 13,0 0,0 0,0 0,0 0,0 0,0 0,0 0,0 0,0 0,0 0,0 0,0 0,0 13,0 0,0 12,-13 14,0 13,0 0,0 25,0 1,-27-1,14 14,0 0,-13 25,0 13,-13 1,0 38,26-104,-26 53,13-27,-13 40,13-53,13 1,26-26,-13-1,13 1,0-13,0-13,0 0,0-14,0-12,0 0,0 0,0 0,0 0,0 0,0 13,0-13,0 13,13 13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05.950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11959 776,'-26'-13,"26"-13,0 13,0 0,0 0,-13 0,0 1,13-1,0 0,0 0,0 0,0 0,0 0,0 13,0 0,0 0,0 0,0 0,0 0,13 13,0 0,0 0,13 38,13 1,0 0,13 13,39 51,-13-51,13 25,-13 27,13 51,-26-78,26 52,-26-25,0-1,1 14,-1-40,0 27,-13-1,-26-64,26 38,-26-38,-13-26,0-13,0 0,-13-13,0 0,0 0,0 0,0 0,0 0,13 0,-13 0,0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15.523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14314 3414,'0'-13,"0"13,0 0,0 0,0 0,0 0,0 0,0 0,0 0,0 0,0 0,0 0,0 0,13 13,0 13,0 26,13 13,0-1,0 40,13 12,0 26,-13-64,0 38,0-12,13-1,-13 39,-13-51,13 77,-13-116,13 25,-13-12,0 13,0-27,0-25,0 0,0-13,-13 0,0-13,0 0,0 0,0 0,0 0,0 0,0 0,0 0,0 0,0 0,0 0,0 0,0 0,0 0,13 0,13-13,13-13,39-64,-13-14,1 1,12-27,39-141,-78 193,39-64,13-13,-13 38,-13 14,-13 12,13-12,-26 12,-13 40,-13 12,0 13,0 13,-13 0,0 0,0 13,0 0,0 0,0 0,0 0,0 0,0 0,-13 0,-13 104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17.569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14002 1267,'-13'0,"13"0,0 0,0-13,0 13,0 0,0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17.788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14158 1849,'0'0,"0"0,0 0,0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18.944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15823 608,'-104'-129,"104"129,0 0,-13 38,-26 79,-26 25,13 65,-13-65,0 26,26-38,-13 38,26-91,0 40,13-78,0-14,0 1,13-26,0 13,0-13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19.350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15680 517,'0'13,"0"-13,0 0,13 52,0 26,13 103,0-39,26 26,13-39,0 14,13 64,-13-65,-25-52,-1 1,-13-14,-13 1,0-13,0-26,13 12,-26-38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4:43:06.467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1575 479,'0'103,"0"-103,0-26,0 13,0 91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19.662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15303 1293,'0'0,"0"0,13 0,13 0,26 0,52 13,0 0,0-13,-26 0,26 0,13-13,14 26,-79 13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20.349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16838 944,'0'0,"0"26,0 52,0 12,-26 26,0-25,0 0,0 25,26-77,0-13,0-26,0 0,0 0,13-52,13-142,0 90,13-38,13 0,0 25,-13 27,-13 38,-13 39,-13 0,0 13,26 91,13 116,-26-65,39 39,-13-90,14 51,-1-77,0-14,65 27,-26-65,-13-39,0-39,0-51,-13-39,-13-39,-39 77,0-38,-13 52,0 12,0 39,0 27,-13-1,13 26,39 39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20.631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18725 711,'-91'-51,"91"51,13 13,0 51,-26 78,0-12,-13-1,0 0,13 1,13-53,0 1,0-26,0-39,0-13,0-13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20.982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18621 556,'0'0,"0"-13,39 0,26 13,26 13,0 26,13 39,0 64,-13-13,-39 13,-13 1,-26-14,-39-13,-13 1,-39-1,-39-38,-13-14,13-38,26-13,52 0,39 39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21.466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16669 4138,'13'0,"-13"0,0 0,0 0,0 39,0 181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21.638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16773 4850,'0'13,"0"-13,0 0,0 0,0 0,0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22.450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18868 3751,'-65'0,"52"0,-78 38,0 66,-78 103,39-26,38 0,66-13,52-26,26-64,53-14,129 14,-65-91,65-52,-78-38,13-65,-12-26,-92 26,-52 0,-65 12,-52 14,-66 0,-12 38,39 53,13 25,78 52,26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23.184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20390 3414,'65'65,"-38"-39,38 181,-13 116,-52-207,-13 65,-13 91,13-130,-13-38,0-14,13-51,0-13,-14-13,1-26,-39-90,-26-169,91 39,13 78,26-78,0 39,79-13,-14 104,65-39,26 51,-78 65,117 65,-195-26,13 52,-13 12,-52 27,-65 12,-130 52,78-64,-117 38,130-78,39-12,52-26,13-13,13 0,39 13,130 90,104-25,-104-91,91 39,-143-1,-12-12,-53-13,0 0,-26 0,-13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38.018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13884 9919,'0'0,"0"0,0 0,0 0,0 0,0 0,0 0,0 0,0 0,0-12,-13 12,13 0,0 0,0 0,0 0,0 0,0 0,0 0,0 0,-13 0,0 0,0 12,-13 79,13-39,0-1,0 14,0-13,0-13,0-1,13-25,-13 13,0-13,13 0,-13 0,0 0,13 52,0-40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38.955"/>
    </inkml:context>
    <inkml:brush xml:id="br0">
      <inkml:brushProperty name="width" value="0.08819" units="cm"/>
      <inkml:brushProperty name="height" value="0.35278" units="cm"/>
      <inkml:brushProperty name="color" value="#C00000"/>
      <inkml:brushProperty name="tip" value="rectangle"/>
      <inkml:brushProperty name="rasterOp" value="maskPen"/>
    </inkml:brush>
  </inkml:definitions>
  <inkml:trace contextRef="#ctx0" brushRef="#br0">13663 9945,'-26'0,"26"0,0 0,-13 0,-52-13,26 13,26 0,0-13,-13 1,13-1,0 0,0 0,0 0,0 0,0 0,0 0,0 0,0 13,13 0,0 0,0 0,0 0,26 0,26 0,0 0,13 0,13 0,52 0,-52 0,40-13,-53 13,13-13,-39 13,0 0,-26 0,0 0,-13 0,0 0,0 0,0 0,0 13,13 13,26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4:01:30.942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9343 4501,'-13'-65,"13"52,0 0,0 13,0 0,0-13,0 13,0-13,0 13,-13 0,13-13,0 13,0 0,0 0,0 0,0 0,0 0,0 0,0 0,-13 0,0 13,0 13,0 0,13 0,-13 64,13-38,0-13,-13 77,13-51,0-13,0 12,0 1,0-13,0 12,13-12,-13 52,0-27,13-25,-13 51,0-51,0 0,0 0,0-1,0 1,0 0,0-1,0 1,0 13,0 38,0-51,0 64,0-64,0-13,0 26,0-14,0 1,0 0,0 0,13-14,-13 1,13 65,-13-66,13 1,0 65,-13-78,13 12,-13 1,13-13,-13 26,0-13,0-14,0 1,0-13,0 13,0-13,0 0,0 0,0 0,0 0,0-13,0 0,0 0,0 0,0 0,0 0,0 0,0 0,0 0,0 0,0 0,0 0,0 0,0 0,0 0,0 0,0 0,0 0,0 0,0 0,0 0,0 0,0 0,0 0,0 0,-13-26,0 0,0-13,0 0,0 1,0-14,0-13,13 1,-13-53,13 53,-13-53,0 65,0-12,0 12,0-13,0 1,0-40,0 40,-13-14,13 26,0-12,13-27,13 0,0-25,0 38,0-12,0 25,13-64,-13 64,0-64,0 64,-13 1,13-1,-13 13,13 13,0-12,0-1,0 13,0 0,-13 14,13-27,0 13,0 13,-13 13,0 0,0 0,0 0,0 0,0 1,0-1,0 0,0 13,0-26,0 13,0 0,0 0,0 0,0 0,0 0,0 0,-13 0,0 0,13 0,0 1,-13-1,13 13,0 0,0 0,0 0,0 0,0 0,0 13,0 51,13 27,0 38,0 13,0-51,0 12,0 1,0 12,-26 52,0 13,0-77,0-1,0-12,13-14,0 14,0 38,13 1,-13-66,0 1,13 0,0-14,0 1,-13-13,0 26,0-27,0 14,0 39,0-66,0 1,0 13,0 39,0-52,0-13,0-1,0 1,0 0,0 0,0 0,0 0,0-13,0 13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3:57:50.6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17176 9816,'0'-39,"0"39,0 0,0-13,13 0,-13 0,0 0,0 13,0 0,0 0,0 0,0 0,0 0,0 0,0 0,0 26,0 13,0 26,0-26,13 12,-13-12,0 0,14 13,-14-14,0 1,0-13,-14 13,1-13,0-13,13 0,-13 0,13 25,39 40</inkml:trace>
  <inkml:trace contextRef="#ctx0" brushRef="#br0" timeOffset="812.2339">16682 9855,'-52'-39,"52"39,0 0,0 0,0 0,0 0,0 0,0-13,0 0,26 0,26-13,26 13,-13 0,65 1,-52 12,13 12,-25-12,12 0,-13 0,65 0,-78 0,-13 0,-13 0,-13 0,0 0,0 0,0 0,-13 0,0 0,0 0,0 13</inkml:trace>
  <inkml:trace contextRef="#ctx0" brushRef="#br0" timeOffset="4982.7705">13650 10876,'13'0,"-13"0,0 0,0 0,0 0,0 0,0 13,-26 52,0 39,-13 25,13-39,26-12,0-26,-13-13,0-14,39 1</inkml:trace>
  <inkml:trace contextRef="#ctx0" brushRef="#br0" timeOffset="5529.4708">13195 10838,'-26'-26,"26"39,0-13,0 0,0 0,0 0,13 0,26 0,52-13,26-13,-26 13,13-13,26 0,-52 13,26 0,-64 13,-1 0,-26 0,0 0,0 0,-13 0,13 13,-13 0,13 13</inkml:trace>
  <inkml:trace contextRef="#ctx0" brushRef="#br0" timeOffset="5982.4655">13299 10954,'0'0,"0"0,0 0,0 0,13 0,26-13,39 26,-13-13,-13 0,39 13,-26 0,0 0,-13-13,-13 0,0 13,0 0,1 0,-1 13,26 25,-13 1</inkml:trace>
  <inkml:trace contextRef="#ctx0" brushRef="#br0" timeOffset="8919.0783">17124 10864,'13'-26,"-13"26,0 0,0 0,0 0,-13 26,-13 77,13 0,-13-25,13 13,13-27,-13 1,13-13,0-14,-13 1,13 13,-13-39</inkml:trace>
  <inkml:trace contextRef="#ctx0" brushRef="#br0" timeOffset="9418.85">16500 10812,'-13'-13,"13"13,0 0,0 0,0 0,26 0,104 13,65-26,-78-13,78-26,-90 52,-1-13,52 0,-104 13,52 13,-65 0,-13 0,-13 0,0 0,0 26</inkml:trace>
  <inkml:trace contextRef="#ctx0" brushRef="#br0" timeOffset="12029.2575">13637 11872,'13'78,"-13"-78,0 0,0 0,0 0,0 0,-13 39,-26 25,13 27,13-26,26 38,-13-38,0-1,0-12,26-13,13 26</inkml:trace>
  <inkml:trace contextRef="#ctx0" brushRef="#br0" timeOffset="12544.5951">13117 11911,'0'26,"0"-26,0 0,13 0,0 0,91-13,-26 13,13 0,0 0,39-26,-13-13,-26 26,-13 1,1 24,-27-12,-13 0,0 0,-13 13,-13 0,13 13,-13-13,26 26,-26-13</inkml:trace>
  <inkml:trace contextRef="#ctx0" brushRef="#br0" timeOffset="12872.6718">13195 12170,'0'-13,"0"13,52-13,26 0,13 0,-13 0,13 0,39 13,-39 13,-26-13,53 13,-40 0,-13 0,13 26,26-26</inkml:trace>
  <inkml:trace contextRef="#ctx0" brushRef="#br0" timeOffset="15786.0856">16916 12027,'0'0,"0"0,0 0,0 0,0 26,0 13,0 13,0 0,0 77,0-39,-13-25,0 13,-13 25,26 1,-13-91</inkml:trace>
  <inkml:trace contextRef="#ctx0" brushRef="#br0" timeOffset="16270.3167">16500 12002,'0'13,"0"-13,0 0,0 0,13 0,13 0,39 0,91-13,-91 26,65-26,-52 13,0 0,-13 0,-12 0,-14 0,0 0,26 38</inkml:trace>
  <inkml:trace contextRef="#ctx0" brushRef="#br0" timeOffset="18394.7003">13494 12959,'0'-13,"0"13,0 0,0 0,0 0,0 0,0 0,0 0,0 0,0 13,-13 38,0 14,13 51,0-51,0 0,0-13,0-14,0 14,13 0,13-26</inkml:trace>
  <inkml:trace contextRef="#ctx0" brushRef="#br0" timeOffset="18847.6631">13117 12946,'-26'-52,"26"52,13-13,39-26,65-25,-26 38,-13 0,0 13,-13 0,65-39,-52 39,-39 26,0-13,-13 0,0 13,-13-13,1 13,12 26,-13-13</inkml:trace>
  <inkml:trace contextRef="#ctx0" brushRef="#br0" timeOffset="19175.6266">13182 13140,'0'0,"0"0,0 0,26-13,52-26,13 26,-13 0,-26 13,39 26,-39 0,26 0,-13-13,13 13,-65-14</inkml:trace>
  <inkml:trace contextRef="#ctx0" brushRef="#br0" timeOffset="22618.4299">17346 12868,'-65'-39,"65"39,0 0,0 0,0 0,0 26,0 39,-13 12,13 27,0-14,0-12,-13-13,0-26,0-1,26 1,0-13</inkml:trace>
  <inkml:trace contextRef="#ctx0" brushRef="#br0" timeOffset="23040.1721">16890 12946,'13'0,"-13"0,0 0,13-13,39-13,0 13,26-13,0 13,1-13,-1 13,39 0,-52 13,-13 0,0-12,26-1,-39 0,-13 0,-13 13,0 0,0 0,-13 0</inkml:trace>
  <inkml:trace contextRef="#ctx0" brushRef="#br0" timeOffset="23352.5698">16864 13153,'13'0,"-13"0,13 0,26-13,65-39,-13 26,1 13,12 26,-13 0,0 0,13-26,26 13</inkml:trace>
  <inkml:trace contextRef="#ctx0" brushRef="#br0" timeOffset="37569.0217">19076 6453,'0'-12,"0"12,0 0,0 0,13 64,0 40,-13 12,0 26,0 39,13-90,-13-1,0-12,0-13,13-14,-13 1,13 13,0-39,0-26</inkml:trace>
  <inkml:trace contextRef="#ctx0" brushRef="#br0" timeOffset="38068.9712">18439 6673,'13'-64,"-13"64,0 0,26-13,78-26,52-13,52 0,-13 27,79-14,-105 26,65 26,-143-26,-13 0,-39 13,0 0,-13 0,13 52</inkml:trace>
  <inkml:trace contextRef="#ctx0" brushRef="#br0" timeOffset="38443.8016">20182 6854,'0'-13,"0"13,13 0,0-12,13-1,0 0,0 13,39 38</inkml:trace>
  <inkml:trace contextRef="#ctx0" brushRef="#br0" timeOffset="38631.2336">20377 7359,'26'0,"-26"0,0 0,0-26,0 26</inkml:trace>
  <inkml:trace contextRef="#ctx0" brushRef="#br0" timeOffset="39287.287">21913 6570,'-52'-181,"52"181,0 0,0 0,13 13,-13 103,-13 65,-26-13,52-25,0-1,-13-39,0 14,0-53,0-38,0 0,0-13,0 0</inkml:trace>
  <inkml:trace contextRef="#ctx0" brushRef="#br0" timeOffset="40115.0793">19935 8613,'-13'0,"13"0,0 0,0 0,-13 78,-13 90,13-39,13 208,0-286,13 104,-13-64,0 0,-26 12,26-51</inkml:trace>
  <inkml:trace contextRef="#ctx0" brushRef="#br0" timeOffset="40443.1607">19441 8768,'0'0,"0"0,13-13,13-25,39-14,26 0,65 39,0-25,13 25,-13 26,-78-1,13 14,-25-13,-14 0,-13 13</inkml:trace>
  <inkml:trace contextRef="#ctx0" brushRef="#br0" timeOffset="40693.0189">19375 9182,'0'-13,"27"13,77-38,156-40,-130 39,0 13,0 0,0 1,0 12,27 38,-79 27</inkml:trace>
  <inkml:trace contextRef="#ctx0" brushRef="#br0" timeOffset="41067.8989">21054 8975,'-26'26,"26"-26,0 0,0 0,0 0,0 0,13 39</inkml:trace>
  <inkml:trace contextRef="#ctx0" brushRef="#br0" timeOffset="41224.1422">21015 9441,'0'-39,"0"39,0 0,0 0,0 0</inkml:trace>
  <inkml:trace contextRef="#ctx0" brushRef="#br0" timeOffset="42770.486">22394 8781,'-65'-13,"52"13,-39 26,-78 26,0 26,13 51,39-13,52 40,26-53,26 0,26-25,13-13,39 12,52 1,-65-52,26-13,-26-26,0-13,53-13,-79-26,0-12,-13-40,0-38,-39 52,0 12,-26 14,-52-40,-39 27,-26-1,12 39,-90 27,130 38,-130 116</inkml:trace>
  <inkml:trace contextRef="#ctx0" brushRef="#br0" timeOffset="65999.025">15238 9777,'0'0,"0"0,0 0,0 0,0 0,0 0,0 0,0 0,0 0,0 0,0 0,0 0,0 0,0 0,0 0,0 0,0 0,0 0,-13 13,0 26,0 13,0-1,-13 53,26-65,-13-1,13-12,0-13,0 0,0-13,0 0,0 0,0 0,0 0,0 0,0 0,0 13,-13 52</inkml:trace>
  <inkml:trace contextRef="#ctx0" brushRef="#br0" timeOffset="68404.5062">15225 11032,'-13'-52,"13"52,0 0,-13 0,0-13,0 0,-13 13,-13 0,-13 13,-14 39,27-13,13-14,0 14,0 0,13 0,13 13,13-14,13 14,13-13,-13 0,13-13,1-1,12-12,39-13,-39-13,0 0,-13-12,0-14,39-26,-26 13,-26 14,0-1,-26 0,-13 0,-13 13,-65-38,-39 25,13 26,-13 26,12 39,105-39</inkml:trace>
  <inkml:trace contextRef="#ctx0" brushRef="#br0" timeOffset="71762.8734">15212 12015,'-52'-13,"52"13,0 0,0 0,0 0,-13 0,-13 0,0 0,0 13,0 12,-14 27,14 0,13-13,0-1,13 1,0 0,26 0,0-13,14 0,-1-13,0-1,0-12,0 0,-13 0,-13 0,0-12,0-1,0-26,-13-13,0 0,0-38,0 51,-13 13,0 0,0 0,0 13,-13 1,0 12</inkml:trace>
  <inkml:trace contextRef="#ctx0" brushRef="#br0" timeOffset="73153.0395">15186 12803,'-13'-12,"13"12,0 0,-13 0,-39 12,13 27,-14 13,1 13,13 12,0 1,26 12,26-12,0-26,13-13,0-14,13 1,14 0,-1-13,0-13,0-13,-13-13,0 0,-13 1,0-27,0-13,-13 0,-13-12,-13 25,-13 0,0 14,-13-27,0 26,-13 13,-65 0,90 52</inkml:trace>
  <inkml:trace contextRef="#ctx0" brushRef="#br0" timeOffset="92457.4128">18491 9829,'39'-39,"-39"39,0 0,0 0,0 0,0 0,0 0,0 0,0 0,0 0,0 0,0 0,0 0,-13 13,0 26,0 13,0 12,0 1,0-13,0-1,13 14,-13-26,13 0,0-13,0-14,0 1,0-13,0 0,0 0,0 39</inkml:trace>
  <inkml:trace contextRef="#ctx0" brushRef="#br0" timeOffset="96424.8926">18465 10915,'0'-13,"0"13,0 0,0 0,0 0,0 0,0 0,0 0,0 0,0 0,0 0,0 0,0 0,0 0,0 0,0 0,0 13,0 13,0 0,0 0,0 13,0-13,0-1,0 27,0-13,0 0,-13 0,26-1,-13 1,0 0,0-13,0-13,13 26</inkml:trace>
  <inkml:trace contextRef="#ctx0" brushRef="#br0" timeOffset="98580.4538">18556 11898,'0'13,"0"-13,0 0,0 0,0 0,0 0,0 0,0 0,0 0,0 13,0 26,0 0,-13-1,13 1,0 0,0 0,0-26,0 0,0 0,0 12,0 1,-13 13,0 13,0-13,13 51</inkml:trace>
  <inkml:trace contextRef="#ctx0" brushRef="#br0" timeOffset="100611.1448">18751 12985,'-130'0,"130"0,0 0,0 0,0 0,0 0,0 0,0 0,0 0,0 0,-13 0,0-13,-13 13,0 0,0 13,0-1,0 1,-26 13,26 0,0 0,0 0,13 13,0-1,0 27,13-26,13 13,0-14,13 1,0 0,26 13,-13-13,13-14,13-12,0-13,-26-13,0 0,0-12,0-14,26-26,-13-12,-13-1,-26 13,0 27,-26-27,-13 26,-78-51,-26 12,-13 26,-78 26,142 52</inkml:trace>
  <inkml:trace contextRef="#ctx0" brushRef="#br0" timeOffset="112309.4521">1692 9674,'13'26,"-13"-26,0 0,0 0,0 0,0 0,0 0,0 0,0 0,0 0,0 38,13 40,0 25,26 130,-26-129,13 25,-13 104,0-78,-13-64,0 38,0-52,0 1,-13 0,0 25,0-64,13-13,0 0,0-26</inkml:trace>
  <inkml:trace contextRef="#ctx0" brushRef="#br0" timeOffset="113293.5111">1718 9790,'0'0,"0"0,0 0,0 0,0 0,13-13,26-13,26 0,0 26,157-25,-118 25,0 13,78-13,-104 12,130 14,-130 0,52 13,-65 0,1 13,64 64,-91-64,13 12,0 27,-26-26,-13-1,0 14,-13 51,0-64,-13-14,0 105,0-105,-26 27,0-26,0-13,0 12,-39 40,-13-14,12-25,-12-13,26 0,-13 0,-78-1,104-25,0 0,-104 13,104-26,13 13,13-13,0 0,13 13,0-13,0 0,13 0,0 0,0 0,-13 0,13 13,13 26</inkml:trace>
  <inkml:trace contextRef="#ctx0" brushRef="#br0" timeOffset="114136.9918">859 10023,'-182'0,"169"0,0 0,13 0,0 0,0 0,0 0,13 0,26 0,39 13,0 0,144 51,-118-51,39-26,0 26,26 0,-104 13,0-13,-13-13,-13 13,-13-13,0 0,-13 0,0 0,0 0,-13 0,0 13,0 0,13 26,13 90</inkml:trace>
  <inkml:trace contextRef="#ctx0" brushRef="#br0" timeOffset="114695.3188">885 11148,'0'13,"0"-13,0 0,0 0,0 0,0 0,0-78,26 53,53-1,51 13,0 0,78 39,-78-39,0 0,-52 0,-13 0,-39 13,-13 0,0 0,-13 0,0 0,13 39,-26 64</inkml:trace>
  <inkml:trace contextRef="#ctx0" brushRef="#br0" timeOffset="115320.0552">3371 10540,'-13'0,"13"0,0 0,13 0,13-13,143-13,-26 26,-26 0,91 26,-104-13,118 26,-92-26,-39 0,-13 0,39 0,-65-13,-26 13,-13 0,0-13,0 13,-13 25,0 40</inkml:trace>
  <inkml:trace contextRef="#ctx0" brushRef="#br0" timeOffset="117069.4718">1926 12907,'-26'-13,"26"13,0 0,-13 0,0 0,0-13,13 13,0-13,26 0,26 0,118 13,-66 13,-26 13,0 0,91 26,-117-26,-13-1,39 66,-26-26,-13 25,0 14,-26-27,-13 27,-26-14,-13-12,-52 90,39-91,0-12,0 0,13-26,13-1,0-12,-26 26,26-26,13-13,0 0,0 0,13-13,39 13</inkml:trace>
  <inkml:trace contextRef="#ctx0" brushRef="#br0" timeOffset="117944.2404">1887 12674,'0'0,"0"-13,13-13,92-12,64 25,-39-13,39 13,-39 26,39 13,130 51,-155-116,38 65,0 39,0 0,-78-14,65 40,-104-52,-26-13,92 168,-92-130,0 27,-26-27,0 27,-39-14,0-12,-26 0,-79 64,40-51,-26 12,-78 40,78-66,0-12,-78 26,130-53,-105 14,79-13,13 0,13 0,0 0,-78-13,91-13,26 0,0 0,13 0,0 0,13 0,0-26</inkml:trace>
  <inkml:trace contextRef="#ctx0" brushRef="#br0" timeOffset="118475.3534">4269 13489,'13'0,"26"0,91-13,0 0,52 0,-78 26,117 26,-104-26,1 13,-27-1,39-12,-65 13,-13-13,-26-13,0 13</inkml:trace>
  <inkml:trace contextRef="#ctx0" brushRef="#br0" timeOffset="119178.2278">2473 12881,'-13'0,"13"0,0 0,0 0,-13 0,-39-13,0 13,-39 0,13 0,0 0,-118-13,118 13,-117 0,52 0,26-13,0-13,-52 13,91 13,-79-12,157 24</inkml:trace>
  <inkml:trace contextRef="#ctx0" brushRef="#br0" timeOffset="119780.886">2616 13760,'0'0,"0"0,0 0,-26 0,-26 0,-247 26,182-13,-209 104,131-79,-273 27,64-13,1 116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4:12:08.99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11998 711,'-117'-64,"117"64,0 0,0 0,0 0,0 0,0 0,0 0,0 0,13 26,0 25,13 14,0 12,-13 1,13 13,-13-14,13 1,-26-14,13-12,0-13,0 0,0-13,0-13,-13 0,0-13,13 12,0-12,0 13,13 0,0 0,26 0,13 0,0 13,26 0,-13 0,13-13,0 0,0 0,79-13,-53 0,39 0,-52 0,26 0,26 0,52 0,-25 12,-27-12,13 0,65 0,-65 0,0 0,1-12,103-1,-104 13,26 0,-26-13,131 13,-196 0,65 0,39-13,65 26,-143-26,40 0,90 13,-91-13,26 13,-65-26,144 0,-105 13,26-13,-78 0,156-38,-156 64,52 0,-12-13,-1-13,0 0,-39 26,-13-13,13-26,-39 1,13-14,-39 13,26-26,-12-25,12-104,-13 78,-13 51,-13 39</inkml:trace>
  <inkml:trace contextRef="#ctx0" brushRef="#br0" timeOffset="1687.0644">11542 4449,'-39'-78,"39"78,0 0,0 0,0-13,13-13,26-12,0-27,0 0,39-77,-13 52,-12-14,-14 27,0 12,13-26,-26 40,-13 12,0 26,-13 0,0 0,0 13,0 0,0 0,0 0,13 0,13 13,13 0,26 0,26 0,26-13,52 26,13-26,-25 0,51-13,-78 13,195 0,-156-26,131 13,-53-13,-13 13,0 13,65 0,-51 13,-1-13,91-13,-38 0,-1 0,-52 13,52-13,1 0,-1 13,-39-26,65 39,-64 0,12-26,-65 26,0-13,0 0,-38 13,25 0,-65 0,-13 0,78 26,-104-26,26 26,14-14,-53 1,0 26,0 13,0 51,0 1,13 64,-52 0,-26-13,-13-26,26 0,-13-51</inkml:trace>
  <inkml:trace contextRef="#ctx0" brushRef="#br0" timeOffset="7372.6971">9174 285,'-39'-117,"39"104,0 13,0 0,0-13,0 13,0 65,0 0,-13 64,13-39,13 79,0 12,0 0,0-52,0 13,0-12,0 12,-13-77,0 51,13-77,0-13,0-13,0-1,0-12,0 13,13-13,39 0,0 0,26-13,-12 1,25 24,-13-12,13 13,13 0,-13 0,0 0,13-26,-13 26,-13 0,-13-13,1 13,-1-13,-26 0,-13-13,0 13,0-13,-13-13,0 0,13 1,-13-1,0 0,-13 13,0 0,0-13,0 0,0-13,-13 1,0-1,0 13,0 0,0-13,0 1,13-14,0-26,0 1,0-1,0 0,0-25,0-1,-13 27,0 12,0 14,0-1,0 13,0-26,-13 39,13 14,0-1,0 0,0 13,0-26,0 13,0 0,-13 0,0 13,0-26,-13 13,0 0,-13 13,0 0,-26 0,-39 0,-52 0,25 0,-64 0,0 52,0-26,26-13,-39 13,90-26,-77 0,117 0,-13 13,39-13,13 0,26 13</inkml:trace>
  <inkml:trace contextRef="#ctx0" brushRef="#br0" timeOffset="8794.0604">22095 3000,'-13'-116,"13"116,0 0,0 0,0 0,0 0,0 65,-13 271,13-258,-13 141,13-38,-26 117,39-195,0 65,0-25,-13 38,13-52,-13-51,13-14,0-38,-13-13,13-13,-13 0</inkml:trace>
  <inkml:trace contextRef="#ctx0" brushRef="#br0" timeOffset="9418.9016">22329 2858,'0'104,"0"-104,26 0,39 0,104-39,40 13,-40 39,39-13,0 0,52-26,-103 52,-1-13,0-13,0-13,-52 39,-39 0,0 12,-13 1,0 26,-13 0,0 64,-39 39,0-26,-13 39,13-38,-13 102,0-64,0 0,13-51,26 38,-13-65,0-25,13-26,-13-26,0-1,-26-12</inkml:trace>
  <inkml:trace contextRef="#ctx0" brushRef="#br0" timeOffset="9840.6606">22707 4914,'0'0,"0"0,0 0,13 0,26-12,52-1,78-39,39 65,0 0,0-13,53 0,-118 0,52 13,-91 0,-13-13,0 13,-52-13,-13 0,-13 0,0 0,-13 0</inkml:trace>
  <inkml:trace contextRef="#ctx0" brushRef="#br0" timeOffset="13058.3196">9473 3983,'0'0,"0"0,0 0,0 0,26 130,-13-1,26 52,-13-65,1 14,-14-1,0 39,-13-64,0-27,13-38,13-13,39 0</inkml:trace>
  <inkml:trace contextRef="#ctx0" brushRef="#br0" timeOffset="13511.3114">9031 4087,'13'-26,"0"13,26-13,169-64,-65 64,0 0,40 0,-14 26,39 13,-117 13,-39 13,-26-14,-26 14,-52 78,-39-40,-78 40,39-27,-26 1,78-53,25 1,1 13,13-13,0-13</inkml:trace>
  <inkml:trace contextRef="#ctx0" brushRef="#br0" timeOffset="14948.3397">24086 6311,'-91'-13,"91"13,0-13,0 0,-26-25,-26-1,-13-13,-39 13,-14 26,-51 52,52 26,65 51,0 26,39-38,26-39,13-40,39 1,91-64,-52-14,0-26,1-12,-53 38,-13 26,-26 13,13 13,0 26,26 142,-39 39,-13-39,13 39,-26-26,0-77,13-66,0-25,0 0,0-13,26-26,91-103,26 0,0-26,-52 77,-13 39,-26 39,26 78,27 129,-66-65,-13-13,0-12,-26-104</inkml:trace>
  <inkml:trace contextRef="#ctx0" brushRef="#br0" timeOffset="24307.4779">9968 2483,'-65'-26,"65"26,-26-13,13 0,0 13,0 0,13 0,0 0,0 0,0 0,0 0,13 0,52 13,78-13,26 0,-65 0,26 0,0 13,79-13,-27 0,-52-13,-13 13,-26-13,-13 13,0 0,-52 0,-13 0,0 0,0 0,-13 0,0 0,-13 52,0-39,0-26</inkml:trace>
  <inkml:trace contextRef="#ctx0" brushRef="#br0" timeOffset="24610.662">11412 2199,'-26'-26,"26"26,0 0,0 0,-26 51,13 27,0 38,26-25,-13-13,13 12,-13-38,0-13,0-14,13 1,13 0,-13-26</inkml:trace>
  <inkml:trace contextRef="#ctx0" brushRef="#br0" timeOffset="24940.2854">11451 2276,'-39'-13,"39"13,0 0,13 0,26 0,39 0,0 13,13 13,-26-13,-25 0,-1 13,-26 0,-26 25,-52 27,-92 25,27-38,52-26,13 13,26-1,26 40</inkml:trace>
  <inkml:trace contextRef="#ctx0" brushRef="#br0" timeOffset="26002.445">21757 1966,'0'0,"0"0,-26 0,-52 13,-53 13,-90 12,39 1,0 26,13-13,-104 12,90-25,53-13,0-13,13 0,-26-13,65 0,0 0,52 0,0 0,13-13,13 13,13 0</inkml:trace>
  <inkml:trace contextRef="#ctx0" brushRef="#br0" timeOffset="26330.4674">20156 2018,'0'-52,"0"52,0 0,13 52,0 12,0 66,-13-14,0-39,-13 14,0-13,0-14,0-38,0 0,0 0,0-26</inkml:trace>
  <inkml:trace contextRef="#ctx0" brushRef="#br0" timeOffset="26721.0499">20182 2043,'0'0,"0"0,0 0,-65 13,-39 39,0 0,-39 12,39 1,39-13,39-26,0 12,39 14,52 0,169 26,-78-78,0 25,-52-12,-39 0,-26-13,-26 0,-13 0,-26 78</inkml:trace>
  <inkml:trace contextRef="#ctx0" brushRef="#br1" timeOffset="33061.8087">13728 711,'0'-13,"0"0,0 1,0-1,0 0,0 13,-26 51,-39 130,26 65,13-26,0 52,39-53,-39 131,0-79,52 1,-26-1,13-64,39 39,-13-104,0 78,-13-116,-13 77,-13-104,0-12,-13 0,0-27,0-12,13-13,0-13,13-13,0 0</inkml:trace>
  <inkml:trace contextRef="#ctx0" brushRef="#br1" timeOffset="33967.7689">13663 711,'13'0,"-13"0,0 0,78 0,157-13,-79 0,52-25,130-1,-104 52,105-52,-40 39,0-26,53 0,-105 13,78 13,-91 0,1 0,-1 0,0 0,-39 0,-39 0,105 0,-144 13,-13 0,-13 0,-39-13,-13 0,-13 0,-13 26,0-26,0 13,-13 26,-13 38,-13 53,-13-1,-13 117,0-39,13 64,0 27,13-1,0 1,13 25,39-77,-78 25,52 1,13-130,-52 65,26-78,-13-12,13-53,0 14,13-26,0 25,-13-77</inkml:trace>
  <inkml:trace contextRef="#ctx0" brushRef="#br1" timeOffset="34592.6335">13520 4410,'13'0,"0"0,91 13,169 39,1-39,-92-13,247-13,-181-13,168-65,-13 91,-38-38,-14 50,-52-24,-52 63,-38-51,-40-13,-52 39,-26 0,13-13,-26 0,-13 0,-39 0,0-13,-13 0,-13 0,-13 26,13-13</inkml:trace>
  <inkml:trace contextRef="#ctx0" brushRef="#br1" timeOffset="35373.6281">15498 4914,'-13'0,"13"0,0 0,26 91,-13 25,13 1,-13-1,-13-12,-13 12,13-13,0-12,-13-26,26 12,-39-51</inkml:trace>
  <inkml:trace contextRef="#ctx0" brushRef="#br1" timeOffset="35810.9848">15277 4902,'13'-26,"0"13,65-13,117-52,-39 39,-39 27,52 12,-117 12,-13 27,-12 0,-14 26,-53 12,-51 1,0 0,26-1,26-38,26-13,13 13,65 12,300 40,-261-78,65 26,0 12,-52-12,-39-13,-26 0,-13 26,-26-40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4:16:57.96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15875 13735,'-26'-26,"0"26,-13-13,-26-13,-13 0,0 0,-39-13,-65 26,0 1,12 24,40 14,-104 26,143-13,-65 38,52-12,-13 64,39-12,39-14,26 53,65-66,26 14,78 64,-52-65,26-12,26-14,13 1,-13-52,-25-13,103-26,-182 0,78-13,-65 0,26-13,26-64,0-14,-26 40,-26-1,14-64,-40 64,-26 1,0-130,-39 103,-53-25,-168-78,-91 91,-65 77,-131 91</inkml:trace>
  <inkml:trace contextRef="#ctx0" brushRef="#br0" timeOffset="8842.7228">17775 11665,'-26'-13,"26"13,0 0,0 0,0 0,0 0,0 0,0 0,0 0,0 0,0 0,0 0,0 0,0 0,0 0,0 0,0 0,0 0,0 0,0 0,13 0,13 13,13-13,52 26,-26-13,39-13,0 13,1 0,-14-13,-13 0,52 0,-52 0,-26 0,0 0,13 0,-13 0,-13 0,0 0,-26 0,0 0,0 0,-13 0,0 0,0 0,0 0,0 0,0 0,0 0,0 0,0 0,0 0,0 0,0 0,0 0,0 0,0 0,0 0,13 13,-13 13,13 13,-13 25,0 1,0 51,0-25,13 64,-13-64,0 12,-13-25,0 12,13 40,-13-53,13 40,0-79,0 1,0-13,0-13,13 0,-13 0,0 0,0 0,0-13,0 13,0-13,13 51</inkml:trace>
  <inkml:trace contextRef="#ctx0" brushRef="#br0" timeOffset="10233.7506">21080 10553,'-104'-77,"104"77,0 0,0 0,0 0,0 0,0 0,-52 25,-26 27,-39 77,-130 169,142-130,-77 168,91-129,-13 129,65-142,-26 130,78-195,104 194,-52-154,78 63,-78-167,26 38,14-25,-66-39,-13-13,-13-13,13 25,-26-12,-13-13</inkml:trace>
  <inkml:trace contextRef="#ctx0" brushRef="#br0" timeOffset="10655.4704">20716 11795,'-13'13,"13"-13,26 51,26 66,-26 38,0 0,0 143,-13-247,26 79,-26-27,0-38,0-13,-13-14,0 1,0-26,0-13</inkml:trace>
  <inkml:trace contextRef="#ctx0" brushRef="#br0" timeOffset="11030.3953">20377 11989,'13'0,"-13"0,52-65,79-13,38-12,65 12,-130 52,52 14,-65 24,-26 1,-26 13,-13 13,-39 26,-52 38,-52 65,39-103,-52 38,52-25,-26 38,65-51,0 13</inkml:trace>
  <inkml:trace contextRef="#ctx0" brushRef="#br0" timeOffset="11561.4287">21535 12299,'40'52,"-40"-52,0 0,0 0,0 0,0 0,26 0,78 0,0 13,65 0,-65-13,13-26,0 26,0 13,-65 0,-13 0,-13-13,0 13,-13-1,0-12,0 13,0 0,-13-13,0 13,0 0</inkml:trace>
  <inkml:trace contextRef="#ctx0" brushRef="#br0" timeOffset="11877.366">22342 12092,'0'0,"0"0,0 0,0 0,13 13,13 26,-13 13,13 64,-26 0,0-12,13-65,-13 12,13-12,0-13,-13-13,0 0,0-13,13 0,13 0</inkml:trace>
  <inkml:trace contextRef="#ctx0" brushRef="#br0" timeOffset="12252.2676">22173 12144,'-13'0,"13"0,26 0,52-13,26 13,-13 0,-13 13,79 0,-92 0,-13 0,-26 0,-13 0,13 38,-26 1,-26 26,-13-1,0-12,-13 12,13-25,-27 39,27-52,13-1,0-12,26-26</inkml:trace>
  <inkml:trace contextRef="#ctx0" brushRef="#br0" timeOffset="13064.4874">24151 11937,'-65'-155,"65"155,0-13,-39-13,-39-39,-52 52,26 52,-40 39,40-1,39 14,-26 64,65-90,26 12,13-51,0 0,0-26,52 13,52-52,0-38,-38 25,-27 26,0 0,-26 26,13 13,0 26,26 90,-39 26,-39 14,13-66,-26-12,13-14,0-38,0-13,13-13,0 0,0-13,39-26,65-65,91 1,-52 51,-78 26,13 26,-26 13,0 13,-13 25,-26 14,0 12,-13-25,-13 0,0-26,0-1</inkml:trace>
  <inkml:trace contextRef="#ctx0" brushRef="#br0" timeOffset="13423.6903">23930 11148,'78'-26,"-26"26,182 26,-65 78,0 51,14 90,-105-38,-13 143,-39-53,-13-129,-26 246,-13-181,-65 116,-79-26,-77 14,-26-40</inkml:trace>
  <inkml:trace contextRef="#ctx0" brushRef="#br0" timeOffset="90702.0846">8393 12816,'-26'-38,"26"38,0 0,0-13,-13 0,13 0,-13 0,0 0,13 13,-91-78,52 52,-13-12,0 12,-26-13,13 26,-26 0,13 13,0 13,0 13,0 26,0 12,12 1,-25 51,26-12,0 25,26-38,13 12,26-12,13-14,26 53,-13-66,78 40,13-27,14-12,12-13,-13-52,0-26,39-52,-52 1,-13-1,39-38,-38-1,-27 27,-13-14,-26 40,0-27,-26 52,-13 1,-13-1,-26 0,-156-39,-79 52,1 130</inkml:trace>
  <inkml:trace contextRef="#ctx0" brushRef="#br0" timeOffset="95341.2079">12323 12907,'-13'-39,"13"39,0 0,-13-13,0 0,0-13,0 1,0-1,0 13,0-13,-52-65,39 65,-13-12,0-1,-13-26,0 26,-13 14,-26-1,-14 26,14 13,13 0,-13 12,0 27,-26 39,26-14,0 14,-39 38,13 65,78-129,-13 38,12 1,27-27,26 40,13-40,14-25,51 13,-13-39,169 51,-169-64,78 13,-26-26,0-26,0-26,40-38,-66-1,52-25,-52-26,-52 38,-26 27,-13 25,-13 13,-13 0,-26 0,-26 14</inkml:trace>
  <inkml:trace contextRef="#ctx0" brushRef="#br0" timeOffset="279521.3913">8680 13243,'0'0,"0"0,0 0,0 0,0 0,0 0,0 0,-13 0,-13 13,0 0,0 0,-13 0,-1 13,1 0,0 0,0-1,-26 27,26-26,-13 13,0 0,13-14,0 1,0 0,-13 13,-26 0,26-13,0-13,13-1,0 1,13 0,0-13,0 0,-52 13,39 0,0-13,13 0,-13 0,12 0,1 0,13 0,-13-13,0 0,13 0,0 0,-13-12,13-1,0 0,13 26,0-13</inkml:trace>
  <inkml:trace contextRef="#ctx0" brushRef="#br0" timeOffset="1.5364E6">9291 8781,'1353'-219,"534"-118,273 169,286 259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4:01:35.713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6285 5496,'-26'-12,"26"12,0 0,0 0,0 0,0-13,0 0,0 13,0 0,0 0,0 0,0 0,0 0,0 0,0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4:01:36.791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6637 5574,'-26'-26,"26"26,0-13,-13-26,0 1,0-1,-13 0,-13 13,-13 0,-52 13,38 26,27 13,-26 13,26 13,13-1,13 27,26-13,0-27,13-12,26 13,13-26,0-26,-12 0,-14-13,-13 0,26-38,-26 25,-13-13,13-12,-26 25,-13 0,0 13,-13 13,-26 0,-65 13,64 13,14 13,0 0,26 77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4:01:38.743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11998 5290,'-26'-13,"26"13,0 0,0 0,0 0,-13 0,0 0,0 0,0 13,0-1,0 14,0 0,13 0,13 0,0 0,13-13,13 13,13-13,-13-1,13-24,-13-1,26-13,-39 13,-13-13,0-13,0 0,-13 13,-13 1,13 12,-13 0,0 13,0 0,0 0,0 26,0-1,13 1,13 13,13-13,13 0,13-26,0-13,26-13,-39 0,-13-13,-13 1,0-1,-26 0,-26 13,0 13,-39 0,26 26,13 13,0 13,0 51,26-38,13-26,13 0,0 0,26-13,39-26,39-26,-52 0,-13 0,-13 1,-13-1,-13 13,-26 0,0 13,0 0,-26 0,0 13,-13 13,0 26,26-13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4:01:42.523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4711 6647,'-26'-64,"26"64,0 0,13 26,13 38,26 79,-13 89,-26-128,-13 38,0-13,13 52,-13-103,0 51,13-64,0-39,13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28T04:01:43.039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4529 6958,'-91'-39,"78"26,0 0,0-13,0-12,13 12,26 0,52-26,13 13,130-38,-104 77,52 38,-26 1,-25-39,64 13,-104 0,-39 0,39 0,-65 0,-13 13,-39 51,-91 1,-39 0,39-40,-79 40,92-26,0-14,52-12,26-13,39 65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5" Type="http://schemas.openxmlformats.org/officeDocument/2006/relationships/customXml" Target="../ink/ink18.xml"/><Relationship Id="rId4" Type="http://schemas.openxmlformats.org/officeDocument/2006/relationships/image" Target="../media/image26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customXml" Target="../ink/ink19.xml"/><Relationship Id="rId7" Type="http://schemas.openxmlformats.org/officeDocument/2006/relationships/customXml" Target="../ink/ink21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emf"/><Relationship Id="rId5" Type="http://schemas.openxmlformats.org/officeDocument/2006/relationships/customXml" Target="../ink/ink20.xml"/><Relationship Id="rId10" Type="http://schemas.openxmlformats.org/officeDocument/2006/relationships/image" Target="../media/image32.emf"/><Relationship Id="rId4" Type="http://schemas.openxmlformats.org/officeDocument/2006/relationships/image" Target="../media/image29.emf"/><Relationship Id="rId9" Type="http://schemas.openxmlformats.org/officeDocument/2006/relationships/customXml" Target="../ink/ink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8.xml"/><Relationship Id="rId18" Type="http://schemas.openxmlformats.org/officeDocument/2006/relationships/image" Target="../media/image42.emf"/><Relationship Id="rId26" Type="http://schemas.openxmlformats.org/officeDocument/2006/relationships/image" Target="../media/image46.emf"/><Relationship Id="rId21" Type="http://schemas.openxmlformats.org/officeDocument/2006/relationships/customXml" Target="../ink/ink32.xml"/><Relationship Id="rId34" Type="http://schemas.openxmlformats.org/officeDocument/2006/relationships/image" Target="../media/image50.emf"/><Relationship Id="rId7" Type="http://schemas.openxmlformats.org/officeDocument/2006/relationships/customXml" Target="../ink/ink25.xml"/><Relationship Id="rId12" Type="http://schemas.openxmlformats.org/officeDocument/2006/relationships/image" Target="../media/image39.emf"/><Relationship Id="rId17" Type="http://schemas.openxmlformats.org/officeDocument/2006/relationships/customXml" Target="../ink/ink30.xml"/><Relationship Id="rId25" Type="http://schemas.openxmlformats.org/officeDocument/2006/relationships/customXml" Target="../ink/ink34.xml"/><Relationship Id="rId33" Type="http://schemas.openxmlformats.org/officeDocument/2006/relationships/customXml" Target="../ink/ink38.xml"/><Relationship Id="rId38" Type="http://schemas.openxmlformats.org/officeDocument/2006/relationships/image" Target="../media/image52.emf"/><Relationship Id="rId2" Type="http://schemas.openxmlformats.org/officeDocument/2006/relationships/image" Target="../media/image34.png"/><Relationship Id="rId16" Type="http://schemas.openxmlformats.org/officeDocument/2006/relationships/image" Target="../media/image41.emf"/><Relationship Id="rId20" Type="http://schemas.openxmlformats.org/officeDocument/2006/relationships/image" Target="../media/image43.emf"/><Relationship Id="rId29" Type="http://schemas.openxmlformats.org/officeDocument/2006/relationships/customXml" Target="../ink/ink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11" Type="http://schemas.openxmlformats.org/officeDocument/2006/relationships/customXml" Target="../ink/ink27.xml"/><Relationship Id="rId24" Type="http://schemas.openxmlformats.org/officeDocument/2006/relationships/image" Target="../media/image45.emf"/><Relationship Id="rId32" Type="http://schemas.openxmlformats.org/officeDocument/2006/relationships/image" Target="../media/image49.emf"/><Relationship Id="rId37" Type="http://schemas.openxmlformats.org/officeDocument/2006/relationships/customXml" Target="../ink/ink40.xml"/><Relationship Id="rId5" Type="http://schemas.openxmlformats.org/officeDocument/2006/relationships/customXml" Target="../ink/ink24.xml"/><Relationship Id="rId15" Type="http://schemas.openxmlformats.org/officeDocument/2006/relationships/customXml" Target="../ink/ink29.xml"/><Relationship Id="rId23" Type="http://schemas.openxmlformats.org/officeDocument/2006/relationships/customXml" Target="../ink/ink33.xml"/><Relationship Id="rId28" Type="http://schemas.openxmlformats.org/officeDocument/2006/relationships/image" Target="../media/image47.emf"/><Relationship Id="rId36" Type="http://schemas.openxmlformats.org/officeDocument/2006/relationships/image" Target="../media/image51.emf"/><Relationship Id="rId10" Type="http://schemas.openxmlformats.org/officeDocument/2006/relationships/image" Target="../media/image38.emf"/><Relationship Id="rId19" Type="http://schemas.openxmlformats.org/officeDocument/2006/relationships/customXml" Target="../ink/ink31.xml"/><Relationship Id="rId31" Type="http://schemas.openxmlformats.org/officeDocument/2006/relationships/customXml" Target="../ink/ink37.xml"/><Relationship Id="rId4" Type="http://schemas.openxmlformats.org/officeDocument/2006/relationships/image" Target="../media/image35.emf"/><Relationship Id="rId9" Type="http://schemas.openxmlformats.org/officeDocument/2006/relationships/customXml" Target="../ink/ink26.xml"/><Relationship Id="rId14" Type="http://schemas.openxmlformats.org/officeDocument/2006/relationships/image" Target="../media/image40.emf"/><Relationship Id="rId22" Type="http://schemas.openxmlformats.org/officeDocument/2006/relationships/image" Target="../media/image44.emf"/><Relationship Id="rId27" Type="http://schemas.openxmlformats.org/officeDocument/2006/relationships/customXml" Target="../ink/ink35.xml"/><Relationship Id="rId30" Type="http://schemas.openxmlformats.org/officeDocument/2006/relationships/image" Target="../media/image48.emf"/><Relationship Id="rId35" Type="http://schemas.openxmlformats.org/officeDocument/2006/relationships/customXml" Target="../ink/ink39.xml"/><Relationship Id="rId8" Type="http://schemas.openxmlformats.org/officeDocument/2006/relationships/image" Target="../media/image37.emf"/><Relationship Id="rId3" Type="http://schemas.openxmlformats.org/officeDocument/2006/relationships/customXml" Target="../ink/ink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41.xml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42.xml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13" Type="http://schemas.openxmlformats.org/officeDocument/2006/relationships/image" Target="../media/image9.emf"/><Relationship Id="rId18" Type="http://schemas.openxmlformats.org/officeDocument/2006/relationships/customXml" Target="../ink/ink12.xml"/><Relationship Id="rId3" Type="http://schemas.openxmlformats.org/officeDocument/2006/relationships/image" Target="../media/image4.emf"/><Relationship Id="rId21" Type="http://schemas.openxmlformats.org/officeDocument/2006/relationships/image" Target="../media/image13.emf"/><Relationship Id="rId7" Type="http://schemas.openxmlformats.org/officeDocument/2006/relationships/image" Target="../media/image6.emf"/><Relationship Id="rId12" Type="http://schemas.openxmlformats.org/officeDocument/2006/relationships/customXml" Target="../ink/ink9.xml"/><Relationship Id="rId17" Type="http://schemas.openxmlformats.org/officeDocument/2006/relationships/image" Target="../media/image11.emf"/><Relationship Id="rId25" Type="http://schemas.openxmlformats.org/officeDocument/2006/relationships/image" Target="../media/image15.emf"/><Relationship Id="rId2" Type="http://schemas.openxmlformats.org/officeDocument/2006/relationships/customXml" Target="../ink/ink4.xml"/><Relationship Id="rId16" Type="http://schemas.openxmlformats.org/officeDocument/2006/relationships/customXml" Target="../ink/ink11.xml"/><Relationship Id="rId20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11" Type="http://schemas.openxmlformats.org/officeDocument/2006/relationships/image" Target="../media/image8.emf"/><Relationship Id="rId24" Type="http://schemas.openxmlformats.org/officeDocument/2006/relationships/customXml" Target="../ink/ink15.xml"/><Relationship Id="rId5" Type="http://schemas.openxmlformats.org/officeDocument/2006/relationships/image" Target="../media/image5.emf"/><Relationship Id="rId15" Type="http://schemas.openxmlformats.org/officeDocument/2006/relationships/image" Target="../media/image10.emf"/><Relationship Id="rId23" Type="http://schemas.openxmlformats.org/officeDocument/2006/relationships/image" Target="../media/image14.emf"/><Relationship Id="rId10" Type="http://schemas.openxmlformats.org/officeDocument/2006/relationships/customXml" Target="../ink/ink8.xml"/><Relationship Id="rId19" Type="http://schemas.openxmlformats.org/officeDocument/2006/relationships/image" Target="../media/image12.emf"/><Relationship Id="rId4" Type="http://schemas.openxmlformats.org/officeDocument/2006/relationships/customXml" Target="../ink/ink5.xml"/><Relationship Id="rId9" Type="http://schemas.openxmlformats.org/officeDocument/2006/relationships/image" Target="../media/image7.emf"/><Relationship Id="rId14" Type="http://schemas.openxmlformats.org/officeDocument/2006/relationships/customXml" Target="../ink/ink10.xml"/><Relationship Id="rId22" Type="http://schemas.openxmlformats.org/officeDocument/2006/relationships/customXml" Target="../ink/ink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Discrete Mathematics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1: </a:t>
            </a:r>
            <a:br>
              <a:rPr lang="en-US" dirty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F0F1E3-1C0A-46CD-A88D-113F9E252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Logic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C3B664A-C70A-4BA6-9208-89A64ED85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91AAF9F-D9AB-413E-9FC5-A8EDFE9CC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" y="1789884"/>
            <a:ext cx="837247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7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D58453-A484-4DD2-A392-B9C3A116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Proportional Logic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1565B0E-9513-4BBA-98BA-AE703C68D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0AB201C-E18A-4905-9A43-594465B09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341" y="1638435"/>
            <a:ext cx="8018009" cy="489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1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CF5A00-A8F2-4DBA-BC3F-AFCB1453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Proportional Logic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67E8AFC-23DA-4B49-80E3-EF7AEDFC6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6DE47E5-3E10-4AAC-A457-D167DF913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" y="1566070"/>
            <a:ext cx="8239125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3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180FAB-502A-461D-B915-838F9BC69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Composite Statements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DAD6593-F206-4ED9-A244-0A8FC29C0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B03789C-39E3-473C-927B-6919D1FD0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016986"/>
            <a:ext cx="777240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AD543E-6DC1-4F06-B736-97B26A641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Composite Statements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693439B-81C8-43DB-9D91-ED5561B2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891CFB5-FBC7-4081-9FA6-B43A052D1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90689"/>
            <a:ext cx="798195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8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F77D-4F82-406D-BBF7-226F848A6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Negation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6812962-F855-4AF7-A3F1-FC31782F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9CB7A7B-076D-4F40-8B21-8268A16A3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511" y="1593036"/>
            <a:ext cx="7990386" cy="486096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527640" y="2216160"/>
              <a:ext cx="946440" cy="6336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11800" y="2152800"/>
                <a:ext cx="978120" cy="76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184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6C5B22-4BB3-4F8A-9046-B720B528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Negation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F967AB-F9EB-4B8E-8BEC-6BAFB1787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41AB45A-CA4E-4C2D-8335-2FC504A49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2" y="2214699"/>
            <a:ext cx="818197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97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DCE9A9-D5AF-406D-BC8E-9AD0EDB7E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Negation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C07A6A8-2FD6-422A-9040-6F2AFF86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85965C8-D72C-4294-A451-1F632CEFA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90689"/>
            <a:ext cx="6419850" cy="40005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019240" y="3170520"/>
              <a:ext cx="763920" cy="540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03400" y="3107160"/>
                <a:ext cx="795600" cy="66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4708080" y="3207960"/>
              <a:ext cx="702720" cy="4658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92240" y="3144240"/>
                <a:ext cx="734760" cy="59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66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6CA568-0268-4B27-8034-0678FB680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Conjunction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DD85DF5-840B-4470-9A25-E37B4966C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6E381CC-6E6D-4E0F-B032-DF35F31B3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83" y="1806892"/>
            <a:ext cx="7339965" cy="422773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4141080" y="465480"/>
              <a:ext cx="89280" cy="8384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25240" y="402120"/>
                <a:ext cx="121320" cy="96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4094280" y="437760"/>
              <a:ext cx="459360" cy="4053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78440" y="374040"/>
                <a:ext cx="491040" cy="53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4825080" y="530640"/>
              <a:ext cx="749880" cy="7362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809240" y="467280"/>
                <a:ext cx="781560" cy="86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/>
              <p14:cNvContentPartPr/>
              <p14:nvPr/>
            </p14:nvContentPartPr>
            <p14:xfrm>
              <a:off x="5893200" y="447120"/>
              <a:ext cx="834120" cy="90360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877360" y="383400"/>
                <a:ext cx="865800" cy="103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504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54D2AE-D7D5-4704-A261-F4AEB1701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Disjunction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51F4B52-AB54-4805-B71F-53417CBD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B009790-4C4C-454B-A92F-9E80B4B06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2153738"/>
            <a:ext cx="7287441" cy="414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9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What is discrete?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Discrete : distinct or not connected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719360" y="0"/>
              <a:ext cx="7247160" cy="64022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10000" y="-9360"/>
                <a:ext cx="7265880" cy="642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96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7DC633-CEF4-4276-9892-9C49FDEEA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Truth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FB5B61-A75B-4EA8-AE80-51E91FEC9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C33BBE8-33C4-4872-9891-1728BAF20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758" y="1836556"/>
            <a:ext cx="6856367" cy="423904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4061520" y="228240"/>
              <a:ext cx="211320" cy="7264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45680" y="164520"/>
                <a:ext cx="243000" cy="85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4286520" y="214200"/>
              <a:ext cx="473400" cy="7128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70680" y="150840"/>
                <a:ext cx="505080" cy="83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5153040" y="1224360"/>
              <a:ext cx="557640" cy="6429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37200" y="1161000"/>
                <a:ext cx="589320" cy="76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/>
              <p14:cNvContentPartPr/>
              <p14:nvPr/>
            </p14:nvContentPartPr>
            <p14:xfrm>
              <a:off x="5036040" y="451440"/>
              <a:ext cx="5040" cy="504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019840" y="388080"/>
                <a:ext cx="37080" cy="13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Ink 8"/>
              <p14:cNvContentPartPr/>
              <p14:nvPr/>
            </p14:nvContentPartPr>
            <p14:xfrm>
              <a:off x="5096880" y="665640"/>
              <a:ext cx="360" cy="36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081040" y="60228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Ink 9"/>
              <p14:cNvContentPartPr/>
              <p14:nvPr/>
            </p14:nvContentPartPr>
            <p14:xfrm>
              <a:off x="5485680" y="172440"/>
              <a:ext cx="210960" cy="50760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469840" y="108720"/>
                <a:ext cx="242640" cy="63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" name="Ink 10"/>
              <p14:cNvContentPartPr/>
              <p14:nvPr/>
            </p14:nvContentPartPr>
            <p14:xfrm>
              <a:off x="5644800" y="186120"/>
              <a:ext cx="206640" cy="63360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628960" y="122760"/>
                <a:ext cx="238320" cy="76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2" name="Ink 11"/>
              <p14:cNvContentPartPr/>
              <p14:nvPr/>
            </p14:nvContentPartPr>
            <p14:xfrm>
              <a:off x="5509080" y="465480"/>
              <a:ext cx="318960" cy="1908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493240" y="402120"/>
                <a:ext cx="350640" cy="14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3" name="Ink 12"/>
              <p14:cNvContentPartPr/>
              <p14:nvPr/>
            </p14:nvContentPartPr>
            <p14:xfrm>
              <a:off x="6024240" y="228240"/>
              <a:ext cx="440640" cy="40536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008400" y="164520"/>
                <a:ext cx="472320" cy="53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4" name="Ink 13"/>
              <p14:cNvContentPartPr/>
              <p14:nvPr/>
            </p14:nvContentPartPr>
            <p14:xfrm>
              <a:off x="6684840" y="237600"/>
              <a:ext cx="56520" cy="34488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669000" y="173880"/>
                <a:ext cx="88200" cy="47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5" name="Ink 14"/>
              <p14:cNvContentPartPr/>
              <p14:nvPr/>
            </p14:nvContentPartPr>
            <p14:xfrm>
              <a:off x="6703560" y="190800"/>
              <a:ext cx="248400" cy="50796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687720" y="127440"/>
                <a:ext cx="280440" cy="63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6" name="Ink 15"/>
              <p14:cNvContentPartPr/>
              <p14:nvPr/>
            </p14:nvContentPartPr>
            <p14:xfrm>
              <a:off x="6000840" y="1489680"/>
              <a:ext cx="5040" cy="9360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985000" y="1426320"/>
                <a:ext cx="3672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7" name="Ink 16"/>
              <p14:cNvContentPartPr/>
              <p14:nvPr/>
            </p14:nvContentPartPr>
            <p14:xfrm>
              <a:off x="6038280" y="1746000"/>
              <a:ext cx="360" cy="504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022440" y="1682280"/>
                <a:ext cx="32040" cy="13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8" name="Ink 17"/>
              <p14:cNvContentPartPr/>
              <p14:nvPr/>
            </p14:nvContentPartPr>
            <p14:xfrm>
              <a:off x="6548760" y="1257120"/>
              <a:ext cx="497160" cy="54036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532920" y="1193400"/>
                <a:ext cx="528840" cy="66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9" name="Ink 18"/>
              <p14:cNvContentPartPr/>
              <p14:nvPr/>
            </p14:nvContentPartPr>
            <p14:xfrm>
              <a:off x="7293600" y="1168560"/>
              <a:ext cx="548640" cy="638280"/>
            </p14:xfrm>
          </p:contentPart>
        </mc:Choice>
        <mc:Fallback>
          <p:pic>
            <p:nvPicPr>
              <p:cNvPr id="19" name="Ink 18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277760" y="1105200"/>
                <a:ext cx="580320" cy="76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0" name="Ink 19"/>
              <p14:cNvContentPartPr/>
              <p14:nvPr/>
            </p14:nvContentPartPr>
            <p14:xfrm>
              <a:off x="4923360" y="3566520"/>
              <a:ext cx="75240" cy="209520"/>
            </p14:xfrm>
          </p:contentPart>
        </mc:Choice>
        <mc:Fallback>
          <p:pic>
            <p:nvPicPr>
              <p:cNvPr id="20" name="Ink 19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4907520" y="3502800"/>
                <a:ext cx="107280" cy="3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1" name="Ink 20"/>
              <p14:cNvContentPartPr/>
              <p14:nvPr/>
            </p14:nvContentPartPr>
            <p14:xfrm>
              <a:off x="4806360" y="3519720"/>
              <a:ext cx="323640" cy="60840"/>
            </p14:xfrm>
          </p:contentPart>
        </mc:Choice>
        <mc:Fallback>
          <p:pic>
            <p:nvPicPr>
              <p:cNvPr id="21" name="Ink 20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4790520" y="3456360"/>
                <a:ext cx="35532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2" name="Ink 21"/>
              <p14:cNvContentPartPr/>
              <p14:nvPr/>
            </p14:nvContentPartPr>
            <p14:xfrm>
              <a:off x="117360" y="2290680"/>
              <a:ext cx="8155800" cy="2928960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08000" y="2281320"/>
                <a:ext cx="8174520" cy="294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420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F10085-CEA2-4BED-AB61-9AC288D9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Exclusive 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260878-E057-4DFC-84FC-2BE9F146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77620B2-5028-4F1D-9942-A69E4565A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022" y="2000522"/>
            <a:ext cx="7297947" cy="376455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251160" y="51120"/>
              <a:ext cx="5724720" cy="26776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41800" y="41760"/>
                <a:ext cx="5743440" cy="269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2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4329E4-3213-4A70-A0C0-82897C4EA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Implication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1BBF72F-3758-4F1C-A39E-FB662F01F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4E3978D-BB7D-4107-9DB1-FB86C5FFA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235" y="1850163"/>
            <a:ext cx="7064395" cy="438517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562480" y="2900520"/>
              <a:ext cx="6436800" cy="25286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53120" y="2891160"/>
                <a:ext cx="6455520" cy="254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0719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6E2824-6A8D-4641-8978-EF0CEEB46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Implication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1CAB5E5-588A-4868-A7B7-B4CF6F1F6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CB02F82-1C88-486C-B433-EE0026B0F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66" y="1866900"/>
            <a:ext cx="6727504" cy="402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2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77A456-8C70-4504-8766-BC27508A7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Biconditional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37C5061-6406-4776-A98A-1EAAD7B08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E77A0F7-7D25-47BA-B851-D267AF604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600" y="2031975"/>
            <a:ext cx="7390594" cy="434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0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Discrete </a:t>
            </a:r>
            <a:r>
              <a:rPr lang="en-ID" dirty="0" err="1" smtClean="0"/>
              <a:t>vs</a:t>
            </a:r>
            <a:r>
              <a:rPr lang="en-ID" dirty="0" smtClean="0"/>
              <a:t>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Natural numbers </a:t>
            </a:r>
            <a:r>
              <a:rPr lang="en-ID" dirty="0" err="1" smtClean="0"/>
              <a:t>vs</a:t>
            </a:r>
            <a:r>
              <a:rPr lang="en-ID" dirty="0" smtClean="0"/>
              <a:t> real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Natural numbers are discrete while real numbers are continuous.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588320" y="2788920"/>
              <a:ext cx="6417720" cy="24166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8960" y="2779560"/>
                <a:ext cx="6436440" cy="243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44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What is discrete mathematics?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Discrete mathematics is the study of discrete objects.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567000" y="172440"/>
              <a:ext cx="360" cy="514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7640" y="163080"/>
                <a:ext cx="19080" cy="7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56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Why we need to study discrete mathematics?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Computer works in a discrete system (digital)</a:t>
            </a:r>
          </a:p>
          <a:p>
            <a:r>
              <a:rPr lang="en-ID" dirty="0" smtClean="0"/>
              <a:t>Discrete mathematics is the basic in computer studies and applications, e.g.:</a:t>
            </a:r>
          </a:p>
          <a:p>
            <a:pPr lvl="1"/>
            <a:r>
              <a:rPr lang="en-ID" dirty="0" smtClean="0"/>
              <a:t>Software development</a:t>
            </a:r>
          </a:p>
          <a:p>
            <a:pPr lvl="1"/>
            <a:r>
              <a:rPr lang="en-ID" dirty="0" smtClean="0"/>
              <a:t>Computer security (cryptography)</a:t>
            </a:r>
          </a:p>
          <a:p>
            <a:pPr lvl="1"/>
            <a:r>
              <a:rPr lang="en-ID" dirty="0" smtClean="0"/>
              <a:t>Automata</a:t>
            </a:r>
          </a:p>
          <a:p>
            <a:pPr lvl="1"/>
            <a:r>
              <a:rPr lang="en-ID" dirty="0" err="1" smtClean="0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3269880" y="1550520"/>
              <a:ext cx="108000" cy="10990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54040" y="1486800"/>
                <a:ext cx="139680" cy="12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2253240" y="1964880"/>
              <a:ext cx="9720" cy="140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37400" y="1901160"/>
                <a:ext cx="4176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/>
              <p14:cNvContentPartPr/>
              <p14:nvPr/>
            </p14:nvContentPartPr>
            <p14:xfrm>
              <a:off x="2197080" y="1913400"/>
              <a:ext cx="192600" cy="1587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81240" y="1850040"/>
                <a:ext cx="224280" cy="28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Ink 7"/>
              <p14:cNvContentPartPr/>
              <p14:nvPr/>
            </p14:nvContentPartPr>
            <p14:xfrm>
              <a:off x="4277160" y="1852920"/>
              <a:ext cx="276480" cy="12600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60960" y="1789560"/>
                <a:ext cx="30852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Ink 8"/>
              <p14:cNvContentPartPr/>
              <p14:nvPr/>
            </p14:nvContentPartPr>
            <p14:xfrm>
              <a:off x="1686600" y="2369880"/>
              <a:ext cx="75240" cy="48456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70760" y="2306160"/>
                <a:ext cx="106920" cy="61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Ink 9"/>
              <p14:cNvContentPartPr/>
              <p14:nvPr/>
            </p14:nvContentPartPr>
            <p14:xfrm>
              <a:off x="1578960" y="2379240"/>
              <a:ext cx="487440" cy="26100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563120" y="2315520"/>
                <a:ext cx="519120" cy="38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/>
              <p14:cNvContentPartPr/>
              <p14:nvPr/>
            </p14:nvContentPartPr>
            <p14:xfrm>
              <a:off x="4267800" y="2323080"/>
              <a:ext cx="389160" cy="60120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251600" y="2259720"/>
                <a:ext cx="421200" cy="72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2" name="Ink 11"/>
              <p14:cNvContentPartPr/>
              <p14:nvPr/>
            </p14:nvContentPartPr>
            <p14:xfrm>
              <a:off x="4651920" y="2686320"/>
              <a:ext cx="431280" cy="32652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35720" y="2622960"/>
                <a:ext cx="463320" cy="45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" name="Ink 12"/>
              <p14:cNvContentPartPr/>
              <p14:nvPr/>
            </p14:nvContentPartPr>
            <p14:xfrm>
              <a:off x="3293280" y="2286000"/>
              <a:ext cx="122040" cy="126216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277440" y="2222640"/>
                <a:ext cx="153720" cy="138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" name="Ink 13"/>
              <p14:cNvContentPartPr/>
              <p14:nvPr/>
            </p14:nvContentPartPr>
            <p14:xfrm>
              <a:off x="3344760" y="3147480"/>
              <a:ext cx="98640" cy="52164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328920" y="3083760"/>
                <a:ext cx="130680" cy="64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5" name="Ink 14"/>
              <p14:cNvContentPartPr/>
              <p14:nvPr/>
            </p14:nvContentPartPr>
            <p14:xfrm>
              <a:off x="3330720" y="3710520"/>
              <a:ext cx="84600" cy="119232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314880" y="3647160"/>
                <a:ext cx="116280" cy="131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6" name="Ink 15"/>
              <p14:cNvContentPartPr/>
              <p14:nvPr/>
            </p14:nvContentPartPr>
            <p14:xfrm>
              <a:off x="3255840" y="502920"/>
              <a:ext cx="5729400" cy="449316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246480" y="493560"/>
                <a:ext cx="5748120" cy="451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547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436570-FD3C-44E4-8042-E12105115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Syllabus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4F05749-7002-4786-A238-3BE85C1A2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7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971" y="2272506"/>
            <a:ext cx="3922713" cy="265824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63134" y="1617133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Warming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85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4640</TotalTime>
  <Words>137</Words>
  <Application>Microsoft Office PowerPoint</Application>
  <PresentationFormat>On-screen Show (4:3)</PresentationFormat>
  <Paragraphs>59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Discrete Mathematics   Lecture 1:  Introduction</vt:lpstr>
      <vt:lpstr>What is discrete?</vt:lpstr>
      <vt:lpstr>Discrete vs Continuous</vt:lpstr>
      <vt:lpstr>Natural numbers vs real numbers</vt:lpstr>
      <vt:lpstr>What is discrete mathematics?</vt:lpstr>
      <vt:lpstr>Why we need to study discrete mathematics?</vt:lpstr>
      <vt:lpstr>PowerPoint Presentation</vt:lpstr>
      <vt:lpstr>Syllabus</vt:lpstr>
      <vt:lpstr>PowerPoint Presentation</vt:lpstr>
      <vt:lpstr>Logic</vt:lpstr>
      <vt:lpstr>Proportional Logic</vt:lpstr>
      <vt:lpstr>Proportional Logic</vt:lpstr>
      <vt:lpstr>Composite Statements</vt:lpstr>
      <vt:lpstr>Composite Statements</vt:lpstr>
      <vt:lpstr>Negation</vt:lpstr>
      <vt:lpstr>Negation</vt:lpstr>
      <vt:lpstr>Negation</vt:lpstr>
      <vt:lpstr>Conjunction</vt:lpstr>
      <vt:lpstr>Disjunction</vt:lpstr>
      <vt:lpstr>Truth Table</vt:lpstr>
      <vt:lpstr>Exclusive OR</vt:lpstr>
      <vt:lpstr>Implication</vt:lpstr>
      <vt:lpstr>Implication</vt:lpstr>
      <vt:lpstr>Biconditional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79</cp:revision>
  <dcterms:created xsi:type="dcterms:W3CDTF">2017-06-12T04:19:19Z</dcterms:created>
  <dcterms:modified xsi:type="dcterms:W3CDTF">2018-08-28T04:49:19Z</dcterms:modified>
</cp:coreProperties>
</file>