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408C623-E98F-4314-BD76-336343FEAB5D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73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4/5/2018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4/5/2018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4/5/2018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emf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Data Base System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Lecture </a:t>
            </a:r>
            <a:r>
              <a:rPr lang="en-US" sz="1800" dirty="0" smtClean="0"/>
              <a:t>9: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Rational Algebra and Relational Calculus</a:t>
            </a:r>
            <a:endParaRPr lang="en-US" sz="18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Projection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16" y="1799617"/>
            <a:ext cx="8647787" cy="10466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1149" y="3654668"/>
            <a:ext cx="4196801" cy="30668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405" y="3281450"/>
            <a:ext cx="8633190" cy="3285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5210" y="702570"/>
            <a:ext cx="1523385" cy="50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29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Binary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Union</a:t>
            </a:r>
          </a:p>
          <a:p>
            <a:r>
              <a:rPr lang="en-US" dirty="0" smtClean="0"/>
              <a:t>Set difference</a:t>
            </a:r>
          </a:p>
          <a:p>
            <a:r>
              <a:rPr lang="en-US" dirty="0" smtClean="0"/>
              <a:t>Intersection</a:t>
            </a:r>
          </a:p>
          <a:p>
            <a:r>
              <a:rPr lang="en-US" dirty="0" smtClean="0"/>
              <a:t>Cartesian </a:t>
            </a:r>
            <a:r>
              <a:rPr lang="en-US" dirty="0"/>
              <a:t>product.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43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Union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41" y="1963046"/>
            <a:ext cx="8973559" cy="10506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3170" y="911833"/>
            <a:ext cx="1078826" cy="4533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0382" y="3531257"/>
            <a:ext cx="4239593" cy="4355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81153" y="4080255"/>
            <a:ext cx="1478050" cy="23280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7725" y="3389043"/>
            <a:ext cx="2388202" cy="315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42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Set difference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0924" y="825043"/>
            <a:ext cx="915041" cy="4057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2036" y="3707010"/>
            <a:ext cx="3861964" cy="3590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0051" y="4608643"/>
            <a:ext cx="1888393" cy="15259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0637" y="1984026"/>
            <a:ext cx="8427375" cy="7085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0637" y="2990677"/>
            <a:ext cx="2804839" cy="336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0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Intersection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6817" y="927279"/>
            <a:ext cx="1210238" cy="4540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4158" y="3413680"/>
            <a:ext cx="4439842" cy="4286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3160" y="4064267"/>
            <a:ext cx="1647347" cy="21492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8189" y="2103046"/>
            <a:ext cx="8407621" cy="6317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992" y="3147185"/>
            <a:ext cx="2974614" cy="345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58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Cartesian product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0157" y="902395"/>
            <a:ext cx="1108224" cy="4031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859" y="1997768"/>
            <a:ext cx="8578744" cy="6810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349" y="3016857"/>
            <a:ext cx="3836193" cy="333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42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Cartesian product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64" y="1559734"/>
            <a:ext cx="7584834" cy="5107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74219"/>
            <a:ext cx="5154483" cy="1073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518" y="5024438"/>
            <a:ext cx="3037023" cy="16970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34424" y="2070501"/>
            <a:ext cx="5509576" cy="465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56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Cartesian product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224" y="3051021"/>
            <a:ext cx="7921484" cy="22937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10719"/>
            <a:ext cx="9144000" cy="33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73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The relational calculus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relational calculus is not related to differential and integral calculus </a:t>
            </a:r>
            <a:r>
              <a:rPr lang="en-US" dirty="0" smtClean="0"/>
              <a:t>in mathematics</a:t>
            </a:r>
            <a:r>
              <a:rPr lang="en-US" dirty="0"/>
              <a:t>, but takes its name from a branch of symbolic logic called </a:t>
            </a:r>
            <a:r>
              <a:rPr lang="en-US" b="1" dirty="0" smtClean="0"/>
              <a:t>predicate calculus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applied to databases, it is found in two forms: </a:t>
            </a:r>
            <a:r>
              <a:rPr lang="en-US" b="1" dirty="0"/>
              <a:t>tuple </a:t>
            </a:r>
            <a:r>
              <a:rPr lang="en-US" dirty="0"/>
              <a:t>relational calculus</a:t>
            </a:r>
            <a:r>
              <a:rPr lang="en-US" dirty="0" smtClean="0"/>
              <a:t>, as </a:t>
            </a:r>
            <a:r>
              <a:rPr lang="en-US" dirty="0"/>
              <a:t>originally proposed by </a:t>
            </a:r>
            <a:r>
              <a:rPr lang="en-US" dirty="0" err="1"/>
              <a:t>Codd</a:t>
            </a:r>
            <a:r>
              <a:rPr lang="en-US" dirty="0"/>
              <a:t> (1972a), and </a:t>
            </a:r>
            <a:r>
              <a:rPr lang="en-US" b="1" dirty="0"/>
              <a:t>domain </a:t>
            </a:r>
            <a:r>
              <a:rPr lang="en-US" dirty="0"/>
              <a:t>relational calculus, </a:t>
            </a:r>
            <a:r>
              <a:rPr lang="en-US" dirty="0" smtClean="0"/>
              <a:t>as proposed </a:t>
            </a:r>
            <a:r>
              <a:rPr lang="en-US" dirty="0"/>
              <a:t>by </a:t>
            </a:r>
            <a:r>
              <a:rPr lang="en-US" dirty="0" err="1"/>
              <a:t>Lacroix</a:t>
            </a:r>
            <a:r>
              <a:rPr lang="en-US" dirty="0"/>
              <a:t> and </a:t>
            </a:r>
            <a:r>
              <a:rPr lang="en-US" dirty="0" err="1"/>
              <a:t>Pirotte</a:t>
            </a:r>
            <a:r>
              <a:rPr lang="en-US" dirty="0"/>
              <a:t> (1977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ID" dirty="0" smtClean="0"/>
              <a:t>The relational calculus is related to discrete mathematics.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26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What will we learn?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meaning of the term “relational completeness</a:t>
            </a:r>
            <a:r>
              <a:rPr lang="en-US" dirty="0" smtClean="0"/>
              <a:t>.”</a:t>
            </a:r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to form queries in the relational </a:t>
            </a:r>
            <a:r>
              <a:rPr lang="en-US" dirty="0" smtClean="0"/>
              <a:t>algebra.</a:t>
            </a:r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to form queries in the tuple relational </a:t>
            </a:r>
            <a:r>
              <a:rPr lang="en-US" dirty="0" smtClean="0"/>
              <a:t>calculus.</a:t>
            </a:r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to form queries in the domain relational </a:t>
            </a:r>
            <a:r>
              <a:rPr lang="en-US" dirty="0" smtClean="0"/>
              <a:t>calculus.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categories of relational Data Manipulation Languages (DMLs).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46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concentrate on the </a:t>
            </a:r>
            <a:r>
              <a:rPr lang="en-US" dirty="0" smtClean="0"/>
              <a:t>relational algebra </a:t>
            </a:r>
            <a:r>
              <a:rPr lang="en-US" dirty="0"/>
              <a:t>and the relational calculus as defined by </a:t>
            </a:r>
            <a:r>
              <a:rPr lang="en-US" dirty="0" err="1"/>
              <a:t>Codd</a:t>
            </a:r>
            <a:r>
              <a:rPr lang="en-US" dirty="0"/>
              <a:t> (1971) as the </a:t>
            </a:r>
            <a:r>
              <a:rPr lang="en-US" dirty="0" smtClean="0"/>
              <a:t>basis for </a:t>
            </a:r>
            <a:r>
              <a:rPr lang="en-US" dirty="0"/>
              <a:t>relational languages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may describe the relational algebra as </a:t>
            </a:r>
            <a:r>
              <a:rPr lang="en-US" dirty="0" smtClean="0"/>
              <a:t>a (</a:t>
            </a:r>
            <a:r>
              <a:rPr lang="en-US" dirty="0"/>
              <a:t>high-level) </a:t>
            </a:r>
            <a:r>
              <a:rPr lang="en-US" dirty="0" smtClean="0"/>
              <a:t> procedural </a:t>
            </a:r>
            <a:r>
              <a:rPr lang="en-US" dirty="0"/>
              <a:t>language: it can be used to tell the DBMS how to </a:t>
            </a:r>
            <a:r>
              <a:rPr lang="en-US" dirty="0" smtClean="0"/>
              <a:t>build a </a:t>
            </a:r>
            <a:r>
              <a:rPr lang="en-US" dirty="0"/>
              <a:t>new relation from one or more relations in the database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We may </a:t>
            </a:r>
            <a:r>
              <a:rPr lang="en-US" dirty="0"/>
              <a:t>describe the relational calculus as a nonprocedural language: it can be used </a:t>
            </a:r>
            <a:r>
              <a:rPr lang="en-US" dirty="0" smtClean="0"/>
              <a:t>to formulate </a:t>
            </a:r>
            <a:r>
              <a:rPr lang="en-US" dirty="0"/>
              <a:t>the definition of a relation in terms of one or more database relations.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82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Motivation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the algebra and the calculus are formal, non-user-friendly languages. </a:t>
            </a:r>
            <a:endParaRPr lang="en-US" dirty="0" smtClean="0"/>
          </a:p>
          <a:p>
            <a:r>
              <a:rPr lang="en-US" dirty="0" smtClean="0"/>
              <a:t>They have </a:t>
            </a:r>
            <a:r>
              <a:rPr lang="en-US" dirty="0"/>
              <a:t>been used as the basis for other, higher-level Data Manipulation </a:t>
            </a:r>
            <a:r>
              <a:rPr lang="en-US" dirty="0" smtClean="0"/>
              <a:t>Languages (</a:t>
            </a:r>
            <a:r>
              <a:rPr lang="en-US" dirty="0"/>
              <a:t>DMLs) for relational databases.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27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The Relational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relational algebra is a theoretical language with operations that work on one </a:t>
            </a:r>
            <a:r>
              <a:rPr lang="en-US" dirty="0" smtClean="0"/>
              <a:t>or more </a:t>
            </a:r>
            <a:r>
              <a:rPr lang="en-US" dirty="0"/>
              <a:t>relations to define another relation without changing the original relation(s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/>
              <a:t>The five fundamental operations in relational </a:t>
            </a:r>
            <a:r>
              <a:rPr lang="en-US" dirty="0" smtClean="0"/>
              <a:t>algebra</a:t>
            </a:r>
          </a:p>
          <a:p>
            <a:pPr lvl="1"/>
            <a:r>
              <a:rPr lang="en-US" dirty="0" smtClean="0"/>
              <a:t>Selection</a:t>
            </a:r>
          </a:p>
          <a:p>
            <a:pPr lvl="1"/>
            <a:r>
              <a:rPr lang="en-US" dirty="0" smtClean="0"/>
              <a:t>Projection</a:t>
            </a:r>
          </a:p>
          <a:p>
            <a:pPr lvl="1"/>
            <a:r>
              <a:rPr lang="en-US" dirty="0" smtClean="0"/>
              <a:t>Cartesian product</a:t>
            </a:r>
          </a:p>
          <a:p>
            <a:pPr lvl="1"/>
            <a:r>
              <a:rPr lang="en-US" dirty="0" smtClean="0"/>
              <a:t>Union</a:t>
            </a:r>
          </a:p>
          <a:p>
            <a:pPr lvl="1"/>
            <a:r>
              <a:rPr lang="en-US" dirty="0" smtClean="0"/>
              <a:t>Set </a:t>
            </a:r>
            <a:r>
              <a:rPr lang="en-US" dirty="0"/>
              <a:t>difference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9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Unary and binary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Selection and Projection operations are </a:t>
            </a:r>
            <a:r>
              <a:rPr lang="en-US" b="1" dirty="0"/>
              <a:t>unary </a:t>
            </a:r>
            <a:r>
              <a:rPr lang="en-US" dirty="0"/>
              <a:t>operations, as they </a:t>
            </a:r>
            <a:r>
              <a:rPr lang="en-US" dirty="0" smtClean="0"/>
              <a:t>operate on </a:t>
            </a:r>
            <a:r>
              <a:rPr lang="en-US" dirty="0"/>
              <a:t>one relation.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other operations work on pairs of relations and are </a:t>
            </a:r>
            <a:r>
              <a:rPr lang="en-US" dirty="0" smtClean="0"/>
              <a:t>therefore called </a:t>
            </a:r>
            <a:r>
              <a:rPr lang="en-US" b="1" dirty="0"/>
              <a:t>binary </a:t>
            </a:r>
            <a:r>
              <a:rPr lang="en-US" dirty="0"/>
              <a:t>operations.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62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Unary operations: selection and projection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612" y="2022410"/>
            <a:ext cx="7093815" cy="408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34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Relation: Staff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185" y="2339355"/>
            <a:ext cx="8359283" cy="307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754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Selection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29" y="1944037"/>
            <a:ext cx="8775968" cy="10824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772" y="3894461"/>
            <a:ext cx="8480456" cy="23568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0981" y="3479384"/>
            <a:ext cx="5437678" cy="3100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6045" y="629380"/>
            <a:ext cx="1856183" cy="67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50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6994</TotalTime>
  <Words>396</Words>
  <Application>Microsoft Office PowerPoint</Application>
  <PresentationFormat>On-screen Show (4:3)</PresentationFormat>
  <Paragraphs>75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Data Base System   Lecture 9:   Rational Algebra and Relational Calculus</vt:lpstr>
      <vt:lpstr>What will we learn?</vt:lpstr>
      <vt:lpstr>Motivation</vt:lpstr>
      <vt:lpstr>Motivation (cont’d)</vt:lpstr>
      <vt:lpstr>The Relational Algebra</vt:lpstr>
      <vt:lpstr>Unary and binary operations</vt:lpstr>
      <vt:lpstr>Unary operations: selection and projection</vt:lpstr>
      <vt:lpstr>Relation: Staff</vt:lpstr>
      <vt:lpstr>Selection</vt:lpstr>
      <vt:lpstr>Projection</vt:lpstr>
      <vt:lpstr>Binary operation</vt:lpstr>
      <vt:lpstr>Union</vt:lpstr>
      <vt:lpstr>Set difference</vt:lpstr>
      <vt:lpstr>Intersection</vt:lpstr>
      <vt:lpstr>Cartesian product</vt:lpstr>
      <vt:lpstr>Cartesian product</vt:lpstr>
      <vt:lpstr>Cartesian product</vt:lpstr>
      <vt:lpstr>The relational calculus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181</cp:revision>
  <dcterms:created xsi:type="dcterms:W3CDTF">2017-06-12T04:19:19Z</dcterms:created>
  <dcterms:modified xsi:type="dcterms:W3CDTF">2018-04-05T00:42:45Z</dcterms:modified>
</cp:coreProperties>
</file>