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59" r:id="rId5"/>
    <p:sldId id="263" r:id="rId6"/>
    <p:sldId id="257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lcul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definition-of-calculus-23116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Calculus </a:t>
            </a:r>
            <a:r>
              <a:rPr lang="en-US" dirty="0" smtClean="0"/>
              <a:t>&amp; Real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Solve the following inequalities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0" y="2547207"/>
            <a:ext cx="7251326" cy="74408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8650" y="3425666"/>
            <a:ext cx="7028575" cy="3253210"/>
            <a:chOff x="628650" y="3425666"/>
            <a:chExt cx="7028575" cy="325321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3425666"/>
              <a:ext cx="7028575" cy="208762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36602" y="5675050"/>
              <a:ext cx="4160174" cy="1003826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28650" y="2447365"/>
            <a:ext cx="2760009" cy="8439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Absolute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" y="2049008"/>
            <a:ext cx="8907301" cy="1568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10" y="4190791"/>
            <a:ext cx="7560846" cy="47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 absolute value is a distance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68" y="2124135"/>
            <a:ext cx="8988732" cy="17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Absolute value and square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64" y="1994691"/>
            <a:ext cx="8655672" cy="17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is Calculus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of mathematic branches:</a:t>
            </a:r>
          </a:p>
          <a:p>
            <a:pPr lvl="1"/>
            <a:r>
              <a:rPr lang="en-US" dirty="0" smtClean="0"/>
              <a:t>Calculus is </a:t>
            </a:r>
            <a:r>
              <a:rPr lang="en-US" dirty="0"/>
              <a:t>the mathematical study of continuous </a:t>
            </a:r>
            <a:r>
              <a:rPr lang="en-US" dirty="0" smtClean="0"/>
              <a:t>change.</a:t>
            </a:r>
          </a:p>
          <a:p>
            <a:pPr lvl="1"/>
            <a:r>
              <a:rPr lang="en-US" dirty="0" smtClean="0"/>
              <a:t>Geometry </a:t>
            </a:r>
            <a:r>
              <a:rPr lang="en-US" dirty="0"/>
              <a:t>is the study of </a:t>
            </a:r>
            <a:r>
              <a:rPr lang="en-US" dirty="0" smtClean="0"/>
              <a:t>shape. </a:t>
            </a:r>
          </a:p>
          <a:p>
            <a:pPr lvl="1"/>
            <a:r>
              <a:rPr lang="en-US" dirty="0" smtClean="0"/>
              <a:t>Algebra </a:t>
            </a:r>
            <a:r>
              <a:rPr lang="en-US" dirty="0"/>
              <a:t>is the study of generalizations of arithmetic operations</a:t>
            </a:r>
            <a:r>
              <a:rPr lang="en-US" dirty="0" smtClean="0"/>
              <a:t>.</a:t>
            </a:r>
          </a:p>
          <a:p>
            <a:endParaRPr lang="en-ID" dirty="0"/>
          </a:p>
          <a:p>
            <a:r>
              <a:rPr lang="en-US" dirty="0" smtClean="0"/>
              <a:t>Calculus: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ifferential </a:t>
            </a:r>
            <a:r>
              <a:rPr lang="en-US" dirty="0"/>
              <a:t>calculus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Differential </a:t>
            </a:r>
            <a:r>
              <a:rPr lang="en-US" dirty="0"/>
              <a:t>calculus concerns instantaneous rates of change and the </a:t>
            </a:r>
            <a:r>
              <a:rPr lang="en-US" dirty="0" smtClean="0"/>
              <a:t>   </a:t>
            </a:r>
          </a:p>
          <a:p>
            <a:pPr marL="457200" lvl="1" indent="0">
              <a:buNone/>
            </a:pPr>
            <a:r>
              <a:rPr lang="en-US" dirty="0" smtClean="0"/>
              <a:t>    slopes </a:t>
            </a:r>
            <a:r>
              <a:rPr lang="en-US" dirty="0"/>
              <a:t>of </a:t>
            </a:r>
            <a:r>
              <a:rPr lang="en-US" dirty="0" smtClean="0"/>
              <a:t>curves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Integral calculus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Integral </a:t>
            </a:r>
            <a:r>
              <a:rPr lang="en-US" dirty="0"/>
              <a:t>calculus concerns accumulation of quantities and the </a:t>
            </a:r>
            <a:r>
              <a:rPr lang="en-US" dirty="0" smtClean="0"/>
              <a:t>areas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under </a:t>
            </a:r>
            <a:r>
              <a:rPr lang="en-US" dirty="0"/>
              <a:t>and between curves. </a:t>
            </a:r>
            <a:endParaRPr lang="en-US" dirty="0" smtClean="0"/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6356351"/>
            <a:ext cx="454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Source: </a:t>
            </a:r>
            <a:r>
              <a:rPr lang="en-US" dirty="0">
                <a:hlinkClick r:id="rId2"/>
              </a:rPr>
              <a:t>https://en.wikipedia.org/wiki/Calculus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 Calculus in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Why we need calculus?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Calculus is a branch of mathematics that involves the study of rates of change.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/>
              <a:t>calculus was invented, all math was static: It could only help calculate objects that were perfectly still. But the universe is constantly moving and changing.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867" y="6356351"/>
            <a:ext cx="6520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Source: https</a:t>
            </a:r>
            <a:r>
              <a:rPr lang="en-US" dirty="0">
                <a:hlinkClick r:id="rId2"/>
              </a:rPr>
              <a:t>://www.thoughtco.com/definition-of-calculus-2311607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6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5668"/>
            <a:ext cx="7886700" cy="1325563"/>
          </a:xfrm>
        </p:spPr>
        <p:txBody>
          <a:bodyPr/>
          <a:lstStyle/>
          <a:p>
            <a:r>
              <a:rPr lang="en-ID" dirty="0" smtClean="0"/>
              <a:t>Real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1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Real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01" y="2283035"/>
            <a:ext cx="8537397" cy="2235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01" y="5110557"/>
            <a:ext cx="8465990" cy="10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Real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1" y="1945076"/>
            <a:ext cx="8941803" cy="1348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94" y="4359380"/>
            <a:ext cx="8745720" cy="317357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480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Subsets of Real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30" y="1946541"/>
            <a:ext cx="8976411" cy="263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51" y="1255436"/>
            <a:ext cx="8794696" cy="546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4647</TotalTime>
  <Words>184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Calculus   Lecture 1:  Calculus &amp; Real Numbers</vt:lpstr>
      <vt:lpstr>What is Calculus ? </vt:lpstr>
      <vt:lpstr>Definition Calculus in Dictionaries</vt:lpstr>
      <vt:lpstr>Why we need calculus?</vt:lpstr>
      <vt:lpstr>Real Number</vt:lpstr>
      <vt:lpstr>Real Number</vt:lpstr>
      <vt:lpstr>Real line</vt:lpstr>
      <vt:lpstr>Subsets of Real Numbers</vt:lpstr>
      <vt:lpstr>Interval</vt:lpstr>
      <vt:lpstr>Inequalities</vt:lpstr>
      <vt:lpstr>Absolute values</vt:lpstr>
      <vt:lpstr>An absolute value is a distance</vt:lpstr>
      <vt:lpstr>Absolute value and square root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98</cp:revision>
  <dcterms:created xsi:type="dcterms:W3CDTF">2017-06-12T04:19:19Z</dcterms:created>
  <dcterms:modified xsi:type="dcterms:W3CDTF">2019-08-26T06:18:13Z</dcterms:modified>
</cp:coreProperties>
</file>