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4" r:id="rId1"/>
  </p:sldMasterIdLst>
  <p:sldIdLst>
    <p:sldId id="256" r:id="rId2"/>
    <p:sldId id="264" r:id="rId3"/>
    <p:sldId id="265" r:id="rId4"/>
    <p:sldId id="266" r:id="rId5"/>
    <p:sldId id="272" r:id="rId6"/>
    <p:sldId id="275" r:id="rId7"/>
    <p:sldId id="259" r:id="rId8"/>
    <p:sldId id="267" r:id="rId9"/>
    <p:sldId id="260" r:id="rId10"/>
    <p:sldId id="268" r:id="rId11"/>
    <p:sldId id="261" r:id="rId12"/>
    <p:sldId id="262" r:id="rId13"/>
    <p:sldId id="271" r:id="rId14"/>
    <p:sldId id="263" r:id="rId15"/>
    <p:sldId id="269" r:id="rId16"/>
    <p:sldId id="277" r:id="rId17"/>
    <p:sldId id="270" r:id="rId18"/>
    <p:sldId id="278" r:id="rId19"/>
    <p:sldId id="274" r:id="rId20"/>
    <p:sldId id="276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77139-D66D-0B4E-A5A1-2A24AB392793}" type="doc">
      <dgm:prSet loTypeId="urn:microsoft.com/office/officeart/2005/8/layout/orgChart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B9B4F3F-3B50-404F-993E-1F965F85976A}">
      <dgm:prSet phldrT="[Text]"/>
      <dgm:spPr/>
      <dgm:t>
        <a:bodyPr/>
        <a:lstStyle/>
        <a:p>
          <a:r>
            <a:rPr lang="en-US" err="1" smtClean="0"/>
            <a:t>Situasi</a:t>
          </a:r>
          <a:r>
            <a:rPr lang="en-US" smtClean="0"/>
            <a:t> Akhir</a:t>
          </a:r>
          <a:endParaRPr lang="en-US" dirty="0"/>
        </a:p>
      </dgm:t>
    </dgm:pt>
    <dgm:pt modelId="{20273846-E00F-464D-B5E6-0FF5508DBA84}" type="parTrans" cxnId="{815A57FC-9103-EF4C-ACC6-810DCD2040DE}">
      <dgm:prSet/>
      <dgm:spPr/>
      <dgm:t>
        <a:bodyPr/>
        <a:lstStyle/>
        <a:p>
          <a:endParaRPr lang="en-US"/>
        </a:p>
      </dgm:t>
    </dgm:pt>
    <dgm:pt modelId="{CD617E77-F256-FF43-8585-C04B023D703E}" type="sibTrans" cxnId="{815A57FC-9103-EF4C-ACC6-810DCD2040DE}">
      <dgm:prSet/>
      <dgm:spPr/>
      <dgm:t>
        <a:bodyPr/>
        <a:lstStyle/>
        <a:p>
          <a:endParaRPr lang="en-US"/>
        </a:p>
      </dgm:t>
    </dgm:pt>
    <dgm:pt modelId="{5BBF05A9-04E3-BE47-B82B-9DCD48E621EA}">
      <dgm:prSet phldrT="[Text]"/>
      <dgm:spPr/>
      <dgm:t>
        <a:bodyPr/>
        <a:lstStyle/>
        <a:p>
          <a:r>
            <a:rPr lang="en-US" dirty="0" err="1" smtClean="0"/>
            <a:t>Transformasi</a:t>
          </a:r>
          <a:endParaRPr lang="en-US" dirty="0"/>
        </a:p>
      </dgm:t>
    </dgm:pt>
    <dgm:pt modelId="{F7167502-D87E-0343-B815-B3611A9DCC9B}" type="parTrans" cxnId="{47AAA034-0ACB-584E-BA97-79D0BCA69D09}">
      <dgm:prSet/>
      <dgm:spPr/>
      <dgm:t>
        <a:bodyPr/>
        <a:lstStyle/>
        <a:p>
          <a:endParaRPr lang="en-US"/>
        </a:p>
      </dgm:t>
    </dgm:pt>
    <dgm:pt modelId="{A9EED20C-B8B6-BB40-97E8-684FDDC6F9B1}" type="sibTrans" cxnId="{47AAA034-0ACB-584E-BA97-79D0BCA69D09}">
      <dgm:prSet/>
      <dgm:spPr/>
      <dgm:t>
        <a:bodyPr/>
        <a:lstStyle/>
        <a:p>
          <a:endParaRPr lang="en-US"/>
        </a:p>
      </dgm:t>
    </dgm:pt>
    <dgm:pt modelId="{D25F8598-CD7A-7446-854C-9357755159C8}">
      <dgm:prSet phldrT="[Text]"/>
      <dgm:spPr/>
      <dgm:t>
        <a:bodyPr/>
        <a:lstStyle/>
        <a:p>
          <a:r>
            <a:rPr lang="en-US" dirty="0" err="1" smtClean="0"/>
            <a:t>Situasi</a:t>
          </a:r>
          <a:r>
            <a:rPr lang="en-US" dirty="0" smtClean="0"/>
            <a:t> </a:t>
          </a:r>
          <a:r>
            <a:rPr lang="en-US" dirty="0" err="1" smtClean="0"/>
            <a:t>Awal</a:t>
          </a:r>
          <a:endParaRPr lang="en-US" dirty="0"/>
        </a:p>
      </dgm:t>
    </dgm:pt>
    <dgm:pt modelId="{CE570E57-0B19-4847-97A3-6AA35F1122A9}" type="parTrans" cxnId="{60B1B70E-502C-0449-A8A0-1D532B294E7B}">
      <dgm:prSet/>
      <dgm:spPr/>
      <dgm:t>
        <a:bodyPr/>
        <a:lstStyle/>
        <a:p>
          <a:endParaRPr lang="en-US"/>
        </a:p>
      </dgm:t>
    </dgm:pt>
    <dgm:pt modelId="{4C45F371-D434-4E4E-BDDD-51776271FDD9}" type="sibTrans" cxnId="{60B1B70E-502C-0449-A8A0-1D532B294E7B}">
      <dgm:prSet/>
      <dgm:spPr/>
      <dgm:t>
        <a:bodyPr/>
        <a:lstStyle/>
        <a:p>
          <a:endParaRPr lang="en-US"/>
        </a:p>
      </dgm:t>
    </dgm:pt>
    <dgm:pt modelId="{C6B08A08-2DDD-1F4D-9A5C-4E931A5B59B3}">
      <dgm:prSet phldrT="[Text]" custT="1"/>
      <dgm:spPr/>
      <dgm:t>
        <a:bodyPr/>
        <a:lstStyle/>
        <a:p>
          <a:r>
            <a:rPr lang="en-US" sz="2000" dirty="0" err="1" smtClean="0"/>
            <a:t>Cobaan</a:t>
          </a:r>
          <a:r>
            <a:rPr lang="en-US" sz="2000" dirty="0" smtClean="0"/>
            <a:t> </a:t>
          </a:r>
          <a:r>
            <a:rPr lang="en-US" sz="2000" dirty="0" err="1" smtClean="0"/>
            <a:t>Gemilang</a:t>
          </a:r>
          <a:endParaRPr lang="en-US" sz="2000" dirty="0"/>
        </a:p>
      </dgm:t>
    </dgm:pt>
    <dgm:pt modelId="{4FC23C4A-6CD7-E64B-9BF7-6FC4FB57AAC7}" type="parTrans" cxnId="{312FCDDE-557F-5449-8A7C-8886CB47668E}">
      <dgm:prSet/>
      <dgm:spPr/>
      <dgm:t>
        <a:bodyPr/>
        <a:lstStyle/>
        <a:p>
          <a:endParaRPr lang="en-US"/>
        </a:p>
      </dgm:t>
    </dgm:pt>
    <dgm:pt modelId="{E0F0071D-FBC5-9B49-B7C6-559BD2FB69F3}" type="sibTrans" cxnId="{312FCDDE-557F-5449-8A7C-8886CB47668E}">
      <dgm:prSet/>
      <dgm:spPr/>
      <dgm:t>
        <a:bodyPr/>
        <a:lstStyle/>
        <a:p>
          <a:endParaRPr lang="en-US"/>
        </a:p>
      </dgm:t>
    </dgm:pt>
    <dgm:pt modelId="{2FA52FFB-137F-D844-8EA1-1C419EE9B58A}">
      <dgm:prSet phldrT="[Text]" custT="1"/>
      <dgm:spPr/>
      <dgm:t>
        <a:bodyPr/>
        <a:lstStyle/>
        <a:p>
          <a:r>
            <a:rPr lang="en-US" sz="2000" dirty="0" err="1" smtClean="0"/>
            <a:t>Cobaan</a:t>
          </a:r>
          <a:r>
            <a:rPr lang="en-US" sz="2000" dirty="0" smtClean="0"/>
            <a:t> </a:t>
          </a:r>
          <a:r>
            <a:rPr lang="en-US" sz="2000" dirty="0" err="1" smtClean="0"/>
            <a:t>Utama</a:t>
          </a:r>
          <a:endParaRPr lang="en-US" sz="2000" dirty="0"/>
        </a:p>
      </dgm:t>
    </dgm:pt>
    <dgm:pt modelId="{B044C58B-1C85-C24F-9A2C-85D358AC198B}" type="parTrans" cxnId="{4A34784F-0B96-E541-98D9-FF9E0AC00787}">
      <dgm:prSet/>
      <dgm:spPr/>
      <dgm:t>
        <a:bodyPr/>
        <a:lstStyle/>
        <a:p>
          <a:endParaRPr lang="en-US"/>
        </a:p>
      </dgm:t>
    </dgm:pt>
    <dgm:pt modelId="{53D6F30F-2172-F149-8CFF-B7DD7DC68DDE}" type="sibTrans" cxnId="{4A34784F-0B96-E541-98D9-FF9E0AC00787}">
      <dgm:prSet/>
      <dgm:spPr/>
      <dgm:t>
        <a:bodyPr/>
        <a:lstStyle/>
        <a:p>
          <a:endParaRPr lang="en-US"/>
        </a:p>
      </dgm:t>
    </dgm:pt>
    <dgm:pt modelId="{5326C64D-C0E0-AA42-9E7B-AA3BE1237734}">
      <dgm:prSet phldrT="[Text]" custT="1"/>
      <dgm:spPr/>
      <dgm:t>
        <a:bodyPr/>
        <a:lstStyle/>
        <a:p>
          <a:r>
            <a:rPr lang="en-US" sz="2000" dirty="0" err="1" smtClean="0"/>
            <a:t>Cobaan</a:t>
          </a:r>
          <a:r>
            <a:rPr lang="en-US" sz="2000" dirty="0" smtClean="0"/>
            <a:t> </a:t>
          </a:r>
          <a:r>
            <a:rPr lang="en-US" sz="2000" dirty="0" err="1" smtClean="0"/>
            <a:t>Awal</a:t>
          </a:r>
          <a:endParaRPr lang="en-US" sz="2000" dirty="0"/>
        </a:p>
      </dgm:t>
    </dgm:pt>
    <dgm:pt modelId="{52C340AC-E3BD-374B-89C2-99EFE1E88366}" type="parTrans" cxnId="{98853969-28AF-CF49-9CA9-DC57A956ED16}">
      <dgm:prSet/>
      <dgm:spPr/>
      <dgm:t>
        <a:bodyPr/>
        <a:lstStyle/>
        <a:p>
          <a:endParaRPr lang="en-US"/>
        </a:p>
      </dgm:t>
    </dgm:pt>
    <dgm:pt modelId="{169FE80E-BDBC-F545-B441-EB8A0F8A9E09}" type="sibTrans" cxnId="{98853969-28AF-CF49-9CA9-DC57A956ED16}">
      <dgm:prSet/>
      <dgm:spPr/>
      <dgm:t>
        <a:bodyPr/>
        <a:lstStyle/>
        <a:p>
          <a:endParaRPr lang="en-US"/>
        </a:p>
      </dgm:t>
    </dgm:pt>
    <dgm:pt modelId="{CD709560-BBC2-A844-9D6C-A3F6A3A55C36}" type="pres">
      <dgm:prSet presAssocID="{E7377139-D66D-0B4E-A5A1-2A24AB39279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783CA46-50D0-7142-B59C-A99E1A40269D}" type="pres">
      <dgm:prSet presAssocID="{EB9B4F3F-3B50-404F-993E-1F965F85976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AC1551-7FD8-164A-9279-94A2E357DBB6}" type="pres">
      <dgm:prSet presAssocID="{EB9B4F3F-3B50-404F-993E-1F965F85976A}" presName="rootComposite1" presStyleCnt="0"/>
      <dgm:spPr/>
      <dgm:t>
        <a:bodyPr/>
        <a:lstStyle/>
        <a:p>
          <a:endParaRPr lang="en-US"/>
        </a:p>
      </dgm:t>
    </dgm:pt>
    <dgm:pt modelId="{3AE121DF-F889-BB42-8B8D-A6D41F45FDE5}" type="pres">
      <dgm:prSet presAssocID="{EB9B4F3F-3B50-404F-993E-1F965F85976A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C5F798-E674-FB49-BAF2-D0FD9E2B27B7}" type="pres">
      <dgm:prSet presAssocID="{EB9B4F3F-3B50-404F-993E-1F965F85976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F9EC343-F971-FD48-855F-5C8D509E9513}" type="pres">
      <dgm:prSet presAssocID="{EB9B4F3F-3B50-404F-993E-1F965F85976A}" presName="hierChild2" presStyleCnt="0"/>
      <dgm:spPr/>
      <dgm:t>
        <a:bodyPr/>
        <a:lstStyle/>
        <a:p>
          <a:endParaRPr lang="en-US"/>
        </a:p>
      </dgm:t>
    </dgm:pt>
    <dgm:pt modelId="{9D7ADE67-A2F5-AA45-8934-AA983BDE7972}" type="pres">
      <dgm:prSet presAssocID="{EB9B4F3F-3B50-404F-993E-1F965F85976A}" presName="hierChild3" presStyleCnt="0"/>
      <dgm:spPr/>
      <dgm:t>
        <a:bodyPr/>
        <a:lstStyle/>
        <a:p>
          <a:endParaRPr lang="en-US"/>
        </a:p>
      </dgm:t>
    </dgm:pt>
    <dgm:pt modelId="{6E9ED421-D7F2-FD4D-BDE3-0A0F0A09DB2A}" type="pres">
      <dgm:prSet presAssocID="{5BBF05A9-04E3-BE47-B82B-9DCD48E621E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40F7CC8-9090-0047-8C1B-29289A7E3126}" type="pres">
      <dgm:prSet presAssocID="{5BBF05A9-04E3-BE47-B82B-9DCD48E621EA}" presName="rootComposite1" presStyleCnt="0"/>
      <dgm:spPr/>
      <dgm:t>
        <a:bodyPr/>
        <a:lstStyle/>
        <a:p>
          <a:endParaRPr lang="en-US"/>
        </a:p>
      </dgm:t>
    </dgm:pt>
    <dgm:pt modelId="{4814F3BF-779C-DB47-9878-77681B5C21D8}" type="pres">
      <dgm:prSet presAssocID="{5BBF05A9-04E3-BE47-B82B-9DCD48E621EA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086771-0222-7240-A1B0-2EB42A201835}" type="pres">
      <dgm:prSet presAssocID="{5BBF05A9-04E3-BE47-B82B-9DCD48E621E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8542F12-90C1-8142-B499-3D2246618EA5}" type="pres">
      <dgm:prSet presAssocID="{5BBF05A9-04E3-BE47-B82B-9DCD48E621EA}" presName="hierChild2" presStyleCnt="0"/>
      <dgm:spPr/>
      <dgm:t>
        <a:bodyPr/>
        <a:lstStyle/>
        <a:p>
          <a:endParaRPr lang="en-US"/>
        </a:p>
      </dgm:t>
    </dgm:pt>
    <dgm:pt modelId="{B98E2A91-20A1-0F40-93B6-CEF4C6F6B0D3}" type="pres">
      <dgm:prSet presAssocID="{4FC23C4A-6CD7-E64B-9BF7-6FC4FB57AAC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269BDC27-F1EF-FE4F-813B-43E04157AAC2}" type="pres">
      <dgm:prSet presAssocID="{C6B08A08-2DDD-1F4D-9A5C-4E931A5B59B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A2A4287-A3D1-364F-B029-F3771CAF0E5A}" type="pres">
      <dgm:prSet presAssocID="{C6B08A08-2DDD-1F4D-9A5C-4E931A5B59B3}" presName="rootComposite" presStyleCnt="0"/>
      <dgm:spPr/>
      <dgm:t>
        <a:bodyPr/>
        <a:lstStyle/>
        <a:p>
          <a:endParaRPr lang="en-US"/>
        </a:p>
      </dgm:t>
    </dgm:pt>
    <dgm:pt modelId="{F52DF9A8-2817-DF4F-840B-C83010E7452B}" type="pres">
      <dgm:prSet presAssocID="{C6B08A08-2DDD-1F4D-9A5C-4E931A5B59B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9861E-738F-FD47-A5A4-287CFF386A59}" type="pres">
      <dgm:prSet presAssocID="{C6B08A08-2DDD-1F4D-9A5C-4E931A5B59B3}" presName="rootConnector" presStyleLbl="node2" presStyleIdx="0" presStyleCnt="3"/>
      <dgm:spPr/>
      <dgm:t>
        <a:bodyPr/>
        <a:lstStyle/>
        <a:p>
          <a:endParaRPr lang="en-US"/>
        </a:p>
      </dgm:t>
    </dgm:pt>
    <dgm:pt modelId="{977FDBE0-74F2-8A4C-B0E6-B15A34D603E0}" type="pres">
      <dgm:prSet presAssocID="{C6B08A08-2DDD-1F4D-9A5C-4E931A5B59B3}" presName="hierChild4" presStyleCnt="0"/>
      <dgm:spPr/>
      <dgm:t>
        <a:bodyPr/>
        <a:lstStyle/>
        <a:p>
          <a:endParaRPr lang="en-US"/>
        </a:p>
      </dgm:t>
    </dgm:pt>
    <dgm:pt modelId="{71431AD6-F9DE-014B-B602-A41C8F84AE19}" type="pres">
      <dgm:prSet presAssocID="{C6B08A08-2DDD-1F4D-9A5C-4E931A5B59B3}" presName="hierChild5" presStyleCnt="0"/>
      <dgm:spPr/>
      <dgm:t>
        <a:bodyPr/>
        <a:lstStyle/>
        <a:p>
          <a:endParaRPr lang="en-US"/>
        </a:p>
      </dgm:t>
    </dgm:pt>
    <dgm:pt modelId="{577CDEEE-ABBD-5743-B7E5-711E479BF48B}" type="pres">
      <dgm:prSet presAssocID="{B044C58B-1C85-C24F-9A2C-85D358AC198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64E9C583-9E88-7848-AF04-9EBEB6B56110}" type="pres">
      <dgm:prSet presAssocID="{2FA52FFB-137F-D844-8EA1-1C419EE9B58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C2E5E60-B3E9-A648-9DB5-49C1A0B8EBE6}" type="pres">
      <dgm:prSet presAssocID="{2FA52FFB-137F-D844-8EA1-1C419EE9B58A}" presName="rootComposite" presStyleCnt="0"/>
      <dgm:spPr/>
      <dgm:t>
        <a:bodyPr/>
        <a:lstStyle/>
        <a:p>
          <a:endParaRPr lang="en-US"/>
        </a:p>
      </dgm:t>
    </dgm:pt>
    <dgm:pt modelId="{59F2C9AD-23F9-2B42-8C7D-07D7D81A00D5}" type="pres">
      <dgm:prSet presAssocID="{2FA52FFB-137F-D844-8EA1-1C419EE9B58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987AE2-8586-B342-BF74-5AACA62AD32B}" type="pres">
      <dgm:prSet presAssocID="{2FA52FFB-137F-D844-8EA1-1C419EE9B58A}" presName="rootConnector" presStyleLbl="node2" presStyleIdx="1" presStyleCnt="3"/>
      <dgm:spPr/>
      <dgm:t>
        <a:bodyPr/>
        <a:lstStyle/>
        <a:p>
          <a:endParaRPr lang="en-US"/>
        </a:p>
      </dgm:t>
    </dgm:pt>
    <dgm:pt modelId="{2FF3BFB5-C73B-F343-BE3E-2DB0E6849F69}" type="pres">
      <dgm:prSet presAssocID="{2FA52FFB-137F-D844-8EA1-1C419EE9B58A}" presName="hierChild4" presStyleCnt="0"/>
      <dgm:spPr/>
      <dgm:t>
        <a:bodyPr/>
        <a:lstStyle/>
        <a:p>
          <a:endParaRPr lang="en-US"/>
        </a:p>
      </dgm:t>
    </dgm:pt>
    <dgm:pt modelId="{65A9BEC0-A6D3-ED41-9E2F-01FD483E7F82}" type="pres">
      <dgm:prSet presAssocID="{2FA52FFB-137F-D844-8EA1-1C419EE9B58A}" presName="hierChild5" presStyleCnt="0"/>
      <dgm:spPr/>
      <dgm:t>
        <a:bodyPr/>
        <a:lstStyle/>
        <a:p>
          <a:endParaRPr lang="en-US"/>
        </a:p>
      </dgm:t>
    </dgm:pt>
    <dgm:pt modelId="{2666EC1F-7642-A64E-A513-D9CBF127E830}" type="pres">
      <dgm:prSet presAssocID="{52C340AC-E3BD-374B-89C2-99EFE1E8836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0E36C412-7ED9-8D42-9DDF-63A677474A60}" type="pres">
      <dgm:prSet presAssocID="{5326C64D-C0E0-AA42-9E7B-AA3BE123773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DF9F38E-AB20-8D40-A2C8-0BF389C343B1}" type="pres">
      <dgm:prSet presAssocID="{5326C64D-C0E0-AA42-9E7B-AA3BE1237734}" presName="rootComposite" presStyleCnt="0"/>
      <dgm:spPr/>
      <dgm:t>
        <a:bodyPr/>
        <a:lstStyle/>
        <a:p>
          <a:endParaRPr lang="en-US"/>
        </a:p>
      </dgm:t>
    </dgm:pt>
    <dgm:pt modelId="{5978EE13-DF4F-C04D-A2C5-02F1D8E62FBA}" type="pres">
      <dgm:prSet presAssocID="{5326C64D-C0E0-AA42-9E7B-AA3BE12377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9E1955-A030-E049-B32D-B28854DAF289}" type="pres">
      <dgm:prSet presAssocID="{5326C64D-C0E0-AA42-9E7B-AA3BE1237734}" presName="rootConnector" presStyleLbl="node2" presStyleIdx="2" presStyleCnt="3"/>
      <dgm:spPr/>
      <dgm:t>
        <a:bodyPr/>
        <a:lstStyle/>
        <a:p>
          <a:endParaRPr lang="en-US"/>
        </a:p>
      </dgm:t>
    </dgm:pt>
    <dgm:pt modelId="{F3544E81-A5B6-7047-A1C4-5FBFBC60A29D}" type="pres">
      <dgm:prSet presAssocID="{5326C64D-C0E0-AA42-9E7B-AA3BE1237734}" presName="hierChild4" presStyleCnt="0"/>
      <dgm:spPr/>
      <dgm:t>
        <a:bodyPr/>
        <a:lstStyle/>
        <a:p>
          <a:endParaRPr lang="en-US"/>
        </a:p>
      </dgm:t>
    </dgm:pt>
    <dgm:pt modelId="{AEAE32A1-763E-D348-A24C-83FB2B3F750F}" type="pres">
      <dgm:prSet presAssocID="{5326C64D-C0E0-AA42-9E7B-AA3BE1237734}" presName="hierChild5" presStyleCnt="0"/>
      <dgm:spPr/>
      <dgm:t>
        <a:bodyPr/>
        <a:lstStyle/>
        <a:p>
          <a:endParaRPr lang="en-US"/>
        </a:p>
      </dgm:t>
    </dgm:pt>
    <dgm:pt modelId="{ED14B8D8-7AA0-1140-B9A8-F85DC2B84DCB}" type="pres">
      <dgm:prSet presAssocID="{5BBF05A9-04E3-BE47-B82B-9DCD48E621EA}" presName="hierChild3" presStyleCnt="0"/>
      <dgm:spPr/>
      <dgm:t>
        <a:bodyPr/>
        <a:lstStyle/>
        <a:p>
          <a:endParaRPr lang="en-US"/>
        </a:p>
      </dgm:t>
    </dgm:pt>
    <dgm:pt modelId="{AAAA262E-FC95-3B42-B838-07F1513D758D}" type="pres">
      <dgm:prSet presAssocID="{D25F8598-CD7A-7446-854C-9357755159C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1D5CA6-6D61-EB42-B56A-C51F3108066D}" type="pres">
      <dgm:prSet presAssocID="{D25F8598-CD7A-7446-854C-9357755159C8}" presName="rootComposite1" presStyleCnt="0"/>
      <dgm:spPr/>
      <dgm:t>
        <a:bodyPr/>
        <a:lstStyle/>
        <a:p>
          <a:endParaRPr lang="en-US"/>
        </a:p>
      </dgm:t>
    </dgm:pt>
    <dgm:pt modelId="{2AD4CBB8-E6CE-B04B-9F66-9580F0175ECF}" type="pres">
      <dgm:prSet presAssocID="{D25F8598-CD7A-7446-854C-9357755159C8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CCFE45-DF4A-6046-B32C-24BDDB349E53}" type="pres">
      <dgm:prSet presAssocID="{D25F8598-CD7A-7446-854C-9357755159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518C49A-F48C-E449-8324-0E305273A367}" type="pres">
      <dgm:prSet presAssocID="{D25F8598-CD7A-7446-854C-9357755159C8}" presName="hierChild2" presStyleCnt="0"/>
      <dgm:spPr/>
      <dgm:t>
        <a:bodyPr/>
        <a:lstStyle/>
        <a:p>
          <a:endParaRPr lang="en-US"/>
        </a:p>
      </dgm:t>
    </dgm:pt>
    <dgm:pt modelId="{55F88305-77C0-B245-9D99-832517BF7007}" type="pres">
      <dgm:prSet presAssocID="{D25F8598-CD7A-7446-854C-9357755159C8}" presName="hierChild3" presStyleCnt="0"/>
      <dgm:spPr/>
      <dgm:t>
        <a:bodyPr/>
        <a:lstStyle/>
        <a:p>
          <a:endParaRPr lang="en-US"/>
        </a:p>
      </dgm:t>
    </dgm:pt>
  </dgm:ptLst>
  <dgm:cxnLst>
    <dgm:cxn modelId="{3980E48A-5EDF-454E-9617-2E3C6FC213E3}" type="presOf" srcId="{4FC23C4A-6CD7-E64B-9BF7-6FC4FB57AAC7}" destId="{B98E2A91-20A1-0F40-93B6-CEF4C6F6B0D3}" srcOrd="0" destOrd="0" presId="urn:microsoft.com/office/officeart/2005/8/layout/orgChart1"/>
    <dgm:cxn modelId="{99CFF397-A8FC-574D-921E-F77589C7FBD8}" type="presOf" srcId="{D25F8598-CD7A-7446-854C-9357755159C8}" destId="{EACCFE45-DF4A-6046-B32C-24BDDB349E53}" srcOrd="1" destOrd="0" presId="urn:microsoft.com/office/officeart/2005/8/layout/orgChart1"/>
    <dgm:cxn modelId="{089765D4-9F21-AB45-AF47-BBA4FADBA79F}" type="presOf" srcId="{E7377139-D66D-0B4E-A5A1-2A24AB392793}" destId="{CD709560-BBC2-A844-9D6C-A3F6A3A55C36}" srcOrd="0" destOrd="0" presId="urn:microsoft.com/office/officeart/2005/8/layout/orgChart1"/>
    <dgm:cxn modelId="{AF3031F3-4816-F047-A3A7-0DCA3824DB58}" type="presOf" srcId="{5BBF05A9-04E3-BE47-B82B-9DCD48E621EA}" destId="{4814F3BF-779C-DB47-9878-77681B5C21D8}" srcOrd="0" destOrd="0" presId="urn:microsoft.com/office/officeart/2005/8/layout/orgChart1"/>
    <dgm:cxn modelId="{BF66F6CA-FC96-F745-A3D1-7C9E5D3B3F7E}" type="presOf" srcId="{5326C64D-C0E0-AA42-9E7B-AA3BE1237734}" destId="{F29E1955-A030-E049-B32D-B28854DAF289}" srcOrd="1" destOrd="0" presId="urn:microsoft.com/office/officeart/2005/8/layout/orgChart1"/>
    <dgm:cxn modelId="{79AE5AB1-32D9-4848-8056-FBC19BC50152}" type="presOf" srcId="{2FA52FFB-137F-D844-8EA1-1C419EE9B58A}" destId="{66987AE2-8586-B342-BF74-5AACA62AD32B}" srcOrd="1" destOrd="0" presId="urn:microsoft.com/office/officeart/2005/8/layout/orgChart1"/>
    <dgm:cxn modelId="{1A76B1C7-27A2-6A4B-B4E3-78D344A74300}" type="presOf" srcId="{EB9B4F3F-3B50-404F-993E-1F965F85976A}" destId="{4EC5F798-E674-FB49-BAF2-D0FD9E2B27B7}" srcOrd="1" destOrd="0" presId="urn:microsoft.com/office/officeart/2005/8/layout/orgChart1"/>
    <dgm:cxn modelId="{312FCDDE-557F-5449-8A7C-8886CB47668E}" srcId="{5BBF05A9-04E3-BE47-B82B-9DCD48E621EA}" destId="{C6B08A08-2DDD-1F4D-9A5C-4E931A5B59B3}" srcOrd="0" destOrd="0" parTransId="{4FC23C4A-6CD7-E64B-9BF7-6FC4FB57AAC7}" sibTransId="{E0F0071D-FBC5-9B49-B7C6-559BD2FB69F3}"/>
    <dgm:cxn modelId="{76D39AC2-E792-9142-8A1C-97D8F8FE1422}" type="presOf" srcId="{5BBF05A9-04E3-BE47-B82B-9DCD48E621EA}" destId="{F2086771-0222-7240-A1B0-2EB42A201835}" srcOrd="1" destOrd="0" presId="urn:microsoft.com/office/officeart/2005/8/layout/orgChart1"/>
    <dgm:cxn modelId="{F8888B80-6517-D943-BDC5-D81E7BB9EFDB}" type="presOf" srcId="{C6B08A08-2DDD-1F4D-9A5C-4E931A5B59B3}" destId="{CFB9861E-738F-FD47-A5A4-287CFF386A59}" srcOrd="1" destOrd="0" presId="urn:microsoft.com/office/officeart/2005/8/layout/orgChart1"/>
    <dgm:cxn modelId="{815A57FC-9103-EF4C-ACC6-810DCD2040DE}" srcId="{E7377139-D66D-0B4E-A5A1-2A24AB392793}" destId="{EB9B4F3F-3B50-404F-993E-1F965F85976A}" srcOrd="0" destOrd="0" parTransId="{20273846-E00F-464D-B5E6-0FF5508DBA84}" sibTransId="{CD617E77-F256-FF43-8585-C04B023D703E}"/>
    <dgm:cxn modelId="{4A34784F-0B96-E541-98D9-FF9E0AC00787}" srcId="{5BBF05A9-04E3-BE47-B82B-9DCD48E621EA}" destId="{2FA52FFB-137F-D844-8EA1-1C419EE9B58A}" srcOrd="1" destOrd="0" parTransId="{B044C58B-1C85-C24F-9A2C-85D358AC198B}" sibTransId="{53D6F30F-2172-F149-8CFF-B7DD7DC68DDE}"/>
    <dgm:cxn modelId="{C5922B65-9999-3D4E-856A-FAB27042B5D8}" type="presOf" srcId="{C6B08A08-2DDD-1F4D-9A5C-4E931A5B59B3}" destId="{F52DF9A8-2817-DF4F-840B-C83010E7452B}" srcOrd="0" destOrd="0" presId="urn:microsoft.com/office/officeart/2005/8/layout/orgChart1"/>
    <dgm:cxn modelId="{6C63CD8E-D8D8-094D-9E04-B4558210EAB5}" type="presOf" srcId="{D25F8598-CD7A-7446-854C-9357755159C8}" destId="{2AD4CBB8-E6CE-B04B-9F66-9580F0175ECF}" srcOrd="0" destOrd="0" presId="urn:microsoft.com/office/officeart/2005/8/layout/orgChart1"/>
    <dgm:cxn modelId="{33C88168-547E-8740-899C-A2C7FC786A52}" type="presOf" srcId="{B044C58B-1C85-C24F-9A2C-85D358AC198B}" destId="{577CDEEE-ABBD-5743-B7E5-711E479BF48B}" srcOrd="0" destOrd="0" presId="urn:microsoft.com/office/officeart/2005/8/layout/orgChart1"/>
    <dgm:cxn modelId="{98351954-5A6C-B14F-AB89-CE2F2BE271C6}" type="presOf" srcId="{5326C64D-C0E0-AA42-9E7B-AA3BE1237734}" destId="{5978EE13-DF4F-C04D-A2C5-02F1D8E62FBA}" srcOrd="0" destOrd="0" presId="urn:microsoft.com/office/officeart/2005/8/layout/orgChart1"/>
    <dgm:cxn modelId="{DB0B737B-7C2D-FA4E-80E2-993EDBD77D76}" type="presOf" srcId="{52C340AC-E3BD-374B-89C2-99EFE1E88366}" destId="{2666EC1F-7642-A64E-A513-D9CBF127E830}" srcOrd="0" destOrd="0" presId="urn:microsoft.com/office/officeart/2005/8/layout/orgChart1"/>
    <dgm:cxn modelId="{98853969-28AF-CF49-9CA9-DC57A956ED16}" srcId="{5BBF05A9-04E3-BE47-B82B-9DCD48E621EA}" destId="{5326C64D-C0E0-AA42-9E7B-AA3BE1237734}" srcOrd="2" destOrd="0" parTransId="{52C340AC-E3BD-374B-89C2-99EFE1E88366}" sibTransId="{169FE80E-BDBC-F545-B441-EB8A0F8A9E09}"/>
    <dgm:cxn modelId="{47AAA034-0ACB-584E-BA97-79D0BCA69D09}" srcId="{E7377139-D66D-0B4E-A5A1-2A24AB392793}" destId="{5BBF05A9-04E3-BE47-B82B-9DCD48E621EA}" srcOrd="1" destOrd="0" parTransId="{F7167502-D87E-0343-B815-B3611A9DCC9B}" sibTransId="{A9EED20C-B8B6-BB40-97E8-684FDDC6F9B1}"/>
    <dgm:cxn modelId="{60B1B70E-502C-0449-A8A0-1D532B294E7B}" srcId="{E7377139-D66D-0B4E-A5A1-2A24AB392793}" destId="{D25F8598-CD7A-7446-854C-9357755159C8}" srcOrd="2" destOrd="0" parTransId="{CE570E57-0B19-4847-97A3-6AA35F1122A9}" sibTransId="{4C45F371-D434-4E4E-BDDD-51776271FDD9}"/>
    <dgm:cxn modelId="{C8D3EA44-E327-0E40-87A1-01876006B227}" type="presOf" srcId="{EB9B4F3F-3B50-404F-993E-1F965F85976A}" destId="{3AE121DF-F889-BB42-8B8D-A6D41F45FDE5}" srcOrd="0" destOrd="0" presId="urn:microsoft.com/office/officeart/2005/8/layout/orgChart1"/>
    <dgm:cxn modelId="{6F62E140-F639-1143-945E-8A58995F4CF1}" type="presOf" srcId="{2FA52FFB-137F-D844-8EA1-1C419EE9B58A}" destId="{59F2C9AD-23F9-2B42-8C7D-07D7D81A00D5}" srcOrd="0" destOrd="0" presId="urn:microsoft.com/office/officeart/2005/8/layout/orgChart1"/>
    <dgm:cxn modelId="{A8681559-AC10-8748-8620-2002B7834FB1}" type="presParOf" srcId="{CD709560-BBC2-A844-9D6C-A3F6A3A55C36}" destId="{C783CA46-50D0-7142-B59C-A99E1A40269D}" srcOrd="0" destOrd="0" presId="urn:microsoft.com/office/officeart/2005/8/layout/orgChart1"/>
    <dgm:cxn modelId="{F0DF0D2A-9D26-1841-8982-7F82D17C0745}" type="presParOf" srcId="{C783CA46-50D0-7142-B59C-A99E1A40269D}" destId="{D7AC1551-7FD8-164A-9279-94A2E357DBB6}" srcOrd="0" destOrd="0" presId="urn:microsoft.com/office/officeart/2005/8/layout/orgChart1"/>
    <dgm:cxn modelId="{CAE27A8B-7F7E-E74F-AFA2-3648625EA89D}" type="presParOf" srcId="{D7AC1551-7FD8-164A-9279-94A2E357DBB6}" destId="{3AE121DF-F889-BB42-8B8D-A6D41F45FDE5}" srcOrd="0" destOrd="0" presId="urn:microsoft.com/office/officeart/2005/8/layout/orgChart1"/>
    <dgm:cxn modelId="{97716263-1466-1D41-B777-DE3224A82C25}" type="presParOf" srcId="{D7AC1551-7FD8-164A-9279-94A2E357DBB6}" destId="{4EC5F798-E674-FB49-BAF2-D0FD9E2B27B7}" srcOrd="1" destOrd="0" presId="urn:microsoft.com/office/officeart/2005/8/layout/orgChart1"/>
    <dgm:cxn modelId="{6678381E-D0CB-6C40-9FE7-90EEED724EA3}" type="presParOf" srcId="{C783CA46-50D0-7142-B59C-A99E1A40269D}" destId="{1F9EC343-F971-FD48-855F-5C8D509E9513}" srcOrd="1" destOrd="0" presId="urn:microsoft.com/office/officeart/2005/8/layout/orgChart1"/>
    <dgm:cxn modelId="{BD6217F4-3891-2D41-B26B-9E2AC4D3C6D8}" type="presParOf" srcId="{C783CA46-50D0-7142-B59C-A99E1A40269D}" destId="{9D7ADE67-A2F5-AA45-8934-AA983BDE7972}" srcOrd="2" destOrd="0" presId="urn:microsoft.com/office/officeart/2005/8/layout/orgChart1"/>
    <dgm:cxn modelId="{9E504361-8BA7-2C49-B212-2157764ABC8C}" type="presParOf" srcId="{CD709560-BBC2-A844-9D6C-A3F6A3A55C36}" destId="{6E9ED421-D7F2-FD4D-BDE3-0A0F0A09DB2A}" srcOrd="1" destOrd="0" presId="urn:microsoft.com/office/officeart/2005/8/layout/orgChart1"/>
    <dgm:cxn modelId="{269736F8-DB68-174D-8463-3AFD4A46F2F9}" type="presParOf" srcId="{6E9ED421-D7F2-FD4D-BDE3-0A0F0A09DB2A}" destId="{540F7CC8-9090-0047-8C1B-29289A7E3126}" srcOrd="0" destOrd="0" presId="urn:microsoft.com/office/officeart/2005/8/layout/orgChart1"/>
    <dgm:cxn modelId="{36E8D220-A1F8-B245-BF70-B849C61C3287}" type="presParOf" srcId="{540F7CC8-9090-0047-8C1B-29289A7E3126}" destId="{4814F3BF-779C-DB47-9878-77681B5C21D8}" srcOrd="0" destOrd="0" presId="urn:microsoft.com/office/officeart/2005/8/layout/orgChart1"/>
    <dgm:cxn modelId="{C5ED0A5F-FE85-B841-BE57-E08BBF876A9B}" type="presParOf" srcId="{540F7CC8-9090-0047-8C1B-29289A7E3126}" destId="{F2086771-0222-7240-A1B0-2EB42A201835}" srcOrd="1" destOrd="0" presId="urn:microsoft.com/office/officeart/2005/8/layout/orgChart1"/>
    <dgm:cxn modelId="{04CEA7F5-B23C-4540-9407-CBAE0C0FF43E}" type="presParOf" srcId="{6E9ED421-D7F2-FD4D-BDE3-0A0F0A09DB2A}" destId="{48542F12-90C1-8142-B499-3D2246618EA5}" srcOrd="1" destOrd="0" presId="urn:microsoft.com/office/officeart/2005/8/layout/orgChart1"/>
    <dgm:cxn modelId="{363F569E-57BE-FA48-9C9F-FB62814E89EB}" type="presParOf" srcId="{48542F12-90C1-8142-B499-3D2246618EA5}" destId="{B98E2A91-20A1-0F40-93B6-CEF4C6F6B0D3}" srcOrd="0" destOrd="0" presId="urn:microsoft.com/office/officeart/2005/8/layout/orgChart1"/>
    <dgm:cxn modelId="{8642431C-CEA1-6547-8530-8F21764E04B2}" type="presParOf" srcId="{48542F12-90C1-8142-B499-3D2246618EA5}" destId="{269BDC27-F1EF-FE4F-813B-43E04157AAC2}" srcOrd="1" destOrd="0" presId="urn:microsoft.com/office/officeart/2005/8/layout/orgChart1"/>
    <dgm:cxn modelId="{18C31897-0960-6242-B517-7891A2A8E733}" type="presParOf" srcId="{269BDC27-F1EF-FE4F-813B-43E04157AAC2}" destId="{DA2A4287-A3D1-364F-B029-F3771CAF0E5A}" srcOrd="0" destOrd="0" presId="urn:microsoft.com/office/officeart/2005/8/layout/orgChart1"/>
    <dgm:cxn modelId="{C3F8F156-49C5-544A-BB73-E4FF6D2C6E8B}" type="presParOf" srcId="{DA2A4287-A3D1-364F-B029-F3771CAF0E5A}" destId="{F52DF9A8-2817-DF4F-840B-C83010E7452B}" srcOrd="0" destOrd="0" presId="urn:microsoft.com/office/officeart/2005/8/layout/orgChart1"/>
    <dgm:cxn modelId="{96B4EFD6-169E-EC4B-97DD-63B275FC8A43}" type="presParOf" srcId="{DA2A4287-A3D1-364F-B029-F3771CAF0E5A}" destId="{CFB9861E-738F-FD47-A5A4-287CFF386A59}" srcOrd="1" destOrd="0" presId="urn:microsoft.com/office/officeart/2005/8/layout/orgChart1"/>
    <dgm:cxn modelId="{403F1517-18B3-2A4E-97A6-6FCBDDF9C21C}" type="presParOf" srcId="{269BDC27-F1EF-FE4F-813B-43E04157AAC2}" destId="{977FDBE0-74F2-8A4C-B0E6-B15A34D603E0}" srcOrd="1" destOrd="0" presId="urn:microsoft.com/office/officeart/2005/8/layout/orgChart1"/>
    <dgm:cxn modelId="{9A253BDD-CE5F-F74E-A617-A264DA23A0A7}" type="presParOf" srcId="{269BDC27-F1EF-FE4F-813B-43E04157AAC2}" destId="{71431AD6-F9DE-014B-B602-A41C8F84AE19}" srcOrd="2" destOrd="0" presId="urn:microsoft.com/office/officeart/2005/8/layout/orgChart1"/>
    <dgm:cxn modelId="{10A5DF7D-2887-524E-AC98-E0B1C0620F90}" type="presParOf" srcId="{48542F12-90C1-8142-B499-3D2246618EA5}" destId="{577CDEEE-ABBD-5743-B7E5-711E479BF48B}" srcOrd="2" destOrd="0" presId="urn:microsoft.com/office/officeart/2005/8/layout/orgChart1"/>
    <dgm:cxn modelId="{C291AF66-B52B-6147-A6CE-3BCD322E53D5}" type="presParOf" srcId="{48542F12-90C1-8142-B499-3D2246618EA5}" destId="{64E9C583-9E88-7848-AF04-9EBEB6B56110}" srcOrd="3" destOrd="0" presId="urn:microsoft.com/office/officeart/2005/8/layout/orgChart1"/>
    <dgm:cxn modelId="{3E706024-98E9-C643-A669-B1A6F2833312}" type="presParOf" srcId="{64E9C583-9E88-7848-AF04-9EBEB6B56110}" destId="{EC2E5E60-B3E9-A648-9DB5-49C1A0B8EBE6}" srcOrd="0" destOrd="0" presId="urn:microsoft.com/office/officeart/2005/8/layout/orgChart1"/>
    <dgm:cxn modelId="{5BF86251-1A12-734D-9FBB-6BCCAB775CF7}" type="presParOf" srcId="{EC2E5E60-B3E9-A648-9DB5-49C1A0B8EBE6}" destId="{59F2C9AD-23F9-2B42-8C7D-07D7D81A00D5}" srcOrd="0" destOrd="0" presId="urn:microsoft.com/office/officeart/2005/8/layout/orgChart1"/>
    <dgm:cxn modelId="{5C4B62DC-D22C-A94E-8057-27DED47A9D0F}" type="presParOf" srcId="{EC2E5E60-B3E9-A648-9DB5-49C1A0B8EBE6}" destId="{66987AE2-8586-B342-BF74-5AACA62AD32B}" srcOrd="1" destOrd="0" presId="urn:microsoft.com/office/officeart/2005/8/layout/orgChart1"/>
    <dgm:cxn modelId="{DE0841DB-6FAF-2D41-BBCA-8C22721D2B73}" type="presParOf" srcId="{64E9C583-9E88-7848-AF04-9EBEB6B56110}" destId="{2FF3BFB5-C73B-F343-BE3E-2DB0E6849F69}" srcOrd="1" destOrd="0" presId="urn:microsoft.com/office/officeart/2005/8/layout/orgChart1"/>
    <dgm:cxn modelId="{1BD9EFB0-9BB6-984D-808F-30044DA1F2E1}" type="presParOf" srcId="{64E9C583-9E88-7848-AF04-9EBEB6B56110}" destId="{65A9BEC0-A6D3-ED41-9E2F-01FD483E7F82}" srcOrd="2" destOrd="0" presId="urn:microsoft.com/office/officeart/2005/8/layout/orgChart1"/>
    <dgm:cxn modelId="{ED950368-85F5-4147-8C3A-983A1CD91DE7}" type="presParOf" srcId="{48542F12-90C1-8142-B499-3D2246618EA5}" destId="{2666EC1F-7642-A64E-A513-D9CBF127E830}" srcOrd="4" destOrd="0" presId="urn:microsoft.com/office/officeart/2005/8/layout/orgChart1"/>
    <dgm:cxn modelId="{2B676E69-DD42-0947-833B-5F799555D4F7}" type="presParOf" srcId="{48542F12-90C1-8142-B499-3D2246618EA5}" destId="{0E36C412-7ED9-8D42-9DDF-63A677474A60}" srcOrd="5" destOrd="0" presId="urn:microsoft.com/office/officeart/2005/8/layout/orgChart1"/>
    <dgm:cxn modelId="{324056B0-3112-CC47-A7D9-DBF78A85A482}" type="presParOf" srcId="{0E36C412-7ED9-8D42-9DDF-63A677474A60}" destId="{FDF9F38E-AB20-8D40-A2C8-0BF389C343B1}" srcOrd="0" destOrd="0" presId="urn:microsoft.com/office/officeart/2005/8/layout/orgChart1"/>
    <dgm:cxn modelId="{3569AAAA-3967-CA4C-A7D4-03841F917344}" type="presParOf" srcId="{FDF9F38E-AB20-8D40-A2C8-0BF389C343B1}" destId="{5978EE13-DF4F-C04D-A2C5-02F1D8E62FBA}" srcOrd="0" destOrd="0" presId="urn:microsoft.com/office/officeart/2005/8/layout/orgChart1"/>
    <dgm:cxn modelId="{30A38578-0E21-8647-9C31-338D942344AE}" type="presParOf" srcId="{FDF9F38E-AB20-8D40-A2C8-0BF389C343B1}" destId="{F29E1955-A030-E049-B32D-B28854DAF289}" srcOrd="1" destOrd="0" presId="urn:microsoft.com/office/officeart/2005/8/layout/orgChart1"/>
    <dgm:cxn modelId="{79456D89-443E-F84C-AF7B-72D6BA3C54CC}" type="presParOf" srcId="{0E36C412-7ED9-8D42-9DDF-63A677474A60}" destId="{F3544E81-A5B6-7047-A1C4-5FBFBC60A29D}" srcOrd="1" destOrd="0" presId="urn:microsoft.com/office/officeart/2005/8/layout/orgChart1"/>
    <dgm:cxn modelId="{0A73C06D-AF0D-9E47-9674-E90A9439E215}" type="presParOf" srcId="{0E36C412-7ED9-8D42-9DDF-63A677474A60}" destId="{AEAE32A1-763E-D348-A24C-83FB2B3F750F}" srcOrd="2" destOrd="0" presId="urn:microsoft.com/office/officeart/2005/8/layout/orgChart1"/>
    <dgm:cxn modelId="{B10D6930-ACA0-FA4D-93BC-67310A8FC487}" type="presParOf" srcId="{6E9ED421-D7F2-FD4D-BDE3-0A0F0A09DB2A}" destId="{ED14B8D8-7AA0-1140-B9A8-F85DC2B84DCB}" srcOrd="2" destOrd="0" presId="urn:microsoft.com/office/officeart/2005/8/layout/orgChart1"/>
    <dgm:cxn modelId="{90EBD1CA-FADB-BF4B-AB4F-4190F015DA78}" type="presParOf" srcId="{CD709560-BBC2-A844-9D6C-A3F6A3A55C36}" destId="{AAAA262E-FC95-3B42-B838-07F1513D758D}" srcOrd="2" destOrd="0" presId="urn:microsoft.com/office/officeart/2005/8/layout/orgChart1"/>
    <dgm:cxn modelId="{A36829B5-98AD-3D41-945A-580BF1DF3BC6}" type="presParOf" srcId="{AAAA262E-FC95-3B42-B838-07F1513D758D}" destId="{C31D5CA6-6D61-EB42-B56A-C51F3108066D}" srcOrd="0" destOrd="0" presId="urn:microsoft.com/office/officeart/2005/8/layout/orgChart1"/>
    <dgm:cxn modelId="{37196040-979B-C54D-B9E4-947B660DBCDE}" type="presParOf" srcId="{C31D5CA6-6D61-EB42-B56A-C51F3108066D}" destId="{2AD4CBB8-E6CE-B04B-9F66-9580F0175ECF}" srcOrd="0" destOrd="0" presId="urn:microsoft.com/office/officeart/2005/8/layout/orgChart1"/>
    <dgm:cxn modelId="{9F1D8E4A-97AD-DC4F-B4C2-B7065AA02E6C}" type="presParOf" srcId="{C31D5CA6-6D61-EB42-B56A-C51F3108066D}" destId="{EACCFE45-DF4A-6046-B32C-24BDDB349E53}" srcOrd="1" destOrd="0" presId="urn:microsoft.com/office/officeart/2005/8/layout/orgChart1"/>
    <dgm:cxn modelId="{01288274-F399-7D42-AEDB-8D2BD4FE1310}" type="presParOf" srcId="{AAAA262E-FC95-3B42-B838-07F1513D758D}" destId="{8518C49A-F48C-E449-8324-0E305273A367}" srcOrd="1" destOrd="0" presId="urn:microsoft.com/office/officeart/2005/8/layout/orgChart1"/>
    <dgm:cxn modelId="{0AF52853-54FF-CC46-A298-A1879B92E17B}" type="presParOf" srcId="{AAAA262E-FC95-3B42-B838-07F1513D758D}" destId="{55F88305-77C0-B245-9D99-832517BF70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6EC1F-7642-A64E-A513-D9CBF127E830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CDEEE-ABBD-5743-B7E5-711E479BF48B}">
      <dsp:nvSpPr>
        <dsp:cNvPr id="0" name=""/>
        <dsp:cNvSpPr/>
      </dsp:nvSpPr>
      <dsp:spPr>
        <a:xfrm>
          <a:off x="3002279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E2A91-20A1-0F40-93B6-CEF4C6F6B0D3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121DF-F889-BB42-8B8D-A6D41F45FDE5}">
      <dsp:nvSpPr>
        <dsp:cNvPr id="0" name=""/>
        <dsp:cNvSpPr/>
      </dsp:nvSpPr>
      <dsp:spPr>
        <a:xfrm>
          <a:off x="4313373" y="953758"/>
          <a:ext cx="1782216" cy="8911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err="1" smtClean="0"/>
            <a:t>Situasi</a:t>
          </a:r>
          <a:r>
            <a:rPr lang="en-US" sz="2400" kern="1200" smtClean="0"/>
            <a:t> Akhir</a:t>
          </a:r>
          <a:endParaRPr lang="en-US" sz="2400" kern="1200" dirty="0"/>
        </a:p>
      </dsp:txBody>
      <dsp:txXfrm>
        <a:off x="4313373" y="953758"/>
        <a:ext cx="1782216" cy="891108"/>
      </dsp:txXfrm>
    </dsp:sp>
    <dsp:sp modelId="{4814F3BF-779C-DB47-9878-77681B5C21D8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Transformasi</a:t>
          </a:r>
          <a:endParaRPr lang="en-US" sz="2400" kern="1200" dirty="0"/>
        </a:p>
      </dsp:txBody>
      <dsp:txXfrm>
        <a:off x="2156891" y="953758"/>
        <a:ext cx="1782216" cy="891108"/>
      </dsp:txXfrm>
    </dsp:sp>
    <dsp:sp modelId="{F52DF9A8-2817-DF4F-840B-C83010E7452B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Cobaan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Gemilang</a:t>
          </a:r>
          <a:endParaRPr lang="en-US" sz="2000" kern="1200" dirty="0"/>
        </a:p>
      </dsp:txBody>
      <dsp:txXfrm>
        <a:off x="4313373" y="2219132"/>
        <a:ext cx="1782216" cy="891108"/>
      </dsp:txXfrm>
    </dsp:sp>
    <dsp:sp modelId="{59F2C9AD-23F9-2B42-8C7D-07D7D81A00D5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Cobaan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Utama</a:t>
          </a:r>
          <a:endParaRPr lang="en-US" sz="2000" kern="1200" dirty="0"/>
        </a:p>
      </dsp:txBody>
      <dsp:txXfrm>
        <a:off x="2156891" y="2219132"/>
        <a:ext cx="1782216" cy="891108"/>
      </dsp:txXfrm>
    </dsp:sp>
    <dsp:sp modelId="{5978EE13-DF4F-C04D-A2C5-02F1D8E62FBA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Cobaan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Awal</a:t>
          </a:r>
          <a:endParaRPr lang="en-US" sz="2000" kern="1200" dirty="0"/>
        </a:p>
      </dsp:txBody>
      <dsp:txXfrm>
        <a:off x="409" y="2219132"/>
        <a:ext cx="1782216" cy="891108"/>
      </dsp:txXfrm>
    </dsp:sp>
    <dsp:sp modelId="{2AD4CBB8-E6CE-B04B-9F66-9580F0175ECF}">
      <dsp:nvSpPr>
        <dsp:cNvPr id="0" name=""/>
        <dsp:cNvSpPr/>
      </dsp:nvSpPr>
      <dsp:spPr>
        <a:xfrm>
          <a:off x="409" y="953758"/>
          <a:ext cx="1782216" cy="8911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Situasi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Awal</a:t>
          </a:r>
          <a:endParaRPr lang="en-US" sz="2400" kern="1200" dirty="0"/>
        </a:p>
      </dsp:txBody>
      <dsp:txXfrm>
        <a:off x="409" y="953758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74AF9F42-55D3-432B-AEB6-398E3DD95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52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4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185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4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79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96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0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4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E4A853BC-5E24-4666-A9EE-025C7D104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3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4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2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6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3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852C-E62A-B84F-A100-88E062B21AC2}" type="datetimeFigureOut">
              <a:rPr lang="en-US" smtClean="0"/>
              <a:t>26-Sep-13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217F-1E25-A847-AF65-9D206C7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0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ANALISA NARATIF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5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Klimaks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Klimaks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kulminasi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Klimaks</a:t>
            </a:r>
            <a:r>
              <a:rPr lang="en-US" dirty="0" smtClean="0"/>
              <a:t> </a:t>
            </a:r>
            <a:r>
              <a:rPr lang="en-US" dirty="0" err="1" smtClean="0"/>
              <a:t>menandai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5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Resolusi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persoalannya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089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Aktan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3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1439" y="1164307"/>
            <a:ext cx="1752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PENGIRIM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90839" y="1143000"/>
            <a:ext cx="1752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OBJEK</a:t>
            </a:r>
            <a:endParaRPr lang="en-US" sz="36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481639" y="1143000"/>
            <a:ext cx="1752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PENERIMA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481639" y="2743200"/>
            <a:ext cx="1752600" cy="990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ANTI-SUBJEK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71439" y="4419600"/>
            <a:ext cx="1752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PENOLONG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90839" y="4419600"/>
            <a:ext cx="1752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SUBJEK</a:t>
            </a:r>
            <a:endParaRPr lang="en-US" sz="3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481639" y="4419600"/>
            <a:ext cx="1752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PENGHAMBAT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 flipV="1">
            <a:off x="2824039" y="1638300"/>
            <a:ext cx="1066800" cy="2130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5643439" y="1638300"/>
            <a:ext cx="838200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  <a:endCxn id="5" idx="2"/>
          </p:cNvCxnSpPr>
          <p:nvPr/>
        </p:nvCxnSpPr>
        <p:spPr>
          <a:xfrm flipV="1">
            <a:off x="4767139" y="2133600"/>
            <a:ext cx="0" cy="22860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0"/>
          </p:cNvCxnSpPr>
          <p:nvPr/>
        </p:nvCxnSpPr>
        <p:spPr>
          <a:xfrm flipH="1" flipV="1">
            <a:off x="2062039" y="2133600"/>
            <a:ext cx="2705100" cy="228600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  <a:endCxn id="7" idx="1"/>
          </p:cNvCxnSpPr>
          <p:nvPr/>
        </p:nvCxnSpPr>
        <p:spPr>
          <a:xfrm flipV="1">
            <a:off x="4767139" y="3238500"/>
            <a:ext cx="1714500" cy="118110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9" idx="1"/>
          </p:cNvCxnSpPr>
          <p:nvPr/>
        </p:nvCxnSpPr>
        <p:spPr>
          <a:xfrm>
            <a:off x="2824039" y="4914900"/>
            <a:ext cx="1066800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1"/>
            <a:endCxn id="9" idx="3"/>
          </p:cNvCxnSpPr>
          <p:nvPr/>
        </p:nvCxnSpPr>
        <p:spPr>
          <a:xfrm flipH="1">
            <a:off x="5643439" y="4914900"/>
            <a:ext cx="838200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85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:</a:t>
            </a:r>
          </a:p>
          <a:p>
            <a:pPr marL="454914" indent="-457200">
              <a:buFont typeface="+mj-lt"/>
              <a:buAutoNum type="arabicPeriod"/>
            </a:pPr>
            <a:r>
              <a:rPr lang="en-US" b="1" dirty="0" err="1"/>
              <a:t>T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/>
              <a:t>kualifikasi</a:t>
            </a:r>
            <a:r>
              <a:rPr lang="en-US" dirty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modal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/>
              <a:t>T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yang paling </a:t>
            </a:r>
            <a:r>
              <a:rPr lang="en-US" dirty="0" err="1" smtClean="0"/>
              <a:t>terlibat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klimaks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/>
              <a:t>T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/>
              <a:t>pujian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 smtClean="0"/>
              <a:t>sanksi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resolusi</a:t>
            </a:r>
            <a:r>
              <a:rPr lang="en-US" dirty="0"/>
              <a:t> </a:t>
            </a:r>
            <a:r>
              <a:rPr lang="en-US" dirty="0" err="1" smtClean="0"/>
              <a:t>klimaks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7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1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en-US" b="1" dirty="0" err="1" smtClean="0"/>
              <a:t>Skema</a:t>
            </a:r>
            <a:r>
              <a:rPr lang="en-US" b="1" dirty="0" smtClean="0"/>
              <a:t> </a:t>
            </a:r>
            <a:r>
              <a:rPr lang="en-US" b="1" dirty="0" err="1" smtClean="0"/>
              <a:t>Fungsional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23198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41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4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 yang </a:t>
            </a:r>
            <a:r>
              <a:rPr lang="en-US" dirty="0" err="1" smtClean="0"/>
              <a:t>berciri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.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dikotomik</a:t>
            </a:r>
            <a:r>
              <a:rPr lang="en-US" dirty="0" smtClean="0"/>
              <a:t> (</a:t>
            </a:r>
            <a:r>
              <a:rPr lang="en-US" dirty="0" err="1" smtClean="0"/>
              <a:t>oposisi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), </a:t>
            </a:r>
            <a:r>
              <a:rPr lang="en-US" dirty="0" err="1" smtClean="0"/>
              <a:t>polarisasi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kontradiksi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mengkritisi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;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asumsi-asumsi</a:t>
            </a:r>
            <a:r>
              <a:rPr lang="en-US" dirty="0" smtClean="0"/>
              <a:t> yang </a:t>
            </a:r>
            <a:r>
              <a:rPr lang="en-US" dirty="0" err="1" smtClean="0"/>
              <a:t>disembunyikan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4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Menyarikan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disarikan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Ringkasan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Ikhtisar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6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914" indent="-457200">
              <a:buFont typeface="+mj-lt"/>
              <a:buAutoNum type="arabicPeriod"/>
            </a:pPr>
            <a:r>
              <a:rPr lang="en-US" dirty="0" err="1" smtClean="0"/>
              <a:t>Bacalah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“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.”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: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aktan</a:t>
            </a:r>
            <a:endParaRPr lang="en-US" dirty="0" smtClean="0"/>
          </a:p>
          <a:p>
            <a:pPr marL="627952" lvl="1" indent="-457200">
              <a:buFont typeface="+mj-lt"/>
              <a:buAutoNum type="arabicPeriod"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endParaRPr lang="en-US" dirty="0" smtClean="0"/>
          </a:p>
          <a:p>
            <a:pPr marL="17075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804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3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r>
              <a:rPr lang="en-US" dirty="0" smtClean="0"/>
              <a:t> (</a:t>
            </a:r>
            <a:r>
              <a:rPr lang="en-US" i="1" dirty="0" err="1" smtClean="0"/>
              <a:t>precis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memangkas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3000 orang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berdesakan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angpao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50.000 </a:t>
            </a:r>
            <a:r>
              <a:rPr lang="en-US" dirty="0" err="1" smtClean="0"/>
              <a:t>setiap</a:t>
            </a:r>
            <a:r>
              <a:rPr lang="en-US" dirty="0" smtClean="0"/>
              <a:t> orang.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200 </a:t>
            </a:r>
            <a:r>
              <a:rPr lang="en-US" dirty="0" err="1" smtClean="0"/>
              <a:t>personil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kewalahan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.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2 orang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tewas</a:t>
            </a:r>
            <a:r>
              <a:rPr lang="en-US" dirty="0" smtClean="0"/>
              <a:t> </a:t>
            </a:r>
            <a:r>
              <a:rPr lang="en-US" dirty="0" err="1" smtClean="0"/>
              <a:t>terinjak-injak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30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luka-luka</a:t>
            </a:r>
            <a:r>
              <a:rPr lang="en-US" dirty="0" smtClean="0"/>
              <a:t>.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angpao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Ikhtisar</a:t>
            </a:r>
            <a:r>
              <a:rPr lang="en-US" dirty="0" smtClean="0"/>
              <a:t> (</a:t>
            </a:r>
            <a:r>
              <a:rPr lang="en-US" i="1" dirty="0" smtClean="0"/>
              <a:t>summary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pokok-pokok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kosa</a:t>
            </a:r>
            <a:r>
              <a:rPr lang="en-US" dirty="0" smtClean="0"/>
              <a:t> kata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ikhtisar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Ikhtisar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melayang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30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luka-luka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3000 orang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berdesak-desakan</a:t>
            </a:r>
            <a:r>
              <a:rPr lang="en-US" dirty="0" smtClean="0"/>
              <a:t> demi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angpao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50.000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orangnya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200 </a:t>
            </a:r>
            <a:r>
              <a:rPr lang="en-US" dirty="0" err="1" smtClean="0"/>
              <a:t>personil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 </a:t>
            </a:r>
            <a:r>
              <a:rPr lang="en-US" dirty="0" err="1" smtClean="0"/>
              <a:t>kewalahan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yang </a:t>
            </a:r>
            <a:r>
              <a:rPr lang="en-US" dirty="0" err="1" smtClean="0"/>
              <a:t>antri</a:t>
            </a:r>
            <a:r>
              <a:rPr lang="en-US" dirty="0" smtClean="0"/>
              <a:t>. </a:t>
            </a:r>
            <a:r>
              <a:rPr lang="en-US" dirty="0" err="1" smtClean="0"/>
              <a:t>Imbas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kepolisian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angpao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6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2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(</a:t>
            </a:r>
            <a:r>
              <a:rPr lang="en-US" dirty="0" err="1" smtClean="0"/>
              <a:t>narasi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perannya</a:t>
            </a:r>
            <a:r>
              <a:rPr lang="en-US" dirty="0" smtClean="0"/>
              <a:t>, plot, </a:t>
            </a:r>
            <a:r>
              <a:rPr lang="en-US" dirty="0" err="1" smtClean="0"/>
              <a:t>dan</a:t>
            </a:r>
            <a:r>
              <a:rPr lang="en-US" dirty="0" smtClean="0"/>
              <a:t> setting.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cerpen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, </a:t>
            </a:r>
            <a:r>
              <a:rPr lang="en-US" dirty="0" err="1" smtClean="0"/>
              <a:t>menyingkap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mengulas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;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diinterpretasikan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berbicara</a:t>
            </a:r>
            <a:r>
              <a:rPr lang="en-US" dirty="0" smtClean="0"/>
              <a:t>.” </a:t>
            </a:r>
          </a:p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 err="1" smtClean="0"/>
              <a:t>Eksposisi</a:t>
            </a:r>
            <a:endParaRPr lang="en-US" dirty="0" smtClean="0"/>
          </a:p>
          <a:p>
            <a:pPr marL="627952" lvl="1" indent="-457200">
              <a:buFont typeface="+mj-lt"/>
              <a:buAutoNum type="arabicPeriod"/>
            </a:pPr>
            <a:r>
              <a:rPr lang="en-US" dirty="0" err="1" smtClean="0"/>
              <a:t>Momen</a:t>
            </a:r>
            <a:r>
              <a:rPr lang="en-US" dirty="0" smtClean="0"/>
              <a:t> yang </a:t>
            </a:r>
            <a:r>
              <a:rPr lang="en-US" dirty="0" err="1" smtClean="0"/>
              <a:t>menggugah</a:t>
            </a:r>
            <a:endParaRPr lang="en-US" dirty="0" smtClean="0"/>
          </a:p>
          <a:p>
            <a:pPr marL="627952" lvl="1" indent="-457200">
              <a:buFont typeface="+mj-lt"/>
              <a:buAutoNum type="arabicPeriod"/>
            </a:pP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627952" lvl="1" indent="-457200">
              <a:buFont typeface="+mj-lt"/>
              <a:buAutoNum type="arabicPeriod"/>
            </a:pPr>
            <a:r>
              <a:rPr lang="en-US" dirty="0" err="1" smtClean="0"/>
              <a:t>Klimaks</a:t>
            </a:r>
            <a:endParaRPr lang="en-US" dirty="0" smtClean="0"/>
          </a:p>
          <a:p>
            <a:pPr marL="627952" lvl="1" indent="-457200">
              <a:buFont typeface="+mj-lt"/>
              <a:buAutoNum type="arabicPeriod"/>
            </a:pPr>
            <a:r>
              <a:rPr lang="en-US" dirty="0" err="1" smtClean="0"/>
              <a:t>Resolusi</a:t>
            </a:r>
            <a:endParaRPr lang="en-US" dirty="0"/>
          </a:p>
          <a:p>
            <a:pPr marL="627952" lvl="1" indent="-457200">
              <a:buFont typeface="+mj-lt"/>
              <a:buAutoNum type="arabicPeriod"/>
            </a:pPr>
            <a:r>
              <a:rPr lang="en-US" dirty="0" err="1"/>
              <a:t>K</a:t>
            </a:r>
            <a:r>
              <a:rPr lang="en-US" dirty="0" err="1" smtClean="0"/>
              <a:t>esimpulan</a:t>
            </a:r>
            <a:endParaRPr lang="en-US" dirty="0" smtClean="0"/>
          </a:p>
          <a:p>
            <a:pPr marL="627952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5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Eksposisi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Eksposisi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tokoh-tokoh</a:t>
            </a:r>
            <a:r>
              <a:rPr lang="en-US" dirty="0"/>
              <a:t>, </a:t>
            </a:r>
            <a:r>
              <a:rPr lang="en-US" dirty="0" err="1"/>
              <a:t>latar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plot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;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/>
              <a:t>sastra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2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Momen</a:t>
            </a:r>
            <a:r>
              <a:rPr lang="en-US" dirty="0" smtClean="0"/>
              <a:t> yang </a:t>
            </a:r>
            <a:r>
              <a:rPr lang="en-US" dirty="0" err="1" smtClean="0"/>
              <a:t>Menggugah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Momen</a:t>
            </a:r>
            <a:r>
              <a:rPr lang="en-US" dirty="0" smtClean="0"/>
              <a:t> yang </a:t>
            </a:r>
            <a:r>
              <a:rPr lang="en-US" dirty="0" err="1" smtClean="0"/>
              <a:t>menggugah</a:t>
            </a:r>
            <a:r>
              <a:rPr lang="en-US" dirty="0" smtClean="0"/>
              <a:t> (</a:t>
            </a:r>
            <a:r>
              <a:rPr lang="en-US" dirty="0" err="1" smtClean="0"/>
              <a:t>menarik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ketertarikannya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Momen</a:t>
            </a:r>
            <a:r>
              <a:rPr lang="en-US" dirty="0" smtClean="0"/>
              <a:t> yang </a:t>
            </a:r>
            <a:r>
              <a:rPr lang="en-US" dirty="0" err="1" smtClean="0"/>
              <a:t>menggugah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bermuatan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0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momen</a:t>
            </a:r>
            <a:r>
              <a:rPr lang="en-US" dirty="0" smtClean="0"/>
              <a:t> yang </a:t>
            </a:r>
            <a:r>
              <a:rPr lang="en-US" dirty="0" err="1" smtClean="0"/>
              <a:t>menggugah</a:t>
            </a:r>
            <a:r>
              <a:rPr lang="en-US" dirty="0" smtClean="0"/>
              <a:t>.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membesar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lain yang </a:t>
            </a:r>
            <a:r>
              <a:rPr lang="en-US" dirty="0" err="1"/>
              <a:t>mempersulit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670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150</TotalTime>
  <Words>589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Trebuchet MS</vt:lpstr>
      <vt:lpstr>Berlin</vt:lpstr>
      <vt:lpstr>ANALISA NARATIF</vt:lpstr>
      <vt:lpstr>Menyarikan Bacaan</vt:lpstr>
      <vt:lpstr>Ringkasan (precis)</vt:lpstr>
      <vt:lpstr>Ikhtisar (summary)</vt:lpstr>
      <vt:lpstr>Analisa Naratif</vt:lpstr>
      <vt:lpstr>Analisa Naratif</vt:lpstr>
      <vt:lpstr>Eksposisi</vt:lpstr>
      <vt:lpstr>Momen yang Menggugah</vt:lpstr>
      <vt:lpstr>Komplikasi Masalah</vt:lpstr>
      <vt:lpstr>Titik Puncak atau Klimaks</vt:lpstr>
      <vt:lpstr>Resolusi</vt:lpstr>
      <vt:lpstr>Kesimpulan</vt:lpstr>
      <vt:lpstr>Analisa Aktan</vt:lpstr>
      <vt:lpstr>PowerPoint Presentation</vt:lpstr>
      <vt:lpstr>Menentukan Subjek</vt:lpstr>
      <vt:lpstr>Skema fungsional</vt:lpstr>
      <vt:lpstr>Skema Fungsional</vt:lpstr>
      <vt:lpstr>Analisa semantik</vt:lpstr>
      <vt:lpstr>Analisa Semantik</vt:lpstr>
      <vt:lpstr>Latihan</vt:lpstr>
      <vt:lpstr>TERIMA KASIH</vt:lpstr>
    </vt:vector>
  </TitlesOfParts>
  <Company>Universitas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Fristian Hadinata</dc:creator>
  <cp:lastModifiedBy>Herdito Sandi Pratama</cp:lastModifiedBy>
  <cp:revision>26</cp:revision>
  <dcterms:created xsi:type="dcterms:W3CDTF">2012-09-26T08:56:32Z</dcterms:created>
  <dcterms:modified xsi:type="dcterms:W3CDTF">2013-09-25T22:56:10Z</dcterms:modified>
</cp:coreProperties>
</file>