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scene/58402193427084083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NARASI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Rizky </a:t>
            </a:r>
            <a:r>
              <a:rPr lang="en-US" dirty="0" err="1" smtClean="0"/>
              <a:t>aulia</a:t>
            </a:r>
            <a:r>
              <a:rPr lang="en-US" dirty="0" smtClean="0"/>
              <a:t> </a:t>
            </a:r>
            <a:r>
              <a:rPr lang="en-US" dirty="0" err="1" smtClean="0"/>
              <a:t>brilianti</a:t>
            </a:r>
            <a:r>
              <a:rPr lang="en-US" dirty="0" smtClean="0"/>
              <a:t>, </a:t>
            </a:r>
            <a:r>
              <a:rPr lang="en-US" dirty="0" err="1" smtClean="0"/>
              <a:t>S.hum</a:t>
            </a:r>
            <a:r>
              <a:rPr lang="en-US" dirty="0" smtClean="0"/>
              <a:t>., m.si.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Pola</a:t>
            </a:r>
            <a:r>
              <a:rPr lang="en-US" dirty="0" smtClean="0"/>
              <a:t> /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099" y="1874517"/>
            <a:ext cx="7077438" cy="45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Bentuk</a:t>
            </a:r>
            <a:r>
              <a:rPr lang="en-US" b="1" dirty="0"/>
              <a:t> /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8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Pengantar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Cerita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Pengenalan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latar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Pancingan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menarik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perhatian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pembaca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Konflik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Mulai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keruwetan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menjurus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Ikuti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sesungguhnya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7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Bentuk</a:t>
            </a:r>
            <a:r>
              <a:rPr lang="en-US" b="1" dirty="0"/>
              <a:t> /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21306"/>
            <a:ext cx="10178322" cy="42591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Klimaks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Titik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krisis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terakhir</a:t>
            </a:r>
            <a:r>
              <a:rPr lang="en-US" sz="2800" dirty="0">
                <a:solidFill>
                  <a:schemeClr val="tx1"/>
                </a:solidFill>
              </a:rPr>
              <a:t>, paling </a:t>
            </a:r>
            <a:r>
              <a:rPr lang="en-US" sz="2800" dirty="0" err="1">
                <a:solidFill>
                  <a:schemeClr val="tx1"/>
                </a:solidFill>
              </a:rPr>
              <a:t>menegangkan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menentukan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masalah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mencapai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puncaknya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hingga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terselesaikan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Penyelesaian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selesai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mengungkap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apa-apa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klimaks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Akhir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Setelah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selesai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pembelajaran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apa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didapat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hidup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sekarang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gambaran</a:t>
            </a:r>
            <a:r>
              <a:rPr lang="en-US" sz="2800" dirty="0">
                <a:solidFill>
                  <a:schemeClr val="tx1"/>
                </a:solidFill>
              </a:rPr>
              <a:t> masa </a:t>
            </a:r>
            <a:r>
              <a:rPr lang="en-US" sz="2800" dirty="0" err="1">
                <a:solidFill>
                  <a:schemeClr val="tx1"/>
                </a:solidFill>
              </a:rPr>
              <a:t>depan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tx1"/>
                </a:solidFill>
              </a:rPr>
              <a:t>Menggunakan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Lembar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Pranarasi</a:t>
            </a:r>
            <a:r>
              <a:rPr lang="en-US" sz="3600" b="1" dirty="0" smtClean="0">
                <a:solidFill>
                  <a:schemeClr val="tx1"/>
                </a:solidFill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</a:rPr>
              <a:t>kerangka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cerita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Pembuka</a:t>
            </a:r>
            <a:r>
              <a:rPr lang="en-US" sz="3600" dirty="0" smtClean="0">
                <a:solidFill>
                  <a:schemeClr val="tx1"/>
                </a:solidFill>
              </a:rPr>
              <a:t> yang </a:t>
            </a:r>
            <a:r>
              <a:rPr lang="en-US" sz="3600" dirty="0" err="1" smtClean="0">
                <a:solidFill>
                  <a:schemeClr val="tx1"/>
                </a:solidFill>
              </a:rPr>
              <a:t>Menarik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Konflik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Menuju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Klimaks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Penutup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Berupa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Penyelesaian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Masalah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1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4" y="233362"/>
            <a:ext cx="10142621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45" y="350921"/>
            <a:ext cx="984233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05" y="217070"/>
            <a:ext cx="88011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99" y="171450"/>
            <a:ext cx="9131217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6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28" y="104775"/>
            <a:ext cx="890963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83" y="47625"/>
            <a:ext cx="966587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57" y="1874517"/>
            <a:ext cx="10178322" cy="426158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Cerita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 smtClean="0">
                <a:solidFill>
                  <a:schemeClr val="tx1"/>
                </a:solidFill>
              </a:rPr>
              <a:t>didasarkan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urut-urutan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serangkaian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suatu</a:t>
            </a:r>
            <a:r>
              <a:rPr lang="en-US" sz="3200" dirty="0" smtClean="0">
                <a:solidFill>
                  <a:schemeClr val="tx1"/>
                </a:solidFill>
              </a:rPr>
              <a:t> KEJADIAN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PERISTIWA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kejadian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ada</a:t>
            </a:r>
            <a:r>
              <a:rPr lang="en-US" sz="3200" dirty="0" smtClean="0">
                <a:solidFill>
                  <a:schemeClr val="tx1"/>
                </a:solidFill>
              </a:rPr>
              <a:t> TOKOH yang </a:t>
            </a:r>
            <a:r>
              <a:rPr lang="en-US" sz="3200" dirty="0" err="1" smtClean="0">
                <a:solidFill>
                  <a:schemeClr val="tx1"/>
                </a:solidFill>
              </a:rPr>
              <a:t>menghadapi</a:t>
            </a:r>
            <a:r>
              <a:rPr lang="en-US" sz="3200" dirty="0" smtClean="0">
                <a:solidFill>
                  <a:schemeClr val="tx1"/>
                </a:solidFill>
              </a:rPr>
              <a:t> KONFLIK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masalah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berjalan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rangkaian</a:t>
            </a:r>
            <a:r>
              <a:rPr lang="en-US" sz="3200" dirty="0" smtClean="0">
                <a:solidFill>
                  <a:schemeClr val="tx1"/>
                </a:solidFill>
              </a:rPr>
              <a:t> ALUR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https://www.thinglink.com/scene/584021934270840832</a:t>
            </a:r>
            <a:r>
              <a:rPr lang="en-US" dirty="0" smtClean="0">
                <a:hlinkClick r:id="rId2"/>
              </a:rPr>
              <a:t>#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6" y="340395"/>
            <a:ext cx="5594684" cy="472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293" y="5495505"/>
            <a:ext cx="8975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Tahun</a:t>
            </a:r>
            <a:r>
              <a:rPr lang="en-US" sz="3200" dirty="0" smtClean="0"/>
              <a:t> 1997 </a:t>
            </a:r>
            <a:r>
              <a:rPr lang="en-US" sz="3200" dirty="0" err="1" smtClean="0"/>
              <a:t>masuk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daftar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50 </a:t>
            </a:r>
            <a:r>
              <a:rPr lang="en-US" sz="3200" dirty="0" err="1" smtClean="0"/>
              <a:t>buku</a:t>
            </a:r>
            <a:r>
              <a:rPr lang="en-US" sz="3200" dirty="0" smtClean="0"/>
              <a:t> </a:t>
            </a:r>
            <a:r>
              <a:rPr lang="en-US" sz="3200" dirty="0" err="1" smtClean="0"/>
              <a:t>anak-anak</a:t>
            </a:r>
            <a:r>
              <a:rPr lang="en-US" sz="3200" dirty="0" smtClean="0"/>
              <a:t> </a:t>
            </a:r>
            <a:r>
              <a:rPr lang="en-US" sz="3200" dirty="0" err="1" smtClean="0"/>
              <a:t>terbaik</a:t>
            </a:r>
            <a:r>
              <a:rPr lang="en-US" sz="3200" dirty="0" smtClean="0"/>
              <a:t> </a:t>
            </a:r>
            <a:r>
              <a:rPr lang="en-US" sz="3200" dirty="0" err="1" smtClean="0"/>
              <a:t>versi</a:t>
            </a:r>
            <a:r>
              <a:rPr lang="en-US" sz="3200" dirty="0" smtClean="0"/>
              <a:t> </a:t>
            </a:r>
            <a:r>
              <a:rPr lang="en-US" sz="3200" i="1" dirty="0" smtClean="0"/>
              <a:t>The New York Times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0589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FIKSI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imajinasi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rekaan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pengarang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NONFIKSI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fakta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kisah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nyata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Autobiografi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Biografi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Kisah</a:t>
            </a:r>
            <a:r>
              <a:rPr lang="en-US" sz="2400" dirty="0" smtClean="0">
                <a:solidFill>
                  <a:schemeClr val="tx1"/>
                </a:solidFill>
              </a:rPr>
              <a:t> di media </a:t>
            </a:r>
            <a:r>
              <a:rPr lang="en-US" sz="2400" dirty="0" err="1" smtClean="0">
                <a:solidFill>
                  <a:schemeClr val="tx1"/>
                </a:solidFill>
              </a:rPr>
              <a:t>massa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blog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penulisan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informatif</a:t>
            </a:r>
            <a:r>
              <a:rPr lang="en-US" sz="2400" dirty="0" smtClean="0">
                <a:solidFill>
                  <a:schemeClr val="tx1"/>
                </a:solidFill>
              </a:rPr>
              <a:t> lain </a:t>
            </a:r>
            <a:r>
              <a:rPr lang="en-US" sz="2400" dirty="0" err="1" smtClean="0">
                <a:solidFill>
                  <a:schemeClr val="tx1"/>
                </a:solidFill>
              </a:rPr>
              <a:t>termasuk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artikel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ilmiah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populer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86549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Menghibur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Memotivasi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Menginspirasi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Mengajarkan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Narasi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baik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memiliki</a:t>
            </a:r>
            <a:r>
              <a:rPr lang="en-US" sz="2800" dirty="0" smtClean="0">
                <a:solidFill>
                  <a:schemeClr val="tx1"/>
                </a:solidFill>
              </a:rPr>
              <a:t> “moral of the story”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“lesson learned” </a:t>
            </a:r>
            <a:r>
              <a:rPr lang="en-US" sz="2800" dirty="0" err="1" smtClean="0">
                <a:solidFill>
                  <a:schemeClr val="tx1"/>
                </a:solidFill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pembaca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mendapatkan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wawasan</a:t>
            </a:r>
            <a:r>
              <a:rPr lang="en-US" sz="2800" dirty="0" smtClean="0">
                <a:solidFill>
                  <a:schemeClr val="tx1"/>
                </a:solidFill>
              </a:rPr>
              <a:t>, PEMBELAJARAN.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Narasi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merupakan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bentuk</a:t>
            </a:r>
            <a:r>
              <a:rPr lang="en-US" sz="2800" dirty="0" smtClean="0">
                <a:solidFill>
                  <a:schemeClr val="tx1"/>
                </a:solidFill>
              </a:rPr>
              <a:t> paling </a:t>
            </a:r>
            <a:r>
              <a:rPr lang="en-US" sz="2800" dirty="0" err="1" smtClean="0">
                <a:solidFill>
                  <a:schemeClr val="tx1"/>
                </a:solidFill>
              </a:rPr>
              <a:t>populer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menyebarkan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wawasan</a:t>
            </a:r>
            <a:r>
              <a:rPr lang="en-US" sz="2800" dirty="0" smtClean="0">
                <a:solidFill>
                  <a:schemeClr val="tx1"/>
                </a:solidFill>
              </a:rPr>
              <a:t> &amp;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, (</a:t>
            </a:r>
            <a:r>
              <a:rPr lang="en-US" sz="2800" dirty="0" err="1" smtClean="0">
                <a:solidFill>
                  <a:schemeClr val="tx1"/>
                </a:solidFill>
              </a:rPr>
              <a:t>Gjedde</a:t>
            </a:r>
            <a:r>
              <a:rPr lang="en-US" sz="2800" dirty="0" smtClean="0">
                <a:solidFill>
                  <a:schemeClr val="tx1"/>
                </a:solidFill>
              </a:rPr>
              <a:t>, 1999).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Memberi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konteks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sebuah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penelitian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ilmiah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Mencuatkan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isu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diteliti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7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58331"/>
            <a:ext cx="10178322" cy="43831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Karakter</a:t>
            </a:r>
            <a:r>
              <a:rPr lang="en-US" sz="2800" dirty="0">
                <a:solidFill>
                  <a:schemeClr val="tx1"/>
                </a:solidFill>
              </a:rPr>
              <a:t>, orang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subjek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26" y="3320670"/>
            <a:ext cx="2356240" cy="326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10" y="3404078"/>
            <a:ext cx="2315143" cy="3283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397" y="3421945"/>
            <a:ext cx="2800536" cy="32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2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Konflik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pergulatan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pihak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bertentangan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orang lain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sendiri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pergulatan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batin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Tokoh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Latar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tempat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terjadinya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Memengaruhi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Spesifik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sehingga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betul-betul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terasa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konflik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sesuai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latar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memelihara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logika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cerita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610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Plot / </a:t>
            </a:r>
            <a:r>
              <a:rPr lang="en-US" sz="2800" b="1" dirty="0" err="1">
                <a:solidFill>
                  <a:schemeClr val="tx1"/>
                </a:solidFill>
              </a:rPr>
              <a:t>Alur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Kejadian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terangkai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menuju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tertentu</a:t>
            </a:r>
            <a:r>
              <a:rPr lang="en-US" sz="2800" dirty="0">
                <a:solidFill>
                  <a:schemeClr val="tx1"/>
                </a:solidFill>
              </a:rPr>
              <a:t> &amp; </a:t>
            </a:r>
            <a:r>
              <a:rPr lang="en-US" sz="2800" dirty="0" err="1">
                <a:solidFill>
                  <a:schemeClr val="tx1"/>
                </a:solidFill>
              </a:rPr>
              <a:t>memiliki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makna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tertentu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Posisi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Narator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Siapa</a:t>
            </a:r>
            <a:r>
              <a:rPr lang="en-US" sz="2800" dirty="0">
                <a:solidFill>
                  <a:schemeClr val="tx1"/>
                </a:solidFill>
              </a:rPr>
              <a:t> yang ‘</a:t>
            </a:r>
            <a:r>
              <a:rPr lang="en-US" sz="2800" dirty="0" err="1">
                <a:solidFill>
                  <a:schemeClr val="tx1"/>
                </a:solidFill>
              </a:rPr>
              <a:t>bercerita</a:t>
            </a:r>
            <a:r>
              <a:rPr lang="en-US" sz="2800" dirty="0">
                <a:solidFill>
                  <a:schemeClr val="tx1"/>
                </a:solidFill>
              </a:rPr>
              <a:t>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tokoh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narator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pencerita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tahu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3429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221</TotalTime>
  <Words>362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Impact</vt:lpstr>
      <vt:lpstr>Wingdings</vt:lpstr>
      <vt:lpstr>Badge</vt:lpstr>
      <vt:lpstr>NARASI</vt:lpstr>
      <vt:lpstr>Narasi Adalah</vt:lpstr>
      <vt:lpstr>Jenis Narasi</vt:lpstr>
      <vt:lpstr>Tujuan narasi</vt:lpstr>
      <vt:lpstr>Narasi dalam Penulisan artikel ilmiah</vt:lpstr>
      <vt:lpstr>Elemen Narasi</vt:lpstr>
      <vt:lpstr>Elemen narasi</vt:lpstr>
      <vt:lpstr>Elemen narasi</vt:lpstr>
      <vt:lpstr>Elemen Narasi </vt:lpstr>
      <vt:lpstr>Pola / Bentuk Narasi</vt:lpstr>
      <vt:lpstr>Bentuk / Pola Narasi</vt:lpstr>
      <vt:lpstr>Bentuk / Pola Narasi</vt:lpstr>
      <vt:lpstr>Teknik Menulis Narasi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NARASI</dc:title>
  <dc:creator>rizky.brilianti@gmail.com</dc:creator>
  <cp:lastModifiedBy>rizky.brilianti@gmail.com</cp:lastModifiedBy>
  <cp:revision>20</cp:revision>
  <dcterms:created xsi:type="dcterms:W3CDTF">2017-09-25T00:33:38Z</dcterms:created>
  <dcterms:modified xsi:type="dcterms:W3CDTF">2017-09-26T00:41:11Z</dcterms:modified>
</cp:coreProperties>
</file>