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9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93E9-9D33-4733-8FA1-E911C66BB3BC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171BC-21B4-498C-A67C-2D9E7615DB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93E9-9D33-4733-8FA1-E911C66BB3BC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171BC-21B4-498C-A67C-2D9E7615DB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93E9-9D33-4733-8FA1-E911C66BB3BC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171BC-21B4-498C-A67C-2D9E7615DB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93E9-9D33-4733-8FA1-E911C66BB3BC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171BC-21B4-498C-A67C-2D9E7615DB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93E9-9D33-4733-8FA1-E911C66BB3BC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171BC-21B4-498C-A67C-2D9E7615DB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93E9-9D33-4733-8FA1-E911C66BB3BC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171BC-21B4-498C-A67C-2D9E7615DB2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93E9-9D33-4733-8FA1-E911C66BB3BC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171BC-21B4-498C-A67C-2D9E7615DB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93E9-9D33-4733-8FA1-E911C66BB3BC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171BC-21B4-498C-A67C-2D9E7615DB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93E9-9D33-4733-8FA1-E911C66BB3BC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171BC-21B4-498C-A67C-2D9E7615DB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93E9-9D33-4733-8FA1-E911C66BB3BC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EA171BC-21B4-498C-A67C-2D9E7615DB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93E9-9D33-4733-8FA1-E911C66BB3BC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171BC-21B4-498C-A67C-2D9E7615DB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97393E9-9D33-4733-8FA1-E911C66BB3BC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CEA171BC-21B4-498C-A67C-2D9E7615DB2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EXERCISE - Line weight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571625"/>
            <a:ext cx="4638675" cy="3714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1571625"/>
            <a:ext cx="3390900" cy="2543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550479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819" y="609600"/>
            <a:ext cx="7771581" cy="533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641017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362</TotalTime>
  <Words>5</Words>
  <Application>Microsoft Office PowerPoint</Application>
  <PresentationFormat>On-screen Show (4:3)</PresentationFormat>
  <Paragraphs>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Angles</vt:lpstr>
      <vt:lpstr>1st EXERCISE - Line weight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Gambar Konstruktif</dc:title>
  <dc:creator>User</dc:creator>
  <cp:lastModifiedBy>dear.rina</cp:lastModifiedBy>
  <cp:revision>18</cp:revision>
  <dcterms:created xsi:type="dcterms:W3CDTF">2013-01-31T05:55:56Z</dcterms:created>
  <dcterms:modified xsi:type="dcterms:W3CDTF">2016-01-25T02:05:25Z</dcterms:modified>
</cp:coreProperties>
</file>