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240" y="7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9529-DBC3-154A-9151-51D10E3BB552}" type="datetimeFigureOut">
              <a:rPr lang="en-US" smtClean="0"/>
              <a:t>6/6/17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D80F-7812-5545-8248-00CA80D7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5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9529-DBC3-154A-9151-51D10E3BB552}" type="datetimeFigureOut">
              <a:rPr lang="en-US" smtClean="0"/>
              <a:t>6/6/17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D80F-7812-5545-8248-00CA80D7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44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9529-DBC3-154A-9151-51D10E3BB552}" type="datetimeFigureOut">
              <a:rPr lang="en-US" smtClean="0"/>
              <a:t>6/6/17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D80F-7812-5545-8248-00CA80D7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49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9529-DBC3-154A-9151-51D10E3BB552}" type="datetimeFigureOut">
              <a:rPr lang="en-US" smtClean="0"/>
              <a:t>6/6/17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D80F-7812-5545-8248-00CA80D7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0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9529-DBC3-154A-9151-51D10E3BB552}" type="datetimeFigureOut">
              <a:rPr lang="en-US" smtClean="0"/>
              <a:t>6/6/17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D80F-7812-5545-8248-00CA80D7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3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9529-DBC3-154A-9151-51D10E3BB552}" type="datetimeFigureOut">
              <a:rPr lang="en-US" smtClean="0"/>
              <a:t>6/6/17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D80F-7812-5545-8248-00CA80D7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6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9529-DBC3-154A-9151-51D10E3BB552}" type="datetimeFigureOut">
              <a:rPr lang="en-US" smtClean="0"/>
              <a:t>6/6/17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D80F-7812-5545-8248-00CA80D7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60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9529-DBC3-154A-9151-51D10E3BB552}" type="datetimeFigureOut">
              <a:rPr lang="en-US" smtClean="0"/>
              <a:t>6/6/17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D80F-7812-5545-8248-00CA80D7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2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9529-DBC3-154A-9151-51D10E3BB552}" type="datetimeFigureOut">
              <a:rPr lang="en-US" smtClean="0"/>
              <a:t>6/6/17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D80F-7812-5545-8248-00CA80D7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9529-DBC3-154A-9151-51D10E3BB552}" type="datetimeFigureOut">
              <a:rPr lang="en-US" smtClean="0"/>
              <a:t>6/6/17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D80F-7812-5545-8248-00CA80D7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6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9529-DBC3-154A-9151-51D10E3BB552}" type="datetimeFigureOut">
              <a:rPr lang="en-US" smtClean="0"/>
              <a:t>6/6/17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D80F-7812-5545-8248-00CA80D7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38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59529-DBC3-154A-9151-51D10E3BB552}" type="datetimeFigureOut">
              <a:rPr lang="en-US" smtClean="0"/>
              <a:t>6/6/17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9D80F-7812-5545-8248-00CA80D7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90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46269" y="2866090"/>
            <a:ext cx="25311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MADURA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4777431" y="2866090"/>
            <a:ext cx="21275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/>
              <a:t>madura</a:t>
            </a:r>
            <a:endParaRPr lang="en-US" sz="48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312138" y="3521010"/>
            <a:ext cx="4676588" cy="0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312138" y="3147480"/>
            <a:ext cx="4676588" cy="0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12138" y="3103030"/>
            <a:ext cx="4676588" cy="0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70731" y="3324160"/>
            <a:ext cx="5017995" cy="0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12138" y="3235260"/>
            <a:ext cx="4676588" cy="0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64445" y="4076988"/>
            <a:ext cx="369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275595" y="3975388"/>
            <a:ext cx="45101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m</a:t>
            </a:r>
            <a:endParaRPr lang="en-US" sz="26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9432" y="3949988"/>
            <a:ext cx="491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3969304" y="4446320"/>
            <a:ext cx="3642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1/2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04094" y="4446320"/>
            <a:ext cx="3642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3</a:t>
            </a:r>
            <a:r>
              <a:rPr lang="en-US" sz="1000" dirty="0" smtClean="0">
                <a:solidFill>
                  <a:srgbClr val="FF0000"/>
                </a:solidFill>
              </a:rPr>
              <a:t>/4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36433" y="4446320"/>
            <a:ext cx="2496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1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2312138" y="4359210"/>
            <a:ext cx="4676588" cy="0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312138" y="4244910"/>
            <a:ext cx="4676588" cy="0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312138" y="4194110"/>
            <a:ext cx="4676588" cy="0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807438" y="2866091"/>
            <a:ext cx="0" cy="830996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2864588" y="2866091"/>
            <a:ext cx="0" cy="830996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201138" y="2866091"/>
            <a:ext cx="0" cy="830996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258288" y="2866091"/>
            <a:ext cx="0" cy="830996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3563088" y="2866091"/>
            <a:ext cx="0" cy="830996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3620238" y="2866091"/>
            <a:ext cx="0" cy="830996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3969488" y="2866091"/>
            <a:ext cx="0" cy="830996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4026638" y="2866091"/>
            <a:ext cx="0" cy="830996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293913" y="2866091"/>
            <a:ext cx="0" cy="830996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351063" y="2866091"/>
            <a:ext cx="0" cy="830996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650410" y="2866091"/>
            <a:ext cx="0" cy="830996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707560" y="2866091"/>
            <a:ext cx="0" cy="830996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4917110" y="2866091"/>
            <a:ext cx="0" cy="830996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5317160" y="2866091"/>
            <a:ext cx="0" cy="830996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5374310" y="2866091"/>
            <a:ext cx="0" cy="830996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609260" y="2866091"/>
            <a:ext cx="0" cy="830996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666410" y="2866091"/>
            <a:ext cx="0" cy="830996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5926760" y="2866091"/>
            <a:ext cx="0" cy="830996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983910" y="2866091"/>
            <a:ext cx="0" cy="830996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6244260" y="2866091"/>
            <a:ext cx="0" cy="830996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301410" y="2866091"/>
            <a:ext cx="0" cy="830996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6485560" y="2866091"/>
            <a:ext cx="0" cy="830996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6542710" y="2866091"/>
            <a:ext cx="0" cy="830996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2394688" y="2866091"/>
            <a:ext cx="0" cy="830996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6744438" y="2866091"/>
            <a:ext cx="0" cy="830996"/>
          </a:xfrm>
          <a:prstGeom prst="line">
            <a:avLst/>
          </a:prstGeom>
          <a:ln w="63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2394688" y="2319990"/>
            <a:ext cx="412750" cy="412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802914" y="3703252"/>
            <a:ext cx="61674" cy="6167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620238" y="2319990"/>
            <a:ext cx="349250" cy="412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864588" y="2319990"/>
            <a:ext cx="336550" cy="412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258288" y="2319990"/>
            <a:ext cx="304800" cy="412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026637" y="2319990"/>
            <a:ext cx="267275" cy="412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351063" y="2319990"/>
            <a:ext cx="299347" cy="412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705397" y="3697087"/>
            <a:ext cx="211713" cy="67839"/>
          </a:xfrm>
          <a:prstGeom prst="rect">
            <a:avLst/>
          </a:prstGeom>
          <a:solidFill>
            <a:srgbClr val="C0504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904410" y="2319990"/>
            <a:ext cx="412750" cy="412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374310" y="2319990"/>
            <a:ext cx="234950" cy="412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666409" y="2319990"/>
            <a:ext cx="260351" cy="412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983910" y="2319990"/>
            <a:ext cx="260350" cy="412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301410" y="2319990"/>
            <a:ext cx="184150" cy="412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542710" y="2319990"/>
            <a:ext cx="184150" cy="412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1947936" y="2958409"/>
            <a:ext cx="2366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1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947936" y="3103030"/>
            <a:ext cx="3282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/4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947936" y="3413288"/>
            <a:ext cx="2366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706636" y="3203510"/>
            <a:ext cx="3282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1/2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163152" y="1259416"/>
            <a:ext cx="2706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FONT</a:t>
            </a:r>
            <a:r>
              <a:rPr lang="en-US" sz="3600" b="1" dirty="0" smtClean="0">
                <a:solidFill>
                  <a:srgbClr val="FF0000"/>
                </a:solidFill>
              </a:rPr>
              <a:t>O</a:t>
            </a:r>
            <a:r>
              <a:rPr lang="en-US" sz="3600" b="1" dirty="0" smtClean="0"/>
              <a:t>GRAFI</a:t>
            </a:r>
            <a:endParaRPr lang="en-US" sz="3600" b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3320728" y="1747335"/>
            <a:ext cx="2288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3201138" y="3703252"/>
            <a:ext cx="61674" cy="6167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558564" y="3703252"/>
            <a:ext cx="61674" cy="6167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3964445" y="3703252"/>
            <a:ext cx="61674" cy="6167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4293913" y="3703252"/>
            <a:ext cx="61674" cy="6167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5312636" y="3703252"/>
            <a:ext cx="61674" cy="6167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5609260" y="3703252"/>
            <a:ext cx="61674" cy="6167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5922236" y="3703252"/>
            <a:ext cx="61674" cy="6167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6239736" y="3703252"/>
            <a:ext cx="61674" cy="6167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6481036" y="3703252"/>
            <a:ext cx="61674" cy="6167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39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26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ratno suprapto</dc:creator>
  <cp:lastModifiedBy>ratno suprapto</cp:lastModifiedBy>
  <cp:revision>5</cp:revision>
  <dcterms:created xsi:type="dcterms:W3CDTF">2016-10-10T07:33:17Z</dcterms:created>
  <dcterms:modified xsi:type="dcterms:W3CDTF">2017-06-06T04:44:06Z</dcterms:modified>
</cp:coreProperties>
</file>