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590" autoAdjust="0"/>
  </p:normalViewPr>
  <p:slideViewPr>
    <p:cSldViewPr>
      <p:cViewPr>
        <p:scale>
          <a:sx n="66" d="100"/>
          <a:sy n="66" d="100"/>
        </p:scale>
        <p:origin x="-175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78B9E-A3F0-4507-8A40-ADC9AA72879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78214-B61B-4AA3-98CE-2C0ABCD0B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2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8</a:t>
            </a:r>
            <a:br>
              <a:rPr lang="en-US" sz="2500" b="1" dirty="0" smtClean="0"/>
            </a:br>
            <a:r>
              <a:rPr lang="en-US" sz="2500" b="1" dirty="0" smtClean="0"/>
              <a:t>MINGGU KE </a:t>
            </a:r>
            <a:r>
              <a:rPr lang="en-US" sz="2500" b="1" dirty="0"/>
              <a:t>8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9324" y="3629875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500" b="1" dirty="0" smtClean="0"/>
              <a:t>PRESENTASI TUGAS BESAR</a:t>
            </a:r>
            <a:endParaRPr lang="en-US" sz="45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1789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(planning), </a:t>
            </a:r>
            <a:r>
              <a:rPr lang="en-US" dirty="0" err="1" smtClean="0"/>
              <a:t>perancangan</a:t>
            </a:r>
            <a:r>
              <a:rPr lang="en-US" dirty="0" smtClean="0"/>
              <a:t> (design), </a:t>
            </a:r>
            <a:r>
              <a:rPr lang="en-US" dirty="0" err="1" smtClean="0"/>
              <a:t>pelelangan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TIU		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CIV-206</a:t>
            </a:r>
          </a:p>
          <a:p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SKS	: 3 </a:t>
            </a:r>
            <a:r>
              <a:rPr lang="en-US" dirty="0" err="1" smtClean="0"/>
              <a:t>Kuliah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</a:t>
            </a:r>
            <a:r>
              <a:rPr lang="en-US" dirty="0" err="1" smtClean="0"/>
              <a:t>Wajib</a:t>
            </a:r>
            <a:endParaRPr lang="en-US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404664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Deskripsi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4188" y="254640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Silabus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3672" y="933527"/>
            <a:ext cx="8386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/>
              <a:t>BAB 1		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Industri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2		</a:t>
            </a:r>
            <a:r>
              <a:rPr lang="en-US" sz="1700" dirty="0" err="1" smtClean="0"/>
              <a:t>Daur</a:t>
            </a:r>
            <a:r>
              <a:rPr lang="en-US" sz="1700" dirty="0" smtClean="0"/>
              <a:t> </a:t>
            </a:r>
            <a:r>
              <a:rPr lang="en-US" sz="1700" dirty="0" err="1" smtClean="0"/>
              <a:t>Hidup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(Project Life Cycle)</a:t>
            </a:r>
          </a:p>
          <a:p>
            <a:r>
              <a:rPr lang="en-US" sz="1700" dirty="0" smtClean="0"/>
              <a:t>BAB 3		</a:t>
            </a:r>
            <a:r>
              <a:rPr lang="en-US" sz="1700" dirty="0" err="1" smtClean="0"/>
              <a:t>Pelelangan</a:t>
            </a:r>
            <a:endParaRPr lang="en-US" sz="1700" dirty="0" smtClean="0"/>
          </a:p>
          <a:p>
            <a:r>
              <a:rPr lang="en-US" sz="1700" dirty="0" smtClean="0"/>
              <a:t>BAB 4		</a:t>
            </a:r>
            <a:r>
              <a:rPr lang="en-US" sz="1700" dirty="0" err="1" smtClean="0"/>
              <a:t>Kontrak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5		</a:t>
            </a:r>
            <a:r>
              <a:rPr lang="en-US" sz="1700" dirty="0" err="1" smtClean="0"/>
              <a:t>Organisasi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Tanggung</a:t>
            </a:r>
            <a:r>
              <a:rPr lang="en-US" sz="1700" dirty="0" smtClean="0"/>
              <a:t> </a:t>
            </a:r>
            <a:r>
              <a:rPr lang="en-US" sz="1700" dirty="0" err="1" smtClean="0"/>
              <a:t>Jawab</a:t>
            </a:r>
            <a:r>
              <a:rPr lang="en-US" sz="1700" dirty="0" smtClean="0"/>
              <a:t>) </a:t>
            </a:r>
          </a:p>
          <a:p>
            <a:r>
              <a:rPr lang="en-US" sz="1700" dirty="0" smtClean="0"/>
              <a:t>BAB 6		</a:t>
            </a:r>
            <a:r>
              <a:rPr lang="en-US" sz="1700" dirty="0" err="1" smtClean="0"/>
              <a:t>Pengantar</a:t>
            </a:r>
            <a:r>
              <a:rPr lang="en-US" sz="1700" dirty="0" smtClean="0"/>
              <a:t> WBS, </a:t>
            </a:r>
            <a:r>
              <a:rPr lang="en-US" sz="1700" dirty="0" err="1" smtClean="0"/>
              <a:t>Persiapan</a:t>
            </a:r>
            <a:r>
              <a:rPr lang="en-US" sz="1700" dirty="0" smtClean="0"/>
              <a:t> 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Besar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perancangan</a:t>
            </a:r>
            <a:endParaRPr lang="en-US" sz="1700" dirty="0" smtClean="0"/>
          </a:p>
          <a:p>
            <a:r>
              <a:rPr lang="en-US" sz="1700" dirty="0" smtClean="0"/>
              <a:t>BAB 7		</a:t>
            </a:r>
            <a:r>
              <a:rPr lang="en-US" sz="1700" dirty="0" err="1" smtClean="0"/>
              <a:t>Penjadwalan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endParaRPr lang="en-US" sz="1700" dirty="0" smtClean="0"/>
          </a:p>
          <a:p>
            <a:r>
              <a:rPr lang="en-US" sz="1700" dirty="0" smtClean="0"/>
              <a:t>BAB 8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Tengah Semester</a:t>
            </a:r>
          </a:p>
          <a:p>
            <a:r>
              <a:rPr lang="en-US" sz="1700" dirty="0" smtClean="0"/>
              <a:t>BAB 9		</a:t>
            </a:r>
            <a:r>
              <a:rPr lang="en-US" sz="1700" dirty="0" err="1" smtClean="0"/>
              <a:t>Tahapan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10		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Pembiayaan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endParaRPr lang="en-US" sz="1700" dirty="0" smtClean="0"/>
          </a:p>
          <a:p>
            <a:r>
              <a:rPr lang="en-US" sz="1700" dirty="0" smtClean="0"/>
              <a:t>BAB 11	</a:t>
            </a:r>
            <a:r>
              <a:rPr lang="en-US" sz="1700" dirty="0"/>
              <a:t>	</a:t>
            </a:r>
            <a:r>
              <a:rPr lang="en-US" sz="1700" dirty="0" err="1"/>
              <a:t>Inspeksi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Quality Assurance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Tahap</a:t>
            </a:r>
            <a:r>
              <a:rPr lang="en-US" sz="1700" dirty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12		</a:t>
            </a:r>
            <a:r>
              <a:rPr lang="en-US" sz="1700" dirty="0" err="1" smtClean="0"/>
              <a:t>Pengadaan</a:t>
            </a:r>
            <a:r>
              <a:rPr lang="en-US" sz="1700" dirty="0" smtClean="0"/>
              <a:t> </a:t>
            </a:r>
            <a:r>
              <a:rPr lang="en-US" sz="1700" dirty="0" err="1" smtClean="0"/>
              <a:t>Barang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13		</a:t>
            </a:r>
            <a:r>
              <a:rPr lang="en-US" sz="1700" dirty="0"/>
              <a:t>K3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Proyek</a:t>
            </a:r>
            <a:r>
              <a:rPr lang="en-US" sz="1700" dirty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14		</a:t>
            </a:r>
            <a:r>
              <a:rPr lang="en-US" sz="1700" dirty="0" err="1"/>
              <a:t>Jenis</a:t>
            </a:r>
            <a:r>
              <a:rPr lang="en-US" sz="1700" dirty="0"/>
              <a:t> </a:t>
            </a:r>
            <a:r>
              <a:rPr lang="en-US" sz="1700" dirty="0" err="1"/>
              <a:t>Dokumen</a:t>
            </a:r>
            <a:r>
              <a:rPr lang="en-US" sz="1700" dirty="0"/>
              <a:t> </a:t>
            </a:r>
            <a:r>
              <a:rPr lang="en-US" sz="1700" dirty="0" err="1"/>
              <a:t>Proyek</a:t>
            </a:r>
            <a:r>
              <a:rPr lang="en-US" sz="1700" dirty="0"/>
              <a:t> </a:t>
            </a:r>
            <a:r>
              <a:rPr lang="en-US" sz="1700" dirty="0" err="1"/>
              <a:t>Konstruksi</a:t>
            </a:r>
            <a:endParaRPr lang="en-US" sz="1700" dirty="0"/>
          </a:p>
          <a:p>
            <a:r>
              <a:rPr lang="en-US" sz="1700" dirty="0" smtClean="0"/>
              <a:t>BAB 15		</a:t>
            </a:r>
            <a:r>
              <a:rPr lang="en-US" sz="1700" dirty="0" err="1" smtClean="0"/>
              <a:t>Presentasi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endParaRPr lang="en-US" sz="1700" dirty="0" smtClean="0"/>
          </a:p>
          <a:p>
            <a:r>
              <a:rPr lang="en-US" sz="1700" dirty="0" smtClean="0"/>
              <a:t>BAB 16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r>
              <a:rPr lang="en-US" sz="1700" dirty="0" smtClean="0"/>
              <a:t> Semester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362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24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KOMPOSISI PENILAIAN</a:t>
            </a:r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352928" cy="2015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dirty="0" err="1" smtClean="0"/>
              <a:t>Tugas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/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		35%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Tengah Semester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Akhir</a:t>
            </a:r>
            <a:r>
              <a:rPr lang="en-US" sz="2500" dirty="0" smtClean="0"/>
              <a:t> Semester		35%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15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6" y="2543960"/>
            <a:ext cx="4572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3000" b="1" dirty="0" smtClean="0"/>
              <a:t>PERTEMUAN KE- </a:t>
            </a:r>
            <a:r>
              <a:rPr lang="en-US" sz="3000" b="1" dirty="0" smtClean="0"/>
              <a:t>15</a:t>
            </a:r>
            <a:endParaRPr lang="en-US" sz="3000" b="1" dirty="0" smtClean="0"/>
          </a:p>
          <a:p>
            <a:pPr algn="ctr"/>
            <a:r>
              <a:rPr lang="en-US" sz="3000" b="1" dirty="0" smtClean="0"/>
              <a:t>MINGGU KE - </a:t>
            </a:r>
            <a:r>
              <a:rPr lang="en-US" sz="3000" b="1" dirty="0" smtClean="0"/>
              <a:t>15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0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996952"/>
            <a:ext cx="6144063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TERIMA KASIH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321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3442</TotalTime>
  <Words>76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Grid</vt:lpstr>
      <vt:lpstr>PERTEMUAN KE 8 MINGGU KE 8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</cp:lastModifiedBy>
  <cp:revision>196</cp:revision>
  <dcterms:created xsi:type="dcterms:W3CDTF">2020-01-04T05:38:09Z</dcterms:created>
  <dcterms:modified xsi:type="dcterms:W3CDTF">2020-06-25T07:07:03Z</dcterms:modified>
</cp:coreProperties>
</file>