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err="1" smtClean="0"/>
              <a:t>Deskripsi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400" dirty="0" smtClean="0"/>
              <a:t>Rizky </a:t>
            </a:r>
            <a:r>
              <a:rPr lang="en-US" sz="2400" dirty="0" err="1" smtClean="0"/>
              <a:t>Aulia</a:t>
            </a:r>
            <a:r>
              <a:rPr lang="en-US" sz="2400" dirty="0" smtClean="0"/>
              <a:t> </a:t>
            </a:r>
            <a:r>
              <a:rPr lang="en-US" sz="2400" dirty="0" err="1" smtClean="0"/>
              <a:t>Brilianti</a:t>
            </a:r>
            <a:r>
              <a:rPr lang="en-US" sz="2400" dirty="0" smtClean="0"/>
              <a:t>, </a:t>
            </a:r>
            <a:r>
              <a:rPr lang="en-US" sz="2400" dirty="0" err="1" smtClean="0"/>
              <a:t>M.Si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56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7" y="350387"/>
            <a:ext cx="5010236" cy="3394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4061" y="4216613"/>
            <a:ext cx="99640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Parfum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terbaru</a:t>
            </a:r>
            <a:r>
              <a:rPr lang="en-US" sz="2400" b="1" dirty="0" smtClean="0"/>
              <a:t> The Body Shop </a:t>
            </a:r>
            <a:r>
              <a:rPr lang="en-US" sz="2400" b="1" dirty="0" err="1" smtClean="0"/>
              <a:t>beraroma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sakura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 smtClean="0"/>
              <a:t>Parfum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terbaru</a:t>
            </a:r>
            <a:r>
              <a:rPr lang="en-US" sz="2400" b="1" dirty="0" smtClean="0"/>
              <a:t> The Body Shop </a:t>
            </a:r>
            <a:r>
              <a:rPr lang="en-US" sz="2400" b="1" dirty="0" err="1" smtClean="0"/>
              <a:t>beraroma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khas</a:t>
            </a:r>
            <a:r>
              <a:rPr lang="en-US" sz="2400" b="1" dirty="0" smtClean="0"/>
              <a:t> </a:t>
            </a:r>
            <a:r>
              <a:rPr lang="en-US" sz="2400" b="1" dirty="0" err="1"/>
              <a:t>musim</a:t>
            </a:r>
            <a:r>
              <a:rPr lang="en-US" sz="2400" b="1" dirty="0"/>
              <a:t> semi yang </a:t>
            </a:r>
            <a:endParaRPr lang="en-US" sz="2400" b="1" dirty="0" smtClean="0"/>
          </a:p>
          <a:p>
            <a:r>
              <a:rPr lang="en-US" sz="2400" b="1" dirty="0" err="1" smtClean="0"/>
              <a:t>ringan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lembut</a:t>
            </a:r>
            <a:r>
              <a:rPr lang="en-US" sz="2400" b="1" dirty="0" smtClean="0"/>
              <a:t>. Wangi </a:t>
            </a:r>
            <a:r>
              <a:rPr lang="en-US" sz="2400" b="1" dirty="0" err="1" smtClean="0"/>
              <a:t>bunga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sakura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manis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serasa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betul-betul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kebun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sakura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Jepang</a:t>
            </a:r>
            <a:r>
              <a:rPr lang="en-US" sz="2400" b="1" dirty="0"/>
              <a:t>.</a:t>
            </a:r>
            <a:r>
              <a:rPr lang="en-US" sz="2400" b="1" dirty="0" smtClean="0"/>
              <a:t> 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59" y="318139"/>
            <a:ext cx="5900656" cy="352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325" y="4500923"/>
            <a:ext cx="836421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Kubenamkan</a:t>
            </a:r>
            <a:r>
              <a:rPr lang="en-US" sz="2800" dirty="0" smtClean="0"/>
              <a:t> </a:t>
            </a:r>
            <a:r>
              <a:rPr lang="en-US" sz="2800" dirty="0"/>
              <a:t>kaki di </a:t>
            </a:r>
            <a:r>
              <a:rPr lang="en-US" sz="2800" dirty="0" err="1"/>
              <a:t>hangatnya</a:t>
            </a:r>
            <a:r>
              <a:rPr lang="en-US" sz="2800" dirty="0"/>
              <a:t> </a:t>
            </a:r>
            <a:r>
              <a:rPr lang="en-US" sz="2800" dirty="0" err="1" smtClean="0"/>
              <a:t>pasir</a:t>
            </a:r>
            <a:r>
              <a:rPr lang="en-US" sz="2800" dirty="0" smtClean="0"/>
              <a:t> </a:t>
            </a:r>
            <a:r>
              <a:rPr lang="en-US" sz="2800" dirty="0" err="1" smtClean="0"/>
              <a:t>pantai</a:t>
            </a:r>
            <a:r>
              <a:rPr lang="en-US" sz="2800" dirty="0" smtClean="0"/>
              <a:t> sore </a:t>
            </a:r>
            <a:r>
              <a:rPr lang="en-US" sz="2800" dirty="0" err="1" smtClean="0"/>
              <a:t>hari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Butiran-butiran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 smtClean="0"/>
              <a:t>awalnya</a:t>
            </a:r>
            <a:r>
              <a:rPr lang="en-US" sz="2800" dirty="0" smtClean="0"/>
              <a:t> </a:t>
            </a:r>
            <a:r>
              <a:rPr lang="en-US" sz="2800" dirty="0" err="1"/>
              <a:t>terasa</a:t>
            </a:r>
            <a:r>
              <a:rPr lang="en-US" sz="2800" dirty="0"/>
              <a:t> </a:t>
            </a:r>
            <a:r>
              <a:rPr lang="en-US" sz="2800" dirty="0" err="1" smtClean="0"/>
              <a:t>halus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lama </a:t>
            </a:r>
            <a:r>
              <a:rPr lang="en-US" sz="2800" dirty="0" err="1"/>
              <a:t>kelamaan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gatal</a:t>
            </a:r>
            <a:r>
              <a:rPr lang="en-US" sz="2800" dirty="0"/>
              <a:t> di kaki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terbiasa</a:t>
            </a:r>
            <a:r>
              <a:rPr lang="en-US" sz="2800" dirty="0" smtClean="0"/>
              <a:t> </a:t>
            </a:r>
            <a:r>
              <a:rPr lang="en-US" sz="2800" dirty="0" err="1"/>
              <a:t>ditempeli</a:t>
            </a:r>
            <a:r>
              <a:rPr lang="en-US" sz="2800" dirty="0"/>
              <a:t> </a:t>
            </a:r>
            <a:r>
              <a:rPr lang="en-US" sz="2800" dirty="0" err="1" smtClean="0"/>
              <a:t>bulir-bulir</a:t>
            </a:r>
            <a:r>
              <a:rPr lang="en-US" sz="2800" dirty="0" smtClean="0"/>
              <a:t> </a:t>
            </a:r>
            <a:r>
              <a:rPr lang="en-US" sz="2800" dirty="0" err="1"/>
              <a:t>putih</a:t>
            </a:r>
            <a:r>
              <a:rPr lang="en-US" sz="2800" dirty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47" y="152710"/>
            <a:ext cx="5177371" cy="3730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850" y="4392194"/>
            <a:ext cx="89484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Semangkuk</a:t>
            </a:r>
            <a:r>
              <a:rPr lang="en-US" sz="2400" b="1" dirty="0"/>
              <a:t> sup yang </a:t>
            </a:r>
            <a:r>
              <a:rPr lang="en-US" sz="2400" b="1" dirty="0" err="1" smtClean="0"/>
              <a:t>lezat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Hangat</a:t>
            </a:r>
            <a:r>
              <a:rPr lang="en-US" sz="2400" b="1" dirty="0"/>
              <a:t> </a:t>
            </a:r>
            <a:r>
              <a:rPr lang="en-US" sz="2400" b="1" dirty="0" err="1"/>
              <a:t>kuah</a:t>
            </a:r>
            <a:r>
              <a:rPr lang="en-US" sz="2400" b="1" dirty="0"/>
              <a:t> sup yang </a:t>
            </a:r>
            <a:r>
              <a:rPr lang="en-US" sz="2400" b="1" dirty="0" err="1"/>
              <a:t>baru</a:t>
            </a:r>
            <a:r>
              <a:rPr lang="en-US" sz="2400" b="1" dirty="0"/>
              <a:t> </a:t>
            </a:r>
            <a:r>
              <a:rPr lang="en-US" sz="2400" b="1" dirty="0" err="1"/>
              <a:t>matang</a:t>
            </a:r>
            <a:r>
              <a:rPr lang="en-US" sz="2400" b="1" dirty="0"/>
              <a:t> </a:t>
            </a:r>
            <a:r>
              <a:rPr lang="en-US" sz="2400" b="1" dirty="0" err="1"/>
              <a:t>meluncur</a:t>
            </a:r>
            <a:r>
              <a:rPr lang="en-US" sz="2400" b="1" dirty="0"/>
              <a:t> di </a:t>
            </a:r>
            <a:r>
              <a:rPr lang="en-US" sz="2400" b="1" dirty="0" err="1"/>
              <a:t>tenggorokan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err="1" smtClean="0"/>
              <a:t>Potongan</a:t>
            </a:r>
            <a:r>
              <a:rPr lang="en-US" sz="2400" b="1" dirty="0" smtClean="0"/>
              <a:t> </a:t>
            </a:r>
            <a:r>
              <a:rPr lang="en-US" sz="2400" b="1" dirty="0" err="1"/>
              <a:t>daging</a:t>
            </a:r>
            <a:r>
              <a:rPr lang="en-US" sz="2400" b="1" dirty="0"/>
              <a:t> yang </a:t>
            </a:r>
            <a:r>
              <a:rPr lang="en-US" sz="2400" b="1" dirty="0" err="1"/>
              <a:t>terasa</a:t>
            </a:r>
            <a:r>
              <a:rPr lang="en-US" sz="2400" b="1" dirty="0"/>
              <a:t> </a:t>
            </a:r>
            <a:r>
              <a:rPr lang="en-US" sz="2400" b="1" dirty="0" err="1"/>
              <a:t>gurih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lembut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dikunyah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err="1" smtClean="0"/>
              <a:t>memanjakan</a:t>
            </a:r>
            <a:r>
              <a:rPr lang="en-US" sz="2400" b="1" dirty="0" smtClean="0"/>
              <a:t> </a:t>
            </a:r>
            <a:r>
              <a:rPr lang="en-US" sz="2400" b="1" dirty="0" err="1"/>
              <a:t>lidahku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450668"/>
            <a:ext cx="10018713" cy="16132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Teknik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Paragraf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Deskripsi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2301239"/>
            <a:ext cx="10018713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</a:rPr>
              <a:t>Pola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Ruang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</a:rPr>
              <a:t>Pola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Waktu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220" y="129243"/>
            <a:ext cx="9834854" cy="1228502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Pola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Ruang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54" y="1233054"/>
            <a:ext cx="11156786" cy="51816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</a:rPr>
              <a:t>Menggambarkan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semua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dilihat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penulis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tempat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berada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</a:rPr>
              <a:t>Kesan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terhadap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objek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mengira-ngira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menyebutkan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hal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menonjol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objek</a:t>
            </a:r>
            <a:r>
              <a:rPr lang="en-US" sz="2800" b="1" dirty="0" smtClean="0">
                <a:solidFill>
                  <a:schemeClr val="bg1"/>
                </a:solidFill>
              </a:rPr>
              <a:t>).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</a:rPr>
              <a:t>Lanjutkan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observasi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sistematis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terhadap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objek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mulai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bawah</a:t>
            </a:r>
            <a:r>
              <a:rPr lang="en-US" sz="2800" b="1" dirty="0" smtClean="0">
                <a:solidFill>
                  <a:schemeClr val="bg1"/>
                </a:solidFill>
              </a:rPr>
              <a:t> ATAU </a:t>
            </a:r>
            <a:r>
              <a:rPr lang="en-US" sz="2800" b="1" dirty="0" err="1" smtClean="0">
                <a:solidFill>
                  <a:schemeClr val="bg1"/>
                </a:solidFill>
              </a:rPr>
              <a:t>bawah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atas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searah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jarum</a:t>
            </a:r>
            <a:r>
              <a:rPr lang="en-US" sz="2800" b="1" dirty="0" smtClean="0">
                <a:solidFill>
                  <a:schemeClr val="bg1"/>
                </a:solidFill>
              </a:rPr>
              <a:t> jam </a:t>
            </a:r>
            <a:r>
              <a:rPr lang="en-US" sz="2800" b="1" dirty="0" err="1" smtClean="0">
                <a:solidFill>
                  <a:schemeClr val="bg1"/>
                </a:solidFill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sebaliknya</a:t>
            </a:r>
            <a:r>
              <a:rPr lang="en-US" sz="2800" b="1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4. </a:t>
            </a:r>
            <a:r>
              <a:rPr lang="en-US" sz="2800" b="1" dirty="0" err="1" smtClean="0">
                <a:solidFill>
                  <a:schemeClr val="bg1"/>
                </a:solidFill>
              </a:rPr>
              <a:t>Akhir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mengait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awal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Sebut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lagi</a:t>
            </a:r>
            <a:r>
              <a:rPr lang="en-US" sz="2800" b="1" dirty="0" smtClean="0">
                <a:solidFill>
                  <a:schemeClr val="bg1"/>
                </a:solidFill>
              </a:rPr>
              <a:t> di </a:t>
            </a:r>
            <a:r>
              <a:rPr lang="en-US" sz="2800" b="1" dirty="0" err="1" smtClean="0">
                <a:solidFill>
                  <a:schemeClr val="bg1"/>
                </a:solidFill>
              </a:rPr>
              <a:t>akhir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i="1" dirty="0" err="1" smtClean="0">
                <a:solidFill>
                  <a:schemeClr val="bg1"/>
                </a:solidFill>
              </a:rPr>
              <a:t>Itulah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sosok</a:t>
            </a:r>
            <a:r>
              <a:rPr lang="en-US" sz="2800" b="1" i="1" dirty="0" smtClean="0">
                <a:solidFill>
                  <a:schemeClr val="bg1"/>
                </a:solidFill>
              </a:rPr>
              <a:t> guru yang </a:t>
            </a:r>
            <a:r>
              <a:rPr lang="en-US" sz="2800" b="1" i="1" dirty="0" err="1" smtClean="0">
                <a:solidFill>
                  <a:schemeClr val="bg1"/>
                </a:solidFill>
              </a:rPr>
              <a:t>tak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pernah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bisa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kulupakan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ATAU </a:t>
            </a:r>
            <a:r>
              <a:rPr lang="en-US" sz="2800" b="1" i="1" dirty="0" err="1" smtClean="0">
                <a:solidFill>
                  <a:schemeClr val="bg1"/>
                </a:solidFill>
              </a:rPr>
              <a:t>Memang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tak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salah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aku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memilih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kampus</a:t>
            </a:r>
            <a:r>
              <a:rPr lang="en-US" sz="2800" b="1" i="1" dirty="0" smtClean="0">
                <a:solidFill>
                  <a:schemeClr val="bg1"/>
                </a:solidFill>
              </a:rPr>
              <a:t> UPJ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927" y="200099"/>
            <a:ext cx="10018713" cy="1404257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Pola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Pengembangan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Waktu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944" y="1893124"/>
            <a:ext cx="9917983" cy="3565567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Menggambarkan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objek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waktu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tertentu</a:t>
            </a:r>
            <a:r>
              <a:rPr lang="en-US" sz="3600" dirty="0" smtClean="0">
                <a:solidFill>
                  <a:schemeClr val="bg1"/>
                </a:solidFill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</a:rPr>
              <a:t>perubahan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objek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sesuai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perjalanan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waktu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Pilih</a:t>
            </a:r>
            <a:r>
              <a:rPr lang="en-US" sz="3600" dirty="0" smtClean="0">
                <a:solidFill>
                  <a:schemeClr val="bg1"/>
                </a:solidFill>
              </a:rPr>
              <a:t> yang paling </a:t>
            </a:r>
            <a:r>
              <a:rPr lang="en-US" sz="3600" dirty="0" err="1" smtClean="0">
                <a:solidFill>
                  <a:schemeClr val="bg1"/>
                </a:solidFill>
              </a:rPr>
              <a:t>menarik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untuk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dideskripsikan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Transisi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tulisan</a:t>
            </a:r>
            <a:r>
              <a:rPr lang="en-US" sz="3600" dirty="0" smtClean="0">
                <a:solidFill>
                  <a:schemeClr val="bg1"/>
                </a:solidFill>
              </a:rPr>
              <a:t> : </a:t>
            </a:r>
            <a:r>
              <a:rPr lang="en-US" sz="3600" i="1" dirty="0" err="1" smtClean="0">
                <a:solidFill>
                  <a:schemeClr val="bg1"/>
                </a:solidFill>
              </a:rPr>
              <a:t>Pukul</a:t>
            </a:r>
            <a:r>
              <a:rPr lang="en-US" sz="3600" i="1" dirty="0" smtClean="0">
                <a:solidFill>
                  <a:schemeClr val="bg1"/>
                </a:solidFill>
              </a:rPr>
              <a:t> 8, </a:t>
            </a:r>
            <a:r>
              <a:rPr lang="en-US" sz="3600" i="1" dirty="0" err="1" smtClean="0">
                <a:solidFill>
                  <a:schemeClr val="bg1"/>
                </a:solidFill>
              </a:rPr>
              <a:t>kini</a:t>
            </a:r>
            <a:r>
              <a:rPr lang="en-US" sz="3600" i="1" dirty="0" smtClean="0">
                <a:solidFill>
                  <a:schemeClr val="bg1"/>
                </a:solidFill>
              </a:rPr>
              <a:t>, </a:t>
            </a:r>
            <a:r>
              <a:rPr lang="en-US" sz="3600" i="1" dirty="0" err="1" smtClean="0">
                <a:solidFill>
                  <a:schemeClr val="bg1"/>
                </a:solidFill>
              </a:rPr>
              <a:t>nanti</a:t>
            </a:r>
            <a:r>
              <a:rPr lang="en-US" sz="3600" i="1" dirty="0" smtClean="0">
                <a:solidFill>
                  <a:schemeClr val="bg1"/>
                </a:solidFill>
              </a:rPr>
              <a:t>, </a:t>
            </a:r>
            <a:r>
              <a:rPr lang="en-US" sz="3600" i="1" dirty="0" err="1" smtClean="0">
                <a:solidFill>
                  <a:schemeClr val="bg1"/>
                </a:solidFill>
              </a:rPr>
              <a:t>sebentar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</a:rPr>
              <a:t>lagi</a:t>
            </a:r>
            <a:r>
              <a:rPr lang="en-US" sz="3600" i="1" dirty="0" smtClean="0">
                <a:solidFill>
                  <a:schemeClr val="bg1"/>
                </a:solidFill>
              </a:rPr>
              <a:t>, </a:t>
            </a:r>
            <a:r>
              <a:rPr lang="en-US" sz="3600" i="1" dirty="0" err="1" smtClean="0">
                <a:solidFill>
                  <a:schemeClr val="bg1"/>
                </a:solidFill>
              </a:rPr>
              <a:t>tadi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281644"/>
            <a:ext cx="10018713" cy="1482634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Deskripsi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dalam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Penelitian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Ilmiah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0794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Mendeskripsikan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objek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penelitian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Mendeskripsikan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hasil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pengamatan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Mendeskripsikan</a:t>
            </a:r>
            <a:r>
              <a:rPr lang="en-US" sz="3200" dirty="0" smtClean="0">
                <a:solidFill>
                  <a:schemeClr val="bg1"/>
                </a:solidFill>
              </a:rPr>
              <a:t> data </a:t>
            </a:r>
            <a:r>
              <a:rPr lang="en-US" sz="3200" dirty="0" err="1" smtClean="0">
                <a:solidFill>
                  <a:schemeClr val="bg1"/>
                </a:solidFill>
              </a:rPr>
              <a:t>penelitian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077" y="116681"/>
            <a:ext cx="33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INFORMASI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6997" y="16473"/>
            <a:ext cx="2830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DESKRIPSI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34" y="1064711"/>
            <a:ext cx="53360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  </a:t>
            </a:r>
            <a:r>
              <a:rPr lang="en-US" sz="2800" b="1" dirty="0" err="1" smtClean="0"/>
              <a:t>Pasar</a:t>
            </a:r>
            <a:r>
              <a:rPr lang="en-US" sz="2800" b="1" dirty="0" smtClean="0"/>
              <a:t> </a:t>
            </a:r>
            <a:r>
              <a:rPr lang="en-US" sz="2800" b="1" dirty="0"/>
              <a:t>modern </a:t>
            </a:r>
            <a:r>
              <a:rPr lang="en-US" sz="2800" b="1" dirty="0" err="1"/>
              <a:t>Bintaro</a:t>
            </a:r>
            <a:r>
              <a:rPr lang="en-US" sz="2800" b="1" dirty="0"/>
              <a:t>  </a:t>
            </a:r>
            <a:r>
              <a:rPr lang="en-US" sz="2800" b="1" dirty="0" err="1"/>
              <a:t>berlokasi</a:t>
            </a:r>
            <a:r>
              <a:rPr lang="en-US" sz="2800" b="1" dirty="0"/>
              <a:t> di  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Jendral</a:t>
            </a:r>
            <a:r>
              <a:rPr lang="en-US" sz="2800" b="1" dirty="0"/>
              <a:t> </a:t>
            </a:r>
            <a:r>
              <a:rPr lang="en-US" sz="2800" b="1" dirty="0" err="1" smtClean="0"/>
              <a:t>Sudirman</a:t>
            </a:r>
            <a:r>
              <a:rPr lang="en-US" sz="2800" b="1" dirty="0" smtClean="0"/>
              <a:t>, </a:t>
            </a:r>
            <a:r>
              <a:rPr lang="en-US" sz="2800" b="1" dirty="0" err="1"/>
              <a:t>Pusat</a:t>
            </a:r>
            <a:r>
              <a:rPr lang="en-US" sz="2800" b="1" dirty="0"/>
              <a:t> </a:t>
            </a:r>
            <a:r>
              <a:rPr lang="en-US" sz="2800" b="1" dirty="0" err="1"/>
              <a:t>Kawasan</a:t>
            </a:r>
            <a:r>
              <a:rPr lang="en-US" sz="2800" b="1" dirty="0"/>
              <a:t> </a:t>
            </a:r>
            <a:r>
              <a:rPr lang="en-US" sz="2800" b="1" dirty="0" err="1"/>
              <a:t>Niaga</a:t>
            </a:r>
            <a:r>
              <a:rPr lang="en-US" sz="2800" b="1" dirty="0"/>
              <a:t> </a:t>
            </a:r>
            <a:r>
              <a:rPr lang="en-US" sz="2800" b="1" dirty="0" err="1"/>
              <a:t>Bintaro</a:t>
            </a:r>
            <a:r>
              <a:rPr lang="en-US" sz="2800" b="1" dirty="0"/>
              <a:t> Jaya </a:t>
            </a:r>
            <a:r>
              <a:rPr lang="en-US" sz="2800" b="1" dirty="0" err="1"/>
              <a:t>sektor</a:t>
            </a:r>
            <a:r>
              <a:rPr lang="en-US" sz="2800" b="1" dirty="0"/>
              <a:t> 7, </a:t>
            </a:r>
            <a:r>
              <a:rPr lang="en-US" sz="2800" b="1" dirty="0" err="1"/>
              <a:t>Pondok</a:t>
            </a:r>
            <a:r>
              <a:rPr lang="en-US" sz="2800" b="1" dirty="0"/>
              <a:t> </a:t>
            </a:r>
            <a:r>
              <a:rPr lang="en-US" sz="2800" b="1" dirty="0" err="1"/>
              <a:t>Aren</a:t>
            </a:r>
            <a:r>
              <a:rPr lang="en-US" sz="2800" b="1" dirty="0"/>
              <a:t>. </a:t>
            </a:r>
            <a:r>
              <a:rPr lang="en-US" sz="2800" b="1" dirty="0" err="1"/>
              <a:t>Pasar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973 </a:t>
            </a:r>
            <a:r>
              <a:rPr lang="en-US" sz="2800" b="1" dirty="0" err="1"/>
              <a:t>kios</a:t>
            </a:r>
            <a:r>
              <a:rPr lang="en-US" sz="2800" b="1" dirty="0"/>
              <a:t> yang </a:t>
            </a:r>
            <a:r>
              <a:rPr lang="en-US" sz="2800" b="1" dirty="0" err="1"/>
              <a:t>diisi</a:t>
            </a:r>
            <a:r>
              <a:rPr lang="en-US" sz="2800" b="1" dirty="0"/>
              <a:t> </a:t>
            </a:r>
            <a:r>
              <a:rPr lang="en-US" sz="2800" b="1" dirty="0" err="1"/>
              <a:t>mulai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pedagang</a:t>
            </a:r>
            <a:r>
              <a:rPr lang="en-US" sz="2800" b="1" dirty="0"/>
              <a:t> </a:t>
            </a:r>
            <a:r>
              <a:rPr lang="en-US" sz="2800" b="1" dirty="0" err="1"/>
              <a:t>sayur</a:t>
            </a:r>
            <a:r>
              <a:rPr lang="en-US" sz="2800" b="1" dirty="0"/>
              <a:t>, </a:t>
            </a:r>
            <a:r>
              <a:rPr lang="en-US" sz="2800" b="1" dirty="0" err="1"/>
              <a:t>bumbu</a:t>
            </a:r>
            <a:r>
              <a:rPr lang="en-US" sz="2800" b="1" dirty="0"/>
              <a:t>, </a:t>
            </a:r>
            <a:r>
              <a:rPr lang="en-US" sz="2800" b="1" dirty="0" err="1"/>
              <a:t>ikan</a:t>
            </a:r>
            <a:r>
              <a:rPr lang="en-US" sz="2800" b="1" dirty="0"/>
              <a:t>, </a:t>
            </a:r>
            <a:r>
              <a:rPr lang="en-US" sz="2800" b="1" dirty="0" err="1"/>
              <a:t>daging</a:t>
            </a:r>
            <a:r>
              <a:rPr lang="en-US" sz="2800" b="1" dirty="0"/>
              <a:t>, </a:t>
            </a:r>
            <a:r>
              <a:rPr lang="en-US" sz="2800" b="1" dirty="0" err="1"/>
              <a:t>beragam</a:t>
            </a:r>
            <a:r>
              <a:rPr lang="en-US" sz="2800" b="1" dirty="0"/>
              <a:t> </a:t>
            </a:r>
            <a:r>
              <a:rPr lang="en-US" sz="2800" b="1" dirty="0" err="1"/>
              <a:t>makanan</a:t>
            </a:r>
            <a:r>
              <a:rPr lang="en-US" sz="2800" b="1" dirty="0"/>
              <a:t> </a:t>
            </a:r>
            <a:r>
              <a:rPr lang="en-US" sz="2800" b="1" dirty="0" err="1"/>
              <a:t>jadi</a:t>
            </a:r>
            <a:r>
              <a:rPr lang="en-US" sz="2800" b="1" dirty="0"/>
              <a:t>, </a:t>
            </a:r>
            <a:r>
              <a:rPr lang="en-US" sz="2800" b="1" dirty="0" err="1"/>
              <a:t>mainan</a:t>
            </a:r>
            <a:r>
              <a:rPr lang="en-US" sz="2800" b="1" dirty="0"/>
              <a:t> </a:t>
            </a:r>
            <a:r>
              <a:rPr lang="en-US" sz="2800" b="1" dirty="0" err="1"/>
              <a:t>anak</a:t>
            </a:r>
            <a:r>
              <a:rPr lang="en-US" sz="2800" b="1" dirty="0"/>
              <a:t>, </a:t>
            </a:r>
            <a:r>
              <a:rPr lang="en-US" sz="2800" b="1" dirty="0" err="1"/>
              <a:t>hingga</a:t>
            </a:r>
            <a:r>
              <a:rPr lang="en-US" sz="2800" b="1" dirty="0"/>
              <a:t> </a:t>
            </a:r>
            <a:r>
              <a:rPr lang="en-US" sz="2800" b="1" dirty="0" err="1"/>
              <a:t>barang</a:t>
            </a:r>
            <a:r>
              <a:rPr lang="en-US" sz="2800" b="1" dirty="0"/>
              <a:t> </a:t>
            </a:r>
            <a:r>
              <a:rPr lang="en-US" sz="2800" b="1" i="1" dirty="0"/>
              <a:t>fashion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kosmetik</a:t>
            </a:r>
            <a:r>
              <a:rPr lang="en-US" sz="2800" b="1" dirty="0"/>
              <a:t>. </a:t>
            </a:r>
            <a:r>
              <a:rPr lang="en-US" sz="2800" b="1" dirty="0" err="1"/>
              <a:t>Biasanya</a:t>
            </a:r>
            <a:r>
              <a:rPr lang="en-US" sz="2800" b="1" dirty="0"/>
              <a:t> </a:t>
            </a:r>
            <a:r>
              <a:rPr lang="en-US" sz="2800" b="1" dirty="0" err="1"/>
              <a:t>pasar</a:t>
            </a:r>
            <a:r>
              <a:rPr lang="en-US" sz="2800" b="1" dirty="0"/>
              <a:t> </a:t>
            </a:r>
            <a:r>
              <a:rPr lang="en-US" sz="2800" b="1" dirty="0" err="1"/>
              <a:t>mulai</a:t>
            </a:r>
            <a:r>
              <a:rPr lang="en-US" sz="2800" b="1" dirty="0"/>
              <a:t> </a:t>
            </a:r>
            <a:r>
              <a:rPr lang="en-US" sz="2800" b="1" dirty="0" err="1"/>
              <a:t>ramai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pukul</a:t>
            </a:r>
            <a:r>
              <a:rPr lang="en-US" sz="2800" b="1" dirty="0"/>
              <a:t> 7 </a:t>
            </a:r>
            <a:r>
              <a:rPr lang="en-US" sz="2800" b="1" dirty="0" err="1"/>
              <a:t>pagi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berangsur-angsur</a:t>
            </a:r>
            <a:r>
              <a:rPr lang="en-US" sz="2800" b="1" dirty="0"/>
              <a:t> </a:t>
            </a:r>
            <a:r>
              <a:rPr lang="en-US" sz="2800" b="1" dirty="0" err="1"/>
              <a:t>sepi</a:t>
            </a:r>
            <a:r>
              <a:rPr lang="en-US" sz="2800" b="1" dirty="0"/>
              <a:t> </a:t>
            </a:r>
            <a:r>
              <a:rPr lang="en-US" sz="2800" b="1" dirty="0" err="1"/>
              <a:t>hingga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tutup</a:t>
            </a:r>
            <a:r>
              <a:rPr lang="en-US" sz="2800" b="1" dirty="0"/>
              <a:t> </a:t>
            </a:r>
            <a:r>
              <a:rPr lang="en-US" sz="2800" b="1" dirty="0" err="1"/>
              <a:t>sekitar</a:t>
            </a:r>
            <a:r>
              <a:rPr lang="en-US" sz="2800" b="1" dirty="0"/>
              <a:t> </a:t>
            </a:r>
            <a:r>
              <a:rPr lang="en-US" sz="2800" b="1" dirty="0" err="1"/>
              <a:t>pukul</a:t>
            </a:r>
            <a:r>
              <a:rPr lang="en-US" sz="2800" b="1" dirty="0"/>
              <a:t> 3 sore.  </a:t>
            </a:r>
            <a:r>
              <a:rPr lang="en-US" sz="2400" b="1" dirty="0"/>
              <a:t> 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6609" y="886123"/>
            <a:ext cx="64370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      </a:t>
            </a:r>
            <a:r>
              <a:rPr lang="en-US" sz="2400" b="1" dirty="0" err="1" smtClean="0"/>
              <a:t>Saya</a:t>
            </a:r>
            <a:r>
              <a:rPr lang="en-US" sz="2400" b="1" dirty="0" smtClean="0"/>
              <a:t> </a:t>
            </a:r>
            <a:r>
              <a:rPr lang="en-US" sz="2400" b="1" dirty="0" err="1"/>
              <a:t>masuk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 smtClean="0"/>
              <a:t>Pasar</a:t>
            </a:r>
            <a:r>
              <a:rPr lang="en-US" sz="2400" b="1" dirty="0" smtClean="0"/>
              <a:t> Modern </a:t>
            </a:r>
            <a:r>
              <a:rPr lang="en-US" sz="2400" b="1" dirty="0" err="1" smtClean="0"/>
              <a:t>Bintaro</a:t>
            </a:r>
            <a:r>
              <a:rPr lang="en-US" sz="2400" b="1" dirty="0" smtClean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pintu</a:t>
            </a:r>
            <a:r>
              <a:rPr lang="en-US" sz="2400" b="1" dirty="0"/>
              <a:t> </a:t>
            </a:r>
            <a:r>
              <a:rPr lang="en-US" sz="2400" b="1" dirty="0" err="1"/>
              <a:t>utama</a:t>
            </a:r>
            <a:r>
              <a:rPr lang="en-US" sz="2400" b="1" dirty="0"/>
              <a:t> yang </a:t>
            </a:r>
            <a:r>
              <a:rPr lang="en-US" sz="2400" b="1" dirty="0" err="1"/>
              <a:t>berada</a:t>
            </a:r>
            <a:r>
              <a:rPr lang="en-US" sz="2400" b="1" dirty="0"/>
              <a:t> </a:t>
            </a:r>
            <a:r>
              <a:rPr lang="en-US" sz="2400" b="1" dirty="0" err="1"/>
              <a:t>tepat</a:t>
            </a:r>
            <a:r>
              <a:rPr lang="en-US" sz="2400" b="1" dirty="0"/>
              <a:t> di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Jenderal</a:t>
            </a:r>
            <a:r>
              <a:rPr lang="en-US" sz="2400" b="1" dirty="0"/>
              <a:t> </a:t>
            </a:r>
            <a:r>
              <a:rPr lang="en-US" sz="2400" b="1" dirty="0" err="1"/>
              <a:t>Sudirman</a:t>
            </a:r>
            <a:r>
              <a:rPr lang="en-US" sz="2400" b="1" dirty="0"/>
              <a:t> </a:t>
            </a:r>
            <a:r>
              <a:rPr lang="en-US" sz="2400" b="1" dirty="0" err="1"/>
              <a:t>Bintaro</a:t>
            </a:r>
            <a:r>
              <a:rPr lang="en-US" sz="2400" b="1" dirty="0"/>
              <a:t> </a:t>
            </a:r>
            <a:r>
              <a:rPr lang="en-US" sz="2400" b="1" dirty="0" err="1"/>
              <a:t>sektor</a:t>
            </a:r>
            <a:r>
              <a:rPr lang="en-US" sz="2400" b="1" dirty="0"/>
              <a:t> 7. “</a:t>
            </a:r>
            <a:r>
              <a:rPr lang="en-US" sz="2400" b="1" dirty="0" err="1"/>
              <a:t>Somaynya</a:t>
            </a:r>
            <a:r>
              <a:rPr lang="en-US" sz="2400" b="1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hangat</a:t>
            </a:r>
            <a:r>
              <a:rPr lang="en-US" sz="2400" b="1" dirty="0"/>
              <a:t>, yang </a:t>
            </a:r>
            <a:r>
              <a:rPr lang="en-US" sz="2400" b="1" i="1" dirty="0"/>
              <a:t>frozen</a:t>
            </a:r>
            <a:r>
              <a:rPr lang="en-US" sz="2400" b="1" dirty="0"/>
              <a:t> juga </a:t>
            </a:r>
            <a:r>
              <a:rPr lang="en-US" sz="2400" b="1" dirty="0" err="1"/>
              <a:t>ada</a:t>
            </a:r>
            <a:r>
              <a:rPr lang="en-US" sz="2400" b="1" dirty="0"/>
              <a:t>,” </a:t>
            </a:r>
            <a:r>
              <a:rPr lang="en-US" sz="2400" b="1" dirty="0" err="1"/>
              <a:t>suara</a:t>
            </a:r>
            <a:r>
              <a:rPr lang="en-US" sz="2400" b="1" dirty="0"/>
              <a:t> </a:t>
            </a:r>
            <a:r>
              <a:rPr lang="en-US" sz="2400" b="1" dirty="0" err="1"/>
              <a:t>teriakan</a:t>
            </a:r>
            <a:r>
              <a:rPr lang="en-US" sz="2400" b="1" dirty="0"/>
              <a:t> </a:t>
            </a:r>
            <a:r>
              <a:rPr lang="en-US" sz="2400" b="1" dirty="0" err="1"/>
              <a:t>seorang</a:t>
            </a:r>
            <a:r>
              <a:rPr lang="en-US" sz="2400" b="1" dirty="0"/>
              <a:t> </a:t>
            </a:r>
            <a:r>
              <a:rPr lang="en-US" sz="2400" b="1" dirty="0" err="1"/>
              <a:t>perempuan</a:t>
            </a:r>
            <a:r>
              <a:rPr lang="en-US" sz="2400" b="1" dirty="0"/>
              <a:t> </a:t>
            </a:r>
            <a:r>
              <a:rPr lang="en-US" sz="2400" b="1" dirty="0" err="1"/>
              <a:t>berkaos</a:t>
            </a:r>
            <a:r>
              <a:rPr lang="en-US" sz="2400" b="1" dirty="0"/>
              <a:t> </a:t>
            </a: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oranye</a:t>
            </a:r>
            <a:r>
              <a:rPr lang="en-US" sz="2400" b="1" dirty="0"/>
              <a:t> </a:t>
            </a:r>
            <a:r>
              <a:rPr lang="en-US" sz="2400" b="1" dirty="0" err="1"/>
              <a:t>bertuliskan</a:t>
            </a:r>
            <a:r>
              <a:rPr lang="en-US" sz="2400" b="1" dirty="0"/>
              <a:t> </a:t>
            </a:r>
            <a:r>
              <a:rPr lang="en-US" sz="2400" b="1" dirty="0" err="1"/>
              <a:t>Pastelia</a:t>
            </a:r>
            <a:r>
              <a:rPr lang="en-US" sz="2400" b="1" dirty="0"/>
              <a:t> di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punggungnya</a:t>
            </a:r>
            <a:r>
              <a:rPr lang="en-US" sz="2400" b="1" dirty="0"/>
              <a:t> </a:t>
            </a:r>
            <a:r>
              <a:rPr lang="en-US" sz="2400" b="1" dirty="0" err="1"/>
              <a:t>menyambut</a:t>
            </a:r>
            <a:r>
              <a:rPr lang="en-US" sz="2400" b="1" dirty="0"/>
              <a:t> </a:t>
            </a:r>
            <a:r>
              <a:rPr lang="en-US" sz="2400" b="1" dirty="0" err="1"/>
              <a:t>saya</a:t>
            </a:r>
            <a:r>
              <a:rPr lang="en-US" sz="2400" b="1" dirty="0"/>
              <a:t>. Di </a:t>
            </a:r>
            <a:r>
              <a:rPr lang="en-US" sz="2400" b="1" dirty="0" err="1"/>
              <a:t>sebelah</a:t>
            </a:r>
            <a:r>
              <a:rPr lang="en-US" sz="2400" b="1" dirty="0"/>
              <a:t> </a:t>
            </a:r>
            <a:r>
              <a:rPr lang="en-US" sz="2400" b="1" dirty="0" err="1"/>
              <a:t>kanan</a:t>
            </a:r>
            <a:r>
              <a:rPr lang="en-US" sz="2400" b="1" dirty="0"/>
              <a:t> </a:t>
            </a:r>
            <a:r>
              <a:rPr lang="en-US" sz="2400" b="1" dirty="0" err="1"/>
              <a:t>memang</a:t>
            </a:r>
            <a:r>
              <a:rPr lang="en-US" sz="2400" b="1" dirty="0"/>
              <a:t> </a:t>
            </a:r>
            <a:r>
              <a:rPr lang="en-US" sz="2400" b="1" dirty="0" err="1"/>
              <a:t>lokasi</a:t>
            </a:r>
            <a:r>
              <a:rPr lang="en-US" sz="2400" b="1" dirty="0"/>
              <a:t> </a:t>
            </a:r>
            <a:r>
              <a:rPr lang="en-US" sz="2400" b="1" dirty="0" err="1"/>
              <a:t>toko</a:t>
            </a:r>
            <a:r>
              <a:rPr lang="en-US" sz="2400" b="1" dirty="0"/>
              <a:t> </a:t>
            </a:r>
            <a:r>
              <a:rPr lang="en-US" sz="2400" b="1" dirty="0" err="1"/>
              <a:t>jajanan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 </a:t>
            </a:r>
            <a:r>
              <a:rPr lang="en-US" sz="2400" b="1" dirty="0" err="1"/>
              <a:t>Pastelia</a:t>
            </a:r>
            <a:r>
              <a:rPr lang="en-US" sz="2400" b="1" dirty="0"/>
              <a:t> yang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terkenal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. </a:t>
            </a:r>
            <a:r>
              <a:rPr lang="en-US" sz="2400" b="1" dirty="0" err="1"/>
              <a:t>Deretan</a:t>
            </a:r>
            <a:r>
              <a:rPr lang="en-US" sz="2400" b="1" dirty="0"/>
              <a:t> </a:t>
            </a:r>
            <a:r>
              <a:rPr lang="en-US" sz="2400" b="1" dirty="0" err="1"/>
              <a:t>kue</a:t>
            </a:r>
            <a:r>
              <a:rPr lang="en-US" sz="2400" b="1" dirty="0"/>
              <a:t> </a:t>
            </a:r>
            <a:r>
              <a:rPr lang="en-US" sz="2400" b="1" dirty="0" err="1"/>
              <a:t>warna-warni</a:t>
            </a:r>
            <a:r>
              <a:rPr lang="en-US" sz="2400" b="1" dirty="0"/>
              <a:t> </a:t>
            </a:r>
            <a:r>
              <a:rPr lang="en-US" sz="2400" b="1" dirty="0" err="1"/>
              <a:t>berjejer</a:t>
            </a:r>
            <a:r>
              <a:rPr lang="en-US" sz="2400" b="1" dirty="0"/>
              <a:t> di </a:t>
            </a:r>
            <a:r>
              <a:rPr lang="en-US" sz="2400" b="1" dirty="0" err="1"/>
              <a:t>etalase</a:t>
            </a:r>
            <a:r>
              <a:rPr lang="en-US" sz="2400" b="1" dirty="0"/>
              <a:t> </a:t>
            </a:r>
            <a:r>
              <a:rPr lang="en-US" sz="2400" b="1" dirty="0" err="1"/>
              <a:t>kaca</a:t>
            </a:r>
            <a:r>
              <a:rPr lang="en-US" sz="2400" b="1" dirty="0"/>
              <a:t>. </a:t>
            </a:r>
            <a:r>
              <a:rPr lang="en-US" sz="2400" b="1" dirty="0" err="1"/>
              <a:t>Tak</a:t>
            </a:r>
            <a:r>
              <a:rPr lang="en-US" sz="2400" b="1" dirty="0"/>
              <a:t> </a:t>
            </a:r>
            <a:r>
              <a:rPr lang="en-US" sz="2400" b="1" dirty="0" err="1"/>
              <a:t>ingin</a:t>
            </a:r>
            <a:r>
              <a:rPr lang="en-US" sz="2400" b="1" dirty="0"/>
              <a:t> </a:t>
            </a:r>
            <a:r>
              <a:rPr lang="en-US" sz="2400" b="1" dirty="0" err="1"/>
              <a:t>tergoda</a:t>
            </a:r>
            <a:r>
              <a:rPr lang="en-US" sz="2400" b="1" dirty="0"/>
              <a:t> </a:t>
            </a:r>
            <a:r>
              <a:rPr lang="en-US" sz="2400" b="1" dirty="0" err="1"/>
              <a:t>saya</a:t>
            </a:r>
            <a:r>
              <a:rPr lang="en-US" sz="2400" b="1" dirty="0"/>
              <a:t> </a:t>
            </a:r>
            <a:r>
              <a:rPr lang="en-US" sz="2400" b="1" dirty="0" err="1"/>
              <a:t>terus</a:t>
            </a:r>
            <a:r>
              <a:rPr lang="en-US" sz="2400" b="1" dirty="0"/>
              <a:t> </a:t>
            </a:r>
            <a:r>
              <a:rPr lang="en-US" sz="2400" b="1" dirty="0" err="1"/>
              <a:t>berjalan</a:t>
            </a:r>
            <a:r>
              <a:rPr lang="en-US" sz="2400" b="1" dirty="0"/>
              <a:t> </a:t>
            </a:r>
            <a:r>
              <a:rPr lang="en-US" sz="2400" b="1" dirty="0" err="1"/>
              <a:t>masuk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. Di </a:t>
            </a:r>
            <a:r>
              <a:rPr lang="en-US" sz="2400" b="1" dirty="0" err="1"/>
              <a:t>sebelah</a:t>
            </a:r>
            <a:r>
              <a:rPr lang="en-US" sz="2400" b="1" dirty="0"/>
              <a:t> </a:t>
            </a:r>
            <a:r>
              <a:rPr lang="en-US" sz="2400" b="1" dirty="0" err="1"/>
              <a:t>kanan</a:t>
            </a:r>
            <a:r>
              <a:rPr lang="en-US" sz="2400" b="1" dirty="0"/>
              <a:t> </a:t>
            </a:r>
            <a:r>
              <a:rPr lang="en-US" sz="2400" b="1" dirty="0" err="1"/>
              <a:t>sejajar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toko</a:t>
            </a:r>
            <a:r>
              <a:rPr lang="en-US" sz="2400" b="1" dirty="0"/>
              <a:t> </a:t>
            </a:r>
            <a:r>
              <a:rPr lang="en-US" sz="2400" b="1" dirty="0" err="1"/>
              <a:t>pastelia</a:t>
            </a:r>
            <a:r>
              <a:rPr lang="en-US" sz="2400" b="1" dirty="0"/>
              <a:t>, </a:t>
            </a: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dipisah</a:t>
            </a:r>
            <a:r>
              <a:rPr lang="en-US" sz="2400" b="1" dirty="0"/>
              <a:t> </a:t>
            </a:r>
            <a:r>
              <a:rPr lang="en-US" sz="2400" b="1" dirty="0" err="1"/>
              <a:t>lorong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b="1" dirty="0"/>
              <a:t>, </a:t>
            </a:r>
            <a:r>
              <a:rPr lang="en-US" sz="2400" b="1" dirty="0" err="1"/>
              <a:t>terdapat</a:t>
            </a:r>
            <a:r>
              <a:rPr lang="en-US" sz="2400" b="1" dirty="0"/>
              <a:t> </a:t>
            </a:r>
            <a:r>
              <a:rPr lang="en-US" sz="2400" b="1" dirty="0" err="1"/>
              <a:t>kios</a:t>
            </a:r>
            <a:r>
              <a:rPr lang="en-US" sz="2400" b="1" dirty="0"/>
              <a:t> </a:t>
            </a:r>
            <a:r>
              <a:rPr lang="en-US" sz="2400" b="1" dirty="0" err="1"/>
              <a:t>buah</a:t>
            </a:r>
            <a:r>
              <a:rPr lang="en-US" sz="2400" b="1" dirty="0"/>
              <a:t>. </a:t>
            </a:r>
            <a:r>
              <a:rPr lang="en-US" sz="2400" b="1" dirty="0" err="1" smtClean="0"/>
              <a:t>Ampun</a:t>
            </a:r>
            <a:r>
              <a:rPr lang="en-US" sz="2400" b="1" dirty="0" smtClean="0"/>
              <a:t>, </a:t>
            </a:r>
            <a:r>
              <a:rPr lang="en-US" sz="2400" b="1" dirty="0" err="1"/>
              <a:t>langsung</a:t>
            </a:r>
            <a:r>
              <a:rPr lang="en-US" sz="2400" b="1" dirty="0"/>
              <a:t> </a:t>
            </a:r>
            <a:r>
              <a:rPr lang="en-US" sz="2400" b="1" dirty="0" err="1"/>
              <a:t>tercium</a:t>
            </a:r>
            <a:r>
              <a:rPr lang="en-US" sz="2400" b="1" dirty="0"/>
              <a:t> </a:t>
            </a:r>
            <a:r>
              <a:rPr lang="en-US" sz="2400" b="1" dirty="0" err="1"/>
              <a:t>wangi</a:t>
            </a:r>
            <a:r>
              <a:rPr lang="en-US" sz="2400" b="1" dirty="0"/>
              <a:t> </a:t>
            </a:r>
            <a:r>
              <a:rPr lang="en-US" sz="2400" b="1" dirty="0" err="1"/>
              <a:t>manis</a:t>
            </a:r>
            <a:r>
              <a:rPr lang="en-US" sz="2400" b="1" dirty="0"/>
              <a:t> </a:t>
            </a:r>
            <a:r>
              <a:rPr lang="en-US" sz="2400" b="1" dirty="0" err="1"/>
              <a:t>segar</a:t>
            </a:r>
            <a:r>
              <a:rPr lang="en-US" sz="2400" b="1" dirty="0"/>
              <a:t> </a:t>
            </a:r>
            <a:r>
              <a:rPr lang="en-US" sz="2400" b="1" dirty="0" err="1"/>
              <a:t>khas</a:t>
            </a:r>
            <a:r>
              <a:rPr lang="en-US" sz="2400" b="1" dirty="0"/>
              <a:t> </a:t>
            </a:r>
            <a:r>
              <a:rPr lang="en-US" sz="2400" b="1" dirty="0" err="1" smtClean="0"/>
              <a:t>tumpukan</a:t>
            </a:r>
            <a:r>
              <a:rPr lang="en-US" sz="2400" b="1" dirty="0" smtClean="0"/>
              <a:t> </a:t>
            </a:r>
            <a:r>
              <a:rPr lang="en-US" sz="2400" b="1" dirty="0" err="1"/>
              <a:t>mangga</a:t>
            </a:r>
            <a:r>
              <a:rPr lang="en-US" sz="2400" b="1" dirty="0"/>
              <a:t> </a:t>
            </a:r>
            <a:r>
              <a:rPr lang="en-US" sz="2400" b="1" dirty="0" err="1"/>
              <a:t>harum</a:t>
            </a:r>
            <a:r>
              <a:rPr lang="en-US" sz="2400" b="1" dirty="0"/>
              <a:t> </a:t>
            </a:r>
            <a:r>
              <a:rPr lang="en-US" sz="2400" b="1" dirty="0" err="1"/>
              <a:t>manis</a:t>
            </a:r>
            <a:r>
              <a:rPr lang="en-US" sz="2400" b="1" dirty="0"/>
              <a:t> </a:t>
            </a:r>
            <a:r>
              <a:rPr lang="en-US" sz="2400" b="1" dirty="0" err="1"/>
              <a:t>berwarna</a:t>
            </a:r>
            <a:r>
              <a:rPr lang="en-US" sz="2400" b="1" dirty="0"/>
              <a:t> </a:t>
            </a:r>
            <a:r>
              <a:rPr lang="en-US" sz="2400" b="1" dirty="0" err="1"/>
              <a:t>hijau</a:t>
            </a:r>
            <a:r>
              <a:rPr lang="en-US" sz="2400" b="1" dirty="0"/>
              <a:t> </a:t>
            </a:r>
            <a:r>
              <a:rPr lang="en-US" sz="2400" b="1" dirty="0" err="1"/>
              <a:t>muda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6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84" y="94806"/>
            <a:ext cx="10018713" cy="109074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Ayo </a:t>
            </a:r>
            <a:r>
              <a:rPr lang="en-US" sz="5400" b="1" dirty="0" err="1" smtClean="0">
                <a:solidFill>
                  <a:schemeClr val="bg1"/>
                </a:solidFill>
              </a:rPr>
              <a:t>Menulis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35" y="1185554"/>
            <a:ext cx="10563810" cy="5256810"/>
          </a:xfrm>
        </p:spPr>
        <p:txBody>
          <a:bodyPr numCol="2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200" b="1" dirty="0"/>
              <a:t>Hari </a:t>
            </a:r>
            <a:r>
              <a:rPr lang="en-US" sz="4200" b="1" dirty="0" err="1"/>
              <a:t>ketika</a:t>
            </a:r>
            <a:r>
              <a:rPr lang="en-US" sz="4200" b="1" dirty="0"/>
              <a:t> </a:t>
            </a:r>
            <a:r>
              <a:rPr lang="en-US" sz="4200" b="1" dirty="0" err="1"/>
              <a:t>saya</a:t>
            </a:r>
            <a:r>
              <a:rPr lang="en-US" sz="4200" b="1" dirty="0"/>
              <a:t> </a:t>
            </a:r>
            <a:r>
              <a:rPr lang="en-US" sz="4200" b="1" dirty="0" err="1"/>
              <a:t>mendapatkan</a:t>
            </a:r>
            <a:r>
              <a:rPr lang="en-US" sz="4200" b="1" dirty="0"/>
              <a:t> </a:t>
            </a:r>
            <a:r>
              <a:rPr lang="en-US" sz="4200" b="1" dirty="0" err="1"/>
              <a:t>ponsel</a:t>
            </a:r>
            <a:r>
              <a:rPr lang="en-US" sz="4200" b="1" dirty="0"/>
              <a:t> / motor / laptop </a:t>
            </a:r>
            <a:r>
              <a:rPr lang="en-US" sz="4200" b="1" dirty="0" err="1"/>
              <a:t>baru</a:t>
            </a:r>
            <a:endParaRPr lang="en-US" sz="4200" b="1" dirty="0"/>
          </a:p>
          <a:p>
            <a:endParaRPr lang="en-US" sz="4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smtClean="0"/>
              <a:t>Hari </a:t>
            </a:r>
            <a:r>
              <a:rPr lang="en-US" sz="4200" b="1" dirty="0" err="1" smtClean="0"/>
              <a:t>pertama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saya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datang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ke</a:t>
            </a:r>
            <a:r>
              <a:rPr lang="en-US" sz="4200" b="1" dirty="0" smtClean="0"/>
              <a:t> UPJ </a:t>
            </a:r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/>
              <a:t>Guru / </a:t>
            </a:r>
            <a:r>
              <a:rPr lang="en-US" sz="4200" b="1" dirty="0" err="1"/>
              <a:t>teman</a:t>
            </a:r>
            <a:r>
              <a:rPr lang="en-US" sz="4200" b="1" dirty="0"/>
              <a:t> yang </a:t>
            </a:r>
            <a:r>
              <a:rPr lang="en-US" sz="4200" b="1" dirty="0" err="1"/>
              <a:t>tidak</a:t>
            </a:r>
            <a:r>
              <a:rPr lang="en-US" sz="4200" b="1" dirty="0"/>
              <a:t> </a:t>
            </a:r>
            <a:r>
              <a:rPr lang="en-US" sz="4200" b="1" dirty="0" err="1"/>
              <a:t>pernah</a:t>
            </a:r>
            <a:r>
              <a:rPr lang="en-US" sz="4200" b="1" dirty="0"/>
              <a:t> </a:t>
            </a:r>
            <a:r>
              <a:rPr lang="en-US" sz="4200" b="1" dirty="0" err="1"/>
              <a:t>bisa</a:t>
            </a:r>
            <a:r>
              <a:rPr lang="en-US" sz="4200" b="1" dirty="0"/>
              <a:t> </a:t>
            </a:r>
            <a:r>
              <a:rPr lang="en-US" sz="4200" b="1" dirty="0" err="1"/>
              <a:t>saya</a:t>
            </a:r>
            <a:r>
              <a:rPr lang="en-US" sz="4200" b="1" dirty="0"/>
              <a:t> </a:t>
            </a:r>
            <a:r>
              <a:rPr lang="en-US" sz="4200" b="1" dirty="0" err="1"/>
              <a:t>lupakan</a:t>
            </a:r>
            <a:endParaRPr lang="en-US" sz="4200" b="1" dirty="0"/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err="1"/>
              <a:t>Pengalaman</a:t>
            </a:r>
            <a:r>
              <a:rPr lang="en-US" sz="4200" b="1" dirty="0"/>
              <a:t> </a:t>
            </a:r>
            <a:r>
              <a:rPr lang="en-US" sz="4200" b="1" dirty="0" err="1"/>
              <a:t>pergi</a:t>
            </a:r>
            <a:r>
              <a:rPr lang="en-US" sz="4200" b="1" dirty="0"/>
              <a:t> </a:t>
            </a:r>
            <a:r>
              <a:rPr lang="en-US" sz="4200" b="1" dirty="0" err="1"/>
              <a:t>menonton</a:t>
            </a:r>
            <a:r>
              <a:rPr lang="en-US" sz="4200" b="1" dirty="0"/>
              <a:t> </a:t>
            </a:r>
            <a:r>
              <a:rPr lang="en-US" sz="4200" b="1" dirty="0" err="1"/>
              <a:t>sirkus</a:t>
            </a:r>
            <a:r>
              <a:rPr lang="en-US" sz="4200" b="1" dirty="0"/>
              <a:t> / </a:t>
            </a:r>
            <a:r>
              <a:rPr lang="en-US" sz="4200" b="1" dirty="0" err="1"/>
              <a:t>ke</a:t>
            </a:r>
            <a:r>
              <a:rPr lang="en-US" sz="4200" b="1" dirty="0"/>
              <a:t> </a:t>
            </a:r>
            <a:r>
              <a:rPr lang="en-US" sz="4200" b="1" dirty="0" err="1"/>
              <a:t>kebun</a:t>
            </a:r>
            <a:r>
              <a:rPr lang="en-US" sz="4200" b="1" dirty="0"/>
              <a:t> </a:t>
            </a:r>
            <a:r>
              <a:rPr lang="en-US" sz="4200" b="1" dirty="0" err="1"/>
              <a:t>binatang</a:t>
            </a:r>
            <a:r>
              <a:rPr lang="en-US" sz="4200" b="1" dirty="0"/>
              <a:t> / </a:t>
            </a:r>
            <a:r>
              <a:rPr lang="en-US" sz="4200" b="1" dirty="0" err="1"/>
              <a:t>pasar</a:t>
            </a:r>
            <a:r>
              <a:rPr lang="en-US" sz="4200" b="1" dirty="0"/>
              <a:t> </a:t>
            </a:r>
            <a:r>
              <a:rPr lang="en-US" sz="4200" b="1" dirty="0" err="1"/>
              <a:t>malam</a:t>
            </a:r>
            <a:r>
              <a:rPr lang="en-US" sz="4200" b="1" dirty="0"/>
              <a:t> </a:t>
            </a:r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err="1"/>
              <a:t>Tempat</a:t>
            </a:r>
            <a:r>
              <a:rPr lang="en-US" sz="4200" b="1" dirty="0"/>
              <a:t> yang </a:t>
            </a:r>
            <a:r>
              <a:rPr lang="en-US" sz="4200" b="1" dirty="0" err="1"/>
              <a:t>ingin</a:t>
            </a:r>
            <a:r>
              <a:rPr lang="en-US" sz="4200" b="1" dirty="0"/>
              <a:t> </a:t>
            </a:r>
            <a:r>
              <a:rPr lang="en-US" sz="4200" b="1" dirty="0" err="1"/>
              <a:t>dikunjungi</a:t>
            </a:r>
            <a:r>
              <a:rPr lang="en-US" sz="4200" b="1" dirty="0"/>
              <a:t> </a:t>
            </a:r>
            <a:r>
              <a:rPr lang="en-US" sz="4200" b="1" dirty="0" err="1"/>
              <a:t>saat</a:t>
            </a:r>
            <a:r>
              <a:rPr lang="en-US" sz="4200" b="1" dirty="0"/>
              <a:t> </a:t>
            </a:r>
            <a:r>
              <a:rPr lang="en-US" sz="4200" b="1" dirty="0" err="1"/>
              <a:t>liburan</a:t>
            </a:r>
            <a:r>
              <a:rPr lang="en-US" sz="4200" b="1" dirty="0"/>
              <a:t> </a:t>
            </a:r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err="1"/>
              <a:t>Kamar</a:t>
            </a:r>
            <a:r>
              <a:rPr lang="en-US" sz="4200" b="1" dirty="0"/>
              <a:t> </a:t>
            </a:r>
            <a:r>
              <a:rPr lang="en-US" sz="4200" b="1" dirty="0" err="1"/>
              <a:t>tidur</a:t>
            </a:r>
            <a:r>
              <a:rPr lang="en-US" sz="4200" b="1" dirty="0"/>
              <a:t> yang </a:t>
            </a:r>
            <a:r>
              <a:rPr lang="en-US" sz="4200" b="1" dirty="0" err="1"/>
              <a:t>sempurna</a:t>
            </a:r>
            <a:r>
              <a:rPr lang="en-US" sz="4200" b="1" dirty="0"/>
              <a:t> </a:t>
            </a:r>
            <a:r>
              <a:rPr lang="en-US" sz="4200" b="1" dirty="0" err="1"/>
              <a:t>untuk</a:t>
            </a:r>
            <a:r>
              <a:rPr lang="en-US" sz="4200" b="1" dirty="0"/>
              <a:t> </a:t>
            </a:r>
            <a:r>
              <a:rPr lang="en-US" sz="4200" b="1" dirty="0" err="1"/>
              <a:t>saya</a:t>
            </a:r>
            <a:endParaRPr lang="en-US" sz="4200" b="1" dirty="0"/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err="1"/>
              <a:t>Makanan</a:t>
            </a:r>
            <a:r>
              <a:rPr lang="en-US" sz="4200" b="1" dirty="0"/>
              <a:t> </a:t>
            </a:r>
            <a:r>
              <a:rPr lang="en-US" sz="4200" b="1" dirty="0" err="1"/>
              <a:t>favorit</a:t>
            </a:r>
            <a:endParaRPr lang="en-US" sz="4200" b="1" dirty="0"/>
          </a:p>
          <a:p>
            <a:endParaRPr lang="en-US" sz="4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200" b="1" dirty="0" err="1"/>
              <a:t>Tempat</a:t>
            </a:r>
            <a:r>
              <a:rPr lang="en-US" sz="4200" b="1" dirty="0"/>
              <a:t> </a:t>
            </a:r>
            <a:r>
              <a:rPr lang="en-US" sz="4200" b="1" dirty="0" err="1"/>
              <a:t>nongkrong</a:t>
            </a:r>
            <a:r>
              <a:rPr lang="en-US" sz="4200" b="1" dirty="0"/>
              <a:t> paling </a:t>
            </a:r>
            <a:r>
              <a:rPr lang="en-US" sz="4200" b="1" dirty="0" err="1"/>
              <a:t>asyik</a:t>
            </a:r>
            <a:endParaRPr lang="en-US" sz="4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2252354"/>
            <a:ext cx="11373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Saya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masuk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ke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dalam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kamar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997" y="211748"/>
            <a:ext cx="1165213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Mataku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terpaku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pada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foto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berukuran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besar</a:t>
            </a:r>
            <a:r>
              <a:rPr lang="en-US" sz="3200" b="1" dirty="0" smtClean="0">
                <a:solidFill>
                  <a:srgbClr val="FFFF00"/>
                </a:solidFill>
              </a:rPr>
              <a:t> yang </a:t>
            </a:r>
            <a:r>
              <a:rPr lang="en-US" sz="3200" b="1" dirty="0" err="1" smtClean="0">
                <a:solidFill>
                  <a:srgbClr val="FFFF00"/>
                </a:solidFill>
              </a:rPr>
              <a:t>digantung</a:t>
            </a:r>
            <a:r>
              <a:rPr lang="en-US" sz="3200" b="1" dirty="0" smtClean="0">
                <a:solidFill>
                  <a:srgbClr val="FFFF00"/>
                </a:solidFill>
              </a:rPr>
              <a:t> di </a:t>
            </a:r>
            <a:r>
              <a:rPr lang="en-US" sz="3200" b="1" dirty="0" err="1" smtClean="0">
                <a:solidFill>
                  <a:srgbClr val="FFFF00"/>
                </a:solidFill>
              </a:rPr>
              <a:t>dinding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seberang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pintu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tempatku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masuk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</a:rPr>
              <a:t>Seperti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ada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kekuatan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magis</a:t>
            </a:r>
            <a:r>
              <a:rPr lang="en-US" sz="3200" b="1" dirty="0" smtClean="0">
                <a:solidFill>
                  <a:srgbClr val="FFFF00"/>
                </a:solidFill>
              </a:rPr>
              <a:t> yang </a:t>
            </a:r>
            <a:r>
              <a:rPr lang="en-US" sz="3200" b="1" dirty="0" err="1" smtClean="0">
                <a:solidFill>
                  <a:srgbClr val="FFFF00"/>
                </a:solidFill>
              </a:rPr>
              <a:t>menarikku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untuk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tidak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memalingkan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wajah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dari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gambar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perempuan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cantik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berambut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panjang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itu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</a:rPr>
              <a:t>Muncul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</a:t>
            </a:r>
            <a:r>
              <a:rPr lang="en-US" sz="3200" b="1" dirty="0" err="1" smtClean="0">
                <a:solidFill>
                  <a:srgbClr val="FFFF00"/>
                </a:solidFill>
              </a:rPr>
              <a:t>erasaan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takut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sekaligus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penasaran</a:t>
            </a:r>
            <a:r>
              <a:rPr lang="en-US" sz="3200" b="1" dirty="0" smtClean="0">
                <a:solidFill>
                  <a:srgbClr val="FFFF00"/>
                </a:solidFill>
              </a:rPr>
              <a:t>. Di </a:t>
            </a:r>
            <a:r>
              <a:rPr lang="en-US" sz="3200" b="1" dirty="0" err="1" smtClean="0">
                <a:solidFill>
                  <a:srgbClr val="FFFF00"/>
                </a:solidFill>
              </a:rPr>
              <a:t>hadapan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foto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itu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terdapat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meja</a:t>
            </a:r>
            <a:r>
              <a:rPr lang="en-US" sz="3200" b="1" dirty="0" smtClean="0">
                <a:solidFill>
                  <a:srgbClr val="FFFF00"/>
                </a:solidFill>
              </a:rPr>
              <a:t> yang </a:t>
            </a:r>
            <a:r>
              <a:rPr lang="en-US" sz="3200" b="1" dirty="0" err="1" smtClean="0">
                <a:solidFill>
                  <a:srgbClr val="FFFF00"/>
                </a:solidFill>
              </a:rPr>
              <a:t>tingginya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hanya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semata</a:t>
            </a:r>
            <a:r>
              <a:rPr lang="en-US" sz="3200" b="1" dirty="0" smtClean="0">
                <a:solidFill>
                  <a:srgbClr val="FFFF00"/>
                </a:solidFill>
              </a:rPr>
              <a:t> kaki. </a:t>
            </a:r>
            <a:r>
              <a:rPr lang="en-US" sz="3200" b="1" dirty="0" err="1" smtClean="0">
                <a:solidFill>
                  <a:srgbClr val="FFFF00"/>
                </a:solidFill>
              </a:rPr>
              <a:t>Beberapa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piring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3 </a:t>
            </a:r>
            <a:r>
              <a:rPr lang="en-US" sz="3200" b="1" dirty="0" err="1" smtClean="0">
                <a:solidFill>
                  <a:srgbClr val="FFFF00"/>
                </a:solidFill>
              </a:rPr>
              <a:t>mangkuk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besar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berderet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rapi</a:t>
            </a:r>
            <a:r>
              <a:rPr lang="en-US" sz="3200" b="1" dirty="0" smtClean="0">
                <a:solidFill>
                  <a:srgbClr val="FFFF00"/>
                </a:solidFill>
              </a:rPr>
              <a:t>. Di </a:t>
            </a:r>
            <a:r>
              <a:rPr lang="en-US" sz="3200" b="1" dirty="0" err="1" smtClean="0">
                <a:solidFill>
                  <a:srgbClr val="FFFF00"/>
                </a:solidFill>
              </a:rPr>
              <a:t>kiri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kanan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meja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terdapat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masing-masing</a:t>
            </a:r>
            <a:r>
              <a:rPr lang="en-US" sz="3200" b="1" dirty="0" smtClean="0">
                <a:solidFill>
                  <a:srgbClr val="FFFF00"/>
                </a:solidFill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</a:rPr>
              <a:t>buah</a:t>
            </a:r>
            <a:r>
              <a:rPr lang="en-US" sz="3200" b="1" dirty="0" smtClean="0">
                <a:solidFill>
                  <a:srgbClr val="FFFF00"/>
                </a:solidFill>
              </a:rPr>
              <a:t> vas </a:t>
            </a:r>
            <a:r>
              <a:rPr lang="en-US" sz="3200" b="1" dirty="0" err="1" smtClean="0">
                <a:solidFill>
                  <a:srgbClr val="FFFF00"/>
                </a:solidFill>
              </a:rPr>
              <a:t>kuno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besar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berisi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bunga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sedap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malam</a:t>
            </a:r>
            <a:r>
              <a:rPr lang="en-US" sz="3200" b="1" dirty="0" smtClean="0">
                <a:solidFill>
                  <a:srgbClr val="FFFF00"/>
                </a:solidFill>
              </a:rPr>
              <a:t> yang </a:t>
            </a:r>
            <a:r>
              <a:rPr lang="en-US" sz="3200" b="1" dirty="0" err="1" smtClean="0">
                <a:solidFill>
                  <a:srgbClr val="FFFF00"/>
                </a:solidFill>
              </a:rPr>
              <a:t>mengeluarkan</a:t>
            </a:r>
            <a:r>
              <a:rPr lang="en-US" sz="3200" b="1" dirty="0" smtClean="0">
                <a:solidFill>
                  <a:srgbClr val="FFFF00"/>
                </a:solidFill>
              </a:rPr>
              <a:t> aroma </a:t>
            </a:r>
            <a:r>
              <a:rPr lang="en-US" sz="3200" b="1" dirty="0" err="1" smtClean="0">
                <a:solidFill>
                  <a:srgbClr val="FFFF00"/>
                </a:solidFill>
              </a:rPr>
              <a:t>mirip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dengan</a:t>
            </a:r>
            <a:r>
              <a:rPr lang="en-US" sz="3200" b="1" dirty="0" smtClean="0">
                <a:solidFill>
                  <a:srgbClr val="FFFF00"/>
                </a:solidFill>
              </a:rPr>
              <a:t> aroma </a:t>
            </a:r>
            <a:r>
              <a:rPr lang="en-US" sz="3200" b="1" dirty="0" err="1" smtClean="0">
                <a:solidFill>
                  <a:srgbClr val="FFFF00"/>
                </a:solidFill>
              </a:rPr>
              <a:t>bunga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melati</a:t>
            </a:r>
            <a:r>
              <a:rPr lang="en-US" sz="3200" b="1" dirty="0" smtClean="0">
                <a:solidFill>
                  <a:srgbClr val="FFFF00"/>
                </a:solidFill>
              </a:rPr>
              <a:t>. Di </a:t>
            </a:r>
            <a:r>
              <a:rPr lang="en-US" sz="3200" b="1" dirty="0" err="1" smtClean="0">
                <a:solidFill>
                  <a:srgbClr val="FFFF00"/>
                </a:solidFill>
              </a:rPr>
              <a:t>sebelah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kanan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dinding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berfoto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terletak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tempat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tidur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dengan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sprei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warna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hijau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tua</a:t>
            </a:r>
            <a:r>
              <a:rPr lang="en-US" sz="3200" b="1" dirty="0" smtClean="0">
                <a:solidFill>
                  <a:srgbClr val="FFFF00"/>
                </a:solidFill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sesuai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dengan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warna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dinding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atap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kamar</a:t>
            </a:r>
            <a:r>
              <a:rPr lang="en-US" sz="3200" b="1" dirty="0" smtClean="0">
                <a:solidFill>
                  <a:srgbClr val="FFFF00"/>
                </a:solidFill>
              </a:rPr>
              <a:t> yang juga </a:t>
            </a:r>
            <a:r>
              <a:rPr lang="en-US" sz="3200" b="1" dirty="0" err="1" smtClean="0">
                <a:solidFill>
                  <a:srgbClr val="FFFF00"/>
                </a:solidFill>
              </a:rPr>
              <a:t>hijau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</a:rPr>
              <a:t>Dengan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penerangan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lampu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berwarna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kuning</a:t>
            </a:r>
            <a:r>
              <a:rPr lang="en-US" sz="3200" b="1" dirty="0" smtClean="0">
                <a:solidFill>
                  <a:srgbClr val="FFFF00"/>
                </a:solidFill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kamar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ini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semakin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terasa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seram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menyesakkan</a:t>
            </a:r>
            <a:r>
              <a:rPr lang="en-US" sz="3200" b="1" dirty="0" smtClean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28" y="341217"/>
            <a:ext cx="8948057" cy="62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55" y="444336"/>
            <a:ext cx="10361327" cy="1845227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Deskripsi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adalah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penggambaran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kata-kata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73" y="2192581"/>
            <a:ext cx="10236636" cy="4235927"/>
          </a:xfrm>
        </p:spPr>
        <p:txBody>
          <a:bodyPr numCol="2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BENDA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KEADAAN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ORANG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TEMPAT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PERISTIWA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SUASANA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72292"/>
            <a:ext cx="10018713" cy="1600199"/>
          </a:xfrm>
        </p:spPr>
        <p:txBody>
          <a:bodyPr/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Tujuan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Deskripsi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1868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</a:rPr>
              <a:t>Muncul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gambar</a:t>
            </a:r>
            <a:r>
              <a:rPr lang="en-US" sz="4000" dirty="0">
                <a:solidFill>
                  <a:schemeClr val="bg1"/>
                </a:solidFill>
              </a:rPr>
              <a:t> di </a:t>
            </a:r>
            <a:r>
              <a:rPr lang="en-US" sz="4000" dirty="0" err="1">
                <a:solidFill>
                  <a:schemeClr val="bg1"/>
                </a:solidFill>
              </a:rPr>
              <a:t>benak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pembaca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seolah-olah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melihat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mendengar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membaui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merasakan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hal</a:t>
            </a:r>
            <a:r>
              <a:rPr lang="en-US" sz="4000" dirty="0">
                <a:solidFill>
                  <a:schemeClr val="bg1"/>
                </a:solidFill>
              </a:rPr>
              <a:t> yang </a:t>
            </a:r>
            <a:r>
              <a:rPr lang="en-US" sz="4000" dirty="0" err="1">
                <a:solidFill>
                  <a:schemeClr val="bg1"/>
                </a:solidFill>
              </a:rPr>
              <a:t>dilihat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didengar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dibaui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dirasakan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penulis</a:t>
            </a:r>
            <a:r>
              <a:rPr lang="en-US" sz="4000" dirty="0" smtClean="0">
                <a:solidFill>
                  <a:schemeClr val="bg1"/>
                </a:solidFill>
              </a:rPr>
              <a:t>.  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11480"/>
            <a:ext cx="10018713" cy="1561011"/>
          </a:xfrm>
        </p:spPr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Kunci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Membuat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Deskripsi</a:t>
            </a:r>
            <a:r>
              <a:rPr lang="en-US" sz="4800" b="1" dirty="0" smtClean="0">
                <a:solidFill>
                  <a:schemeClr val="bg1"/>
                </a:solidFill>
              </a:rPr>
              <a:t> yang </a:t>
            </a:r>
            <a:r>
              <a:rPr lang="en-US" sz="4800" b="1" dirty="0" err="1" smtClean="0">
                <a:solidFill>
                  <a:schemeClr val="bg1"/>
                </a:solidFill>
              </a:rPr>
              <a:t>Tajam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01" y="2483327"/>
            <a:ext cx="10351222" cy="39728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1. </a:t>
            </a:r>
            <a:r>
              <a:rPr lang="en-US" sz="3600" b="1" dirty="0" err="1" smtClean="0">
                <a:solidFill>
                  <a:schemeClr val="bg1"/>
                </a:solidFill>
              </a:rPr>
              <a:t>Gunakan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semua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alat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indera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2. Detail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3. </a:t>
            </a:r>
            <a:r>
              <a:rPr lang="en-US" sz="3600" b="1" dirty="0" err="1" smtClean="0">
                <a:solidFill>
                  <a:schemeClr val="bg1"/>
                </a:solidFill>
              </a:rPr>
              <a:t>Pilihan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kata </a:t>
            </a:r>
            <a:r>
              <a:rPr lang="en-US" sz="3600" b="1" dirty="0" err="1">
                <a:solidFill>
                  <a:schemeClr val="bg1"/>
                </a:solidFill>
              </a:rPr>
              <a:t>spesifik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4. </a:t>
            </a:r>
            <a:r>
              <a:rPr lang="en-US" sz="3600" b="1" dirty="0" err="1" smtClean="0">
                <a:solidFill>
                  <a:schemeClr val="bg1"/>
                </a:solidFill>
              </a:rPr>
              <a:t>Menggunakan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Pola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Alamiah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59" y="457076"/>
            <a:ext cx="5326370" cy="317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5554" y="3971108"/>
            <a:ext cx="8987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Pantai</a:t>
            </a:r>
            <a:r>
              <a:rPr lang="en-US" sz="2800" b="1" dirty="0"/>
              <a:t> yang </a:t>
            </a:r>
            <a:r>
              <a:rPr lang="en-US" sz="2800" b="1" dirty="0" err="1" smtClean="0"/>
              <a:t>indah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Birunya</a:t>
            </a:r>
            <a:r>
              <a:rPr lang="en-US" sz="2800" b="1" dirty="0"/>
              <a:t> air </a:t>
            </a:r>
            <a:r>
              <a:rPr lang="en-US" sz="2800" b="1" dirty="0" err="1"/>
              <a:t>menghampar</a:t>
            </a:r>
            <a:r>
              <a:rPr lang="en-US" sz="2800" b="1" dirty="0"/>
              <a:t> </a:t>
            </a:r>
            <a:r>
              <a:rPr lang="en-US" sz="2800" b="1" dirty="0" err="1"/>
              <a:t>luas</a:t>
            </a:r>
            <a:r>
              <a:rPr lang="en-US" sz="2800" b="1" dirty="0"/>
              <a:t> </a:t>
            </a:r>
            <a:r>
              <a:rPr lang="en-US" sz="2800" b="1" dirty="0" err="1"/>
              <a:t>hingga</a:t>
            </a:r>
            <a:r>
              <a:rPr lang="en-US" sz="2800" b="1" dirty="0"/>
              <a:t> </a:t>
            </a:r>
            <a:r>
              <a:rPr lang="en-US" sz="2800" b="1" dirty="0" err="1" smtClean="0"/>
              <a:t>batas</a:t>
            </a:r>
            <a:r>
              <a:rPr lang="en-US" sz="2800" b="1" dirty="0"/>
              <a:t> </a:t>
            </a:r>
            <a:r>
              <a:rPr lang="en-US" sz="2800" b="1" dirty="0" err="1" smtClean="0"/>
              <a:t>cakrawala</a:t>
            </a:r>
            <a:r>
              <a:rPr lang="en-US" sz="2800" b="1" dirty="0"/>
              <a:t> </a:t>
            </a:r>
            <a:r>
              <a:rPr lang="en-US" sz="2800" b="1" dirty="0" err="1" smtClean="0"/>
              <a:t>dihiasi</a:t>
            </a:r>
            <a:r>
              <a:rPr lang="en-US" sz="2800" b="1" dirty="0" smtClean="0"/>
              <a:t> </a:t>
            </a:r>
            <a:r>
              <a:rPr lang="en-US" sz="2800" b="1" dirty="0" err="1"/>
              <a:t>gelombang-gelombang</a:t>
            </a:r>
            <a:r>
              <a:rPr lang="en-US" sz="2800" b="1" dirty="0"/>
              <a:t> </a:t>
            </a:r>
            <a:r>
              <a:rPr lang="en-US" sz="2800" b="1" dirty="0" err="1"/>
              <a:t>kecil</a:t>
            </a:r>
            <a:r>
              <a:rPr lang="en-US" sz="2800" b="1" dirty="0"/>
              <a:t> </a:t>
            </a:r>
            <a:r>
              <a:rPr lang="en-US" sz="2800" b="1" dirty="0" err="1"/>
              <a:t>ombak</a:t>
            </a:r>
            <a:r>
              <a:rPr lang="en-US" sz="2800" b="1" dirty="0"/>
              <a:t> </a:t>
            </a:r>
            <a:r>
              <a:rPr lang="en-US" sz="2800" b="1" dirty="0" smtClean="0"/>
              <a:t>yang </a:t>
            </a:r>
            <a:r>
              <a:rPr lang="en-US" sz="2800" b="1" dirty="0" err="1" smtClean="0"/>
              <a:t>ketika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pecah</a:t>
            </a:r>
            <a:r>
              <a:rPr lang="en-US" sz="2800" b="1" dirty="0" smtClean="0"/>
              <a:t> </a:t>
            </a:r>
            <a:r>
              <a:rPr lang="en-US" sz="2800" b="1" dirty="0"/>
              <a:t>di </a:t>
            </a:r>
            <a:r>
              <a:rPr lang="en-US" sz="2800" b="1" dirty="0" err="1"/>
              <a:t>bibir</a:t>
            </a:r>
            <a:r>
              <a:rPr lang="en-US" sz="2800" b="1" dirty="0"/>
              <a:t> </a:t>
            </a:r>
            <a:r>
              <a:rPr lang="en-US" sz="2800" b="1" dirty="0" err="1" smtClean="0"/>
              <a:t>pantai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menjadi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buih-buih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putih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6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42" y="352563"/>
            <a:ext cx="4880335" cy="310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537" y="3997234"/>
            <a:ext cx="10189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Burung-burung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berkicau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 smtClean="0"/>
              <a:t>Burung-burung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berkumpul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antara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rimbunnya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pohon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mangga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berceloteh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riang</a:t>
            </a:r>
            <a:r>
              <a:rPr lang="en-US" sz="2800" b="1" dirty="0" smtClean="0"/>
              <a:t>. Ada yang </a:t>
            </a:r>
            <a:r>
              <a:rPr lang="en-US" sz="2800" b="1" dirty="0" err="1" smtClean="0"/>
              <a:t>bercuit-cuit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nada </a:t>
            </a:r>
            <a:r>
              <a:rPr lang="en-US" sz="2800" b="1" dirty="0" err="1" smtClean="0"/>
              <a:t>tinggi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ada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bersuara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cempreng</a:t>
            </a:r>
            <a:r>
              <a:rPr lang="en-US" sz="2800" b="1" i="1" dirty="0" smtClean="0"/>
              <a:t>, </a:t>
            </a:r>
            <a:r>
              <a:rPr lang="en-US" sz="2800" b="1" dirty="0" err="1" smtClean="0"/>
              <a:t>sesekali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terdengar</a:t>
            </a:r>
            <a:r>
              <a:rPr lang="en-US" sz="2800" b="1" dirty="0" smtClean="0"/>
              <a:t> pula </a:t>
            </a:r>
            <a:r>
              <a:rPr lang="en-US" sz="2800" b="1" dirty="0" err="1" smtClean="0"/>
              <a:t>suara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tebal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milik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burung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kakaktua</a:t>
            </a:r>
            <a:r>
              <a:rPr lang="en-US" sz="28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1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1171</TotalTime>
  <Words>676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Tw Cen MT</vt:lpstr>
      <vt:lpstr>Wingdings</vt:lpstr>
      <vt:lpstr>Circuit</vt:lpstr>
      <vt:lpstr>Deskripsi</vt:lpstr>
      <vt:lpstr>PowerPoint Presentation</vt:lpstr>
      <vt:lpstr>PowerPoint Presentation</vt:lpstr>
      <vt:lpstr>PowerPoint Presentation</vt:lpstr>
      <vt:lpstr>Deskripsi  adalah penggambaran dengan kata-kata  </vt:lpstr>
      <vt:lpstr>Tujuan Deskripsi</vt:lpstr>
      <vt:lpstr>Kunci Membuat Deskripsi yang Tajam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Pengembangan Paragraf Deskripsi</vt:lpstr>
      <vt:lpstr>Pola Pengembangan Ruang</vt:lpstr>
      <vt:lpstr>Pola Pengembangan Waktu</vt:lpstr>
      <vt:lpstr>Deskripsi dalam Penelitian Ilmiah</vt:lpstr>
      <vt:lpstr>PowerPoint Presentation</vt:lpstr>
      <vt:lpstr>Ayo Menulis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Deskripsi</dc:title>
  <dc:creator>rizky.brilianti@gmail.com</dc:creator>
  <cp:lastModifiedBy>rizky.brilianti@gmail.com</cp:lastModifiedBy>
  <cp:revision>12</cp:revision>
  <dcterms:created xsi:type="dcterms:W3CDTF">2018-11-21T00:57:04Z</dcterms:created>
  <dcterms:modified xsi:type="dcterms:W3CDTF">2019-10-16T07:52:03Z</dcterms:modified>
</cp:coreProperties>
</file>