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9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16,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Jurnalisme</a:t>
            </a:r>
            <a:r>
              <a:rPr lang="en-US" dirty="0" smtClean="0"/>
              <a:t>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Sesi</a:t>
            </a:r>
            <a:r>
              <a:rPr lang="en-US" dirty="0" smtClean="0"/>
              <a:t> 7 (emma </a:t>
            </a:r>
            <a:r>
              <a:rPr lang="en-US" dirty="0" err="1" smtClean="0"/>
              <a:t>aliudin</a:t>
            </a:r>
            <a:r>
              <a:rPr lang="en-US" dirty="0" smtClean="0"/>
              <a:t>/</a:t>
            </a:r>
            <a:r>
              <a:rPr lang="en-US" dirty="0" err="1" smtClean="0"/>
              <a:t>ingki</a:t>
            </a:r>
            <a:r>
              <a:rPr lang="en-US" dirty="0" smtClean="0"/>
              <a:t> </a:t>
            </a:r>
            <a:r>
              <a:rPr lang="en-US" dirty="0" err="1" smtClean="0"/>
              <a:t>rinaldi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17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smtClean="0"/>
              <a:t>KARAKTERISTIK MEDIA DARING</a:t>
            </a:r>
          </a:p>
          <a:p>
            <a:pPr>
              <a:buAutoNum type="arabicPeriod"/>
            </a:pPr>
            <a:r>
              <a:rPr lang="en-US" dirty="0" smtClean="0"/>
              <a:t>KARAKTERISTIK JURNALISTIK DARING</a:t>
            </a:r>
          </a:p>
          <a:p>
            <a:pPr>
              <a:buAutoNum type="arabicPeriod"/>
            </a:pPr>
            <a:r>
              <a:rPr lang="en-US" dirty="0" smtClean="0"/>
              <a:t>MOBILE JOURNALISM</a:t>
            </a:r>
          </a:p>
          <a:p>
            <a:pPr>
              <a:buAutoNum type="arabicPeriod"/>
            </a:pPr>
            <a:r>
              <a:rPr lang="en-US" dirty="0" smtClean="0"/>
              <a:t>STUDI KASUS</a:t>
            </a:r>
          </a:p>
          <a:p>
            <a:pPr>
              <a:buAutoNum type="arabicPeriod"/>
            </a:pPr>
            <a:r>
              <a:rPr lang="en-US" smtClean="0"/>
              <a:t>PRAKTIK DATA </a:t>
            </a:r>
            <a:r>
              <a:rPr lang="en-US" dirty="0" smtClean="0"/>
              <a:t>GATHERING</a:t>
            </a:r>
          </a:p>
        </p:txBody>
      </p:sp>
    </p:spTree>
    <p:extLst>
      <p:ext uri="{BB962C8B-B14F-4D97-AF65-F5344CB8AC3E}">
        <p14:creationId xmlns:p14="http://schemas.microsoft.com/office/powerpoint/2010/main" val="1557440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</TotalTime>
  <Words>25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Jurnalisme online</vt:lpstr>
      <vt:lpstr>REVIEW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Jurnalisme online</dc:title>
  <dc:creator>emma</dc:creator>
  <cp:lastModifiedBy>emma</cp:lastModifiedBy>
  <cp:revision>2</cp:revision>
  <dcterms:created xsi:type="dcterms:W3CDTF">2019-10-16T05:09:19Z</dcterms:created>
  <dcterms:modified xsi:type="dcterms:W3CDTF">2019-10-16T05:14:54Z</dcterms:modified>
</cp:coreProperties>
</file>