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FF65C0-6398-4D31-B414-8DB8132E4D12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FA67-B50A-4E84-ACD7-6E6753C613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FF65C0-6398-4D31-B414-8DB8132E4D12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FA67-B50A-4E84-ACD7-6E6753C613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FF65C0-6398-4D31-B414-8DB8132E4D12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FA67-B50A-4E84-ACD7-6E6753C613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FF65C0-6398-4D31-B414-8DB8132E4D12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FA67-B50A-4E84-ACD7-6E6753C613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FF65C0-6398-4D31-B414-8DB8132E4D12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FA67-B50A-4E84-ACD7-6E6753C613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FF65C0-6398-4D31-B414-8DB8132E4D12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FA67-B50A-4E84-ACD7-6E6753C613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FF65C0-6398-4D31-B414-8DB8132E4D12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FA67-B50A-4E84-ACD7-6E6753C613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FF65C0-6398-4D31-B414-8DB8132E4D12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FA67-B50A-4E84-ACD7-6E6753C613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FF65C0-6398-4D31-B414-8DB8132E4D12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FA67-B50A-4E84-ACD7-6E6753C613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FF65C0-6398-4D31-B414-8DB8132E4D12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FA67-B50A-4E84-ACD7-6E6753C613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FF65C0-6398-4D31-B414-8DB8132E4D12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FA67-B50A-4E84-ACD7-6E6753C6131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0FF65C0-6398-4D31-B414-8DB8132E4D12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789FA67-B50A-4E84-ACD7-6E6753C6131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Editing Session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PBT </a:t>
            </a:r>
            <a:r>
              <a:rPr lang="en-US" dirty="0" err="1" smtClean="0"/>
              <a:t>Pertemuan</a:t>
            </a:r>
            <a:r>
              <a:rPr lang="en-US" dirty="0" smtClean="0"/>
              <a:t> </a:t>
            </a:r>
            <a:r>
              <a:rPr lang="en-US" dirty="0" smtClean="0"/>
              <a:t>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0159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</TotalTime>
  <Words>6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Aspect</vt:lpstr>
      <vt:lpstr>Editing Session 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Simulasi Lab Broadcasting</dc:title>
  <dc:creator>Bias</dc:creator>
  <cp:lastModifiedBy>Bias</cp:lastModifiedBy>
  <cp:revision>5</cp:revision>
  <dcterms:created xsi:type="dcterms:W3CDTF">2020-02-12T02:57:38Z</dcterms:created>
  <dcterms:modified xsi:type="dcterms:W3CDTF">2020-02-12T03:12:27Z</dcterms:modified>
</cp:coreProperties>
</file>