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73" r:id="rId4"/>
    <p:sldId id="270" r:id="rId5"/>
    <p:sldId id="275" r:id="rId6"/>
    <p:sldId id="276" r:id="rId7"/>
    <p:sldId id="277" r:id="rId8"/>
    <p:sldId id="274" r:id="rId9"/>
    <p:sldId id="278" r:id="rId10"/>
    <p:sldId id="279" r:id="rId11"/>
    <p:sldId id="280" r:id="rId12"/>
    <p:sldId id="281" r:id="rId13"/>
    <p:sldId id="282" r:id="rId14"/>
    <p:sldId id="283" r:id="rId15"/>
    <p:sldId id="284" r:id="rId16"/>
    <p:sldId id="285" r:id="rId17"/>
    <p:sldId id="286" r:id="rId18"/>
    <p:sldId id="287" r:id="rId19"/>
    <p:sldId id="288" r:id="rId20"/>
    <p:sldId id="289" r:id="rId21"/>
    <p:sldId id="290" r:id="rId22"/>
    <p:sldId id="291" r:id="rId23"/>
    <p:sldId id="292" r:id="rId24"/>
    <p:sldId id="269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8B01"/>
    <a:srgbClr val="EC3395"/>
    <a:srgbClr val="0000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C2DD901-86C6-45D0-A855-700E85D92B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B63EE3F6-C23B-4B41-8750-DB2EE63426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90B9B33-1AD6-43E5-8087-66FCFC24A2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61CBE-7A71-4A12-9CF7-8748941CB67C}" type="datetimeFigureOut">
              <a:rPr lang="en-US" smtClean="0"/>
              <a:t>6/3/2020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CE29885-CA8E-40B0-8AE9-6793FE6068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8A90E54-ACC7-4D36-909D-AF626EB8B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79100-C8CA-4D89-A050-918CA87D13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9859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B2CA8A2-ED45-4C82-B412-54B2ED822E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F2AB7418-4AEA-4DA3-8E86-C1A7891B6E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1E5D5AD-F1E2-4B44-9DA7-0B255B94FC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61CBE-7A71-4A12-9CF7-8748941CB67C}" type="datetimeFigureOut">
              <a:rPr lang="en-US" smtClean="0"/>
              <a:t>6/3/2020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96B11FD-0C98-44EF-A6AB-7E8EF6C11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A2544E4-6122-49A3-8588-328A2D1AE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79100-C8CA-4D89-A050-918CA87D13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1016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EC0D5F3E-08D1-44C0-AC01-061C6B3E0F2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11C6D1DB-0D79-492E-B544-A1A7C617D1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1FEA0EC-45EE-4E60-B244-DA67F24EED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61CBE-7A71-4A12-9CF7-8748941CB67C}" type="datetimeFigureOut">
              <a:rPr lang="en-US" smtClean="0"/>
              <a:t>6/3/2020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80D3150-1CFD-4511-B03E-1A17C93596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3DA3F9D-404C-45FA-A64A-740E4977D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79100-C8CA-4D89-A050-918CA87D13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5395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235763F-9962-4978-B914-F420829CD6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8F7F355-BEAC-47CA-9CDE-CD6F093838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E6EBF0F-AB15-4F4A-A0F0-DC81502C28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61CBE-7A71-4A12-9CF7-8748941CB67C}" type="datetimeFigureOut">
              <a:rPr lang="en-US" smtClean="0"/>
              <a:t>6/3/2020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1AAE641-F427-4DD7-99AF-DB7FEBAAA8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2656056-B09F-4D1F-BC97-8CE72E538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79100-C8CA-4D89-A050-918CA87D13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960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CFCF125-545C-4FB8-801F-471CD10E8E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6E0672DD-0B25-49D5-9319-91BB07409D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90DE1C1-99A0-4834-B60B-85AC29CDF3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61CBE-7A71-4A12-9CF7-8748941CB67C}" type="datetimeFigureOut">
              <a:rPr lang="en-US" smtClean="0"/>
              <a:t>6/3/2020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1B32034-2E38-4E75-AAA5-FC1325E1B0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8A630FB-9AC8-4F51-92E4-93F8C9A14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79100-C8CA-4D89-A050-918CA87D13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0698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535975F-FB82-48FE-973E-E1078AA00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9F8C142-BD12-4A79-93F5-AB083D7AA7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1C757C68-5564-4C97-BD61-81F322D04C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54B32E6E-456A-4A80-B998-6C6BF003CB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61CBE-7A71-4A12-9CF7-8748941CB67C}" type="datetimeFigureOut">
              <a:rPr lang="en-US" smtClean="0"/>
              <a:t>6/3/2020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39E34E5C-6A5A-45B3-A396-083F0D73CC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EEE935FA-6001-4755-9BF9-348DF52F1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79100-C8CA-4D89-A050-918CA87D13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9658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0C18946-B540-4E72-9A2E-99EBC5852E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E0524DF0-C48F-42D5-A138-B89794483A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603A6B4F-BD5E-4311-85EF-400B56A240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838C4F69-1B7B-4431-925A-E13FB2A564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34ED650A-EBFB-4E66-9E63-B80E5B0B322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24E60381-7DA9-4A0C-9523-CC8E38B8CC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61CBE-7A71-4A12-9CF7-8748941CB67C}" type="datetimeFigureOut">
              <a:rPr lang="en-US" smtClean="0"/>
              <a:t>6/3/2020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8ECB6065-0ADB-4E99-BD90-0CEA62C3BC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767ADAA0-C743-42E4-8656-889CDD3415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79100-C8CA-4D89-A050-918CA87D13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216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26607A5-2E3D-48F3-9840-39BA868825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321D35D5-FD4D-415F-8E33-39218EE567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61CBE-7A71-4A12-9CF7-8748941CB67C}" type="datetimeFigureOut">
              <a:rPr lang="en-US" smtClean="0"/>
              <a:t>6/3/2020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BE437C5A-A173-457C-9583-E7BA76DAA5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CAA7B264-62A7-4EA9-BB75-2DC559DCE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79100-C8CA-4D89-A050-918CA87D13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863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394461D5-58A7-4020-855B-BB827B227C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61CBE-7A71-4A12-9CF7-8748941CB67C}" type="datetimeFigureOut">
              <a:rPr lang="en-US" smtClean="0"/>
              <a:t>6/3/2020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43BE00A3-8BA6-45F2-AACA-D5B2B22D8F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DE505222-5E28-4592-8828-BF29ED0FF8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79100-C8CA-4D89-A050-918CA87D13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383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6ED9EEC-3625-43AD-8316-3F644832F3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24DAF0A-9875-4F78-B1AF-1CD7B3F109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A9B79568-9483-43ED-ADEE-2CF0D48EE3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2E09DD5A-624A-42DC-AB1B-5D4F546A1A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61CBE-7A71-4A12-9CF7-8748941CB67C}" type="datetimeFigureOut">
              <a:rPr lang="en-US" smtClean="0"/>
              <a:t>6/3/2020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EBC3F2AB-E3E8-4C58-BA5A-8D752E2442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237F72CA-C5A7-41FE-B145-C158DE801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79100-C8CA-4D89-A050-918CA87D13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984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6579664-8AFD-46F0-B1AA-BD9A93AADE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A73A3A78-66EE-4395-99B4-88D972A3E9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F85156FE-3362-46C1-9010-3BC7CEE44C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31EC6629-2D6E-4300-A596-F602D0428D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61CBE-7A71-4A12-9CF7-8748941CB67C}" type="datetimeFigureOut">
              <a:rPr lang="en-US" smtClean="0"/>
              <a:t>6/3/2020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BE17E3F7-3ADE-48D4-8615-E982B86B54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E2C59151-01E3-46C5-8EE1-EEE26322E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79100-C8CA-4D89-A050-918CA87D13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2140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7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192AA4A7-9C49-487A-A694-3A082EC828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D0A905D3-A651-409A-BA18-2FA9890AAB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3619EA9-87C4-4D7B-A27E-D2F0E74358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F61CBE-7A71-4A12-9CF7-8748941CB67C}" type="datetimeFigureOut">
              <a:rPr lang="en-US" smtClean="0"/>
              <a:t>6/3/2020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0C267A3-021C-464A-B771-10C00E12C8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C55AEC5-3C19-43CB-9946-E70820A6C2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679100-C8CA-4D89-A050-918CA87D13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173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1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emf"/><Relationship Id="rId5" Type="http://schemas.openxmlformats.org/officeDocument/2006/relationships/image" Target="../media/image22.emf"/><Relationship Id="rId4" Type="http://schemas.openxmlformats.org/officeDocument/2006/relationships/image" Target="../media/image21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11111" t="17071" r="7273" b="7172"/>
          <a:stretch/>
        </p:blipFill>
        <p:spPr>
          <a:xfrm>
            <a:off x="10946464" y="127238"/>
            <a:ext cx="1077895" cy="100052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1165CC5D-AED8-4997-B165-928EEF5962C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1" y="185808"/>
            <a:ext cx="1016644" cy="94195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DF6A2347-1EE8-43DB-BE43-D9BAEF48033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815" b="81019" l="75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803" t="37949" r="16632" b="20205"/>
          <a:stretch/>
        </p:blipFill>
        <p:spPr>
          <a:xfrm>
            <a:off x="4093698" y="2996418"/>
            <a:ext cx="4290647" cy="286980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72F9CA32-C844-4705-91AF-65F09BD29361}"/>
              </a:ext>
            </a:extLst>
          </p:cNvPr>
          <p:cNvSpPr/>
          <p:nvPr/>
        </p:nvSpPr>
        <p:spPr>
          <a:xfrm>
            <a:off x="3332532" y="1127760"/>
            <a:ext cx="5526935" cy="157652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1">
              <a:avLst/>
            </a:prstTxWarp>
            <a:spAutoFit/>
          </a:bodyPr>
          <a:lstStyle/>
          <a:p>
            <a:pPr algn="ctr"/>
            <a:r>
              <a:rPr lang="en-US" sz="5400" b="1" dirty="0">
                <a:ln w="57150">
                  <a:solidFill>
                    <a:srgbClr val="EC3395"/>
                  </a:solidFill>
                  <a:prstDash val="solid"/>
                </a:ln>
                <a:solidFill>
                  <a:srgbClr val="FF8B01"/>
                </a:solidFill>
              </a:rPr>
              <a:t>WEBINAR </a:t>
            </a:r>
          </a:p>
        </p:txBody>
      </p:sp>
    </p:spTree>
    <p:extLst>
      <p:ext uri="{BB962C8B-B14F-4D97-AF65-F5344CB8AC3E}">
        <p14:creationId xmlns:p14="http://schemas.microsoft.com/office/powerpoint/2010/main" val="24589189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4510" y="3442869"/>
            <a:ext cx="3896620" cy="1269148"/>
          </a:xfrm>
        </p:spPr>
        <p:txBody>
          <a:bodyPr>
            <a:no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 err="1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Adobe Arabic" panose="02040503050201020203" pitchFamily="18" charset="-78"/>
              </a:rPr>
              <a:t>Peserta</a:t>
            </a:r>
            <a:r>
              <a:rPr lang="en-US" sz="2400" dirty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Adobe Arabic" panose="02040503050201020203" pitchFamily="18" charset="-78"/>
              </a:rPr>
              <a:t> </a:t>
            </a:r>
            <a:r>
              <a:rPr lang="en-US" sz="2400" dirty="0" err="1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Adobe Arabic" panose="02040503050201020203" pitchFamily="18" charset="-78"/>
              </a:rPr>
              <a:t>mengisi</a:t>
            </a:r>
            <a:r>
              <a:rPr lang="en-US" sz="2400" dirty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Adobe Arabic" panose="02040503050201020203" pitchFamily="18" charset="-78"/>
              </a:rPr>
              <a:t> form: 92</a:t>
            </a:r>
          </a:p>
          <a:p>
            <a:pPr algn="just">
              <a:lnSpc>
                <a:spcPct val="120000"/>
              </a:lnSpc>
            </a:pPr>
            <a:r>
              <a:rPr lang="en-US" sz="2400" b="1" dirty="0" err="1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Adobe Arabic" panose="02040503050201020203" pitchFamily="18" charset="-78"/>
              </a:rPr>
              <a:t>Peserta</a:t>
            </a:r>
            <a:r>
              <a:rPr lang="en-US" sz="2400" b="1" dirty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Adobe Arabic" panose="02040503050201020203" pitchFamily="18" charset="-78"/>
              </a:rPr>
              <a:t> Upload: 43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26248" y="51593"/>
            <a:ext cx="10515600" cy="13255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UPDATE PESERTA TIKTOK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58260" cy="14287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6375" y="-134937"/>
            <a:ext cx="1825625" cy="182562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B8DB022E-6B5D-4279-B6C1-F2F87BF6ED71}"/>
              </a:ext>
            </a:extLst>
          </p:cNvPr>
          <p:cNvSpPr/>
          <p:nvPr/>
        </p:nvSpPr>
        <p:spPr>
          <a:xfrm rot="5400000">
            <a:off x="2564152" y="1879327"/>
            <a:ext cx="1339630" cy="4325750"/>
          </a:xfrm>
          <a:prstGeom prst="rect">
            <a:avLst/>
          </a:prstGeom>
          <a:noFill/>
          <a:ln w="38100">
            <a:gradFill>
              <a:gsLst>
                <a:gs pos="0">
                  <a:srgbClr val="65A6E1"/>
                </a:gs>
                <a:gs pos="57000">
                  <a:srgbClr val="D660C0"/>
                </a:gs>
                <a:gs pos="100000">
                  <a:srgbClr val="FB8353"/>
                </a:gs>
              </a:gsLst>
              <a:lin ang="5400000" scaled="1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0D02D089-5D8E-4CEF-8DD7-2F146B884E5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71"/>
          <a:stretch/>
        </p:blipFill>
        <p:spPr>
          <a:xfrm>
            <a:off x="7042673" y="1920699"/>
            <a:ext cx="2607954" cy="43518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6E807CD8-8AA6-49E2-97CA-FE290C699AA7}"/>
              </a:ext>
            </a:extLst>
          </p:cNvPr>
          <p:cNvSpPr/>
          <p:nvPr/>
        </p:nvSpPr>
        <p:spPr>
          <a:xfrm rot="5400000">
            <a:off x="6156206" y="2778177"/>
            <a:ext cx="4380886" cy="2607954"/>
          </a:xfrm>
          <a:prstGeom prst="rect">
            <a:avLst/>
          </a:prstGeom>
          <a:noFill/>
          <a:ln w="38100">
            <a:gradFill>
              <a:gsLst>
                <a:gs pos="0">
                  <a:srgbClr val="65A6E1"/>
                </a:gs>
                <a:gs pos="57000">
                  <a:srgbClr val="D660C0"/>
                </a:gs>
                <a:gs pos="100000">
                  <a:srgbClr val="FB8353"/>
                </a:gs>
              </a:gsLst>
              <a:lin ang="5400000" scaled="1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67702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7147BE14-9056-45D7-A710-8910349B575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23"/>
          <a:stretch/>
        </p:blipFill>
        <p:spPr>
          <a:xfrm>
            <a:off x="9252370" y="1993467"/>
            <a:ext cx="2463996" cy="4380886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5E3C18DC-195E-4AA4-B243-0C6FE799969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23"/>
          <a:stretch/>
        </p:blipFill>
        <p:spPr>
          <a:xfrm>
            <a:off x="6290383" y="2009853"/>
            <a:ext cx="2463996" cy="43645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3F55CD35-1698-422B-BFA4-8894685E4D6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43"/>
          <a:stretch/>
        </p:blipFill>
        <p:spPr>
          <a:xfrm>
            <a:off x="3389792" y="2009853"/>
            <a:ext cx="2463995" cy="43645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6DD3D63D-79CB-4B9A-A112-A993EA2C55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84"/>
          <a:stretch/>
        </p:blipFill>
        <p:spPr>
          <a:xfrm>
            <a:off x="475634" y="2009853"/>
            <a:ext cx="2477561" cy="4380886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626248" y="51593"/>
            <a:ext cx="10515600" cy="13255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UPDATE PESERTA TIKTOK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58260" cy="14287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6375" y="-134937"/>
            <a:ext cx="1825625" cy="182562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B8DB022E-6B5D-4279-B6C1-F2F87BF6ED71}"/>
              </a:ext>
            </a:extLst>
          </p:cNvPr>
          <p:cNvSpPr/>
          <p:nvPr/>
        </p:nvSpPr>
        <p:spPr>
          <a:xfrm rot="5400000">
            <a:off x="-476029" y="2945130"/>
            <a:ext cx="4380886" cy="2477560"/>
          </a:xfrm>
          <a:prstGeom prst="rect">
            <a:avLst/>
          </a:prstGeom>
          <a:noFill/>
          <a:ln w="38100">
            <a:gradFill>
              <a:gsLst>
                <a:gs pos="0">
                  <a:srgbClr val="65A6E1"/>
                </a:gs>
                <a:gs pos="57000">
                  <a:srgbClr val="D660C0"/>
                </a:gs>
                <a:gs pos="100000">
                  <a:srgbClr val="FB8353"/>
                </a:gs>
              </a:gsLst>
              <a:lin ang="5400000" scaled="1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B8DB022E-6B5D-4279-B6C1-F2F87BF6ED71}"/>
              </a:ext>
            </a:extLst>
          </p:cNvPr>
          <p:cNvSpPr/>
          <p:nvPr/>
        </p:nvSpPr>
        <p:spPr>
          <a:xfrm rot="5400000">
            <a:off x="2424564" y="2945130"/>
            <a:ext cx="4380886" cy="2477560"/>
          </a:xfrm>
          <a:prstGeom prst="rect">
            <a:avLst/>
          </a:prstGeom>
          <a:noFill/>
          <a:ln w="38100">
            <a:gradFill>
              <a:gsLst>
                <a:gs pos="0">
                  <a:srgbClr val="65A6E1"/>
                </a:gs>
                <a:gs pos="57000">
                  <a:srgbClr val="D660C0"/>
                </a:gs>
                <a:gs pos="100000">
                  <a:srgbClr val="FB8353"/>
                </a:gs>
              </a:gsLst>
              <a:lin ang="5400000" scaled="1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B8DB022E-6B5D-4279-B6C1-F2F87BF6ED71}"/>
              </a:ext>
            </a:extLst>
          </p:cNvPr>
          <p:cNvSpPr/>
          <p:nvPr/>
        </p:nvSpPr>
        <p:spPr>
          <a:xfrm rot="5400000">
            <a:off x="5325156" y="2961516"/>
            <a:ext cx="4380886" cy="2477560"/>
          </a:xfrm>
          <a:prstGeom prst="rect">
            <a:avLst/>
          </a:prstGeom>
          <a:noFill/>
          <a:ln w="38100">
            <a:gradFill>
              <a:gsLst>
                <a:gs pos="0">
                  <a:srgbClr val="65A6E1"/>
                </a:gs>
                <a:gs pos="57000">
                  <a:srgbClr val="D660C0"/>
                </a:gs>
                <a:gs pos="100000">
                  <a:srgbClr val="FB8353"/>
                </a:gs>
              </a:gsLst>
              <a:lin ang="5400000" scaled="1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166F764C-A893-4097-85B0-83B950EE73C6}"/>
              </a:ext>
            </a:extLst>
          </p:cNvPr>
          <p:cNvSpPr/>
          <p:nvPr/>
        </p:nvSpPr>
        <p:spPr>
          <a:xfrm rot="5400000">
            <a:off x="8287143" y="2945130"/>
            <a:ext cx="4380886" cy="2477560"/>
          </a:xfrm>
          <a:prstGeom prst="rect">
            <a:avLst/>
          </a:prstGeom>
          <a:noFill/>
          <a:ln w="38100">
            <a:gradFill>
              <a:gsLst>
                <a:gs pos="0">
                  <a:srgbClr val="65A6E1"/>
                </a:gs>
                <a:gs pos="57000">
                  <a:srgbClr val="D660C0"/>
                </a:gs>
                <a:gs pos="100000">
                  <a:srgbClr val="FB8353"/>
                </a:gs>
              </a:gsLst>
              <a:lin ang="5400000" scaled="1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64337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26248" y="51593"/>
            <a:ext cx="10515600" cy="13255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KONTEN TIKTOK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58260" cy="14287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6375" y="-134937"/>
            <a:ext cx="1825625" cy="182562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B8DB022E-6B5D-4279-B6C1-F2F87BF6ED71}"/>
              </a:ext>
            </a:extLst>
          </p:cNvPr>
          <p:cNvSpPr/>
          <p:nvPr/>
        </p:nvSpPr>
        <p:spPr>
          <a:xfrm rot="5400000">
            <a:off x="1194385" y="2881856"/>
            <a:ext cx="4380886" cy="2646192"/>
          </a:xfrm>
          <a:prstGeom prst="rect">
            <a:avLst/>
          </a:prstGeom>
          <a:noFill/>
          <a:ln w="38100">
            <a:gradFill>
              <a:gsLst>
                <a:gs pos="0">
                  <a:srgbClr val="65A6E1"/>
                </a:gs>
                <a:gs pos="57000">
                  <a:srgbClr val="D660C0"/>
                </a:gs>
                <a:gs pos="100000">
                  <a:srgbClr val="FB8353"/>
                </a:gs>
              </a:gsLst>
              <a:lin ang="5400000" scaled="1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60A5444B-1446-4306-B6F6-AE188AE858E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1731" y="2014508"/>
            <a:ext cx="2646191" cy="4380887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12131A88-EE36-46E4-890F-2122D2A2A114}"/>
              </a:ext>
            </a:extLst>
          </p:cNvPr>
          <p:cNvSpPr/>
          <p:nvPr/>
        </p:nvSpPr>
        <p:spPr>
          <a:xfrm rot="5400000">
            <a:off x="7914628" y="1718689"/>
            <a:ext cx="1339630" cy="4325750"/>
          </a:xfrm>
          <a:prstGeom prst="rect">
            <a:avLst/>
          </a:prstGeom>
          <a:noFill/>
          <a:ln w="38100">
            <a:gradFill>
              <a:gsLst>
                <a:gs pos="0">
                  <a:srgbClr val="65A6E1"/>
                </a:gs>
                <a:gs pos="57000">
                  <a:srgbClr val="D660C0"/>
                </a:gs>
                <a:gs pos="100000">
                  <a:srgbClr val="FB8353"/>
                </a:gs>
              </a:gsLst>
              <a:lin ang="5400000" scaled="1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xmlns="" id="{D850D502-76B4-4D40-9C6D-36B8E4AF9D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36133" y="3348805"/>
            <a:ext cx="3896620" cy="1065518"/>
          </a:xfrm>
        </p:spPr>
        <p:txBody>
          <a:bodyPr>
            <a:noAutofit/>
          </a:bodyPr>
          <a:lstStyle/>
          <a:p>
            <a:pPr algn="just">
              <a:lnSpc>
                <a:spcPct val="120000"/>
              </a:lnSpc>
            </a:pPr>
            <a:r>
              <a:rPr lang="en-US" sz="2400" b="1" dirty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Adobe Arabic" panose="02040503050201020203" pitchFamily="18" charset="-78"/>
              </a:rPr>
              <a:t>Upload 1x </a:t>
            </a:r>
            <a:r>
              <a:rPr lang="en-US" sz="2400" b="1" dirty="0" err="1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Adobe Arabic" panose="02040503050201020203" pitchFamily="18" charset="-78"/>
              </a:rPr>
              <a:t>sehari</a:t>
            </a:r>
            <a:r>
              <a:rPr lang="en-US" sz="2400" b="1" dirty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Adobe Arabic" panose="02040503050201020203" pitchFamily="18" charset="-78"/>
              </a:rPr>
              <a:t> </a:t>
            </a:r>
            <a:r>
              <a:rPr lang="en-US" sz="2400" b="1" dirty="0" err="1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Adobe Arabic" panose="02040503050201020203" pitchFamily="18" charset="-78"/>
              </a:rPr>
              <a:t>selama</a:t>
            </a:r>
            <a:r>
              <a:rPr lang="en-US" sz="2400" b="1" dirty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Adobe Arabic" panose="02040503050201020203" pitchFamily="18" charset="-78"/>
              </a:rPr>
              <a:t> challenge </a:t>
            </a:r>
            <a:r>
              <a:rPr lang="en-US" sz="2400" b="1" dirty="0" err="1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Adobe Arabic" panose="02040503050201020203" pitchFamily="18" charset="-78"/>
              </a:rPr>
              <a:t>berlangsung</a:t>
            </a:r>
            <a:endParaRPr lang="en-US" sz="2400" b="1" dirty="0">
              <a:solidFill>
                <a:srgbClr val="FD8D00"/>
              </a:solidFill>
              <a:latin typeface="Adobe Gothic Std B" panose="020B0800000000000000" pitchFamily="34" charset="-128"/>
              <a:ea typeface="Adobe Gothic Std B" panose="020B0800000000000000" pitchFamily="34" charset="-128"/>
              <a:cs typeface="Adobe Arabic" panose="02040503050201020203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263548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11111" t="17071" r="7273" b="7172"/>
          <a:stretch/>
        </p:blipFill>
        <p:spPr>
          <a:xfrm>
            <a:off x="10946464" y="127238"/>
            <a:ext cx="1077895" cy="100052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1165CC5D-AED8-4997-B165-928EEF5962C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1" y="185808"/>
            <a:ext cx="1016644" cy="94195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090169" y="3882788"/>
            <a:ext cx="768511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sz="4000" dirty="0" smtClean="0">
                <a:solidFill>
                  <a:srgbClr val="FF9200"/>
                </a:solidFill>
                <a:latin typeface="Futura" panose="02020800000000000000" pitchFamily="18" charset="0"/>
                <a:ea typeface="Futura" panose="02020800000000000000" pitchFamily="18" charset="0"/>
                <a:cs typeface="Futura" panose="02020800000000000000" pitchFamily="18" charset="0"/>
              </a:rPr>
              <a:t>TECHNICAL MEETING</a:t>
            </a:r>
          </a:p>
          <a:p>
            <a:pPr algn="ctr"/>
            <a:r>
              <a:rPr lang="id-ID" sz="4000" dirty="0" smtClean="0">
                <a:solidFill>
                  <a:srgbClr val="FF9200"/>
                </a:solidFill>
                <a:latin typeface="Futura" panose="02020800000000000000" pitchFamily="18" charset="0"/>
                <a:ea typeface="Futura" panose="02020800000000000000" pitchFamily="18" charset="0"/>
                <a:cs typeface="Futura" panose="02020800000000000000" pitchFamily="18" charset="0"/>
              </a:rPr>
              <a:t>PUBG MOBILE COMPETITION</a:t>
            </a:r>
          </a:p>
          <a:p>
            <a:pPr algn="ctr"/>
            <a:r>
              <a:rPr lang="id-ID" sz="4000" dirty="0" smtClean="0">
                <a:solidFill>
                  <a:srgbClr val="FF9200"/>
                </a:solidFill>
                <a:latin typeface="Futura" panose="02020800000000000000" pitchFamily="18" charset="0"/>
                <a:ea typeface="Futura" panose="02020800000000000000" pitchFamily="18" charset="0"/>
                <a:cs typeface="Futura" panose="02020800000000000000" pitchFamily="18" charset="0"/>
              </a:rPr>
              <a:t>FUN CHARITY FESTIVAL</a:t>
            </a:r>
            <a:endParaRPr lang="id-ID" sz="4000" dirty="0">
              <a:solidFill>
                <a:srgbClr val="FF9200"/>
              </a:solidFill>
              <a:latin typeface="Futura" panose="02020800000000000000" pitchFamily="18" charset="0"/>
              <a:ea typeface="Futura" panose="02020800000000000000" pitchFamily="18" charset="0"/>
              <a:cs typeface="Futura" panose="02020800000000000000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40" t="40398" r="14113" b="20000"/>
          <a:stretch/>
        </p:blipFill>
        <p:spPr>
          <a:xfrm>
            <a:off x="3510250" y="943387"/>
            <a:ext cx="4844956" cy="2715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7678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8740" y="2561784"/>
            <a:ext cx="10714251" cy="1614431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 smtClean="0">
                <a:solidFill>
                  <a:srgbClr val="FF8B01"/>
                </a:solidFill>
                <a:latin typeface="Futura" panose="02020800000000000000" pitchFamily="18" charset="0"/>
                <a:ea typeface="Futura" panose="02020800000000000000" pitchFamily="18" charset="0"/>
                <a:cs typeface="Futura" panose="02020800000000000000" pitchFamily="18" charset="0"/>
              </a:rPr>
              <a:t>Aturan</a:t>
            </a:r>
            <a:r>
              <a:rPr lang="en-US" sz="4000" dirty="0" smtClean="0">
                <a:solidFill>
                  <a:srgbClr val="FF8B01"/>
                </a:solidFill>
                <a:latin typeface="Futura" panose="02020800000000000000" pitchFamily="18" charset="0"/>
                <a:ea typeface="Futura" panose="02020800000000000000" pitchFamily="18" charset="0"/>
                <a:cs typeface="Futura" panose="02020800000000000000" pitchFamily="18" charset="0"/>
              </a:rPr>
              <a:t> </a:t>
            </a:r>
            <a:r>
              <a:rPr lang="en-US" sz="4000" dirty="0" err="1" smtClean="0">
                <a:solidFill>
                  <a:srgbClr val="FF8B01"/>
                </a:solidFill>
                <a:latin typeface="Futura" panose="02020800000000000000" pitchFamily="18" charset="0"/>
                <a:ea typeface="Futura" panose="02020800000000000000" pitchFamily="18" charset="0"/>
                <a:cs typeface="Futura" panose="02020800000000000000" pitchFamily="18" charset="0"/>
              </a:rPr>
              <a:t>Pelaksanaan</a:t>
            </a:r>
            <a:r>
              <a:rPr lang="en-US" sz="4000" dirty="0" smtClean="0">
                <a:solidFill>
                  <a:srgbClr val="FF8B01"/>
                </a:solidFill>
                <a:latin typeface="Futura" panose="02020800000000000000" pitchFamily="18" charset="0"/>
                <a:ea typeface="Futura" panose="02020800000000000000" pitchFamily="18" charset="0"/>
                <a:cs typeface="Futura" panose="02020800000000000000" pitchFamily="18" charset="0"/>
              </a:rPr>
              <a:t> PUBG </a:t>
            </a:r>
            <a:r>
              <a:rPr lang="id-ID" sz="4000" dirty="0" smtClean="0">
                <a:solidFill>
                  <a:srgbClr val="FF8B01"/>
                </a:solidFill>
                <a:latin typeface="Futura" panose="02020800000000000000" pitchFamily="18" charset="0"/>
                <a:ea typeface="Futura" panose="02020800000000000000" pitchFamily="18" charset="0"/>
                <a:cs typeface="Futura" panose="02020800000000000000" pitchFamily="18" charset="0"/>
              </a:rPr>
              <a:t> Competition </a:t>
            </a:r>
            <a:r>
              <a:rPr lang="en-US" sz="4000" dirty="0" smtClean="0">
                <a:solidFill>
                  <a:srgbClr val="FF8B01"/>
                </a:solidFill>
                <a:latin typeface="Futura" panose="02020800000000000000" pitchFamily="18" charset="0"/>
                <a:ea typeface="Futura" panose="02020800000000000000" pitchFamily="18" charset="0"/>
                <a:cs typeface="Futura" panose="02020800000000000000" pitchFamily="18" charset="0"/>
              </a:rPr>
              <a:t>Fun Charity Festival </a:t>
            </a:r>
            <a:endParaRPr lang="en-US" sz="4000" dirty="0">
              <a:solidFill>
                <a:srgbClr val="FF8B01"/>
              </a:solidFill>
              <a:latin typeface="Futura" panose="02020800000000000000" pitchFamily="18" charset="0"/>
              <a:ea typeface="Futura" panose="02020800000000000000" pitchFamily="18" charset="0"/>
              <a:cs typeface="Futura" panose="02020800000000000000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1165CC5D-AED8-4997-B165-928EEF5962C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1" y="185808"/>
            <a:ext cx="1016644" cy="9419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1111" t="17071" r="7273" b="7172"/>
          <a:stretch/>
        </p:blipFill>
        <p:spPr>
          <a:xfrm>
            <a:off x="10946464" y="127238"/>
            <a:ext cx="1077895" cy="1000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046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E2FB49CD-D78E-4B39-95E3-D8B9ECA3FE2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111" t="17071" r="7273" b="7172"/>
          <a:stretch/>
        </p:blipFill>
        <p:spPr>
          <a:xfrm>
            <a:off x="10946464" y="127238"/>
            <a:ext cx="1077895" cy="100052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C6311B44-0A69-44D6-A1E4-5D64D9E6172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1" y="185808"/>
            <a:ext cx="1016644" cy="94195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882193" y="290602"/>
            <a:ext cx="83663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FF8B01"/>
                </a:solidFill>
                <a:latin typeface="Futura" panose="02020800000000000000" pitchFamily="18" charset="0"/>
                <a:ea typeface="Futura" panose="02020800000000000000" pitchFamily="18" charset="0"/>
                <a:cs typeface="Futura" panose="02020800000000000000" pitchFamily="18" charset="0"/>
              </a:rPr>
              <a:t>Ketentuan</a:t>
            </a:r>
            <a:r>
              <a:rPr lang="en-US" sz="3600" dirty="0" smtClean="0">
                <a:solidFill>
                  <a:srgbClr val="FF8B01"/>
                </a:solidFill>
                <a:latin typeface="Futura" panose="02020800000000000000" pitchFamily="18" charset="0"/>
                <a:ea typeface="Futura" panose="02020800000000000000" pitchFamily="18" charset="0"/>
                <a:cs typeface="Futura" panose="02020800000000000000" pitchFamily="18" charset="0"/>
              </a:rPr>
              <a:t> </a:t>
            </a:r>
            <a:r>
              <a:rPr lang="en-US" sz="3600" dirty="0" err="1" smtClean="0">
                <a:solidFill>
                  <a:srgbClr val="FF8B01"/>
                </a:solidFill>
                <a:latin typeface="Futura" panose="02020800000000000000" pitchFamily="18" charset="0"/>
                <a:ea typeface="Futura" panose="02020800000000000000" pitchFamily="18" charset="0"/>
                <a:cs typeface="Futura" panose="02020800000000000000" pitchFamily="18" charset="0"/>
              </a:rPr>
              <a:t>Peserta</a:t>
            </a:r>
            <a:endParaRPr lang="en-US" sz="3600" dirty="0">
              <a:solidFill>
                <a:srgbClr val="FF8B01"/>
              </a:solidFill>
              <a:latin typeface="Futura" panose="02020800000000000000" pitchFamily="18" charset="0"/>
              <a:ea typeface="Futura" panose="02020800000000000000" pitchFamily="18" charset="0"/>
              <a:cs typeface="Futura" panose="02020800000000000000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7641" y="1392436"/>
            <a:ext cx="1110541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>
              <a:lnSpc>
                <a:spcPct val="150000"/>
              </a:lnSpc>
              <a:buFont typeface="Arial" charset="0"/>
              <a:buChar char="•"/>
            </a:pPr>
            <a:r>
              <a:rPr lang="id-ID" sz="2000" dirty="0" smtClean="0">
                <a:solidFill>
                  <a:schemeClr val="accent2"/>
                </a:solidFill>
                <a:latin typeface="Futura" panose="02020800000000000000" pitchFamily="18" charset="0"/>
                <a:ea typeface="Futura" panose="02020800000000000000" pitchFamily="18" charset="0"/>
                <a:cs typeface="Futura" panose="02020800000000000000" pitchFamily="18" charset="0"/>
              </a:rPr>
              <a:t>Lomba dibuka untuk pelajar, mahasiswa dan umum.</a:t>
            </a:r>
            <a:endParaRPr lang="id-ID" sz="2000" dirty="0">
              <a:solidFill>
                <a:schemeClr val="accent2"/>
              </a:solidFill>
              <a:latin typeface="Futura" panose="02020800000000000000" pitchFamily="18" charset="0"/>
              <a:ea typeface="Futura" panose="02020800000000000000" pitchFamily="18" charset="0"/>
              <a:cs typeface="Futura" panose="02020800000000000000" pitchFamily="18" charset="0"/>
            </a:endParaRPr>
          </a:p>
          <a:p>
            <a:pPr marL="914400" lvl="1" indent="-457200">
              <a:lnSpc>
                <a:spcPct val="150000"/>
              </a:lnSpc>
              <a:buFont typeface="Arial" charset="0"/>
              <a:buChar char="•"/>
            </a:pPr>
            <a:r>
              <a:rPr lang="id-ID" sz="2000" dirty="0" smtClean="0">
                <a:solidFill>
                  <a:schemeClr val="accent2"/>
                </a:solidFill>
                <a:latin typeface="Futura" panose="02020800000000000000" pitchFamily="18" charset="0"/>
                <a:ea typeface="Futura" panose="02020800000000000000" pitchFamily="18" charset="0"/>
                <a:cs typeface="Futura" panose="02020800000000000000" pitchFamily="18" charset="0"/>
              </a:rPr>
              <a:t>Masing-masing peserta dalam team (minimal 2 orang) diwajibkan untuk bergabung kedalam </a:t>
            </a:r>
            <a:r>
              <a:rPr lang="id-ID" sz="2000" i="1" dirty="0" smtClean="0">
                <a:solidFill>
                  <a:schemeClr val="accent2"/>
                </a:solidFill>
                <a:latin typeface="Futura" panose="02020800000000000000" pitchFamily="18" charset="0"/>
                <a:ea typeface="Futura" panose="02020800000000000000" pitchFamily="18" charset="0"/>
                <a:cs typeface="Futura" panose="02020800000000000000" pitchFamily="18" charset="0"/>
              </a:rPr>
              <a:t>Community </a:t>
            </a:r>
            <a:r>
              <a:rPr lang="id-ID" sz="2000" dirty="0" smtClean="0">
                <a:solidFill>
                  <a:schemeClr val="accent2"/>
                </a:solidFill>
                <a:latin typeface="Futura" panose="02020800000000000000" pitchFamily="18" charset="0"/>
                <a:ea typeface="Futura" panose="02020800000000000000" pitchFamily="18" charset="0"/>
                <a:cs typeface="Futura" panose="02020800000000000000" pitchFamily="18" charset="0"/>
              </a:rPr>
              <a:t>Revival TV yang berada di Discord Channel</a:t>
            </a:r>
            <a:r>
              <a:rPr lang="en-US" sz="2000" dirty="0" smtClean="0">
                <a:solidFill>
                  <a:schemeClr val="accent2"/>
                </a:solidFill>
                <a:latin typeface="Futura" panose="02020800000000000000" pitchFamily="18" charset="0"/>
                <a:ea typeface="Futura" panose="02020800000000000000" pitchFamily="18" charset="0"/>
                <a:cs typeface="Futura" panose="02020800000000000000" pitchFamily="18" charset="0"/>
              </a:rPr>
              <a:t> </a:t>
            </a:r>
          </a:p>
          <a:p>
            <a:pPr marL="800100" lvl="1" indent="-342900">
              <a:lnSpc>
                <a:spcPct val="150000"/>
              </a:lnSpc>
              <a:buFont typeface="Arial" charset="0"/>
              <a:buChar char="•"/>
            </a:pPr>
            <a:r>
              <a:rPr lang="id-ID" sz="2000" dirty="0" smtClean="0">
                <a:solidFill>
                  <a:srgbClr val="FF8B01"/>
                </a:solidFill>
                <a:latin typeface="Futura" panose="02020800000000000000" pitchFamily="18" charset="0"/>
                <a:ea typeface="Futura" panose="02020800000000000000" pitchFamily="18" charset="0"/>
                <a:cs typeface="Futura" panose="02020800000000000000" pitchFamily="18" charset="0"/>
              </a:rPr>
              <a:t>Setiap </a:t>
            </a:r>
            <a:r>
              <a:rPr lang="id-ID" sz="2000" i="1" dirty="0" smtClean="0">
                <a:solidFill>
                  <a:srgbClr val="FF8B01"/>
                </a:solidFill>
                <a:latin typeface="Futura" panose="02020800000000000000" pitchFamily="18" charset="0"/>
                <a:ea typeface="Futura" panose="02020800000000000000" pitchFamily="18" charset="0"/>
                <a:cs typeface="Futura" panose="02020800000000000000" pitchFamily="18" charset="0"/>
              </a:rPr>
              <a:t>player </a:t>
            </a:r>
            <a:r>
              <a:rPr lang="id-ID" sz="2000" dirty="0" smtClean="0">
                <a:solidFill>
                  <a:srgbClr val="FF8B01"/>
                </a:solidFill>
                <a:latin typeface="Futura" panose="02020800000000000000" pitchFamily="18" charset="0"/>
                <a:ea typeface="Futura" panose="02020800000000000000" pitchFamily="18" charset="0"/>
                <a:cs typeface="Futura" panose="02020800000000000000" pitchFamily="18" charset="0"/>
              </a:rPr>
              <a:t>wajib sudah men-</a:t>
            </a:r>
            <a:r>
              <a:rPr lang="id-ID" sz="2000" i="1" dirty="0" smtClean="0">
                <a:solidFill>
                  <a:srgbClr val="FF8B01"/>
                </a:solidFill>
                <a:latin typeface="Futura" panose="02020800000000000000" pitchFamily="18" charset="0"/>
                <a:ea typeface="Futura" panose="02020800000000000000" pitchFamily="18" charset="0"/>
                <a:cs typeface="Futura" panose="02020800000000000000" pitchFamily="18" charset="0"/>
              </a:rPr>
              <a:t>download </a:t>
            </a:r>
            <a:r>
              <a:rPr lang="id-ID" sz="2000" dirty="0" smtClean="0">
                <a:solidFill>
                  <a:srgbClr val="FF8B01"/>
                </a:solidFill>
                <a:latin typeface="Futura" panose="02020800000000000000" pitchFamily="18" charset="0"/>
                <a:ea typeface="Futura" panose="02020800000000000000" pitchFamily="18" charset="0"/>
                <a:cs typeface="Futura" panose="02020800000000000000" pitchFamily="18" charset="0"/>
              </a:rPr>
              <a:t>map </a:t>
            </a:r>
            <a:r>
              <a:rPr lang="id-ID" sz="2000" i="1" dirty="0">
                <a:solidFill>
                  <a:srgbClr val="FF8B01"/>
                </a:solidFill>
                <a:latin typeface="Futura" panose="02020800000000000000" pitchFamily="18" charset="0"/>
                <a:ea typeface="Futura" panose="02020800000000000000" pitchFamily="18" charset="0"/>
                <a:cs typeface="Futura" panose="02020800000000000000" pitchFamily="18" charset="0"/>
              </a:rPr>
              <a:t>E</a:t>
            </a:r>
            <a:r>
              <a:rPr lang="id-ID" sz="2000" i="1" dirty="0" smtClean="0">
                <a:solidFill>
                  <a:srgbClr val="FF8B01"/>
                </a:solidFill>
                <a:latin typeface="Futura" panose="02020800000000000000" pitchFamily="18" charset="0"/>
                <a:ea typeface="Futura" panose="02020800000000000000" pitchFamily="18" charset="0"/>
                <a:cs typeface="Futura" panose="02020800000000000000" pitchFamily="18" charset="0"/>
              </a:rPr>
              <a:t>rangel </a:t>
            </a:r>
            <a:r>
              <a:rPr lang="id-ID" sz="2000" dirty="0" smtClean="0">
                <a:solidFill>
                  <a:srgbClr val="FF8B01"/>
                </a:solidFill>
                <a:latin typeface="Futura" panose="02020800000000000000" pitchFamily="18" charset="0"/>
                <a:ea typeface="Futura" panose="02020800000000000000" pitchFamily="18" charset="0"/>
                <a:cs typeface="Futura" panose="02020800000000000000" pitchFamily="18" charset="0"/>
              </a:rPr>
              <a:t>dan </a:t>
            </a:r>
            <a:r>
              <a:rPr lang="id-ID" sz="2000" i="1" dirty="0">
                <a:solidFill>
                  <a:srgbClr val="FF8B01"/>
                </a:solidFill>
                <a:latin typeface="Futura" panose="02020800000000000000" pitchFamily="18" charset="0"/>
                <a:ea typeface="Futura" panose="02020800000000000000" pitchFamily="18" charset="0"/>
                <a:cs typeface="Futura" panose="02020800000000000000" pitchFamily="18" charset="0"/>
              </a:rPr>
              <a:t>M</a:t>
            </a:r>
            <a:r>
              <a:rPr lang="id-ID" sz="2000" i="1" dirty="0" smtClean="0">
                <a:solidFill>
                  <a:srgbClr val="FF8B01"/>
                </a:solidFill>
                <a:latin typeface="Futura" panose="02020800000000000000" pitchFamily="18" charset="0"/>
                <a:ea typeface="Futura" panose="02020800000000000000" pitchFamily="18" charset="0"/>
                <a:cs typeface="Futura" panose="02020800000000000000" pitchFamily="18" charset="0"/>
              </a:rPr>
              <a:t>iramar</a:t>
            </a:r>
            <a:r>
              <a:rPr lang="id-ID" sz="2000" dirty="0" smtClean="0">
                <a:solidFill>
                  <a:srgbClr val="FF8B01"/>
                </a:solidFill>
                <a:latin typeface="Futura" panose="02020800000000000000" pitchFamily="18" charset="0"/>
                <a:ea typeface="Futura" panose="02020800000000000000" pitchFamily="18" charset="0"/>
                <a:cs typeface="Futura" panose="02020800000000000000" pitchFamily="18" charset="0"/>
              </a:rPr>
              <a:t>.</a:t>
            </a:r>
            <a:endParaRPr lang="en-US" sz="2000" dirty="0" smtClean="0">
              <a:solidFill>
                <a:srgbClr val="FF8B01"/>
              </a:solidFill>
              <a:latin typeface="Futura" panose="02020800000000000000" pitchFamily="18" charset="0"/>
              <a:ea typeface="Futura" panose="02020800000000000000" pitchFamily="18" charset="0"/>
              <a:cs typeface="Futura" panose="02020800000000000000" pitchFamily="18" charset="0"/>
            </a:endParaRPr>
          </a:p>
          <a:p>
            <a:pPr marL="800100" lvl="1" indent="-342900">
              <a:lnSpc>
                <a:spcPct val="150000"/>
              </a:lnSpc>
              <a:buFont typeface="Arial" charset="0"/>
              <a:buChar char="•"/>
            </a:pPr>
            <a:r>
              <a:rPr lang="id-ID" sz="2000" dirty="0" smtClean="0">
                <a:solidFill>
                  <a:srgbClr val="FF8B01"/>
                </a:solidFill>
                <a:latin typeface="Futura" panose="02020800000000000000" pitchFamily="18" charset="0"/>
                <a:ea typeface="Futura" panose="02020800000000000000" pitchFamily="18" charset="0"/>
                <a:cs typeface="Futura" panose="02020800000000000000" pitchFamily="18" charset="0"/>
              </a:rPr>
              <a:t>Diperbolehkan </a:t>
            </a:r>
            <a:r>
              <a:rPr lang="id-ID" sz="2000" dirty="0">
                <a:solidFill>
                  <a:srgbClr val="FF8B01"/>
                </a:solidFill>
                <a:latin typeface="Futura" panose="02020800000000000000" pitchFamily="18" charset="0"/>
                <a:ea typeface="Futura" panose="02020800000000000000" pitchFamily="18" charset="0"/>
                <a:cs typeface="Futura" panose="02020800000000000000" pitchFamily="18" charset="0"/>
              </a:rPr>
              <a:t>melakukan pergantian pemain dengan syarat sebelum </a:t>
            </a:r>
            <a:r>
              <a:rPr lang="id-ID" sz="2000" i="1" dirty="0" err="1">
                <a:solidFill>
                  <a:srgbClr val="FF8B01"/>
                </a:solidFill>
                <a:latin typeface="Futura" panose="02020800000000000000" pitchFamily="18" charset="0"/>
                <a:ea typeface="Futura" panose="02020800000000000000" pitchFamily="18" charset="0"/>
                <a:cs typeface="Futura" panose="02020800000000000000" pitchFamily="18" charset="0"/>
              </a:rPr>
              <a:t>match</a:t>
            </a:r>
            <a:r>
              <a:rPr lang="en-US" sz="2000" dirty="0">
                <a:solidFill>
                  <a:srgbClr val="FF8B01"/>
                </a:solidFill>
                <a:latin typeface="Futura" panose="02020800000000000000" pitchFamily="18" charset="0"/>
                <a:ea typeface="Futura" panose="02020800000000000000" pitchFamily="18" charset="0"/>
                <a:cs typeface="Futura" panose="02020800000000000000" pitchFamily="18" charset="0"/>
              </a:rPr>
              <a:t> </a:t>
            </a:r>
            <a:r>
              <a:rPr lang="id-ID" sz="2000" dirty="0">
                <a:solidFill>
                  <a:srgbClr val="FF8B01"/>
                </a:solidFill>
                <a:latin typeface="Futura" panose="02020800000000000000" pitchFamily="18" charset="0"/>
                <a:ea typeface="Futura" panose="02020800000000000000" pitchFamily="18" charset="0"/>
                <a:cs typeface="Futura" panose="02020800000000000000" pitchFamily="18" charset="0"/>
              </a:rPr>
              <a:t>dimulai.</a:t>
            </a:r>
            <a:endParaRPr lang="en-US" sz="2000" dirty="0">
              <a:solidFill>
                <a:srgbClr val="FF8B01"/>
              </a:solidFill>
              <a:latin typeface="Futura" panose="02020800000000000000" pitchFamily="18" charset="0"/>
              <a:ea typeface="Futura" panose="02020800000000000000" pitchFamily="18" charset="0"/>
              <a:cs typeface="Futura" panose="02020800000000000000" pitchFamily="18" charset="0"/>
            </a:endParaRPr>
          </a:p>
          <a:p>
            <a:pPr marL="800100" lvl="1" indent="-342900">
              <a:lnSpc>
                <a:spcPct val="150000"/>
              </a:lnSpc>
              <a:buFont typeface="Arial" charset="0"/>
              <a:buChar char="•"/>
            </a:pPr>
            <a:r>
              <a:rPr lang="id-ID" sz="2000" dirty="0">
                <a:solidFill>
                  <a:srgbClr val="FF8B01"/>
                </a:solidFill>
                <a:latin typeface="Futura" panose="02020800000000000000" pitchFamily="18" charset="0"/>
                <a:ea typeface="Futura" panose="02020800000000000000" pitchFamily="18" charset="0"/>
                <a:cs typeface="Futura" panose="02020800000000000000" pitchFamily="18" charset="0"/>
              </a:rPr>
              <a:t>Pemain tidak mendapat dispensasi jika salah satu pemain berhalangan hadir, diharapkan setiap </a:t>
            </a:r>
            <a:r>
              <a:rPr lang="id-ID" sz="2000" i="1" dirty="0" err="1">
                <a:solidFill>
                  <a:srgbClr val="FF8B01"/>
                </a:solidFill>
                <a:latin typeface="Futura" panose="02020800000000000000" pitchFamily="18" charset="0"/>
                <a:ea typeface="Futura" panose="02020800000000000000" pitchFamily="18" charset="0"/>
                <a:cs typeface="Futura" panose="02020800000000000000" pitchFamily="18" charset="0"/>
              </a:rPr>
              <a:t>team</a:t>
            </a:r>
            <a:r>
              <a:rPr lang="id-ID" sz="2000" i="1" dirty="0">
                <a:solidFill>
                  <a:srgbClr val="FF8B01"/>
                </a:solidFill>
                <a:latin typeface="Futura" panose="02020800000000000000" pitchFamily="18" charset="0"/>
                <a:ea typeface="Futura" panose="02020800000000000000" pitchFamily="18" charset="0"/>
                <a:cs typeface="Futura" panose="02020800000000000000" pitchFamily="18" charset="0"/>
              </a:rPr>
              <a:t> </a:t>
            </a:r>
            <a:r>
              <a:rPr lang="id-ID" sz="2000" dirty="0">
                <a:solidFill>
                  <a:srgbClr val="FF8B01"/>
                </a:solidFill>
                <a:latin typeface="Futura" panose="02020800000000000000" pitchFamily="18" charset="0"/>
                <a:ea typeface="Futura" panose="02020800000000000000" pitchFamily="18" charset="0"/>
                <a:cs typeface="Futura" panose="02020800000000000000" pitchFamily="18" charset="0"/>
              </a:rPr>
              <a:t>menyiapkan satu pemain pengganti.</a:t>
            </a:r>
            <a:endParaRPr lang="en-US" sz="2000" dirty="0">
              <a:solidFill>
                <a:srgbClr val="FF8B01"/>
              </a:solidFill>
              <a:latin typeface="Futura" panose="02020800000000000000" pitchFamily="18" charset="0"/>
              <a:ea typeface="Futura" panose="02020800000000000000" pitchFamily="18" charset="0"/>
              <a:cs typeface="Futura" panose="02020800000000000000" pitchFamily="18" charset="0"/>
            </a:endParaRPr>
          </a:p>
          <a:p>
            <a:pPr marL="800100" lvl="1" indent="-342900">
              <a:lnSpc>
                <a:spcPct val="150000"/>
              </a:lnSpc>
              <a:buFont typeface="Arial" charset="0"/>
              <a:buChar char="•"/>
            </a:pPr>
            <a:r>
              <a:rPr lang="id-ID" sz="2000" dirty="0">
                <a:solidFill>
                  <a:srgbClr val="FF8B01"/>
                </a:solidFill>
                <a:latin typeface="Futura" panose="02020800000000000000" pitchFamily="18" charset="0"/>
                <a:ea typeface="Futura" panose="02020800000000000000" pitchFamily="18" charset="0"/>
                <a:cs typeface="Futura" panose="02020800000000000000" pitchFamily="18" charset="0"/>
              </a:rPr>
              <a:t>Tidak diperbolehkan menggunakan alat bantu seperti </a:t>
            </a:r>
            <a:r>
              <a:rPr lang="id-ID" sz="2000" i="1" dirty="0" err="1">
                <a:solidFill>
                  <a:srgbClr val="FF8B01"/>
                </a:solidFill>
                <a:latin typeface="Futura" panose="02020800000000000000" pitchFamily="18" charset="0"/>
                <a:ea typeface="Futura" panose="02020800000000000000" pitchFamily="18" charset="0"/>
                <a:cs typeface="Futura" panose="02020800000000000000" pitchFamily="18" charset="0"/>
              </a:rPr>
              <a:t>Trigger</a:t>
            </a:r>
            <a:r>
              <a:rPr lang="id-ID" sz="2000" i="1" dirty="0">
                <a:solidFill>
                  <a:srgbClr val="FF8B01"/>
                </a:solidFill>
                <a:latin typeface="Futura" panose="02020800000000000000" pitchFamily="18" charset="0"/>
                <a:ea typeface="Futura" panose="02020800000000000000" pitchFamily="18" charset="0"/>
                <a:cs typeface="Futura" panose="02020800000000000000" pitchFamily="18" charset="0"/>
              </a:rPr>
              <a:t> </a:t>
            </a:r>
            <a:r>
              <a:rPr lang="id-ID" sz="2000" dirty="0">
                <a:solidFill>
                  <a:srgbClr val="FF8B01"/>
                </a:solidFill>
                <a:latin typeface="Futura" panose="02020800000000000000" pitchFamily="18" charset="0"/>
                <a:ea typeface="Futura" panose="02020800000000000000" pitchFamily="18" charset="0"/>
                <a:cs typeface="Futura" panose="02020800000000000000" pitchFamily="18" charset="0"/>
              </a:rPr>
              <a:t>(tombol R1, L1), </a:t>
            </a:r>
            <a:r>
              <a:rPr lang="id-ID" sz="2000" i="1" dirty="0">
                <a:solidFill>
                  <a:srgbClr val="FF8B01"/>
                </a:solidFill>
                <a:latin typeface="Futura" panose="02020800000000000000" pitchFamily="18" charset="0"/>
                <a:ea typeface="Futura" panose="02020800000000000000" pitchFamily="18" charset="0"/>
                <a:cs typeface="Futura" panose="02020800000000000000" pitchFamily="18" charset="0"/>
              </a:rPr>
              <a:t>grip </a:t>
            </a:r>
            <a:r>
              <a:rPr lang="id-ID" sz="2000" i="1" dirty="0" err="1">
                <a:solidFill>
                  <a:srgbClr val="FF8B01"/>
                </a:solidFill>
                <a:latin typeface="Futura" panose="02020800000000000000" pitchFamily="18" charset="0"/>
                <a:ea typeface="Futura" panose="02020800000000000000" pitchFamily="18" charset="0"/>
                <a:cs typeface="Futura" panose="02020800000000000000" pitchFamily="18" charset="0"/>
              </a:rPr>
              <a:t>handphone</a:t>
            </a:r>
            <a:r>
              <a:rPr lang="id-ID" sz="2000" dirty="0">
                <a:solidFill>
                  <a:srgbClr val="FF8B01"/>
                </a:solidFill>
                <a:latin typeface="Futura" panose="02020800000000000000" pitchFamily="18" charset="0"/>
                <a:ea typeface="Futura" panose="02020800000000000000" pitchFamily="18" charset="0"/>
                <a:cs typeface="Futura" panose="02020800000000000000" pitchFamily="18" charset="0"/>
              </a:rPr>
              <a:t>, dll.</a:t>
            </a:r>
          </a:p>
          <a:p>
            <a:pPr>
              <a:lnSpc>
                <a:spcPct val="150000"/>
              </a:lnSpc>
            </a:pPr>
            <a:endParaRPr lang="en-US" sz="20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6548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11111" t="17071" r="7273" b="7172"/>
          <a:stretch/>
        </p:blipFill>
        <p:spPr>
          <a:xfrm>
            <a:off x="10946464" y="127238"/>
            <a:ext cx="1077895" cy="100052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1165CC5D-AED8-4997-B165-928EEF5962C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1" y="185808"/>
            <a:ext cx="1016644" cy="94195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1487970"/>
            <a:ext cx="11143488" cy="46485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lnSpc>
                <a:spcPct val="150000"/>
              </a:lnSpc>
              <a:buFont typeface="Arial" charset="0"/>
              <a:buChar char="•"/>
            </a:pPr>
            <a:r>
              <a:rPr lang="id-ID" sz="2000" dirty="0">
                <a:solidFill>
                  <a:srgbClr val="FF8B01"/>
                </a:solidFill>
                <a:latin typeface="Futura" panose="02020800000000000000" pitchFamily="18" charset="0"/>
                <a:ea typeface="Futura" panose="02020800000000000000" pitchFamily="18" charset="0"/>
                <a:cs typeface="Futura" panose="02020800000000000000" pitchFamily="18" charset="0"/>
              </a:rPr>
              <a:t>Tidak diperbolehkan menggunakan </a:t>
            </a:r>
            <a:r>
              <a:rPr lang="id-ID" sz="2000" dirty="0" err="1">
                <a:solidFill>
                  <a:srgbClr val="FF8B01"/>
                </a:solidFill>
                <a:latin typeface="Futura" panose="02020800000000000000" pitchFamily="18" charset="0"/>
                <a:ea typeface="Futura" panose="02020800000000000000" pitchFamily="18" charset="0"/>
                <a:cs typeface="Futura" panose="02020800000000000000" pitchFamily="18" charset="0"/>
              </a:rPr>
              <a:t>iPad</a:t>
            </a:r>
            <a:r>
              <a:rPr lang="id-ID" sz="2000" dirty="0">
                <a:solidFill>
                  <a:srgbClr val="FF8B01"/>
                </a:solidFill>
                <a:latin typeface="Futura" panose="02020800000000000000" pitchFamily="18" charset="0"/>
                <a:ea typeface="Futura" panose="02020800000000000000" pitchFamily="18" charset="0"/>
                <a:cs typeface="Futura" panose="02020800000000000000" pitchFamily="18" charset="0"/>
              </a:rPr>
              <a:t>. </a:t>
            </a:r>
            <a:r>
              <a:rPr lang="id-ID" sz="2000" i="1" dirty="0" err="1">
                <a:solidFill>
                  <a:srgbClr val="FF8B01"/>
                </a:solidFill>
                <a:latin typeface="Futura" panose="02020800000000000000" pitchFamily="18" charset="0"/>
                <a:ea typeface="Futura" panose="02020800000000000000" pitchFamily="18" charset="0"/>
                <a:cs typeface="Futura" panose="02020800000000000000" pitchFamily="18" charset="0"/>
              </a:rPr>
              <a:t>Device</a:t>
            </a:r>
            <a:r>
              <a:rPr lang="id-ID" sz="2000" i="1" dirty="0">
                <a:solidFill>
                  <a:srgbClr val="FF8B01"/>
                </a:solidFill>
                <a:latin typeface="Futura" panose="02020800000000000000" pitchFamily="18" charset="0"/>
                <a:ea typeface="Futura" panose="02020800000000000000" pitchFamily="18" charset="0"/>
                <a:cs typeface="Futura" panose="02020800000000000000" pitchFamily="18" charset="0"/>
              </a:rPr>
              <a:t> </a:t>
            </a:r>
            <a:r>
              <a:rPr lang="id-ID" sz="2000" dirty="0">
                <a:solidFill>
                  <a:srgbClr val="FF8B01"/>
                </a:solidFill>
                <a:latin typeface="Futura" panose="02020800000000000000" pitchFamily="18" charset="0"/>
                <a:ea typeface="Futura" panose="02020800000000000000" pitchFamily="18" charset="0"/>
                <a:cs typeface="Futura" panose="02020800000000000000" pitchFamily="18" charset="0"/>
              </a:rPr>
              <a:t>yang diperbolehkan maksimal berukuran 6,5 </a:t>
            </a:r>
            <a:r>
              <a:rPr lang="id-ID" sz="2000" i="1" dirty="0" err="1">
                <a:solidFill>
                  <a:srgbClr val="FF8B01"/>
                </a:solidFill>
                <a:latin typeface="Futura" panose="02020800000000000000" pitchFamily="18" charset="0"/>
                <a:ea typeface="Futura" panose="02020800000000000000" pitchFamily="18" charset="0"/>
                <a:cs typeface="Futura" panose="02020800000000000000" pitchFamily="18" charset="0"/>
              </a:rPr>
              <a:t>inch</a:t>
            </a:r>
            <a:r>
              <a:rPr lang="id-ID" sz="2000" dirty="0">
                <a:solidFill>
                  <a:srgbClr val="FF8B01"/>
                </a:solidFill>
                <a:latin typeface="Futura" panose="02020800000000000000" pitchFamily="18" charset="0"/>
                <a:ea typeface="Futura" panose="02020800000000000000" pitchFamily="18" charset="0"/>
                <a:cs typeface="Futura" panose="02020800000000000000" pitchFamily="18" charset="0"/>
              </a:rPr>
              <a:t>.</a:t>
            </a:r>
            <a:endParaRPr lang="en-US" sz="2000" dirty="0">
              <a:solidFill>
                <a:srgbClr val="FF8B01"/>
              </a:solidFill>
              <a:latin typeface="Futura" panose="02020800000000000000" pitchFamily="18" charset="0"/>
              <a:ea typeface="Futura" panose="02020800000000000000" pitchFamily="18" charset="0"/>
              <a:cs typeface="Futura" panose="02020800000000000000" pitchFamily="18" charset="0"/>
            </a:endParaRPr>
          </a:p>
          <a:p>
            <a:pPr marL="800100" lvl="1" indent="-342900">
              <a:lnSpc>
                <a:spcPct val="150000"/>
              </a:lnSpc>
              <a:buFont typeface="Arial" charset="0"/>
              <a:buChar char="•"/>
            </a:pPr>
            <a:r>
              <a:rPr lang="id-ID" sz="2000" dirty="0">
                <a:solidFill>
                  <a:srgbClr val="FF8B01"/>
                </a:solidFill>
                <a:latin typeface="Futura" panose="02020800000000000000" pitchFamily="18" charset="0"/>
                <a:ea typeface="Futura" panose="02020800000000000000" pitchFamily="18" charset="0"/>
                <a:cs typeface="Futura" panose="02020800000000000000" pitchFamily="18" charset="0"/>
              </a:rPr>
              <a:t>Dilarang keras menggunakan </a:t>
            </a:r>
            <a:r>
              <a:rPr lang="id-ID" sz="2000" i="1" dirty="0" err="1">
                <a:solidFill>
                  <a:srgbClr val="FF8B01"/>
                </a:solidFill>
                <a:latin typeface="Futura" panose="02020800000000000000" pitchFamily="18" charset="0"/>
                <a:ea typeface="Futura" panose="02020800000000000000" pitchFamily="18" charset="0"/>
                <a:cs typeface="Futura" panose="02020800000000000000" pitchFamily="18" charset="0"/>
              </a:rPr>
              <a:t>cheat</a:t>
            </a:r>
            <a:r>
              <a:rPr lang="id-ID" sz="2000" dirty="0">
                <a:solidFill>
                  <a:srgbClr val="FF8B01"/>
                </a:solidFill>
                <a:latin typeface="Futura" panose="02020800000000000000" pitchFamily="18" charset="0"/>
                <a:ea typeface="Futura" panose="02020800000000000000" pitchFamily="18" charset="0"/>
                <a:cs typeface="Futura" panose="02020800000000000000" pitchFamily="18" charset="0"/>
              </a:rPr>
              <a:t>, apabila ada yang melanggar peraturan ini </a:t>
            </a:r>
            <a:r>
              <a:rPr lang="id-ID" sz="2000" i="1" dirty="0" err="1">
                <a:solidFill>
                  <a:srgbClr val="FF8B01"/>
                </a:solidFill>
                <a:latin typeface="Futura" panose="02020800000000000000" pitchFamily="18" charset="0"/>
                <a:ea typeface="Futura" panose="02020800000000000000" pitchFamily="18" charset="0"/>
                <a:cs typeface="Futura" panose="02020800000000000000" pitchFamily="18" charset="0"/>
              </a:rPr>
              <a:t>team</a:t>
            </a:r>
            <a:r>
              <a:rPr lang="id-ID" sz="2000" i="1" dirty="0">
                <a:solidFill>
                  <a:srgbClr val="FF8B01"/>
                </a:solidFill>
                <a:latin typeface="Futura" panose="02020800000000000000" pitchFamily="18" charset="0"/>
                <a:ea typeface="Futura" panose="02020800000000000000" pitchFamily="18" charset="0"/>
                <a:cs typeface="Futura" panose="02020800000000000000" pitchFamily="18" charset="0"/>
              </a:rPr>
              <a:t> </a:t>
            </a:r>
            <a:r>
              <a:rPr lang="id-ID" sz="2000" dirty="0">
                <a:solidFill>
                  <a:srgbClr val="FF8B01"/>
                </a:solidFill>
                <a:latin typeface="Futura" panose="02020800000000000000" pitchFamily="18" charset="0"/>
                <a:ea typeface="Futura" panose="02020800000000000000" pitchFamily="18" charset="0"/>
                <a:cs typeface="Futura" panose="02020800000000000000" pitchFamily="18" charset="0"/>
              </a:rPr>
              <a:t>akan didiskualifikasi.</a:t>
            </a:r>
            <a:endParaRPr lang="en-US" sz="2000" dirty="0">
              <a:solidFill>
                <a:srgbClr val="FF8B01"/>
              </a:solidFill>
              <a:latin typeface="Futura" panose="02020800000000000000" pitchFamily="18" charset="0"/>
              <a:ea typeface="Futura" panose="02020800000000000000" pitchFamily="18" charset="0"/>
              <a:cs typeface="Futura" panose="02020800000000000000" pitchFamily="18" charset="0"/>
            </a:endParaRPr>
          </a:p>
          <a:p>
            <a:pPr marL="800100" lvl="1" indent="-342900">
              <a:lnSpc>
                <a:spcPct val="150000"/>
              </a:lnSpc>
              <a:buFont typeface="Arial" charset="0"/>
              <a:buChar char="•"/>
            </a:pPr>
            <a:r>
              <a:rPr lang="id-ID" sz="2000" dirty="0">
                <a:solidFill>
                  <a:srgbClr val="FF8B01"/>
                </a:solidFill>
                <a:latin typeface="Futura" panose="02020800000000000000" pitchFamily="18" charset="0"/>
                <a:ea typeface="Futura" panose="02020800000000000000" pitchFamily="18" charset="0"/>
                <a:cs typeface="Futura" panose="02020800000000000000" pitchFamily="18" charset="0"/>
              </a:rPr>
              <a:t>Keputusan panitia adalah mutlak dan tidak dapat diganggu gugat.</a:t>
            </a:r>
            <a:endParaRPr lang="en-US" sz="2000" dirty="0">
              <a:solidFill>
                <a:srgbClr val="FF8B01"/>
              </a:solidFill>
              <a:latin typeface="Futura" panose="02020800000000000000" pitchFamily="18" charset="0"/>
              <a:ea typeface="Futura" panose="02020800000000000000" pitchFamily="18" charset="0"/>
              <a:cs typeface="Futura" panose="02020800000000000000" pitchFamily="18" charset="0"/>
            </a:endParaRPr>
          </a:p>
          <a:p>
            <a:pPr marL="800100" lvl="1" indent="-342900">
              <a:lnSpc>
                <a:spcPct val="150000"/>
              </a:lnSpc>
              <a:buFont typeface="Arial" charset="0"/>
              <a:buChar char="•"/>
            </a:pPr>
            <a:r>
              <a:rPr lang="id-ID" sz="2000" i="1" dirty="0" err="1">
                <a:solidFill>
                  <a:srgbClr val="FF8B01"/>
                </a:solidFill>
                <a:latin typeface="Futura" panose="02020800000000000000" pitchFamily="18" charset="0"/>
                <a:ea typeface="Futura" panose="02020800000000000000" pitchFamily="18" charset="0"/>
                <a:cs typeface="Futura" panose="02020800000000000000" pitchFamily="18" charset="0"/>
              </a:rPr>
              <a:t>Leader</a:t>
            </a:r>
            <a:r>
              <a:rPr lang="id-ID" sz="2000" i="1" dirty="0">
                <a:solidFill>
                  <a:srgbClr val="FF8B01"/>
                </a:solidFill>
                <a:latin typeface="Futura" panose="02020800000000000000" pitchFamily="18" charset="0"/>
                <a:ea typeface="Futura" panose="02020800000000000000" pitchFamily="18" charset="0"/>
                <a:cs typeface="Futura" panose="02020800000000000000" pitchFamily="18" charset="0"/>
              </a:rPr>
              <a:t> </a:t>
            </a:r>
            <a:r>
              <a:rPr lang="id-ID" sz="2000" dirty="0">
                <a:solidFill>
                  <a:srgbClr val="FF8B01"/>
                </a:solidFill>
                <a:latin typeface="Futura" panose="02020800000000000000" pitchFamily="18" charset="0"/>
                <a:ea typeface="Futura" panose="02020800000000000000" pitchFamily="18" charset="0"/>
                <a:cs typeface="Futura" panose="02020800000000000000" pitchFamily="18" charset="0"/>
              </a:rPr>
              <a:t>diwajibkan mengambil hasil akhir dari setiap </a:t>
            </a:r>
            <a:r>
              <a:rPr lang="id-ID" sz="2000" i="1" dirty="0" err="1">
                <a:solidFill>
                  <a:srgbClr val="FF8B01"/>
                </a:solidFill>
                <a:latin typeface="Futura" panose="02020800000000000000" pitchFamily="18" charset="0"/>
                <a:ea typeface="Futura" panose="02020800000000000000" pitchFamily="18" charset="0"/>
                <a:cs typeface="Futura" panose="02020800000000000000" pitchFamily="18" charset="0"/>
              </a:rPr>
              <a:t>match</a:t>
            </a:r>
            <a:r>
              <a:rPr lang="id-ID" sz="2000" i="1" dirty="0">
                <a:solidFill>
                  <a:srgbClr val="FF8B01"/>
                </a:solidFill>
                <a:latin typeface="Futura" panose="02020800000000000000" pitchFamily="18" charset="0"/>
                <a:ea typeface="Futura" panose="02020800000000000000" pitchFamily="18" charset="0"/>
                <a:cs typeface="Futura" panose="02020800000000000000" pitchFamily="18" charset="0"/>
              </a:rPr>
              <a:t> </a:t>
            </a:r>
            <a:r>
              <a:rPr lang="id-ID" sz="2000" dirty="0">
                <a:solidFill>
                  <a:srgbClr val="FF8B01"/>
                </a:solidFill>
                <a:latin typeface="Futura" panose="02020800000000000000" pitchFamily="18" charset="0"/>
                <a:ea typeface="Futura" panose="02020800000000000000" pitchFamily="18" charset="0"/>
                <a:cs typeface="Futura" panose="02020800000000000000" pitchFamily="18" charset="0"/>
              </a:rPr>
              <a:t>untuk mencegah kesalahan penghitungan skor sebagai barang bukti untuk melakukan protes. (Berupa </a:t>
            </a:r>
            <a:r>
              <a:rPr lang="id-ID" sz="2000" i="1" dirty="0" err="1">
                <a:solidFill>
                  <a:srgbClr val="FF8B01"/>
                </a:solidFill>
                <a:latin typeface="Futura" panose="02020800000000000000" pitchFamily="18" charset="0"/>
                <a:ea typeface="Futura" panose="02020800000000000000" pitchFamily="18" charset="0"/>
                <a:cs typeface="Futura" panose="02020800000000000000" pitchFamily="18" charset="0"/>
              </a:rPr>
              <a:t>screenshot</a:t>
            </a:r>
            <a:r>
              <a:rPr lang="id-ID" sz="2000" dirty="0">
                <a:solidFill>
                  <a:srgbClr val="FF8B01"/>
                </a:solidFill>
                <a:latin typeface="Futura" panose="02020800000000000000" pitchFamily="18" charset="0"/>
                <a:ea typeface="Futura" panose="02020800000000000000" pitchFamily="18" charset="0"/>
                <a:cs typeface="Futura" panose="02020800000000000000" pitchFamily="18" charset="0"/>
              </a:rPr>
              <a:t>) </a:t>
            </a:r>
            <a:endParaRPr lang="en-US" sz="2000" dirty="0">
              <a:solidFill>
                <a:srgbClr val="FF8B01"/>
              </a:solidFill>
              <a:latin typeface="Futura" panose="02020800000000000000" pitchFamily="18" charset="0"/>
              <a:ea typeface="Futura" panose="02020800000000000000" pitchFamily="18" charset="0"/>
              <a:cs typeface="Futura" panose="02020800000000000000" pitchFamily="18" charset="0"/>
            </a:endParaRPr>
          </a:p>
          <a:p>
            <a:pPr marL="800100" lvl="1" indent="-342900">
              <a:lnSpc>
                <a:spcPct val="150000"/>
              </a:lnSpc>
              <a:buFont typeface="Arial" charset="0"/>
              <a:buChar char="•"/>
            </a:pPr>
            <a:r>
              <a:rPr lang="id-ID" sz="2000" dirty="0">
                <a:solidFill>
                  <a:srgbClr val="FF8B01"/>
                </a:solidFill>
                <a:latin typeface="Futura" panose="02020800000000000000" pitchFamily="18" charset="0"/>
                <a:ea typeface="Futura" panose="02020800000000000000" pitchFamily="18" charset="0"/>
                <a:cs typeface="Futura" panose="02020800000000000000" pitchFamily="18" charset="0"/>
              </a:rPr>
              <a:t>Dilarang melakukan kekerasan  lisan, apabila terjadi akan diberlakukan pengurangan sebanyak 10 </a:t>
            </a:r>
            <a:r>
              <a:rPr lang="id-ID" sz="2000" i="1" dirty="0" err="1">
                <a:solidFill>
                  <a:srgbClr val="FF8B01"/>
                </a:solidFill>
                <a:latin typeface="Futura" panose="02020800000000000000" pitchFamily="18" charset="0"/>
                <a:ea typeface="Futura" panose="02020800000000000000" pitchFamily="18" charset="0"/>
                <a:cs typeface="Futura" panose="02020800000000000000" pitchFamily="18" charset="0"/>
              </a:rPr>
              <a:t>point</a:t>
            </a:r>
            <a:r>
              <a:rPr lang="id-ID" sz="2000" dirty="0">
                <a:solidFill>
                  <a:srgbClr val="FF8B01"/>
                </a:solidFill>
                <a:latin typeface="Futura" panose="02020800000000000000" pitchFamily="18" charset="0"/>
                <a:ea typeface="Futura" panose="02020800000000000000" pitchFamily="18" charset="0"/>
                <a:cs typeface="Futura" panose="02020800000000000000" pitchFamily="18" charset="0"/>
              </a:rPr>
              <a:t>.</a:t>
            </a:r>
            <a:endParaRPr lang="en-US" sz="2000" dirty="0">
              <a:solidFill>
                <a:srgbClr val="FF8B01"/>
              </a:solidFill>
              <a:latin typeface="Futura" panose="02020800000000000000" pitchFamily="18" charset="0"/>
              <a:ea typeface="Futura" panose="02020800000000000000" pitchFamily="18" charset="0"/>
              <a:cs typeface="Futura" panose="02020800000000000000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69621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B9AFDAA5-AAE0-43DE-A6B3-43FFF2AE272B}"/>
              </a:ext>
            </a:extLst>
          </p:cNvPr>
          <p:cNvSpPr/>
          <p:nvPr/>
        </p:nvSpPr>
        <p:spPr>
          <a:xfrm>
            <a:off x="0" y="1565184"/>
            <a:ext cx="11760363" cy="563231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800100" lvl="1" indent="-342900">
              <a:lnSpc>
                <a:spcPct val="150000"/>
              </a:lnSpc>
              <a:buFont typeface="Arial" charset="0"/>
              <a:buChar char="•"/>
            </a:pPr>
            <a:r>
              <a:rPr lang="id-ID" sz="2000" i="1" dirty="0" err="1">
                <a:solidFill>
                  <a:srgbClr val="FF8B01"/>
                </a:solidFill>
                <a:latin typeface="Futura" panose="02020800000000000000" pitchFamily="18" charset="0"/>
                <a:ea typeface="Futura" panose="02020800000000000000" pitchFamily="18" charset="0"/>
                <a:cs typeface="Futura" panose="02020800000000000000" pitchFamily="18" charset="0"/>
              </a:rPr>
              <a:t>Point</a:t>
            </a:r>
            <a:r>
              <a:rPr lang="id-ID" sz="2000" i="1" dirty="0">
                <a:solidFill>
                  <a:srgbClr val="FF8B01"/>
                </a:solidFill>
                <a:latin typeface="Futura" panose="02020800000000000000" pitchFamily="18" charset="0"/>
                <a:ea typeface="Futura" panose="02020800000000000000" pitchFamily="18" charset="0"/>
                <a:cs typeface="Futura" panose="02020800000000000000" pitchFamily="18" charset="0"/>
              </a:rPr>
              <a:t> </a:t>
            </a:r>
            <a:r>
              <a:rPr lang="id-ID" sz="2000" i="1" dirty="0" err="1">
                <a:solidFill>
                  <a:srgbClr val="FF8B01"/>
                </a:solidFill>
                <a:latin typeface="Futura" panose="02020800000000000000" pitchFamily="18" charset="0"/>
                <a:ea typeface="Futura" panose="02020800000000000000" pitchFamily="18" charset="0"/>
                <a:cs typeface="Futura" panose="02020800000000000000" pitchFamily="18" charset="0"/>
              </a:rPr>
              <a:t>team</a:t>
            </a:r>
            <a:r>
              <a:rPr lang="id-ID" sz="2000" i="1" dirty="0">
                <a:solidFill>
                  <a:srgbClr val="FF8B01"/>
                </a:solidFill>
                <a:latin typeface="Futura" panose="02020800000000000000" pitchFamily="18" charset="0"/>
                <a:ea typeface="Futura" panose="02020800000000000000" pitchFamily="18" charset="0"/>
                <a:cs typeface="Futura" panose="02020800000000000000" pitchFamily="18" charset="0"/>
              </a:rPr>
              <a:t> </a:t>
            </a:r>
            <a:r>
              <a:rPr lang="id-ID" sz="2000" dirty="0">
                <a:solidFill>
                  <a:srgbClr val="FF8B01"/>
                </a:solidFill>
                <a:latin typeface="Futura" panose="02020800000000000000" pitchFamily="18" charset="0"/>
                <a:ea typeface="Futura" panose="02020800000000000000" pitchFamily="18" charset="0"/>
                <a:cs typeface="Futura" panose="02020800000000000000" pitchFamily="18" charset="0"/>
              </a:rPr>
              <a:t>akan dihitung berdasarkan </a:t>
            </a:r>
            <a:r>
              <a:rPr lang="id-ID" sz="2000" i="1" dirty="0" err="1">
                <a:solidFill>
                  <a:srgbClr val="FF8B01"/>
                </a:solidFill>
                <a:latin typeface="Futura" panose="02020800000000000000" pitchFamily="18" charset="0"/>
                <a:ea typeface="Futura" panose="02020800000000000000" pitchFamily="18" charset="0"/>
                <a:cs typeface="Futura" panose="02020800000000000000" pitchFamily="18" charset="0"/>
              </a:rPr>
              <a:t>rank</a:t>
            </a:r>
            <a:r>
              <a:rPr lang="id-ID" sz="2000" i="1" dirty="0">
                <a:solidFill>
                  <a:srgbClr val="FF8B01"/>
                </a:solidFill>
                <a:latin typeface="Futura" panose="02020800000000000000" pitchFamily="18" charset="0"/>
                <a:ea typeface="Futura" panose="02020800000000000000" pitchFamily="18" charset="0"/>
                <a:cs typeface="Futura" panose="02020800000000000000" pitchFamily="18" charset="0"/>
              </a:rPr>
              <a:t> </a:t>
            </a:r>
            <a:r>
              <a:rPr lang="id-ID" sz="2000" dirty="0">
                <a:solidFill>
                  <a:srgbClr val="FF8B01"/>
                </a:solidFill>
                <a:latin typeface="Futura" panose="02020800000000000000" pitchFamily="18" charset="0"/>
                <a:ea typeface="Futura" panose="02020800000000000000" pitchFamily="18" charset="0"/>
                <a:cs typeface="Futura" panose="02020800000000000000" pitchFamily="18" charset="0"/>
              </a:rPr>
              <a:t>dan jumlah </a:t>
            </a:r>
            <a:r>
              <a:rPr lang="id-ID" sz="2000" i="1" dirty="0" err="1">
                <a:solidFill>
                  <a:srgbClr val="FF8B01"/>
                </a:solidFill>
                <a:latin typeface="Futura" panose="02020800000000000000" pitchFamily="18" charset="0"/>
                <a:ea typeface="Futura" panose="02020800000000000000" pitchFamily="18" charset="0"/>
                <a:cs typeface="Futura" panose="02020800000000000000" pitchFamily="18" charset="0"/>
              </a:rPr>
              <a:t>kill</a:t>
            </a:r>
            <a:r>
              <a:rPr lang="id-ID" sz="2000" i="1" dirty="0">
                <a:solidFill>
                  <a:srgbClr val="FF8B01"/>
                </a:solidFill>
                <a:latin typeface="Futura" panose="02020800000000000000" pitchFamily="18" charset="0"/>
                <a:ea typeface="Futura" panose="02020800000000000000" pitchFamily="18" charset="0"/>
                <a:cs typeface="Futura" panose="02020800000000000000" pitchFamily="18" charset="0"/>
              </a:rPr>
              <a:t> </a:t>
            </a:r>
            <a:r>
              <a:rPr lang="id-ID" sz="2000" dirty="0">
                <a:solidFill>
                  <a:srgbClr val="FF8B01"/>
                </a:solidFill>
                <a:latin typeface="Futura" panose="02020800000000000000" pitchFamily="18" charset="0"/>
                <a:ea typeface="Futura" panose="02020800000000000000" pitchFamily="18" charset="0"/>
                <a:cs typeface="Futura" panose="02020800000000000000" pitchFamily="18" charset="0"/>
              </a:rPr>
              <a:t>setiap </a:t>
            </a:r>
            <a:r>
              <a:rPr lang="id-ID" sz="2000" i="1" dirty="0" err="1">
                <a:solidFill>
                  <a:srgbClr val="FF8B01"/>
                </a:solidFill>
                <a:latin typeface="Futura" panose="02020800000000000000" pitchFamily="18" charset="0"/>
                <a:ea typeface="Futura" panose="02020800000000000000" pitchFamily="18" charset="0"/>
                <a:cs typeface="Futura" panose="02020800000000000000" pitchFamily="18" charset="0"/>
              </a:rPr>
              <a:t>team</a:t>
            </a:r>
            <a:r>
              <a:rPr lang="id-ID" sz="2000" dirty="0">
                <a:solidFill>
                  <a:srgbClr val="FF8B01"/>
                </a:solidFill>
                <a:latin typeface="Futura" panose="02020800000000000000" pitchFamily="18" charset="0"/>
                <a:ea typeface="Futura" panose="02020800000000000000" pitchFamily="18" charset="0"/>
                <a:cs typeface="Futura" panose="02020800000000000000" pitchFamily="18" charset="0"/>
              </a:rPr>
              <a:t>. Panitia akan menghitung sesuai dengan tabel </a:t>
            </a:r>
            <a:r>
              <a:rPr lang="id-ID" sz="2000" dirty="0" err="1">
                <a:solidFill>
                  <a:srgbClr val="FF8B01"/>
                </a:solidFill>
                <a:latin typeface="Futura" panose="02020800000000000000" pitchFamily="18" charset="0"/>
                <a:ea typeface="Futura" panose="02020800000000000000" pitchFamily="18" charset="0"/>
                <a:cs typeface="Futura" panose="02020800000000000000" pitchFamily="18" charset="0"/>
              </a:rPr>
              <a:t>dibawah</a:t>
            </a:r>
            <a:r>
              <a:rPr lang="id-ID" sz="2000" dirty="0">
                <a:solidFill>
                  <a:srgbClr val="FF8B01"/>
                </a:solidFill>
                <a:latin typeface="Futura" panose="02020800000000000000" pitchFamily="18" charset="0"/>
                <a:ea typeface="Futura" panose="02020800000000000000" pitchFamily="18" charset="0"/>
                <a:cs typeface="Futura" panose="02020800000000000000" pitchFamily="18" charset="0"/>
              </a:rPr>
              <a:t>.</a:t>
            </a:r>
            <a:endParaRPr lang="en-US" sz="2000" dirty="0">
              <a:solidFill>
                <a:srgbClr val="FF8B01"/>
              </a:solidFill>
              <a:latin typeface="Futura" panose="02020800000000000000" pitchFamily="18" charset="0"/>
              <a:ea typeface="Futura" panose="02020800000000000000" pitchFamily="18" charset="0"/>
              <a:cs typeface="Futura" panose="02020800000000000000" pitchFamily="18" charset="0"/>
            </a:endParaRPr>
          </a:p>
          <a:p>
            <a:pPr marL="800100" lvl="1" indent="-342900">
              <a:lnSpc>
                <a:spcPct val="150000"/>
              </a:lnSpc>
              <a:buFont typeface="Arial" charset="0"/>
              <a:buChar char="•"/>
            </a:pPr>
            <a:r>
              <a:rPr lang="id-ID" sz="2000" dirty="0">
                <a:solidFill>
                  <a:srgbClr val="FF8B01"/>
                </a:solidFill>
                <a:latin typeface="Futura" panose="02020800000000000000" pitchFamily="18" charset="0"/>
                <a:ea typeface="Futura" panose="02020800000000000000" pitchFamily="18" charset="0"/>
                <a:cs typeface="Futura" panose="02020800000000000000" pitchFamily="18" charset="0"/>
              </a:rPr>
              <a:t>Para peserta diwajibkan untuk menaati seluruh peraturan yang telah ditetapkan.</a:t>
            </a:r>
            <a:endParaRPr lang="en-US" sz="2000" dirty="0">
              <a:solidFill>
                <a:srgbClr val="FF8B01"/>
              </a:solidFill>
              <a:latin typeface="Futura" panose="02020800000000000000" pitchFamily="18" charset="0"/>
              <a:ea typeface="Futura" panose="02020800000000000000" pitchFamily="18" charset="0"/>
              <a:cs typeface="Futura" panose="02020800000000000000" pitchFamily="18" charset="0"/>
            </a:endParaRPr>
          </a:p>
          <a:p>
            <a:pPr marL="800100" lvl="1" indent="-342900">
              <a:lnSpc>
                <a:spcPct val="150000"/>
              </a:lnSpc>
              <a:buFont typeface="Arial" charset="0"/>
              <a:buChar char="•"/>
            </a:pPr>
            <a:r>
              <a:rPr lang="id-ID" sz="2000" dirty="0">
                <a:solidFill>
                  <a:srgbClr val="FF8B01"/>
                </a:solidFill>
                <a:latin typeface="Futura" panose="02020800000000000000" pitchFamily="18" charset="0"/>
                <a:ea typeface="Futura" panose="02020800000000000000" pitchFamily="18" charset="0"/>
                <a:cs typeface="Futura" panose="02020800000000000000" pitchFamily="18" charset="0"/>
              </a:rPr>
              <a:t>Para peserta hanya diberikan waktu keterlambatan selama 15 menit dari jadwal yang tertera. Lebih dari itu akan didiskualifikasi.</a:t>
            </a:r>
            <a:endParaRPr lang="en-US" sz="2000" dirty="0">
              <a:solidFill>
                <a:srgbClr val="FF8B01"/>
              </a:solidFill>
              <a:latin typeface="Futura" panose="02020800000000000000" pitchFamily="18" charset="0"/>
              <a:ea typeface="Futura" panose="02020800000000000000" pitchFamily="18" charset="0"/>
              <a:cs typeface="Futura" panose="02020800000000000000" pitchFamily="18" charset="0"/>
            </a:endParaRPr>
          </a:p>
          <a:p>
            <a:pPr marL="800100" lvl="1" indent="-342900">
              <a:lnSpc>
                <a:spcPct val="150000"/>
              </a:lnSpc>
              <a:buFont typeface="Arial" charset="0"/>
              <a:buChar char="•"/>
            </a:pPr>
            <a:r>
              <a:rPr lang="id-ID" sz="2000" dirty="0">
                <a:solidFill>
                  <a:srgbClr val="FF8B01"/>
                </a:solidFill>
                <a:latin typeface="Futura" panose="02020800000000000000" pitchFamily="18" charset="0"/>
                <a:ea typeface="Futura" panose="02020800000000000000" pitchFamily="18" charset="0"/>
                <a:cs typeface="Futura" panose="02020800000000000000" pitchFamily="18" charset="0"/>
              </a:rPr>
              <a:t>Keputusan juri dan panitia bersifat mutlak dan tidak dapat diganggu gugat.</a:t>
            </a:r>
            <a:endParaRPr lang="en-US" sz="2000" dirty="0">
              <a:solidFill>
                <a:srgbClr val="FF8B01"/>
              </a:solidFill>
              <a:latin typeface="Futura" panose="02020800000000000000" pitchFamily="18" charset="0"/>
              <a:ea typeface="Futura" panose="02020800000000000000" pitchFamily="18" charset="0"/>
              <a:cs typeface="Futura" panose="02020800000000000000" pitchFamily="18" charset="0"/>
            </a:endParaRPr>
          </a:p>
          <a:p>
            <a:pPr marL="800100" lvl="1" indent="-342900">
              <a:lnSpc>
                <a:spcPct val="150000"/>
              </a:lnSpc>
              <a:buFont typeface="Arial" charset="0"/>
              <a:buChar char="•"/>
            </a:pPr>
            <a:r>
              <a:rPr lang="id-ID" sz="2000" dirty="0">
                <a:solidFill>
                  <a:srgbClr val="FF8B01"/>
                </a:solidFill>
                <a:latin typeface="Futura" panose="02020800000000000000" pitchFamily="18" charset="0"/>
                <a:ea typeface="Futura" panose="02020800000000000000" pitchFamily="18" charset="0"/>
                <a:cs typeface="Futura" panose="02020800000000000000" pitchFamily="18" charset="0"/>
              </a:rPr>
              <a:t>Pemenang lomba akan diumumkan di </a:t>
            </a:r>
            <a:r>
              <a:rPr lang="id-ID" sz="2000" dirty="0" err="1">
                <a:solidFill>
                  <a:srgbClr val="FF8B01"/>
                </a:solidFill>
                <a:latin typeface="Futura" panose="02020800000000000000" pitchFamily="18" charset="0"/>
                <a:ea typeface="Futura" panose="02020800000000000000" pitchFamily="18" charset="0"/>
                <a:cs typeface="Futura" panose="02020800000000000000" pitchFamily="18" charset="0"/>
              </a:rPr>
              <a:t>Instagram</a:t>
            </a:r>
            <a:r>
              <a:rPr lang="id-ID" sz="2000" dirty="0">
                <a:solidFill>
                  <a:srgbClr val="FF8B01"/>
                </a:solidFill>
                <a:latin typeface="Futura" panose="02020800000000000000" pitchFamily="18" charset="0"/>
                <a:ea typeface="Futura" panose="02020800000000000000" pitchFamily="18" charset="0"/>
                <a:cs typeface="Futura" panose="02020800000000000000" pitchFamily="18" charset="0"/>
              </a:rPr>
              <a:t> Fun Charity Festival @</a:t>
            </a:r>
            <a:r>
              <a:rPr lang="id-ID" sz="2000" dirty="0" err="1">
                <a:solidFill>
                  <a:srgbClr val="FF8B01"/>
                </a:solidFill>
                <a:latin typeface="Futura" panose="02020800000000000000" pitchFamily="18" charset="0"/>
                <a:ea typeface="Futura" panose="02020800000000000000" pitchFamily="18" charset="0"/>
                <a:cs typeface="Futura" panose="02020800000000000000" pitchFamily="18" charset="0"/>
              </a:rPr>
              <a:t>Funcharityfestival</a:t>
            </a:r>
            <a:endParaRPr lang="en-US" sz="2000" dirty="0">
              <a:solidFill>
                <a:srgbClr val="FF8B01"/>
              </a:solidFill>
              <a:latin typeface="Futura" panose="02020800000000000000" pitchFamily="18" charset="0"/>
              <a:ea typeface="Futura" panose="02020800000000000000" pitchFamily="18" charset="0"/>
              <a:cs typeface="Futura" panose="02020800000000000000" pitchFamily="18" charset="0"/>
            </a:endParaRPr>
          </a:p>
          <a:p>
            <a:pPr algn="ctr">
              <a:lnSpc>
                <a:spcPct val="150000"/>
              </a:lnSpc>
            </a:pPr>
            <a:endParaRPr lang="en-US" sz="8000" spc="600" dirty="0">
              <a:solidFill>
                <a:srgbClr val="FF8B01"/>
              </a:solidFill>
              <a:latin typeface="Futura" panose="02020800000000000000" pitchFamily="18" charset="0"/>
              <a:ea typeface="Futura" panose="02020800000000000000" pitchFamily="18" charset="0"/>
              <a:cs typeface="Futura" panose="02020800000000000000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3C75463E-C2BE-48F3-8937-E2F006B647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111" t="17071" r="7273" b="7172"/>
          <a:stretch/>
        </p:blipFill>
        <p:spPr>
          <a:xfrm>
            <a:off x="10954260" y="106324"/>
            <a:ext cx="1077895" cy="100052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AAFB2081-4EAE-4F0E-81E2-E886F033CC9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330" y="164894"/>
            <a:ext cx="1016644" cy="941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5398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87168" y="646175"/>
            <a:ext cx="6986016" cy="596075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FF8B01"/>
                </a:solidFill>
                <a:latin typeface="Futura" panose="02020800000000000000" pitchFamily="18" charset="0"/>
                <a:ea typeface="Futura" panose="02020800000000000000" pitchFamily="18" charset="0"/>
                <a:cs typeface="Futura" panose="02020800000000000000" pitchFamily="18" charset="0"/>
              </a:rPr>
              <a:t>Format </a:t>
            </a:r>
            <a:r>
              <a:rPr lang="en-US" sz="3600" dirty="0" err="1" smtClean="0">
                <a:solidFill>
                  <a:srgbClr val="FF8B01"/>
                </a:solidFill>
                <a:latin typeface="Futura" panose="02020800000000000000" pitchFamily="18" charset="0"/>
                <a:ea typeface="Futura" panose="02020800000000000000" pitchFamily="18" charset="0"/>
                <a:cs typeface="Futura" panose="02020800000000000000" pitchFamily="18" charset="0"/>
              </a:rPr>
              <a:t>Pertandingan</a:t>
            </a:r>
            <a:endParaRPr lang="en-US" sz="3600" dirty="0">
              <a:solidFill>
                <a:srgbClr val="FF8B01"/>
              </a:solidFill>
              <a:latin typeface="Futura" panose="02020800000000000000" pitchFamily="18" charset="0"/>
              <a:ea typeface="Futura" panose="02020800000000000000" pitchFamily="18" charset="0"/>
              <a:cs typeface="Futura" panose="02020800000000000000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124968" y="1858582"/>
            <a:ext cx="12316968" cy="4261802"/>
          </a:xfrm>
        </p:spPr>
        <p:txBody>
          <a:bodyPr>
            <a:normAutofit/>
          </a:bodyPr>
          <a:lstStyle/>
          <a:p>
            <a:pPr marL="914400" lvl="1" indent="-457200" algn="l">
              <a:lnSpc>
                <a:spcPct val="150000"/>
              </a:lnSpc>
              <a:buFont typeface="Arial" charset="0"/>
              <a:buChar char="•"/>
            </a:pPr>
            <a:r>
              <a:rPr lang="id-ID" dirty="0">
                <a:solidFill>
                  <a:srgbClr val="FF8B01"/>
                </a:solidFill>
                <a:latin typeface="Futura" panose="02020800000000000000" pitchFamily="18" charset="0"/>
                <a:ea typeface="Futura" panose="02020800000000000000" pitchFamily="18" charset="0"/>
                <a:cs typeface="Futura" panose="02020800000000000000" pitchFamily="18" charset="0"/>
              </a:rPr>
              <a:t>1 </a:t>
            </a:r>
            <a:r>
              <a:rPr lang="id-ID" i="1" dirty="0" err="1">
                <a:solidFill>
                  <a:srgbClr val="FF8B01"/>
                </a:solidFill>
                <a:latin typeface="Futura" panose="02020800000000000000" pitchFamily="18" charset="0"/>
                <a:ea typeface="Futura" panose="02020800000000000000" pitchFamily="18" charset="0"/>
                <a:cs typeface="Futura" panose="02020800000000000000" pitchFamily="18" charset="0"/>
              </a:rPr>
              <a:t>match</a:t>
            </a:r>
            <a:r>
              <a:rPr lang="id-ID" i="1" dirty="0">
                <a:solidFill>
                  <a:srgbClr val="FF8B01"/>
                </a:solidFill>
                <a:latin typeface="Futura" panose="02020800000000000000" pitchFamily="18" charset="0"/>
                <a:ea typeface="Futura" panose="02020800000000000000" pitchFamily="18" charset="0"/>
                <a:cs typeface="Futura" panose="02020800000000000000" pitchFamily="18" charset="0"/>
              </a:rPr>
              <a:t> </a:t>
            </a:r>
            <a:r>
              <a:rPr lang="id-ID" i="1" dirty="0" err="1">
                <a:solidFill>
                  <a:srgbClr val="FF8B01"/>
                </a:solidFill>
                <a:latin typeface="Futura" panose="02020800000000000000" pitchFamily="18" charset="0"/>
                <a:ea typeface="Futura" panose="02020800000000000000" pitchFamily="18" charset="0"/>
                <a:cs typeface="Futura" panose="02020800000000000000" pitchFamily="18" charset="0"/>
              </a:rPr>
              <a:t>erangel</a:t>
            </a:r>
            <a:r>
              <a:rPr lang="id-ID" i="1" dirty="0">
                <a:solidFill>
                  <a:srgbClr val="FF8B01"/>
                </a:solidFill>
                <a:latin typeface="Futura" panose="02020800000000000000" pitchFamily="18" charset="0"/>
                <a:ea typeface="Futura" panose="02020800000000000000" pitchFamily="18" charset="0"/>
                <a:cs typeface="Futura" panose="02020800000000000000" pitchFamily="18" charset="0"/>
              </a:rPr>
              <a:t> mode First Person </a:t>
            </a:r>
            <a:r>
              <a:rPr lang="id-ID" i="1" dirty="0" err="1">
                <a:solidFill>
                  <a:srgbClr val="FF8B01"/>
                </a:solidFill>
                <a:latin typeface="Futura" panose="02020800000000000000" pitchFamily="18" charset="0"/>
                <a:ea typeface="Futura" panose="02020800000000000000" pitchFamily="18" charset="0"/>
                <a:cs typeface="Futura" panose="02020800000000000000" pitchFamily="18" charset="0"/>
              </a:rPr>
              <a:t>Perspective</a:t>
            </a:r>
            <a:r>
              <a:rPr lang="id-ID" i="1" dirty="0">
                <a:solidFill>
                  <a:srgbClr val="FF8B01"/>
                </a:solidFill>
                <a:latin typeface="Futura" panose="02020800000000000000" pitchFamily="18" charset="0"/>
                <a:ea typeface="Futura" panose="02020800000000000000" pitchFamily="18" charset="0"/>
                <a:cs typeface="Futura" panose="02020800000000000000" pitchFamily="18" charset="0"/>
              </a:rPr>
              <a:t> (FPP</a:t>
            </a:r>
            <a:r>
              <a:rPr lang="id-ID" i="1" dirty="0" smtClean="0">
                <a:solidFill>
                  <a:srgbClr val="FF8B01"/>
                </a:solidFill>
                <a:latin typeface="Futura" panose="02020800000000000000" pitchFamily="18" charset="0"/>
                <a:ea typeface="Futura" panose="02020800000000000000" pitchFamily="18" charset="0"/>
                <a:cs typeface="Futura" panose="02020800000000000000" pitchFamily="18" charset="0"/>
              </a:rPr>
              <a:t>)</a:t>
            </a:r>
            <a:endParaRPr lang="en-US" dirty="0">
              <a:solidFill>
                <a:srgbClr val="FF8B01"/>
              </a:solidFill>
              <a:latin typeface="Futura" panose="02020800000000000000" pitchFamily="18" charset="0"/>
              <a:ea typeface="Futura" panose="02020800000000000000" pitchFamily="18" charset="0"/>
              <a:cs typeface="Futura" panose="02020800000000000000" pitchFamily="18" charset="0"/>
            </a:endParaRPr>
          </a:p>
          <a:p>
            <a:pPr marL="914400" lvl="1" indent="-457200" algn="l">
              <a:lnSpc>
                <a:spcPct val="150000"/>
              </a:lnSpc>
              <a:buFont typeface="Arial" charset="0"/>
              <a:buChar char="•"/>
            </a:pPr>
            <a:r>
              <a:rPr lang="id-ID" dirty="0">
                <a:solidFill>
                  <a:srgbClr val="FF8B01"/>
                </a:solidFill>
                <a:latin typeface="Futura" panose="02020800000000000000" pitchFamily="18" charset="0"/>
                <a:ea typeface="Futura" panose="02020800000000000000" pitchFamily="18" charset="0"/>
                <a:cs typeface="Futura" panose="02020800000000000000" pitchFamily="18" charset="0"/>
              </a:rPr>
              <a:t>1 </a:t>
            </a:r>
            <a:r>
              <a:rPr lang="id-ID" i="1" dirty="0" err="1">
                <a:solidFill>
                  <a:srgbClr val="FF8B01"/>
                </a:solidFill>
                <a:latin typeface="Futura" panose="02020800000000000000" pitchFamily="18" charset="0"/>
                <a:ea typeface="Futura" panose="02020800000000000000" pitchFamily="18" charset="0"/>
                <a:cs typeface="Futura" panose="02020800000000000000" pitchFamily="18" charset="0"/>
              </a:rPr>
              <a:t>match</a:t>
            </a:r>
            <a:r>
              <a:rPr lang="id-ID" i="1" dirty="0">
                <a:solidFill>
                  <a:srgbClr val="FF8B01"/>
                </a:solidFill>
                <a:latin typeface="Futura" panose="02020800000000000000" pitchFamily="18" charset="0"/>
                <a:ea typeface="Futura" panose="02020800000000000000" pitchFamily="18" charset="0"/>
                <a:cs typeface="Futura" panose="02020800000000000000" pitchFamily="18" charset="0"/>
              </a:rPr>
              <a:t> </a:t>
            </a:r>
            <a:r>
              <a:rPr lang="id-ID" i="1" dirty="0" err="1">
                <a:solidFill>
                  <a:srgbClr val="FF8B01"/>
                </a:solidFill>
                <a:latin typeface="Futura" panose="02020800000000000000" pitchFamily="18" charset="0"/>
                <a:ea typeface="Futura" panose="02020800000000000000" pitchFamily="18" charset="0"/>
                <a:cs typeface="Futura" panose="02020800000000000000" pitchFamily="18" charset="0"/>
              </a:rPr>
              <a:t>miramar</a:t>
            </a:r>
            <a:r>
              <a:rPr lang="id-ID" i="1" dirty="0">
                <a:solidFill>
                  <a:srgbClr val="FF8B01"/>
                </a:solidFill>
                <a:latin typeface="Futura" panose="02020800000000000000" pitchFamily="18" charset="0"/>
                <a:ea typeface="Futura" panose="02020800000000000000" pitchFamily="18" charset="0"/>
                <a:cs typeface="Futura" panose="02020800000000000000" pitchFamily="18" charset="0"/>
              </a:rPr>
              <a:t> mode </a:t>
            </a:r>
            <a:r>
              <a:rPr lang="id-ID" i="1" dirty="0" err="1">
                <a:solidFill>
                  <a:srgbClr val="FF8B01"/>
                </a:solidFill>
                <a:latin typeface="Futura" panose="02020800000000000000" pitchFamily="18" charset="0"/>
                <a:ea typeface="Futura" panose="02020800000000000000" pitchFamily="18" charset="0"/>
                <a:cs typeface="Futura" panose="02020800000000000000" pitchFamily="18" charset="0"/>
              </a:rPr>
              <a:t>Third</a:t>
            </a:r>
            <a:r>
              <a:rPr lang="id-ID" i="1" dirty="0">
                <a:solidFill>
                  <a:srgbClr val="FF8B01"/>
                </a:solidFill>
                <a:latin typeface="Futura" panose="02020800000000000000" pitchFamily="18" charset="0"/>
                <a:ea typeface="Futura" panose="02020800000000000000" pitchFamily="18" charset="0"/>
                <a:cs typeface="Futura" panose="02020800000000000000" pitchFamily="18" charset="0"/>
              </a:rPr>
              <a:t> Person </a:t>
            </a:r>
            <a:r>
              <a:rPr lang="id-ID" i="1" dirty="0" err="1">
                <a:solidFill>
                  <a:srgbClr val="FF8B01"/>
                </a:solidFill>
                <a:latin typeface="Futura" panose="02020800000000000000" pitchFamily="18" charset="0"/>
                <a:ea typeface="Futura" panose="02020800000000000000" pitchFamily="18" charset="0"/>
                <a:cs typeface="Futura" panose="02020800000000000000" pitchFamily="18" charset="0"/>
              </a:rPr>
              <a:t>Perspective</a:t>
            </a:r>
            <a:r>
              <a:rPr lang="id-ID" i="1" dirty="0">
                <a:solidFill>
                  <a:srgbClr val="FF8B01"/>
                </a:solidFill>
                <a:latin typeface="Futura" panose="02020800000000000000" pitchFamily="18" charset="0"/>
                <a:ea typeface="Futura" panose="02020800000000000000" pitchFamily="18" charset="0"/>
                <a:cs typeface="Futura" panose="02020800000000000000" pitchFamily="18" charset="0"/>
              </a:rPr>
              <a:t> (TPP)</a:t>
            </a:r>
            <a:endParaRPr lang="en-US" dirty="0">
              <a:solidFill>
                <a:srgbClr val="FF8B01"/>
              </a:solidFill>
              <a:latin typeface="Futura" panose="02020800000000000000" pitchFamily="18" charset="0"/>
              <a:ea typeface="Futura" panose="02020800000000000000" pitchFamily="18" charset="0"/>
              <a:cs typeface="Futura" panose="02020800000000000000" pitchFamily="18" charset="0"/>
            </a:endParaRPr>
          </a:p>
          <a:p>
            <a:pPr marL="914400" lvl="1" indent="-457200" algn="l">
              <a:lnSpc>
                <a:spcPct val="150000"/>
              </a:lnSpc>
              <a:buFont typeface="Arial" charset="0"/>
              <a:buChar char="•"/>
            </a:pPr>
            <a:r>
              <a:rPr lang="id-ID" dirty="0">
                <a:solidFill>
                  <a:srgbClr val="FF8B01"/>
                </a:solidFill>
                <a:latin typeface="Futura" panose="02020800000000000000" pitchFamily="18" charset="0"/>
                <a:ea typeface="Futura" panose="02020800000000000000" pitchFamily="18" charset="0"/>
                <a:cs typeface="Futura" panose="02020800000000000000" pitchFamily="18" charset="0"/>
              </a:rPr>
              <a:t>1 </a:t>
            </a:r>
            <a:r>
              <a:rPr lang="id-ID" i="1" dirty="0" err="1">
                <a:solidFill>
                  <a:srgbClr val="FF8B01"/>
                </a:solidFill>
                <a:latin typeface="Futura" panose="02020800000000000000" pitchFamily="18" charset="0"/>
                <a:ea typeface="Futura" panose="02020800000000000000" pitchFamily="18" charset="0"/>
                <a:cs typeface="Futura" panose="02020800000000000000" pitchFamily="18" charset="0"/>
              </a:rPr>
              <a:t>match</a:t>
            </a:r>
            <a:r>
              <a:rPr lang="id-ID" i="1" dirty="0">
                <a:solidFill>
                  <a:srgbClr val="FF8B01"/>
                </a:solidFill>
                <a:latin typeface="Futura" panose="02020800000000000000" pitchFamily="18" charset="0"/>
                <a:ea typeface="Futura" panose="02020800000000000000" pitchFamily="18" charset="0"/>
                <a:cs typeface="Futura" panose="02020800000000000000" pitchFamily="18" charset="0"/>
              </a:rPr>
              <a:t> </a:t>
            </a:r>
            <a:r>
              <a:rPr lang="id-ID" i="1" dirty="0" err="1">
                <a:solidFill>
                  <a:srgbClr val="FF8B01"/>
                </a:solidFill>
                <a:latin typeface="Futura" panose="02020800000000000000" pitchFamily="18" charset="0"/>
                <a:ea typeface="Futura" panose="02020800000000000000" pitchFamily="18" charset="0"/>
                <a:cs typeface="Futura" panose="02020800000000000000" pitchFamily="18" charset="0"/>
              </a:rPr>
              <a:t>miramar</a:t>
            </a:r>
            <a:r>
              <a:rPr lang="id-ID" i="1" dirty="0">
                <a:solidFill>
                  <a:srgbClr val="FF8B01"/>
                </a:solidFill>
                <a:latin typeface="Futura" panose="02020800000000000000" pitchFamily="18" charset="0"/>
                <a:ea typeface="Futura" panose="02020800000000000000" pitchFamily="18" charset="0"/>
                <a:cs typeface="Futura" panose="02020800000000000000" pitchFamily="18" charset="0"/>
              </a:rPr>
              <a:t> mode First Person </a:t>
            </a:r>
            <a:r>
              <a:rPr lang="id-ID" i="1" dirty="0" err="1">
                <a:solidFill>
                  <a:srgbClr val="FF8B01"/>
                </a:solidFill>
                <a:latin typeface="Futura" panose="02020800000000000000" pitchFamily="18" charset="0"/>
                <a:ea typeface="Futura" panose="02020800000000000000" pitchFamily="18" charset="0"/>
                <a:cs typeface="Futura" panose="02020800000000000000" pitchFamily="18" charset="0"/>
              </a:rPr>
              <a:t>Perspective</a:t>
            </a:r>
            <a:r>
              <a:rPr lang="id-ID" i="1" dirty="0">
                <a:solidFill>
                  <a:srgbClr val="FF8B01"/>
                </a:solidFill>
                <a:latin typeface="Futura" panose="02020800000000000000" pitchFamily="18" charset="0"/>
                <a:ea typeface="Futura" panose="02020800000000000000" pitchFamily="18" charset="0"/>
                <a:cs typeface="Futura" panose="02020800000000000000" pitchFamily="18" charset="0"/>
              </a:rPr>
              <a:t> (FPP)</a:t>
            </a:r>
            <a:endParaRPr lang="en-US" dirty="0">
              <a:solidFill>
                <a:srgbClr val="FF8B01"/>
              </a:solidFill>
              <a:latin typeface="Futura" panose="02020800000000000000" pitchFamily="18" charset="0"/>
              <a:ea typeface="Futura" panose="02020800000000000000" pitchFamily="18" charset="0"/>
              <a:cs typeface="Futura" panose="02020800000000000000" pitchFamily="18" charset="0"/>
            </a:endParaRPr>
          </a:p>
          <a:p>
            <a:pPr marL="914400" lvl="1" indent="-457200" algn="l">
              <a:lnSpc>
                <a:spcPct val="150000"/>
              </a:lnSpc>
              <a:buFont typeface="Arial" charset="0"/>
              <a:buChar char="•"/>
            </a:pPr>
            <a:r>
              <a:rPr lang="id-ID" i="1" dirty="0">
                <a:solidFill>
                  <a:srgbClr val="FF8B01"/>
                </a:solidFill>
                <a:latin typeface="Futura" panose="02020800000000000000" pitchFamily="18" charset="0"/>
                <a:ea typeface="Futura" panose="02020800000000000000" pitchFamily="18" charset="0"/>
                <a:cs typeface="Futura" panose="02020800000000000000" pitchFamily="18" charset="0"/>
              </a:rPr>
              <a:t>Final </a:t>
            </a:r>
            <a:r>
              <a:rPr lang="id-ID" i="1" dirty="0" err="1">
                <a:solidFill>
                  <a:srgbClr val="FF8B01"/>
                </a:solidFill>
                <a:latin typeface="Futura" panose="02020800000000000000" pitchFamily="18" charset="0"/>
                <a:ea typeface="Futura" panose="02020800000000000000" pitchFamily="18" charset="0"/>
                <a:cs typeface="Futura" panose="02020800000000000000" pitchFamily="18" charset="0"/>
              </a:rPr>
              <a:t>Match</a:t>
            </a:r>
            <a:r>
              <a:rPr lang="id-ID" i="1" dirty="0">
                <a:solidFill>
                  <a:srgbClr val="FF8B01"/>
                </a:solidFill>
                <a:latin typeface="Futura" panose="02020800000000000000" pitchFamily="18" charset="0"/>
                <a:ea typeface="Futura" panose="02020800000000000000" pitchFamily="18" charset="0"/>
                <a:cs typeface="Futura" panose="02020800000000000000" pitchFamily="18" charset="0"/>
              </a:rPr>
              <a:t> </a:t>
            </a:r>
            <a:r>
              <a:rPr lang="id-ID" i="1" dirty="0" err="1">
                <a:solidFill>
                  <a:srgbClr val="FF8B01"/>
                </a:solidFill>
                <a:latin typeface="Futura" panose="02020800000000000000" pitchFamily="18" charset="0"/>
                <a:ea typeface="Futura" panose="02020800000000000000" pitchFamily="18" charset="0"/>
                <a:cs typeface="Futura" panose="02020800000000000000" pitchFamily="18" charset="0"/>
              </a:rPr>
              <a:t>Erangel</a:t>
            </a:r>
            <a:r>
              <a:rPr lang="id-ID" i="1" dirty="0">
                <a:solidFill>
                  <a:srgbClr val="FF8B01"/>
                </a:solidFill>
                <a:latin typeface="Futura" panose="02020800000000000000" pitchFamily="18" charset="0"/>
                <a:ea typeface="Futura" panose="02020800000000000000" pitchFamily="18" charset="0"/>
                <a:cs typeface="Futura" panose="02020800000000000000" pitchFamily="18" charset="0"/>
              </a:rPr>
              <a:t> mode </a:t>
            </a:r>
            <a:r>
              <a:rPr lang="id-ID" i="1" dirty="0" err="1">
                <a:solidFill>
                  <a:srgbClr val="FF8B01"/>
                </a:solidFill>
                <a:latin typeface="Futura" panose="02020800000000000000" pitchFamily="18" charset="0"/>
                <a:ea typeface="Futura" panose="02020800000000000000" pitchFamily="18" charset="0"/>
                <a:cs typeface="Futura" panose="02020800000000000000" pitchFamily="18" charset="0"/>
              </a:rPr>
              <a:t>Third</a:t>
            </a:r>
            <a:r>
              <a:rPr lang="id-ID" i="1" dirty="0">
                <a:solidFill>
                  <a:srgbClr val="FF8B01"/>
                </a:solidFill>
                <a:latin typeface="Futura" panose="02020800000000000000" pitchFamily="18" charset="0"/>
                <a:ea typeface="Futura" panose="02020800000000000000" pitchFamily="18" charset="0"/>
                <a:cs typeface="Futura" panose="02020800000000000000" pitchFamily="18" charset="0"/>
              </a:rPr>
              <a:t> Person </a:t>
            </a:r>
            <a:r>
              <a:rPr lang="id-ID" i="1" dirty="0" err="1">
                <a:solidFill>
                  <a:srgbClr val="FF8B01"/>
                </a:solidFill>
                <a:latin typeface="Futura" panose="02020800000000000000" pitchFamily="18" charset="0"/>
                <a:ea typeface="Futura" panose="02020800000000000000" pitchFamily="18" charset="0"/>
                <a:cs typeface="Futura" panose="02020800000000000000" pitchFamily="18" charset="0"/>
              </a:rPr>
              <a:t>Perspective</a:t>
            </a:r>
            <a:r>
              <a:rPr lang="id-ID" i="1" dirty="0">
                <a:solidFill>
                  <a:srgbClr val="FF8B01"/>
                </a:solidFill>
                <a:latin typeface="Futura" panose="02020800000000000000" pitchFamily="18" charset="0"/>
                <a:ea typeface="Futura" panose="02020800000000000000" pitchFamily="18" charset="0"/>
                <a:cs typeface="Futura" panose="02020800000000000000" pitchFamily="18" charset="0"/>
              </a:rPr>
              <a:t> (TPP</a:t>
            </a:r>
            <a:r>
              <a:rPr lang="id-ID" i="1" dirty="0" smtClean="0">
                <a:solidFill>
                  <a:srgbClr val="FF8B01"/>
                </a:solidFill>
                <a:latin typeface="Futura" panose="02020800000000000000" pitchFamily="18" charset="0"/>
                <a:ea typeface="Futura" panose="02020800000000000000" pitchFamily="18" charset="0"/>
                <a:cs typeface="Futura" panose="02020800000000000000" pitchFamily="18" charset="0"/>
              </a:rPr>
              <a:t>)</a:t>
            </a:r>
            <a:r>
              <a:rPr lang="id-ID" dirty="0"/>
              <a:t/>
            </a:r>
            <a:br>
              <a:rPr lang="id-ID" dirty="0"/>
            </a:b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C6311B44-0A69-44D6-A1E4-5D64D9E6172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1" y="185808"/>
            <a:ext cx="1016644" cy="94195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3C75463E-C2BE-48F3-8937-E2F006B6478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111" t="17071" r="7273" b="7172"/>
          <a:stretch/>
        </p:blipFill>
        <p:spPr>
          <a:xfrm>
            <a:off x="10954260" y="106324"/>
            <a:ext cx="1077895" cy="1000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376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 err="1" smtClean="0">
                <a:solidFill>
                  <a:srgbClr val="FF8B01"/>
                </a:solidFill>
                <a:latin typeface="Futura" panose="02020800000000000000" pitchFamily="18" charset="0"/>
                <a:ea typeface="Futura" panose="02020800000000000000" pitchFamily="18" charset="0"/>
                <a:cs typeface="Futura" panose="02020800000000000000" pitchFamily="18" charset="0"/>
              </a:rPr>
              <a:t>Pelaksanaan</a:t>
            </a:r>
            <a:r>
              <a:rPr lang="en-US" sz="3600" dirty="0" smtClean="0">
                <a:solidFill>
                  <a:srgbClr val="FF8B01"/>
                </a:solidFill>
                <a:latin typeface="Futura" panose="02020800000000000000" pitchFamily="18" charset="0"/>
                <a:ea typeface="Futura" panose="02020800000000000000" pitchFamily="18" charset="0"/>
                <a:cs typeface="Futura" panose="02020800000000000000" pitchFamily="18" charset="0"/>
              </a:rPr>
              <a:t> </a:t>
            </a:r>
            <a:r>
              <a:rPr lang="en-US" sz="3600" dirty="0" err="1" smtClean="0">
                <a:solidFill>
                  <a:srgbClr val="FF8B01"/>
                </a:solidFill>
                <a:latin typeface="Futura" panose="02020800000000000000" pitchFamily="18" charset="0"/>
                <a:ea typeface="Futura" panose="02020800000000000000" pitchFamily="18" charset="0"/>
                <a:cs typeface="Futura" panose="02020800000000000000" pitchFamily="18" charset="0"/>
              </a:rPr>
              <a:t>Lomba</a:t>
            </a:r>
            <a:endParaRPr lang="en-US" sz="3600" dirty="0">
              <a:solidFill>
                <a:srgbClr val="FF8B01"/>
              </a:solidFill>
              <a:latin typeface="Futura" panose="02020800000000000000" pitchFamily="18" charset="0"/>
              <a:ea typeface="Futura" panose="02020800000000000000" pitchFamily="18" charset="0"/>
              <a:cs typeface="Futura" panose="02020800000000000000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id-ID" sz="2400" dirty="0">
                <a:solidFill>
                  <a:srgbClr val="FF8B01"/>
                </a:solidFill>
                <a:latin typeface="Futura" panose="02020800000000000000" pitchFamily="18" charset="0"/>
                <a:ea typeface="Futura" panose="02020800000000000000" pitchFamily="18" charset="0"/>
                <a:cs typeface="Futura" panose="02020800000000000000" pitchFamily="18" charset="0"/>
              </a:rPr>
              <a:t>Hari/Tanggal </a:t>
            </a:r>
            <a:r>
              <a:rPr lang="id-ID" sz="2400" dirty="0" smtClean="0">
                <a:solidFill>
                  <a:srgbClr val="FF8B01"/>
                </a:solidFill>
                <a:latin typeface="Futura" panose="02020800000000000000" pitchFamily="18" charset="0"/>
                <a:ea typeface="Futura" panose="02020800000000000000" pitchFamily="18" charset="0"/>
                <a:cs typeface="Futura" panose="02020800000000000000" pitchFamily="18" charset="0"/>
              </a:rPr>
              <a:t>		:  </a:t>
            </a:r>
            <a:r>
              <a:rPr lang="id-ID" sz="2400" dirty="0">
                <a:solidFill>
                  <a:srgbClr val="FF8B01"/>
                </a:solidFill>
                <a:latin typeface="Futura" panose="02020800000000000000" pitchFamily="18" charset="0"/>
                <a:ea typeface="Futura" panose="02020800000000000000" pitchFamily="18" charset="0"/>
                <a:cs typeface="Futura" panose="02020800000000000000" pitchFamily="18" charset="0"/>
              </a:rPr>
              <a:t>Rabu, 6 Mei – 7 Mei 2020</a:t>
            </a:r>
            <a:endParaRPr lang="en-US" sz="2400" dirty="0">
              <a:solidFill>
                <a:srgbClr val="FF8B01"/>
              </a:solidFill>
              <a:latin typeface="Futura" panose="02020800000000000000" pitchFamily="18" charset="0"/>
              <a:ea typeface="Futura" panose="02020800000000000000" pitchFamily="18" charset="0"/>
              <a:cs typeface="Futura" panose="02020800000000000000" pitchFamily="18" charset="0"/>
            </a:endParaRPr>
          </a:p>
          <a:p>
            <a:pPr>
              <a:lnSpc>
                <a:spcPct val="150000"/>
              </a:lnSpc>
            </a:pPr>
            <a:r>
              <a:rPr lang="id-ID" sz="2400" dirty="0">
                <a:solidFill>
                  <a:srgbClr val="FF8B01"/>
                </a:solidFill>
                <a:latin typeface="Futura" panose="02020800000000000000" pitchFamily="18" charset="0"/>
                <a:ea typeface="Futura" panose="02020800000000000000" pitchFamily="18" charset="0"/>
                <a:cs typeface="Futura" panose="02020800000000000000" pitchFamily="18" charset="0"/>
              </a:rPr>
              <a:t>Waktu	</a:t>
            </a:r>
            <a:r>
              <a:rPr lang="id-ID" sz="2400" dirty="0" smtClean="0">
                <a:solidFill>
                  <a:srgbClr val="FF8B01"/>
                </a:solidFill>
                <a:latin typeface="Futura" panose="02020800000000000000" pitchFamily="18" charset="0"/>
                <a:ea typeface="Futura" panose="02020800000000000000" pitchFamily="18" charset="0"/>
                <a:cs typeface="Futura" panose="02020800000000000000" pitchFamily="18" charset="0"/>
              </a:rPr>
              <a:t>		: </a:t>
            </a:r>
            <a:r>
              <a:rPr lang="id-ID" sz="2400" dirty="0">
                <a:solidFill>
                  <a:srgbClr val="FF8B01"/>
                </a:solidFill>
                <a:latin typeface="Futura" panose="02020800000000000000" pitchFamily="18" charset="0"/>
                <a:ea typeface="Futura" panose="02020800000000000000" pitchFamily="18" charset="0"/>
                <a:cs typeface="Futura" panose="02020800000000000000" pitchFamily="18" charset="0"/>
              </a:rPr>
              <a:t>14.30 WIB - Selesai</a:t>
            </a:r>
            <a:endParaRPr lang="en-US" sz="2400" dirty="0">
              <a:solidFill>
                <a:srgbClr val="FF8B01"/>
              </a:solidFill>
              <a:latin typeface="Futura" panose="02020800000000000000" pitchFamily="18" charset="0"/>
              <a:ea typeface="Futura" panose="02020800000000000000" pitchFamily="18" charset="0"/>
              <a:cs typeface="Futura" panose="02020800000000000000" pitchFamily="18" charset="0"/>
            </a:endParaRPr>
          </a:p>
          <a:p>
            <a:pPr>
              <a:lnSpc>
                <a:spcPct val="150000"/>
              </a:lnSpc>
            </a:pPr>
            <a:r>
              <a:rPr lang="id-ID" sz="2400" dirty="0">
                <a:solidFill>
                  <a:srgbClr val="FF8B01"/>
                </a:solidFill>
                <a:latin typeface="Futura" panose="02020800000000000000" pitchFamily="18" charset="0"/>
                <a:ea typeface="Futura" panose="02020800000000000000" pitchFamily="18" charset="0"/>
                <a:cs typeface="Futura" panose="02020800000000000000" pitchFamily="18" charset="0"/>
              </a:rPr>
              <a:t>Tempat	</a:t>
            </a:r>
            <a:r>
              <a:rPr lang="id-ID" sz="2400" dirty="0" smtClean="0">
                <a:solidFill>
                  <a:srgbClr val="FF8B01"/>
                </a:solidFill>
                <a:latin typeface="Futura" panose="02020800000000000000" pitchFamily="18" charset="0"/>
                <a:ea typeface="Futura" panose="02020800000000000000" pitchFamily="18" charset="0"/>
                <a:cs typeface="Futura" panose="02020800000000000000" pitchFamily="18" charset="0"/>
              </a:rPr>
              <a:t>		: </a:t>
            </a:r>
            <a:r>
              <a:rPr lang="id-ID" sz="2400" dirty="0">
                <a:solidFill>
                  <a:srgbClr val="FF8B01"/>
                </a:solidFill>
                <a:latin typeface="Futura" panose="02020800000000000000" pitchFamily="18" charset="0"/>
                <a:ea typeface="Futura" panose="02020800000000000000" pitchFamily="18" charset="0"/>
                <a:cs typeface="Futura" panose="02020800000000000000" pitchFamily="18" charset="0"/>
              </a:rPr>
              <a:t>Kediaman masing-masing </a:t>
            </a:r>
            <a:endParaRPr lang="en-US" sz="2400" dirty="0">
              <a:solidFill>
                <a:srgbClr val="FF8B01"/>
              </a:solidFill>
              <a:latin typeface="Futura" panose="02020800000000000000" pitchFamily="18" charset="0"/>
              <a:ea typeface="Futura" panose="02020800000000000000" pitchFamily="18" charset="0"/>
              <a:cs typeface="Futura" panose="02020800000000000000" pitchFamily="18" charset="0"/>
            </a:endParaRPr>
          </a:p>
          <a:p>
            <a:pPr>
              <a:lnSpc>
                <a:spcPct val="150000"/>
              </a:lnSpc>
            </a:pPr>
            <a:endParaRPr lang="en-US" sz="2400" dirty="0">
              <a:solidFill>
                <a:srgbClr val="FF8B0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C6311B44-0A69-44D6-A1E4-5D64D9E6172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1" y="185808"/>
            <a:ext cx="1016644" cy="94195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3C75463E-C2BE-48F3-8937-E2F006B6478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111" t="17071" r="7273" b="7172"/>
          <a:stretch/>
        </p:blipFill>
        <p:spPr>
          <a:xfrm>
            <a:off x="10954260" y="106324"/>
            <a:ext cx="1077895" cy="1000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671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11111" t="17071" r="7273" b="7172"/>
          <a:stretch/>
        </p:blipFill>
        <p:spPr>
          <a:xfrm>
            <a:off x="10946464" y="127238"/>
            <a:ext cx="1077895" cy="100052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1165CC5D-AED8-4997-B165-928EEF5962C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1" y="185808"/>
            <a:ext cx="1016644" cy="941952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EFC04646-6885-4200-9873-6747ECD74D9E}"/>
              </a:ext>
            </a:extLst>
          </p:cNvPr>
          <p:cNvSpPr/>
          <p:nvPr/>
        </p:nvSpPr>
        <p:spPr>
          <a:xfrm>
            <a:off x="3023205" y="597803"/>
            <a:ext cx="5733934" cy="523220"/>
          </a:xfrm>
          <a:prstGeom prst="rect">
            <a:avLst/>
          </a:prstGeom>
        </p:spPr>
        <p:txBody>
          <a:bodyPr wrap="square">
            <a:prstTxWarp prst="textDoubleWave1">
              <a:avLst/>
            </a:prstTxWarp>
            <a:spAutoFit/>
          </a:bodyPr>
          <a:lstStyle/>
          <a:p>
            <a:pPr algn="ctr"/>
            <a:r>
              <a:rPr lang="id-ID" sz="2800" dirty="0" smtClean="0">
                <a:solidFill>
                  <a:srgbClr val="FF8B0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SURAT KONFIRMASI BALASAN</a:t>
            </a:r>
            <a:endParaRPr lang="en-US" sz="2800" dirty="0">
              <a:solidFill>
                <a:srgbClr val="FF8B01"/>
              </a:solidFill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548"/>
          <a:stretch/>
        </p:blipFill>
        <p:spPr>
          <a:xfrm>
            <a:off x="1086421" y="1454726"/>
            <a:ext cx="4798564" cy="46407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8B0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508"/>
          <a:stretch/>
        </p:blipFill>
        <p:spPr>
          <a:xfrm>
            <a:off x="6095999" y="1454726"/>
            <a:ext cx="4850793" cy="46407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8B0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2061573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 err="1" smtClean="0">
                <a:solidFill>
                  <a:srgbClr val="FF8B01"/>
                </a:solidFill>
                <a:latin typeface="Futura" panose="02020800000000000000" pitchFamily="18" charset="0"/>
                <a:ea typeface="Futura" panose="02020800000000000000" pitchFamily="18" charset="0"/>
                <a:cs typeface="Futura" panose="02020800000000000000" pitchFamily="18" charset="0"/>
              </a:rPr>
              <a:t>Kriteria</a:t>
            </a:r>
            <a:r>
              <a:rPr lang="en-US" sz="3600" dirty="0" smtClean="0">
                <a:solidFill>
                  <a:srgbClr val="FF8B01"/>
                </a:solidFill>
                <a:latin typeface="Futura" panose="02020800000000000000" pitchFamily="18" charset="0"/>
                <a:ea typeface="Futura" panose="02020800000000000000" pitchFamily="18" charset="0"/>
                <a:cs typeface="Futura" panose="02020800000000000000" pitchFamily="18" charset="0"/>
              </a:rPr>
              <a:t> </a:t>
            </a:r>
            <a:r>
              <a:rPr lang="en-US" sz="3600" dirty="0" err="1" smtClean="0">
                <a:solidFill>
                  <a:srgbClr val="FF8B01"/>
                </a:solidFill>
                <a:latin typeface="Futura" panose="02020800000000000000" pitchFamily="18" charset="0"/>
                <a:ea typeface="Futura" panose="02020800000000000000" pitchFamily="18" charset="0"/>
                <a:cs typeface="Futura" panose="02020800000000000000" pitchFamily="18" charset="0"/>
              </a:rPr>
              <a:t>Penilaian</a:t>
            </a:r>
            <a:endParaRPr lang="en-US" sz="3600" dirty="0">
              <a:solidFill>
                <a:srgbClr val="FF8B01"/>
              </a:solidFill>
              <a:latin typeface="Futura" panose="02020800000000000000" pitchFamily="18" charset="0"/>
              <a:ea typeface="Futura" panose="02020800000000000000" pitchFamily="18" charset="0"/>
              <a:cs typeface="Futura" panose="02020800000000000000" pitchFamily="18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8416" y="1690688"/>
            <a:ext cx="1633728" cy="4967087"/>
          </a:xfr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C6311B44-0A69-44D6-A1E4-5D64D9E6172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1" y="185808"/>
            <a:ext cx="1016644" cy="94195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3C75463E-C2BE-48F3-8937-E2F006B6478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111" t="17071" r="7273" b="7172"/>
          <a:stretch/>
        </p:blipFill>
        <p:spPr>
          <a:xfrm>
            <a:off x="10954260" y="106324"/>
            <a:ext cx="1077895" cy="100052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690688"/>
            <a:ext cx="1121664" cy="672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153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 err="1" smtClean="0">
                <a:solidFill>
                  <a:srgbClr val="FF8B01"/>
                </a:solidFill>
                <a:latin typeface="Futura" panose="02020800000000000000" pitchFamily="18" charset="0"/>
                <a:ea typeface="Futura" panose="02020800000000000000" pitchFamily="18" charset="0"/>
                <a:cs typeface="Futura" panose="02020800000000000000" pitchFamily="18" charset="0"/>
              </a:rPr>
              <a:t>Hadiah</a:t>
            </a:r>
            <a:r>
              <a:rPr lang="en-US" sz="3600" dirty="0" smtClean="0">
                <a:solidFill>
                  <a:srgbClr val="FF8B01"/>
                </a:solidFill>
                <a:latin typeface="Futura" panose="02020800000000000000" pitchFamily="18" charset="0"/>
                <a:ea typeface="Futura" panose="02020800000000000000" pitchFamily="18" charset="0"/>
                <a:cs typeface="Futura" panose="02020800000000000000" pitchFamily="18" charset="0"/>
              </a:rPr>
              <a:t> </a:t>
            </a:r>
            <a:endParaRPr lang="en-US" sz="3600" dirty="0">
              <a:solidFill>
                <a:srgbClr val="FF8B01"/>
              </a:solidFill>
              <a:latin typeface="Futura" panose="02020800000000000000" pitchFamily="18" charset="0"/>
              <a:ea typeface="Futura" panose="02020800000000000000" pitchFamily="18" charset="0"/>
              <a:cs typeface="Futura" panose="02020800000000000000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id-ID" sz="2400" dirty="0">
                <a:solidFill>
                  <a:srgbClr val="FF8B01"/>
                </a:solidFill>
                <a:latin typeface="Futura" panose="02020800000000000000" pitchFamily="18" charset="0"/>
                <a:ea typeface="Futura" panose="02020800000000000000" pitchFamily="18" charset="0"/>
                <a:cs typeface="Futura" panose="02020800000000000000" pitchFamily="18" charset="0"/>
              </a:rPr>
              <a:t>	Juara 1	: Rp. </a:t>
            </a:r>
            <a:r>
              <a:rPr lang="id-ID" sz="2400" dirty="0" smtClean="0">
                <a:solidFill>
                  <a:srgbClr val="FF8B01"/>
                </a:solidFill>
                <a:latin typeface="Futura" panose="02020800000000000000" pitchFamily="18" charset="0"/>
                <a:ea typeface="Futura" panose="02020800000000000000" pitchFamily="18" charset="0"/>
                <a:cs typeface="Futura" panose="02020800000000000000" pitchFamily="18" charset="0"/>
              </a:rPr>
              <a:t>400.000</a:t>
            </a:r>
            <a:endParaRPr lang="en-US" sz="2400" dirty="0">
              <a:solidFill>
                <a:srgbClr val="FF8B01"/>
              </a:solidFill>
              <a:latin typeface="Futura" panose="02020800000000000000" pitchFamily="18" charset="0"/>
              <a:ea typeface="Futura" panose="02020800000000000000" pitchFamily="18" charset="0"/>
              <a:cs typeface="Futura" panose="02020800000000000000" pitchFamily="18" charset="0"/>
            </a:endParaRPr>
          </a:p>
          <a:p>
            <a:pPr>
              <a:lnSpc>
                <a:spcPct val="150000"/>
              </a:lnSpc>
            </a:pPr>
            <a:r>
              <a:rPr lang="id-ID" sz="2400" dirty="0">
                <a:solidFill>
                  <a:srgbClr val="FF8B01"/>
                </a:solidFill>
                <a:latin typeface="Futura" panose="02020800000000000000" pitchFamily="18" charset="0"/>
                <a:ea typeface="Futura" panose="02020800000000000000" pitchFamily="18" charset="0"/>
                <a:cs typeface="Futura" panose="02020800000000000000" pitchFamily="18" charset="0"/>
              </a:rPr>
              <a:t>	Juara 2	: Rp. 200.000</a:t>
            </a:r>
            <a:endParaRPr lang="en-US" sz="2400" dirty="0">
              <a:solidFill>
                <a:srgbClr val="FF8B01"/>
              </a:solidFill>
              <a:latin typeface="Futura" panose="02020800000000000000" pitchFamily="18" charset="0"/>
              <a:ea typeface="Futura" panose="02020800000000000000" pitchFamily="18" charset="0"/>
              <a:cs typeface="Futura" panose="02020800000000000000" pitchFamily="18" charset="0"/>
            </a:endParaRPr>
          </a:p>
          <a:p>
            <a:pPr>
              <a:lnSpc>
                <a:spcPct val="150000"/>
              </a:lnSpc>
            </a:pPr>
            <a:r>
              <a:rPr lang="id-ID" sz="2400" dirty="0">
                <a:solidFill>
                  <a:srgbClr val="FF8B01"/>
                </a:solidFill>
                <a:latin typeface="Futura" panose="02020800000000000000" pitchFamily="18" charset="0"/>
                <a:ea typeface="Futura" panose="02020800000000000000" pitchFamily="18" charset="0"/>
                <a:cs typeface="Futura" panose="02020800000000000000" pitchFamily="18" charset="0"/>
              </a:rPr>
              <a:t>	Juara 3	: Rp. 150.000</a:t>
            </a:r>
            <a:endParaRPr lang="en-US" sz="2400" dirty="0">
              <a:solidFill>
                <a:srgbClr val="FF8B01"/>
              </a:solidFill>
              <a:latin typeface="Futura" panose="02020800000000000000" pitchFamily="18" charset="0"/>
              <a:ea typeface="Futura" panose="02020800000000000000" pitchFamily="18" charset="0"/>
              <a:cs typeface="Futura" panose="02020800000000000000" pitchFamily="18" charset="0"/>
            </a:endParaRPr>
          </a:p>
          <a:p>
            <a:pPr>
              <a:lnSpc>
                <a:spcPct val="150000"/>
              </a:lnSpc>
            </a:pPr>
            <a:endParaRPr lang="en-US" sz="2400" dirty="0">
              <a:solidFill>
                <a:srgbClr val="FF8B01"/>
              </a:solidFill>
              <a:latin typeface="Futura" panose="02020800000000000000" pitchFamily="18" charset="0"/>
              <a:ea typeface="Futura" panose="02020800000000000000" pitchFamily="18" charset="0"/>
              <a:cs typeface="Futura" panose="02020800000000000000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C6311B44-0A69-44D6-A1E4-5D64D9E6172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1" y="185808"/>
            <a:ext cx="1016644" cy="94195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3C75463E-C2BE-48F3-8937-E2F006B6478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111" t="17071" r="7273" b="7172"/>
          <a:stretch/>
        </p:blipFill>
        <p:spPr>
          <a:xfrm>
            <a:off x="10954260" y="106324"/>
            <a:ext cx="1077895" cy="1000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933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58260" cy="142875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6375" y="13347"/>
            <a:ext cx="1825625" cy="1825625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581530" y="517525"/>
            <a:ext cx="10515600" cy="13255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en-US" sz="3600" dirty="0" smtClean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PELAPORAN DONASI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89528" y="4242487"/>
            <a:ext cx="10889659" cy="10975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en-US" sz="3000" dirty="0" smtClean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JUMLAH DONASI DARI DONATUR PANITIA = </a:t>
            </a:r>
            <a:r>
              <a:rPr lang="en-US" sz="3000" dirty="0" err="1" smtClean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Rp</a:t>
            </a:r>
            <a:r>
              <a:rPr lang="en-US" sz="3000" dirty="0" smtClean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23.264.161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29130" y="2940651"/>
            <a:ext cx="10889659" cy="10975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en-US" sz="3000" dirty="0" smtClean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JUMLAH DONASI FUN CHARITY FESTIVAL (25-04) = </a:t>
            </a:r>
            <a:r>
              <a:rPr lang="en-US" sz="3000" dirty="0" err="1" smtClean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Rp</a:t>
            </a:r>
            <a:r>
              <a:rPr lang="en-US" sz="3000" dirty="0" smtClean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33.334.617</a:t>
            </a:r>
            <a:endParaRPr lang="en-US" sz="3000" dirty="0" smtClean="0">
              <a:solidFill>
                <a:srgbClr val="FD8D00"/>
              </a:solidFill>
              <a:latin typeface="Adobe Gothic Std B" pitchFamily="34" charset="-128"/>
              <a:ea typeface="Adobe Gothic Std B" pitchFamily="34" charset="-128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4810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58260" cy="142875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6375" y="13347"/>
            <a:ext cx="1825625" cy="1825625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581530" y="517525"/>
            <a:ext cx="10515600" cy="13255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en-US" sz="3600" dirty="0" smtClean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NAMA PANITIA YANG SUDAH LUNAS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130" y="1843088"/>
            <a:ext cx="2327232" cy="3887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686" y="1659611"/>
            <a:ext cx="2417119" cy="4246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643" y="1843088"/>
            <a:ext cx="2639540" cy="4073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4072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B9AFDAA5-AAE0-43DE-A6B3-43FFF2AE272B}"/>
              </a:ext>
            </a:extLst>
          </p:cNvPr>
          <p:cNvSpPr/>
          <p:nvPr/>
        </p:nvSpPr>
        <p:spPr>
          <a:xfrm>
            <a:off x="2463814" y="2767279"/>
            <a:ext cx="7264372" cy="132343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8000" dirty="0">
                <a:solidFill>
                  <a:schemeClr val="bg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Thank You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3C75463E-C2BE-48F3-8937-E2F006B647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111" t="17071" r="7273" b="7172"/>
          <a:stretch/>
        </p:blipFill>
        <p:spPr>
          <a:xfrm>
            <a:off x="7406388" y="4032148"/>
            <a:ext cx="1077895" cy="100052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AAFB2081-4EAE-4F0E-81E2-E886F033CC9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8970" y="4090718"/>
            <a:ext cx="1016644" cy="941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2701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E2FB49CD-D78E-4B39-95E3-D8B9ECA3FE2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111" t="17071" r="7273" b="7172"/>
          <a:stretch/>
        </p:blipFill>
        <p:spPr>
          <a:xfrm>
            <a:off x="10946464" y="127238"/>
            <a:ext cx="1077895" cy="100052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C6311B44-0A69-44D6-A1E4-5D64D9E6172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1" y="185808"/>
            <a:ext cx="1016644" cy="94195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EFC04646-6885-4200-9873-6747ECD74D9E}"/>
              </a:ext>
            </a:extLst>
          </p:cNvPr>
          <p:cNvSpPr/>
          <p:nvPr/>
        </p:nvSpPr>
        <p:spPr>
          <a:xfrm>
            <a:off x="3691419" y="709039"/>
            <a:ext cx="5018827" cy="523220"/>
          </a:xfrm>
          <a:prstGeom prst="rect">
            <a:avLst/>
          </a:prstGeom>
        </p:spPr>
        <p:txBody>
          <a:bodyPr wrap="square">
            <a:prstTxWarp prst="textDoubleWave1">
              <a:avLst/>
            </a:prstTxWarp>
            <a:spAutoFit/>
          </a:bodyPr>
          <a:lstStyle/>
          <a:p>
            <a:pPr algn="ctr"/>
            <a:r>
              <a:rPr lang="id-ID" sz="2800" dirty="0" smtClean="0">
                <a:solidFill>
                  <a:srgbClr val="FF8B0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CV PEMBICARA</a:t>
            </a:r>
            <a:endParaRPr lang="en-US" sz="2800" dirty="0">
              <a:solidFill>
                <a:srgbClr val="FF8B01"/>
              </a:solidFill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0" r="7165"/>
          <a:stretch/>
        </p:blipFill>
        <p:spPr>
          <a:xfrm>
            <a:off x="1215297" y="1911804"/>
            <a:ext cx="4985535" cy="38323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8B0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9132" y="1622469"/>
            <a:ext cx="3971975" cy="44110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8B0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675407311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D73911D9-2F9F-4341-9F6F-FD78C084A6A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111" t="17071" r="7273" b="7172"/>
          <a:stretch/>
        </p:blipFill>
        <p:spPr>
          <a:xfrm>
            <a:off x="10946464" y="127238"/>
            <a:ext cx="1077895" cy="100052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46A8E952-B235-4331-912E-6456D0DC9DE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1" y="185808"/>
            <a:ext cx="1016644" cy="941952"/>
          </a:xfrm>
          <a:prstGeom prst="rect">
            <a:avLst/>
          </a:prstGeom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7594030"/>
              </p:ext>
            </p:extLst>
          </p:nvPr>
        </p:nvGraphicFramePr>
        <p:xfrm>
          <a:off x="847480" y="1433146"/>
          <a:ext cx="4592028" cy="4557342"/>
        </p:xfrm>
        <a:graphic>
          <a:graphicData uri="http://schemas.openxmlformats.org/drawingml/2006/table">
            <a:tbl>
              <a:tblPr>
                <a:tableStyleId>{5FD0F851-EC5A-4D38-B0AD-8093EC10F338}</a:tableStyleId>
              </a:tblPr>
              <a:tblGrid>
                <a:gridCol w="1165561"/>
                <a:gridCol w="631930"/>
                <a:gridCol w="2794537"/>
              </a:tblGrid>
              <a:tr h="413364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rgbClr val="FF8B01"/>
                          </a:solidFill>
                          <a:effectLst/>
                          <a:latin typeface="Adobe Gothic Std B" pitchFamily="34" charset="-128"/>
                          <a:ea typeface="Adobe Gothic Std B" pitchFamily="34" charset="-128"/>
                        </a:rPr>
                        <a:t>Rundown </a:t>
                      </a:r>
                      <a:br>
                        <a:rPr lang="en-US" sz="1100" u="none" strike="noStrike" dirty="0">
                          <a:solidFill>
                            <a:srgbClr val="FF8B01"/>
                          </a:solidFill>
                          <a:effectLst/>
                          <a:latin typeface="Adobe Gothic Std B" pitchFamily="34" charset="-128"/>
                          <a:ea typeface="Adobe Gothic Std B" pitchFamily="34" charset="-128"/>
                        </a:rPr>
                      </a:br>
                      <a:r>
                        <a:rPr lang="en-US" sz="1100" u="none" strike="noStrike" dirty="0">
                          <a:solidFill>
                            <a:srgbClr val="FF8B01"/>
                          </a:solidFill>
                          <a:effectLst/>
                          <a:latin typeface="Adobe Gothic Std B" pitchFamily="34" charset="-128"/>
                          <a:ea typeface="Adobe Gothic Std B" pitchFamily="34" charset="-128"/>
                        </a:rPr>
                        <a:t>Preventive Action Against Covid-19</a:t>
                      </a:r>
                      <a:endParaRPr lang="en-US" sz="1100" b="0" i="0" u="none" strike="noStrike" dirty="0">
                        <a:solidFill>
                          <a:srgbClr val="FF8B01"/>
                        </a:solidFill>
                        <a:effectLst/>
                        <a:latin typeface="Adobe Gothic Std B" pitchFamily="34" charset="-128"/>
                        <a:ea typeface="Adobe Gothic Std B" pitchFamily="34" charset="-128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</a:tr>
              <a:tr h="374095"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solidFill>
                            <a:srgbClr val="FF8B01"/>
                          </a:solidFill>
                          <a:effectLst/>
                          <a:latin typeface="Adobe Gothic Std B" pitchFamily="34" charset="-128"/>
                          <a:ea typeface="Adobe Gothic Std B" pitchFamily="34" charset="-128"/>
                        </a:rPr>
                        <a:t>Waktu</a:t>
                      </a:r>
                      <a:endParaRPr lang="id-ID" sz="1100" b="0" i="0" u="none" strike="noStrike">
                        <a:solidFill>
                          <a:srgbClr val="FF8B01"/>
                        </a:solidFill>
                        <a:effectLst/>
                        <a:latin typeface="Adobe Gothic Std B" pitchFamily="34" charset="-128"/>
                        <a:ea typeface="Adobe Gothic Std B" pitchFamily="34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solidFill>
                            <a:srgbClr val="FF8B01"/>
                          </a:solidFill>
                          <a:effectLst/>
                          <a:latin typeface="Adobe Gothic Std B" pitchFamily="34" charset="-128"/>
                          <a:ea typeface="Adobe Gothic Std B" pitchFamily="34" charset="-128"/>
                        </a:rPr>
                        <a:t>Durasi</a:t>
                      </a:r>
                      <a:endParaRPr lang="id-ID" sz="1100" b="0" i="0" u="none" strike="noStrike">
                        <a:solidFill>
                          <a:srgbClr val="FF8B01"/>
                        </a:solidFill>
                        <a:effectLst/>
                        <a:latin typeface="Adobe Gothic Std B" pitchFamily="34" charset="-128"/>
                        <a:ea typeface="Adobe Gothic Std B" pitchFamily="34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solidFill>
                            <a:srgbClr val="FF8B01"/>
                          </a:solidFill>
                          <a:effectLst/>
                          <a:latin typeface="Adobe Gothic Std B" pitchFamily="34" charset="-128"/>
                          <a:ea typeface="Adobe Gothic Std B" pitchFamily="34" charset="-128"/>
                        </a:rPr>
                        <a:t>Kegiatan</a:t>
                      </a:r>
                      <a:endParaRPr lang="id-ID" sz="1100" b="0" i="0" u="none" strike="noStrike">
                        <a:solidFill>
                          <a:srgbClr val="FF8B01"/>
                        </a:solidFill>
                        <a:effectLst/>
                        <a:latin typeface="Adobe Gothic Std B" pitchFamily="34" charset="-128"/>
                        <a:ea typeface="Adobe Gothic Std B" pitchFamily="34" charset="-128"/>
                      </a:endParaRPr>
                    </a:p>
                  </a:txBody>
                  <a:tcPr marL="9525" marR="9525" marT="9525" marB="0" anchor="ctr"/>
                </a:tc>
              </a:tr>
              <a:tr h="374095"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solidFill>
                            <a:srgbClr val="FF8B01"/>
                          </a:solidFill>
                          <a:effectLst/>
                          <a:latin typeface="Adobe Gothic Std B" pitchFamily="34" charset="-128"/>
                          <a:ea typeface="Adobe Gothic Std B" pitchFamily="34" charset="-128"/>
                        </a:rPr>
                        <a:t>10.00 - 10.02</a:t>
                      </a:r>
                      <a:endParaRPr lang="id-ID" sz="1100" b="0" i="0" u="none" strike="noStrike">
                        <a:solidFill>
                          <a:srgbClr val="FF8B01"/>
                        </a:solidFill>
                        <a:effectLst/>
                        <a:latin typeface="Adobe Gothic Std B" pitchFamily="34" charset="-128"/>
                        <a:ea typeface="Adobe Gothic Std B" pitchFamily="34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solidFill>
                            <a:srgbClr val="FF8B01"/>
                          </a:solidFill>
                          <a:effectLst/>
                          <a:latin typeface="Adobe Gothic Std B" pitchFamily="34" charset="-128"/>
                          <a:ea typeface="Adobe Gothic Std B" pitchFamily="34" charset="-128"/>
                        </a:rPr>
                        <a:t>2'</a:t>
                      </a:r>
                      <a:endParaRPr lang="id-ID" sz="1100" b="0" i="0" u="none" strike="noStrike">
                        <a:solidFill>
                          <a:srgbClr val="FF8B01"/>
                        </a:solidFill>
                        <a:effectLst/>
                        <a:latin typeface="Adobe Gothic Std B" pitchFamily="34" charset="-128"/>
                        <a:ea typeface="Adobe Gothic Std B" pitchFamily="34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100" u="none" strike="noStrike" dirty="0">
                          <a:solidFill>
                            <a:srgbClr val="FF8B01"/>
                          </a:solidFill>
                          <a:effectLst/>
                          <a:latin typeface="Adobe Gothic Std B" pitchFamily="34" charset="-128"/>
                          <a:ea typeface="Adobe Gothic Std B" pitchFamily="34" charset="-128"/>
                        </a:rPr>
                        <a:t>Pembukaan oleh MC</a:t>
                      </a:r>
                      <a:endParaRPr lang="id-ID" sz="1100" b="0" i="0" u="none" strike="noStrike" dirty="0">
                        <a:solidFill>
                          <a:srgbClr val="FF8B01"/>
                        </a:solidFill>
                        <a:effectLst/>
                        <a:latin typeface="Adobe Gothic Std B" pitchFamily="34" charset="-128"/>
                        <a:ea typeface="Adobe Gothic Std B" pitchFamily="34" charset="-128"/>
                      </a:endParaRPr>
                    </a:p>
                  </a:txBody>
                  <a:tcPr marL="9525" marR="9525" marT="9525" marB="0" anchor="ctr"/>
                </a:tc>
              </a:tr>
              <a:tr h="413364"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solidFill>
                            <a:srgbClr val="FF8B01"/>
                          </a:solidFill>
                          <a:effectLst/>
                          <a:latin typeface="Adobe Gothic Std B" pitchFamily="34" charset="-128"/>
                          <a:ea typeface="Adobe Gothic Std B" pitchFamily="34" charset="-128"/>
                        </a:rPr>
                        <a:t>10.02 - 10.05</a:t>
                      </a:r>
                      <a:endParaRPr lang="id-ID" sz="1100" b="0" i="0" u="none" strike="noStrike">
                        <a:solidFill>
                          <a:srgbClr val="FF8B01"/>
                        </a:solidFill>
                        <a:effectLst/>
                        <a:latin typeface="Adobe Gothic Std B" pitchFamily="34" charset="-128"/>
                        <a:ea typeface="Adobe Gothic Std B" pitchFamily="34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solidFill>
                            <a:srgbClr val="FF8B01"/>
                          </a:solidFill>
                          <a:effectLst/>
                          <a:latin typeface="Adobe Gothic Std B" pitchFamily="34" charset="-128"/>
                          <a:ea typeface="Adobe Gothic Std B" pitchFamily="34" charset="-128"/>
                        </a:rPr>
                        <a:t>3'</a:t>
                      </a:r>
                      <a:endParaRPr lang="id-ID" sz="1100" b="0" i="0" u="none" strike="noStrike">
                        <a:solidFill>
                          <a:srgbClr val="FF8B01"/>
                        </a:solidFill>
                        <a:effectLst/>
                        <a:latin typeface="Adobe Gothic Std B" pitchFamily="34" charset="-128"/>
                        <a:ea typeface="Adobe Gothic Std B" pitchFamily="34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100" u="none" strike="noStrike" dirty="0">
                          <a:solidFill>
                            <a:srgbClr val="FF8B01"/>
                          </a:solidFill>
                          <a:effectLst/>
                          <a:latin typeface="Adobe Gothic Std B" pitchFamily="34" charset="-128"/>
                          <a:ea typeface="Adobe Gothic Std B" pitchFamily="34" charset="-128"/>
                        </a:rPr>
                        <a:t>MC memperkenalkan pembicara dan moderator </a:t>
                      </a:r>
                      <a:endParaRPr lang="id-ID" sz="1100" b="0" i="0" u="none" strike="noStrike" dirty="0">
                        <a:solidFill>
                          <a:srgbClr val="FF8B01"/>
                        </a:solidFill>
                        <a:effectLst/>
                        <a:latin typeface="Adobe Gothic Std B" pitchFamily="34" charset="-128"/>
                        <a:ea typeface="Adobe Gothic Std B" pitchFamily="34" charset="-128"/>
                      </a:endParaRPr>
                    </a:p>
                  </a:txBody>
                  <a:tcPr marL="9525" marR="9525" marT="9525" marB="0" anchor="ctr"/>
                </a:tc>
              </a:tr>
              <a:tr h="374095"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solidFill>
                            <a:srgbClr val="FF8B01"/>
                          </a:solidFill>
                          <a:effectLst/>
                          <a:latin typeface="Adobe Gothic Std B" pitchFamily="34" charset="-128"/>
                          <a:ea typeface="Adobe Gothic Std B" pitchFamily="34" charset="-128"/>
                        </a:rPr>
                        <a:t>10.05 - 10.08</a:t>
                      </a:r>
                      <a:endParaRPr lang="id-ID" sz="1100" b="0" i="0" u="none" strike="noStrike">
                        <a:solidFill>
                          <a:srgbClr val="FF8B01"/>
                        </a:solidFill>
                        <a:effectLst/>
                        <a:latin typeface="Adobe Gothic Std B" pitchFamily="34" charset="-128"/>
                        <a:ea typeface="Adobe Gothic Std B" pitchFamily="34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solidFill>
                            <a:srgbClr val="FF8B01"/>
                          </a:solidFill>
                          <a:effectLst/>
                          <a:latin typeface="Adobe Gothic Std B" pitchFamily="34" charset="-128"/>
                          <a:ea typeface="Adobe Gothic Std B" pitchFamily="34" charset="-128"/>
                        </a:rPr>
                        <a:t>3'</a:t>
                      </a:r>
                      <a:endParaRPr lang="id-ID" sz="1100" b="0" i="0" u="none" strike="noStrike">
                        <a:solidFill>
                          <a:srgbClr val="FF8B01"/>
                        </a:solidFill>
                        <a:effectLst/>
                        <a:latin typeface="Adobe Gothic Std B" pitchFamily="34" charset="-128"/>
                        <a:ea typeface="Adobe Gothic Std B" pitchFamily="34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100" u="none" strike="noStrike">
                          <a:solidFill>
                            <a:srgbClr val="FF8B01"/>
                          </a:solidFill>
                          <a:effectLst/>
                          <a:latin typeface="Adobe Gothic Std B" pitchFamily="34" charset="-128"/>
                          <a:ea typeface="Adobe Gothic Std B" pitchFamily="34" charset="-128"/>
                        </a:rPr>
                        <a:t>Pembukaan oleh moderator</a:t>
                      </a:r>
                      <a:endParaRPr lang="id-ID" sz="1100" b="0" i="0" u="none" strike="noStrike">
                        <a:solidFill>
                          <a:srgbClr val="FF8B01"/>
                        </a:solidFill>
                        <a:effectLst/>
                        <a:latin typeface="Adobe Gothic Std B" pitchFamily="34" charset="-128"/>
                        <a:ea typeface="Adobe Gothic Std B" pitchFamily="34" charset="-128"/>
                      </a:endParaRPr>
                    </a:p>
                  </a:txBody>
                  <a:tcPr marL="9525" marR="9525" marT="9525" marB="0" anchor="ctr"/>
                </a:tc>
              </a:tr>
              <a:tr h="413364"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solidFill>
                            <a:srgbClr val="FF8B01"/>
                          </a:solidFill>
                          <a:effectLst/>
                          <a:latin typeface="Adobe Gothic Std B" pitchFamily="34" charset="-128"/>
                          <a:ea typeface="Adobe Gothic Std B" pitchFamily="34" charset="-128"/>
                        </a:rPr>
                        <a:t>10.08 - 10.28</a:t>
                      </a:r>
                      <a:endParaRPr lang="id-ID" sz="1100" b="0" i="0" u="none" strike="noStrike">
                        <a:solidFill>
                          <a:srgbClr val="FF8B01"/>
                        </a:solidFill>
                        <a:effectLst/>
                        <a:latin typeface="Adobe Gothic Std B" pitchFamily="34" charset="-128"/>
                        <a:ea typeface="Adobe Gothic Std B" pitchFamily="34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solidFill>
                            <a:srgbClr val="FF8B01"/>
                          </a:solidFill>
                          <a:effectLst/>
                          <a:latin typeface="Adobe Gothic Std B" pitchFamily="34" charset="-128"/>
                          <a:ea typeface="Adobe Gothic Std B" pitchFamily="34" charset="-128"/>
                        </a:rPr>
                        <a:t>20'</a:t>
                      </a:r>
                      <a:endParaRPr lang="id-ID" sz="1100" b="0" i="0" u="none" strike="noStrike">
                        <a:solidFill>
                          <a:srgbClr val="FF8B01"/>
                        </a:solidFill>
                        <a:effectLst/>
                        <a:latin typeface="Adobe Gothic Std B" pitchFamily="34" charset="-128"/>
                        <a:ea typeface="Adobe Gothic Std B" pitchFamily="34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100" u="none" strike="noStrike" dirty="0">
                          <a:solidFill>
                            <a:srgbClr val="FF8B01"/>
                          </a:solidFill>
                          <a:effectLst/>
                          <a:latin typeface="Adobe Gothic Std B" pitchFamily="34" charset="-128"/>
                          <a:ea typeface="Adobe Gothic Std B" pitchFamily="34" charset="-128"/>
                        </a:rPr>
                        <a:t>Penyampaian materi oleh</a:t>
                      </a:r>
                      <a:br>
                        <a:rPr lang="id-ID" sz="1100" u="none" strike="noStrike" dirty="0">
                          <a:solidFill>
                            <a:srgbClr val="FF8B01"/>
                          </a:solidFill>
                          <a:effectLst/>
                          <a:latin typeface="Adobe Gothic Std B" pitchFamily="34" charset="-128"/>
                          <a:ea typeface="Adobe Gothic Std B" pitchFamily="34" charset="-128"/>
                        </a:rPr>
                      </a:br>
                      <a:r>
                        <a:rPr lang="id-ID" sz="1100" u="none" strike="noStrike" dirty="0">
                          <a:solidFill>
                            <a:srgbClr val="FF8B01"/>
                          </a:solidFill>
                          <a:effectLst/>
                          <a:latin typeface="Adobe Gothic Std B" pitchFamily="34" charset="-128"/>
                          <a:ea typeface="Adobe Gothic Std B" pitchFamily="34" charset="-128"/>
                        </a:rPr>
                        <a:t>dr. Haruyuki Dewi Faisal</a:t>
                      </a:r>
                      <a:endParaRPr lang="id-ID" sz="1100" b="0" i="0" u="none" strike="noStrike" dirty="0">
                        <a:solidFill>
                          <a:srgbClr val="FF8B01"/>
                        </a:solidFill>
                        <a:effectLst/>
                        <a:latin typeface="Adobe Gothic Std B" pitchFamily="34" charset="-128"/>
                        <a:ea typeface="Adobe Gothic Std B" pitchFamily="34" charset="-128"/>
                      </a:endParaRPr>
                    </a:p>
                  </a:txBody>
                  <a:tcPr marL="9525" marR="9525" marT="9525" marB="0" anchor="ctr"/>
                </a:tc>
              </a:tr>
              <a:tr h="620047"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solidFill>
                            <a:srgbClr val="FF8B01"/>
                          </a:solidFill>
                          <a:effectLst/>
                          <a:latin typeface="Adobe Gothic Std B" pitchFamily="34" charset="-128"/>
                          <a:ea typeface="Adobe Gothic Std B" pitchFamily="34" charset="-128"/>
                        </a:rPr>
                        <a:t>10.28 - 10.30</a:t>
                      </a:r>
                      <a:endParaRPr lang="id-ID" sz="1100" b="0" i="0" u="none" strike="noStrike">
                        <a:solidFill>
                          <a:srgbClr val="FF8B01"/>
                        </a:solidFill>
                        <a:effectLst/>
                        <a:latin typeface="Adobe Gothic Std B" pitchFamily="34" charset="-128"/>
                        <a:ea typeface="Adobe Gothic Std B" pitchFamily="34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solidFill>
                            <a:srgbClr val="FF8B01"/>
                          </a:solidFill>
                          <a:effectLst/>
                          <a:latin typeface="Adobe Gothic Std B" pitchFamily="34" charset="-128"/>
                          <a:ea typeface="Adobe Gothic Std B" pitchFamily="34" charset="-128"/>
                        </a:rPr>
                        <a:t>2'</a:t>
                      </a:r>
                      <a:endParaRPr lang="id-ID" sz="1100" b="0" i="0" u="none" strike="noStrike">
                        <a:solidFill>
                          <a:srgbClr val="FF8B01"/>
                        </a:solidFill>
                        <a:effectLst/>
                        <a:latin typeface="Adobe Gothic Std B" pitchFamily="34" charset="-128"/>
                        <a:ea typeface="Adobe Gothic Std B" pitchFamily="34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100" u="none" strike="noStrike" dirty="0">
                          <a:solidFill>
                            <a:srgbClr val="FF8B01"/>
                          </a:solidFill>
                          <a:effectLst/>
                          <a:latin typeface="Adobe Gothic Std B" pitchFamily="34" charset="-128"/>
                          <a:ea typeface="Adobe Gothic Std B" pitchFamily="34" charset="-128"/>
                        </a:rPr>
                        <a:t>Moderator mepersilahkan pembicara ke 2 untuk memberikan materi</a:t>
                      </a:r>
                      <a:endParaRPr lang="id-ID" sz="1100" b="0" i="0" u="none" strike="noStrike" dirty="0">
                        <a:solidFill>
                          <a:srgbClr val="FF8B01"/>
                        </a:solidFill>
                        <a:effectLst/>
                        <a:latin typeface="Adobe Gothic Std B" pitchFamily="34" charset="-128"/>
                        <a:ea typeface="Adobe Gothic Std B" pitchFamily="34" charset="-128"/>
                      </a:endParaRPr>
                    </a:p>
                  </a:txBody>
                  <a:tcPr marL="9525" marR="9525" marT="9525" marB="0" anchor="ctr"/>
                </a:tc>
              </a:tr>
              <a:tr h="413364"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solidFill>
                            <a:srgbClr val="FF8B01"/>
                          </a:solidFill>
                          <a:effectLst/>
                          <a:latin typeface="Adobe Gothic Std B" pitchFamily="34" charset="-128"/>
                          <a:ea typeface="Adobe Gothic Std B" pitchFamily="34" charset="-128"/>
                        </a:rPr>
                        <a:t>10.30 - 10.50</a:t>
                      </a:r>
                      <a:endParaRPr lang="id-ID" sz="1100" b="0" i="0" u="none" strike="noStrike">
                        <a:solidFill>
                          <a:srgbClr val="FF8B01"/>
                        </a:solidFill>
                        <a:effectLst/>
                        <a:latin typeface="Adobe Gothic Std B" pitchFamily="34" charset="-128"/>
                        <a:ea typeface="Adobe Gothic Std B" pitchFamily="34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solidFill>
                            <a:srgbClr val="FF8B01"/>
                          </a:solidFill>
                          <a:effectLst/>
                          <a:latin typeface="Adobe Gothic Std B" pitchFamily="34" charset="-128"/>
                          <a:ea typeface="Adobe Gothic Std B" pitchFamily="34" charset="-128"/>
                        </a:rPr>
                        <a:t>20'</a:t>
                      </a:r>
                      <a:endParaRPr lang="id-ID" sz="1100" b="0" i="0" u="none" strike="noStrike">
                        <a:solidFill>
                          <a:srgbClr val="FF8B01"/>
                        </a:solidFill>
                        <a:effectLst/>
                        <a:latin typeface="Adobe Gothic Std B" pitchFamily="34" charset="-128"/>
                        <a:ea typeface="Adobe Gothic Std B" pitchFamily="34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100" u="none" strike="noStrike">
                          <a:solidFill>
                            <a:srgbClr val="FF8B01"/>
                          </a:solidFill>
                          <a:effectLst/>
                          <a:latin typeface="Adobe Gothic Std B" pitchFamily="34" charset="-128"/>
                          <a:ea typeface="Adobe Gothic Std B" pitchFamily="34" charset="-128"/>
                        </a:rPr>
                        <a:t>Penyampaian materi oleh</a:t>
                      </a:r>
                      <a:br>
                        <a:rPr lang="id-ID" sz="1100" u="none" strike="noStrike">
                          <a:solidFill>
                            <a:srgbClr val="FF8B01"/>
                          </a:solidFill>
                          <a:effectLst/>
                          <a:latin typeface="Adobe Gothic Std B" pitchFamily="34" charset="-128"/>
                          <a:ea typeface="Adobe Gothic Std B" pitchFamily="34" charset="-128"/>
                        </a:rPr>
                      </a:br>
                      <a:r>
                        <a:rPr lang="id-ID" sz="1100" u="none" strike="noStrike">
                          <a:solidFill>
                            <a:srgbClr val="FF8B01"/>
                          </a:solidFill>
                          <a:effectLst/>
                          <a:latin typeface="Adobe Gothic Std B" pitchFamily="34" charset="-128"/>
                          <a:ea typeface="Adobe Gothic Std B" pitchFamily="34" charset="-128"/>
                        </a:rPr>
                        <a:t>dr. Andira Utami</a:t>
                      </a:r>
                      <a:endParaRPr lang="id-ID" sz="1100" b="0" i="0" u="none" strike="noStrike">
                        <a:solidFill>
                          <a:srgbClr val="FF8B01"/>
                        </a:solidFill>
                        <a:effectLst/>
                        <a:latin typeface="Adobe Gothic Std B" pitchFamily="34" charset="-128"/>
                        <a:ea typeface="Adobe Gothic Std B" pitchFamily="34" charset="-128"/>
                      </a:endParaRPr>
                    </a:p>
                  </a:txBody>
                  <a:tcPr marL="9525" marR="9525" marT="9525" marB="0" anchor="ctr"/>
                </a:tc>
              </a:tr>
              <a:tr h="374095"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solidFill>
                            <a:srgbClr val="FF8B01"/>
                          </a:solidFill>
                          <a:effectLst/>
                          <a:latin typeface="Adobe Gothic Std B" pitchFamily="34" charset="-128"/>
                          <a:ea typeface="Adobe Gothic Std B" pitchFamily="34" charset="-128"/>
                        </a:rPr>
                        <a:t>10.50 - 11.20</a:t>
                      </a:r>
                      <a:endParaRPr lang="id-ID" sz="1100" b="0" i="0" u="none" strike="noStrike">
                        <a:solidFill>
                          <a:srgbClr val="FF8B01"/>
                        </a:solidFill>
                        <a:effectLst/>
                        <a:latin typeface="Adobe Gothic Std B" pitchFamily="34" charset="-128"/>
                        <a:ea typeface="Adobe Gothic Std B" pitchFamily="34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solidFill>
                            <a:srgbClr val="FF8B01"/>
                          </a:solidFill>
                          <a:effectLst/>
                          <a:latin typeface="Adobe Gothic Std B" pitchFamily="34" charset="-128"/>
                          <a:ea typeface="Adobe Gothic Std B" pitchFamily="34" charset="-128"/>
                        </a:rPr>
                        <a:t>30'</a:t>
                      </a:r>
                      <a:endParaRPr lang="id-ID" sz="1100" b="0" i="0" u="none" strike="noStrike">
                        <a:solidFill>
                          <a:srgbClr val="FF8B01"/>
                        </a:solidFill>
                        <a:effectLst/>
                        <a:latin typeface="Adobe Gothic Std B" pitchFamily="34" charset="-128"/>
                        <a:ea typeface="Adobe Gothic Std B" pitchFamily="34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100" u="none" strike="noStrike" dirty="0">
                          <a:solidFill>
                            <a:srgbClr val="FF8B01"/>
                          </a:solidFill>
                          <a:effectLst/>
                          <a:latin typeface="Adobe Gothic Std B" pitchFamily="34" charset="-128"/>
                          <a:ea typeface="Adobe Gothic Std B" pitchFamily="34" charset="-128"/>
                        </a:rPr>
                        <a:t>Sesi Tanya Jawab</a:t>
                      </a:r>
                      <a:endParaRPr lang="id-ID" sz="1100" b="0" i="0" u="none" strike="noStrike" dirty="0">
                        <a:solidFill>
                          <a:srgbClr val="FF8B01"/>
                        </a:solidFill>
                        <a:effectLst/>
                        <a:latin typeface="Adobe Gothic Std B" pitchFamily="34" charset="-128"/>
                        <a:ea typeface="Adobe Gothic Std B" pitchFamily="34" charset="-128"/>
                      </a:endParaRPr>
                    </a:p>
                  </a:txBody>
                  <a:tcPr marL="9525" marR="9525" marT="9525" marB="0" anchor="ctr"/>
                </a:tc>
              </a:tr>
              <a:tr h="413364"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solidFill>
                            <a:srgbClr val="FF8B01"/>
                          </a:solidFill>
                          <a:effectLst/>
                          <a:latin typeface="Adobe Gothic Std B" pitchFamily="34" charset="-128"/>
                          <a:ea typeface="Adobe Gothic Std B" pitchFamily="34" charset="-128"/>
                        </a:rPr>
                        <a:t>11.20 - 11.23</a:t>
                      </a:r>
                      <a:endParaRPr lang="id-ID" sz="1100" b="0" i="0" u="none" strike="noStrike">
                        <a:solidFill>
                          <a:srgbClr val="FF8B01"/>
                        </a:solidFill>
                        <a:effectLst/>
                        <a:latin typeface="Adobe Gothic Std B" pitchFamily="34" charset="-128"/>
                        <a:ea typeface="Adobe Gothic Std B" pitchFamily="34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solidFill>
                            <a:srgbClr val="FF8B01"/>
                          </a:solidFill>
                          <a:effectLst/>
                          <a:latin typeface="Adobe Gothic Std B" pitchFamily="34" charset="-128"/>
                          <a:ea typeface="Adobe Gothic Std B" pitchFamily="34" charset="-128"/>
                        </a:rPr>
                        <a:t>3'</a:t>
                      </a:r>
                      <a:endParaRPr lang="id-ID" sz="1100" b="0" i="0" u="none" strike="noStrike">
                        <a:solidFill>
                          <a:srgbClr val="FF8B01"/>
                        </a:solidFill>
                        <a:effectLst/>
                        <a:latin typeface="Adobe Gothic Std B" pitchFamily="34" charset="-128"/>
                        <a:ea typeface="Adobe Gothic Std B" pitchFamily="34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100" u="none" strike="noStrike">
                          <a:solidFill>
                            <a:srgbClr val="FF8B01"/>
                          </a:solidFill>
                          <a:effectLst/>
                          <a:latin typeface="Adobe Gothic Std B" pitchFamily="34" charset="-128"/>
                          <a:ea typeface="Adobe Gothic Std B" pitchFamily="34" charset="-128"/>
                        </a:rPr>
                        <a:t>Pembacaan kesimpulan webinar oleh Moderator</a:t>
                      </a:r>
                      <a:endParaRPr lang="id-ID" sz="1100" b="0" i="0" u="none" strike="noStrike">
                        <a:solidFill>
                          <a:srgbClr val="FF8B01"/>
                        </a:solidFill>
                        <a:effectLst/>
                        <a:latin typeface="Adobe Gothic Std B" pitchFamily="34" charset="-128"/>
                        <a:ea typeface="Adobe Gothic Std B" pitchFamily="34" charset="-128"/>
                      </a:endParaRPr>
                    </a:p>
                  </a:txBody>
                  <a:tcPr marL="9525" marR="9525" marT="9525" marB="0" anchor="ctr"/>
                </a:tc>
              </a:tr>
              <a:tr h="374095"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solidFill>
                            <a:srgbClr val="FF8B01"/>
                          </a:solidFill>
                          <a:effectLst/>
                          <a:latin typeface="Adobe Gothic Std B" pitchFamily="34" charset="-128"/>
                          <a:ea typeface="Adobe Gothic Std B" pitchFamily="34" charset="-128"/>
                        </a:rPr>
                        <a:t>11.23 - 11.25</a:t>
                      </a:r>
                      <a:endParaRPr lang="id-ID" sz="1100" b="0" i="0" u="none" strike="noStrike">
                        <a:solidFill>
                          <a:srgbClr val="FF8B01"/>
                        </a:solidFill>
                        <a:effectLst/>
                        <a:latin typeface="Adobe Gothic Std B" pitchFamily="34" charset="-128"/>
                        <a:ea typeface="Adobe Gothic Std B" pitchFamily="34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solidFill>
                            <a:srgbClr val="FF8B01"/>
                          </a:solidFill>
                          <a:effectLst/>
                          <a:latin typeface="Adobe Gothic Std B" pitchFamily="34" charset="-128"/>
                          <a:ea typeface="Adobe Gothic Std B" pitchFamily="34" charset="-128"/>
                        </a:rPr>
                        <a:t>2'</a:t>
                      </a:r>
                      <a:endParaRPr lang="id-ID" sz="1100" b="0" i="0" u="none" strike="noStrike">
                        <a:solidFill>
                          <a:srgbClr val="FF8B01"/>
                        </a:solidFill>
                        <a:effectLst/>
                        <a:latin typeface="Adobe Gothic Std B" pitchFamily="34" charset="-128"/>
                        <a:ea typeface="Adobe Gothic Std B" pitchFamily="34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100" u="none" strike="noStrike" dirty="0">
                          <a:solidFill>
                            <a:srgbClr val="FF8B01"/>
                          </a:solidFill>
                          <a:effectLst/>
                          <a:latin typeface="Adobe Gothic Std B" pitchFamily="34" charset="-128"/>
                          <a:ea typeface="Adobe Gothic Std B" pitchFamily="34" charset="-128"/>
                        </a:rPr>
                        <a:t>Penutup oleh MC</a:t>
                      </a:r>
                      <a:endParaRPr lang="id-ID" sz="1100" b="0" i="0" u="none" strike="noStrike" dirty="0">
                        <a:solidFill>
                          <a:srgbClr val="FF8B01"/>
                        </a:solidFill>
                        <a:effectLst/>
                        <a:latin typeface="Adobe Gothic Std B" pitchFamily="34" charset="-128"/>
                        <a:ea typeface="Adobe Gothic Std B" pitchFamily="34" charset="-128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4231334"/>
              </p:ext>
            </p:extLst>
          </p:nvPr>
        </p:nvGraphicFramePr>
        <p:xfrm>
          <a:off x="6330095" y="1359632"/>
          <a:ext cx="4853719" cy="4771538"/>
        </p:xfrm>
        <a:graphic>
          <a:graphicData uri="http://schemas.openxmlformats.org/drawingml/2006/table">
            <a:tbl>
              <a:tblPr>
                <a:tableStyleId>{5FD0F851-EC5A-4D38-B0AD-8093EC10F338}</a:tableStyleId>
              </a:tblPr>
              <a:tblGrid>
                <a:gridCol w="1231983"/>
                <a:gridCol w="667943"/>
                <a:gridCol w="2953793"/>
              </a:tblGrid>
              <a:tr h="452135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rgbClr val="FF8B01"/>
                          </a:solidFill>
                          <a:effectLst/>
                          <a:latin typeface="Adobe Gothic Std B" pitchFamily="34" charset="-128"/>
                          <a:ea typeface="Adobe Gothic Std B" pitchFamily="34" charset="-128"/>
                        </a:rPr>
                        <a:t>Rundown </a:t>
                      </a:r>
                      <a:br>
                        <a:rPr lang="en-US" sz="1100" u="none" strike="noStrike" dirty="0">
                          <a:solidFill>
                            <a:srgbClr val="FF8B01"/>
                          </a:solidFill>
                          <a:effectLst/>
                          <a:latin typeface="Adobe Gothic Std B" pitchFamily="34" charset="-128"/>
                          <a:ea typeface="Adobe Gothic Std B" pitchFamily="34" charset="-128"/>
                        </a:rPr>
                      </a:br>
                      <a:r>
                        <a:rPr lang="en-US" sz="1100" u="none" strike="noStrike" dirty="0">
                          <a:solidFill>
                            <a:srgbClr val="FF8B01"/>
                          </a:solidFill>
                          <a:effectLst/>
                          <a:latin typeface="Adobe Gothic Std B" pitchFamily="34" charset="-128"/>
                          <a:ea typeface="Adobe Gothic Std B" pitchFamily="34" charset="-128"/>
                        </a:rPr>
                        <a:t>How Music Industry Survive in Covid-19 Pandemic</a:t>
                      </a:r>
                      <a:endParaRPr lang="en-US" sz="1100" b="0" i="0" u="none" strike="noStrike" dirty="0">
                        <a:solidFill>
                          <a:srgbClr val="FF8B01"/>
                        </a:solidFill>
                        <a:effectLst/>
                        <a:latin typeface="Adobe Gothic Std B" pitchFamily="34" charset="-128"/>
                        <a:ea typeface="Adobe Gothic Std B" pitchFamily="34" charset="-128"/>
                      </a:endParaRPr>
                    </a:p>
                  </a:txBody>
                  <a:tcPr marL="9480" marR="9480" marT="9480" marB="0" anchor="b"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</a:tr>
              <a:tr h="304212"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solidFill>
                            <a:srgbClr val="FF8B01"/>
                          </a:solidFill>
                          <a:effectLst/>
                          <a:latin typeface="Adobe Gothic Std B" pitchFamily="34" charset="-128"/>
                          <a:ea typeface="Adobe Gothic Std B" pitchFamily="34" charset="-128"/>
                        </a:rPr>
                        <a:t>Waktu</a:t>
                      </a:r>
                      <a:endParaRPr lang="id-ID" sz="1100" b="0" i="0" u="none" strike="noStrike">
                        <a:solidFill>
                          <a:srgbClr val="FF8B01"/>
                        </a:solidFill>
                        <a:effectLst/>
                        <a:latin typeface="Adobe Gothic Std B" pitchFamily="34" charset="-128"/>
                        <a:ea typeface="Adobe Gothic Std B" pitchFamily="34" charset="-128"/>
                      </a:endParaRPr>
                    </a:p>
                  </a:txBody>
                  <a:tcPr marL="9480" marR="9480" marT="94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solidFill>
                            <a:srgbClr val="FF8B01"/>
                          </a:solidFill>
                          <a:effectLst/>
                          <a:latin typeface="Adobe Gothic Std B" pitchFamily="34" charset="-128"/>
                          <a:ea typeface="Adobe Gothic Std B" pitchFamily="34" charset="-128"/>
                        </a:rPr>
                        <a:t>Durasi</a:t>
                      </a:r>
                      <a:endParaRPr lang="id-ID" sz="1100" b="0" i="0" u="none" strike="noStrike">
                        <a:solidFill>
                          <a:srgbClr val="FF8B01"/>
                        </a:solidFill>
                        <a:effectLst/>
                        <a:latin typeface="Adobe Gothic Std B" pitchFamily="34" charset="-128"/>
                        <a:ea typeface="Adobe Gothic Std B" pitchFamily="34" charset="-128"/>
                      </a:endParaRPr>
                    </a:p>
                  </a:txBody>
                  <a:tcPr marL="9480" marR="9480" marT="94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solidFill>
                            <a:srgbClr val="FF8B01"/>
                          </a:solidFill>
                          <a:effectLst/>
                          <a:latin typeface="Adobe Gothic Std B" pitchFamily="34" charset="-128"/>
                          <a:ea typeface="Adobe Gothic Std B" pitchFamily="34" charset="-128"/>
                        </a:rPr>
                        <a:t>Kegiatan</a:t>
                      </a:r>
                      <a:endParaRPr lang="id-ID" sz="1100" b="0" i="0" u="none" strike="noStrike">
                        <a:solidFill>
                          <a:srgbClr val="FF8B01"/>
                        </a:solidFill>
                        <a:effectLst/>
                        <a:latin typeface="Adobe Gothic Std B" pitchFamily="34" charset="-128"/>
                        <a:ea typeface="Adobe Gothic Std B" pitchFamily="34" charset="-128"/>
                      </a:endParaRPr>
                    </a:p>
                  </a:txBody>
                  <a:tcPr marL="9480" marR="9480" marT="9480" marB="0" anchor="ctr"/>
                </a:tc>
              </a:tr>
              <a:tr h="304212"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solidFill>
                            <a:srgbClr val="FF8B01"/>
                          </a:solidFill>
                          <a:effectLst/>
                          <a:latin typeface="Adobe Gothic Std B" pitchFamily="34" charset="-128"/>
                          <a:ea typeface="Adobe Gothic Std B" pitchFamily="34" charset="-128"/>
                        </a:rPr>
                        <a:t>14.00 - 14.02</a:t>
                      </a:r>
                      <a:endParaRPr lang="id-ID" sz="1100" b="0" i="0" u="none" strike="noStrike">
                        <a:solidFill>
                          <a:srgbClr val="FF8B01"/>
                        </a:solidFill>
                        <a:effectLst/>
                        <a:latin typeface="Adobe Gothic Std B" pitchFamily="34" charset="-128"/>
                        <a:ea typeface="Adobe Gothic Std B" pitchFamily="34" charset="-128"/>
                      </a:endParaRPr>
                    </a:p>
                  </a:txBody>
                  <a:tcPr marL="9480" marR="9480" marT="94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solidFill>
                            <a:srgbClr val="FF8B01"/>
                          </a:solidFill>
                          <a:effectLst/>
                          <a:latin typeface="Adobe Gothic Std B" pitchFamily="34" charset="-128"/>
                          <a:ea typeface="Adobe Gothic Std B" pitchFamily="34" charset="-128"/>
                        </a:rPr>
                        <a:t>2'</a:t>
                      </a:r>
                      <a:endParaRPr lang="id-ID" sz="1100" b="0" i="0" u="none" strike="noStrike">
                        <a:solidFill>
                          <a:srgbClr val="FF8B01"/>
                        </a:solidFill>
                        <a:effectLst/>
                        <a:latin typeface="Adobe Gothic Std B" pitchFamily="34" charset="-128"/>
                        <a:ea typeface="Adobe Gothic Std B" pitchFamily="34" charset="-128"/>
                      </a:endParaRPr>
                    </a:p>
                  </a:txBody>
                  <a:tcPr marL="9480" marR="9480" marT="948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100" u="none" strike="noStrike" dirty="0">
                          <a:solidFill>
                            <a:srgbClr val="FF8B01"/>
                          </a:solidFill>
                          <a:effectLst/>
                          <a:latin typeface="Adobe Gothic Std B" pitchFamily="34" charset="-128"/>
                          <a:ea typeface="Adobe Gothic Std B" pitchFamily="34" charset="-128"/>
                        </a:rPr>
                        <a:t>Pembukaan oleh MC</a:t>
                      </a:r>
                      <a:endParaRPr lang="id-ID" sz="1100" b="0" i="0" u="none" strike="noStrike" dirty="0">
                        <a:solidFill>
                          <a:srgbClr val="FF8B01"/>
                        </a:solidFill>
                        <a:effectLst/>
                        <a:latin typeface="Adobe Gothic Std B" pitchFamily="34" charset="-128"/>
                        <a:ea typeface="Adobe Gothic Std B" pitchFamily="34" charset="-128"/>
                      </a:endParaRPr>
                    </a:p>
                  </a:txBody>
                  <a:tcPr marL="9480" marR="9480" marT="9480" marB="0" anchor="ctr"/>
                </a:tc>
              </a:tr>
              <a:tr h="358907"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solidFill>
                            <a:srgbClr val="FF8B01"/>
                          </a:solidFill>
                          <a:effectLst/>
                          <a:latin typeface="Adobe Gothic Std B" pitchFamily="34" charset="-128"/>
                          <a:ea typeface="Adobe Gothic Std B" pitchFamily="34" charset="-128"/>
                        </a:rPr>
                        <a:t>14.02 - 14.05</a:t>
                      </a:r>
                      <a:endParaRPr lang="id-ID" sz="1100" b="0" i="0" u="none" strike="noStrike">
                        <a:solidFill>
                          <a:srgbClr val="FF8B01"/>
                        </a:solidFill>
                        <a:effectLst/>
                        <a:latin typeface="Adobe Gothic Std B" pitchFamily="34" charset="-128"/>
                        <a:ea typeface="Adobe Gothic Std B" pitchFamily="34" charset="-128"/>
                      </a:endParaRPr>
                    </a:p>
                  </a:txBody>
                  <a:tcPr marL="9480" marR="9480" marT="94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 dirty="0">
                          <a:solidFill>
                            <a:srgbClr val="FF8B01"/>
                          </a:solidFill>
                          <a:effectLst/>
                          <a:latin typeface="Adobe Gothic Std B" pitchFamily="34" charset="-128"/>
                          <a:ea typeface="Adobe Gothic Std B" pitchFamily="34" charset="-128"/>
                        </a:rPr>
                        <a:t>3'</a:t>
                      </a:r>
                      <a:endParaRPr lang="id-ID" sz="1100" b="0" i="0" u="none" strike="noStrike" dirty="0">
                        <a:solidFill>
                          <a:srgbClr val="FF8B01"/>
                        </a:solidFill>
                        <a:effectLst/>
                        <a:latin typeface="Adobe Gothic Std B" pitchFamily="34" charset="-128"/>
                        <a:ea typeface="Adobe Gothic Std B" pitchFamily="34" charset="-128"/>
                      </a:endParaRPr>
                    </a:p>
                  </a:txBody>
                  <a:tcPr marL="9480" marR="9480" marT="948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100" u="none" strike="noStrike">
                          <a:solidFill>
                            <a:srgbClr val="FF8B01"/>
                          </a:solidFill>
                          <a:effectLst/>
                          <a:latin typeface="Adobe Gothic Std B" pitchFamily="34" charset="-128"/>
                          <a:ea typeface="Adobe Gothic Std B" pitchFamily="34" charset="-128"/>
                        </a:rPr>
                        <a:t>MC memperkenalkan pembicara dan moderator </a:t>
                      </a:r>
                      <a:endParaRPr lang="id-ID" sz="1100" b="0" i="0" u="none" strike="noStrike">
                        <a:solidFill>
                          <a:srgbClr val="FF8B01"/>
                        </a:solidFill>
                        <a:effectLst/>
                        <a:latin typeface="Adobe Gothic Std B" pitchFamily="34" charset="-128"/>
                        <a:ea typeface="Adobe Gothic Std B" pitchFamily="34" charset="-128"/>
                      </a:endParaRPr>
                    </a:p>
                  </a:txBody>
                  <a:tcPr marL="9480" marR="9480" marT="9480" marB="0" anchor="ctr"/>
                </a:tc>
              </a:tr>
              <a:tr h="304212"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solidFill>
                            <a:srgbClr val="FF8B01"/>
                          </a:solidFill>
                          <a:effectLst/>
                          <a:latin typeface="Adobe Gothic Std B" pitchFamily="34" charset="-128"/>
                          <a:ea typeface="Adobe Gothic Std B" pitchFamily="34" charset="-128"/>
                        </a:rPr>
                        <a:t>14.05 - 14.08</a:t>
                      </a:r>
                      <a:endParaRPr lang="id-ID" sz="1100" b="0" i="0" u="none" strike="noStrike">
                        <a:solidFill>
                          <a:srgbClr val="FF8B01"/>
                        </a:solidFill>
                        <a:effectLst/>
                        <a:latin typeface="Adobe Gothic Std B" pitchFamily="34" charset="-128"/>
                        <a:ea typeface="Adobe Gothic Std B" pitchFamily="34" charset="-128"/>
                      </a:endParaRPr>
                    </a:p>
                  </a:txBody>
                  <a:tcPr marL="9480" marR="9480" marT="94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solidFill>
                            <a:srgbClr val="FF8B01"/>
                          </a:solidFill>
                          <a:effectLst/>
                          <a:latin typeface="Adobe Gothic Std B" pitchFamily="34" charset="-128"/>
                          <a:ea typeface="Adobe Gothic Std B" pitchFamily="34" charset="-128"/>
                        </a:rPr>
                        <a:t>3'</a:t>
                      </a:r>
                      <a:endParaRPr lang="id-ID" sz="1100" b="0" i="0" u="none" strike="noStrike">
                        <a:solidFill>
                          <a:srgbClr val="FF8B01"/>
                        </a:solidFill>
                        <a:effectLst/>
                        <a:latin typeface="Adobe Gothic Std B" pitchFamily="34" charset="-128"/>
                        <a:ea typeface="Adobe Gothic Std B" pitchFamily="34" charset="-128"/>
                      </a:endParaRPr>
                    </a:p>
                  </a:txBody>
                  <a:tcPr marL="9480" marR="9480" marT="948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100" u="none" strike="noStrike">
                          <a:solidFill>
                            <a:srgbClr val="FF8B01"/>
                          </a:solidFill>
                          <a:effectLst/>
                          <a:latin typeface="Adobe Gothic Std B" pitchFamily="34" charset="-128"/>
                          <a:ea typeface="Adobe Gothic Std B" pitchFamily="34" charset="-128"/>
                        </a:rPr>
                        <a:t>Pembukaan oleh moderator</a:t>
                      </a:r>
                      <a:endParaRPr lang="id-ID" sz="1100" b="0" i="0" u="none" strike="noStrike">
                        <a:solidFill>
                          <a:srgbClr val="FF8B01"/>
                        </a:solidFill>
                        <a:effectLst/>
                        <a:latin typeface="Adobe Gothic Std B" pitchFamily="34" charset="-128"/>
                        <a:ea typeface="Adobe Gothic Std B" pitchFamily="34" charset="-128"/>
                      </a:endParaRPr>
                    </a:p>
                  </a:txBody>
                  <a:tcPr marL="9480" marR="9480" marT="9480" marB="0" anchor="ctr"/>
                </a:tc>
              </a:tr>
              <a:tr h="358907"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solidFill>
                            <a:srgbClr val="FF8B01"/>
                          </a:solidFill>
                          <a:effectLst/>
                          <a:latin typeface="Adobe Gothic Std B" pitchFamily="34" charset="-128"/>
                          <a:ea typeface="Adobe Gothic Std B" pitchFamily="34" charset="-128"/>
                        </a:rPr>
                        <a:t>14.08 - 14.28</a:t>
                      </a:r>
                      <a:endParaRPr lang="id-ID" sz="1100" b="0" i="0" u="none" strike="noStrike">
                        <a:solidFill>
                          <a:srgbClr val="FF8B01"/>
                        </a:solidFill>
                        <a:effectLst/>
                        <a:latin typeface="Adobe Gothic Std B" pitchFamily="34" charset="-128"/>
                        <a:ea typeface="Adobe Gothic Std B" pitchFamily="34" charset="-128"/>
                      </a:endParaRPr>
                    </a:p>
                  </a:txBody>
                  <a:tcPr marL="9480" marR="9480" marT="94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solidFill>
                            <a:srgbClr val="FF8B01"/>
                          </a:solidFill>
                          <a:effectLst/>
                          <a:latin typeface="Adobe Gothic Std B" pitchFamily="34" charset="-128"/>
                          <a:ea typeface="Adobe Gothic Std B" pitchFamily="34" charset="-128"/>
                        </a:rPr>
                        <a:t>20'</a:t>
                      </a:r>
                      <a:endParaRPr lang="id-ID" sz="1100" b="0" i="0" u="none" strike="noStrike">
                        <a:solidFill>
                          <a:srgbClr val="FF8B01"/>
                        </a:solidFill>
                        <a:effectLst/>
                        <a:latin typeface="Adobe Gothic Std B" pitchFamily="34" charset="-128"/>
                        <a:ea typeface="Adobe Gothic Std B" pitchFamily="34" charset="-128"/>
                      </a:endParaRPr>
                    </a:p>
                  </a:txBody>
                  <a:tcPr marL="9480" marR="9480" marT="948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100" u="none" strike="noStrike" dirty="0">
                          <a:solidFill>
                            <a:srgbClr val="FF8B01"/>
                          </a:solidFill>
                          <a:effectLst/>
                          <a:latin typeface="Adobe Gothic Std B" pitchFamily="34" charset="-128"/>
                          <a:ea typeface="Adobe Gothic Std B" pitchFamily="34" charset="-128"/>
                        </a:rPr>
                        <a:t>Penyampaian materi oleh</a:t>
                      </a:r>
                      <a:br>
                        <a:rPr lang="fi-FI" sz="1100" u="none" strike="noStrike" dirty="0">
                          <a:solidFill>
                            <a:srgbClr val="FF8B01"/>
                          </a:solidFill>
                          <a:effectLst/>
                          <a:latin typeface="Adobe Gothic Std B" pitchFamily="34" charset="-128"/>
                          <a:ea typeface="Adobe Gothic Std B" pitchFamily="34" charset="-128"/>
                        </a:rPr>
                      </a:br>
                      <a:r>
                        <a:rPr lang="fi-FI" sz="1100" u="none" strike="noStrike" dirty="0">
                          <a:solidFill>
                            <a:srgbClr val="FF8B01"/>
                          </a:solidFill>
                          <a:effectLst/>
                          <a:latin typeface="Adobe Gothic Std B" pitchFamily="34" charset="-128"/>
                          <a:ea typeface="Adobe Gothic Std B" pitchFamily="34" charset="-128"/>
                        </a:rPr>
                        <a:t>Kukuh Rizal</a:t>
                      </a:r>
                      <a:endParaRPr lang="fi-FI" sz="1100" b="0" i="0" u="none" strike="noStrike" dirty="0">
                        <a:solidFill>
                          <a:srgbClr val="FF8B01"/>
                        </a:solidFill>
                        <a:effectLst/>
                        <a:latin typeface="Adobe Gothic Std B" pitchFamily="34" charset="-128"/>
                        <a:ea typeface="Adobe Gothic Std B" pitchFamily="34" charset="-128"/>
                      </a:endParaRPr>
                    </a:p>
                  </a:txBody>
                  <a:tcPr marL="9480" marR="9480" marT="9480" marB="0" anchor="ctr"/>
                </a:tc>
              </a:tr>
              <a:tr h="501904"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solidFill>
                            <a:srgbClr val="FF8B01"/>
                          </a:solidFill>
                          <a:effectLst/>
                          <a:latin typeface="Adobe Gothic Std B" pitchFamily="34" charset="-128"/>
                          <a:ea typeface="Adobe Gothic Std B" pitchFamily="34" charset="-128"/>
                        </a:rPr>
                        <a:t>14.28 - 14.30</a:t>
                      </a:r>
                      <a:endParaRPr lang="id-ID" sz="1100" b="0" i="0" u="none" strike="noStrike">
                        <a:solidFill>
                          <a:srgbClr val="FF8B01"/>
                        </a:solidFill>
                        <a:effectLst/>
                        <a:latin typeface="Adobe Gothic Std B" pitchFamily="34" charset="-128"/>
                        <a:ea typeface="Adobe Gothic Std B" pitchFamily="34" charset="-128"/>
                      </a:endParaRPr>
                    </a:p>
                  </a:txBody>
                  <a:tcPr marL="9480" marR="9480" marT="94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solidFill>
                            <a:srgbClr val="FF8B01"/>
                          </a:solidFill>
                          <a:effectLst/>
                          <a:latin typeface="Adobe Gothic Std B" pitchFamily="34" charset="-128"/>
                          <a:ea typeface="Adobe Gothic Std B" pitchFamily="34" charset="-128"/>
                        </a:rPr>
                        <a:t>2'</a:t>
                      </a:r>
                      <a:endParaRPr lang="id-ID" sz="1100" b="0" i="0" u="none" strike="noStrike">
                        <a:solidFill>
                          <a:srgbClr val="FF8B01"/>
                        </a:solidFill>
                        <a:effectLst/>
                        <a:latin typeface="Adobe Gothic Std B" pitchFamily="34" charset="-128"/>
                        <a:ea typeface="Adobe Gothic Std B" pitchFamily="34" charset="-128"/>
                      </a:endParaRPr>
                    </a:p>
                  </a:txBody>
                  <a:tcPr marL="9480" marR="9480" marT="948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100" u="none" strike="noStrike" dirty="0">
                          <a:solidFill>
                            <a:srgbClr val="FF8B01"/>
                          </a:solidFill>
                          <a:effectLst/>
                          <a:latin typeface="Adobe Gothic Std B" pitchFamily="34" charset="-128"/>
                          <a:ea typeface="Adobe Gothic Std B" pitchFamily="34" charset="-128"/>
                        </a:rPr>
                        <a:t>Moderator mepersilahkan pembicara ke 2 untuk memberikan materi</a:t>
                      </a:r>
                      <a:endParaRPr lang="id-ID" sz="1100" b="0" i="0" u="none" strike="noStrike" dirty="0">
                        <a:solidFill>
                          <a:srgbClr val="FF8B01"/>
                        </a:solidFill>
                        <a:effectLst/>
                        <a:latin typeface="Adobe Gothic Std B" pitchFamily="34" charset="-128"/>
                        <a:ea typeface="Adobe Gothic Std B" pitchFamily="34" charset="-128"/>
                      </a:endParaRPr>
                    </a:p>
                  </a:txBody>
                  <a:tcPr marL="9480" marR="9480" marT="9480" marB="0" anchor="ctr"/>
                </a:tc>
              </a:tr>
              <a:tr h="358907"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solidFill>
                            <a:srgbClr val="FF8B01"/>
                          </a:solidFill>
                          <a:effectLst/>
                          <a:latin typeface="Adobe Gothic Std B" pitchFamily="34" charset="-128"/>
                          <a:ea typeface="Adobe Gothic Std B" pitchFamily="34" charset="-128"/>
                        </a:rPr>
                        <a:t>14.30 - 14.50</a:t>
                      </a:r>
                      <a:endParaRPr lang="id-ID" sz="1100" b="0" i="0" u="none" strike="noStrike">
                        <a:solidFill>
                          <a:srgbClr val="FF8B01"/>
                        </a:solidFill>
                        <a:effectLst/>
                        <a:latin typeface="Adobe Gothic Std B" pitchFamily="34" charset="-128"/>
                        <a:ea typeface="Adobe Gothic Std B" pitchFamily="34" charset="-128"/>
                      </a:endParaRPr>
                    </a:p>
                  </a:txBody>
                  <a:tcPr marL="9480" marR="9480" marT="94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solidFill>
                            <a:srgbClr val="FF8B01"/>
                          </a:solidFill>
                          <a:effectLst/>
                          <a:latin typeface="Adobe Gothic Std B" pitchFamily="34" charset="-128"/>
                          <a:ea typeface="Adobe Gothic Std B" pitchFamily="34" charset="-128"/>
                        </a:rPr>
                        <a:t>20'</a:t>
                      </a:r>
                      <a:endParaRPr lang="id-ID" sz="1100" b="0" i="0" u="none" strike="noStrike">
                        <a:solidFill>
                          <a:srgbClr val="FF8B01"/>
                        </a:solidFill>
                        <a:effectLst/>
                        <a:latin typeface="Adobe Gothic Std B" pitchFamily="34" charset="-128"/>
                        <a:ea typeface="Adobe Gothic Std B" pitchFamily="34" charset="-128"/>
                      </a:endParaRPr>
                    </a:p>
                  </a:txBody>
                  <a:tcPr marL="9480" marR="9480" marT="948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100" u="none" strike="noStrike">
                          <a:solidFill>
                            <a:srgbClr val="FF8B01"/>
                          </a:solidFill>
                          <a:effectLst/>
                          <a:latin typeface="Adobe Gothic Std B" pitchFamily="34" charset="-128"/>
                          <a:ea typeface="Adobe Gothic Std B" pitchFamily="34" charset="-128"/>
                        </a:rPr>
                        <a:t>Penyampaian materi oleh</a:t>
                      </a:r>
                      <a:br>
                        <a:rPr lang="id-ID" sz="1100" u="none" strike="noStrike">
                          <a:solidFill>
                            <a:srgbClr val="FF8B01"/>
                          </a:solidFill>
                          <a:effectLst/>
                          <a:latin typeface="Adobe Gothic Std B" pitchFamily="34" charset="-128"/>
                          <a:ea typeface="Adobe Gothic Std B" pitchFamily="34" charset="-128"/>
                        </a:rPr>
                      </a:br>
                      <a:r>
                        <a:rPr lang="id-ID" sz="1100" u="none" strike="noStrike">
                          <a:solidFill>
                            <a:srgbClr val="FF8B01"/>
                          </a:solidFill>
                          <a:effectLst/>
                          <a:latin typeface="Adobe Gothic Std B" pitchFamily="34" charset="-128"/>
                          <a:ea typeface="Adobe Gothic Std B" pitchFamily="34" charset="-128"/>
                        </a:rPr>
                        <a:t>Teguh Wicaksono</a:t>
                      </a:r>
                      <a:endParaRPr lang="id-ID" sz="1100" b="0" i="0" u="none" strike="noStrike">
                        <a:solidFill>
                          <a:srgbClr val="FF8B01"/>
                        </a:solidFill>
                        <a:effectLst/>
                        <a:latin typeface="Adobe Gothic Std B" pitchFamily="34" charset="-128"/>
                        <a:ea typeface="Adobe Gothic Std B" pitchFamily="34" charset="-128"/>
                      </a:endParaRPr>
                    </a:p>
                  </a:txBody>
                  <a:tcPr marL="9480" marR="9480" marT="9480" marB="0" anchor="ctr"/>
                </a:tc>
              </a:tr>
              <a:tr h="501904"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solidFill>
                            <a:srgbClr val="FF8B01"/>
                          </a:solidFill>
                          <a:effectLst/>
                          <a:latin typeface="Adobe Gothic Std B" pitchFamily="34" charset="-128"/>
                          <a:ea typeface="Adobe Gothic Std B" pitchFamily="34" charset="-128"/>
                        </a:rPr>
                        <a:t>14.50 - 14.52</a:t>
                      </a:r>
                      <a:endParaRPr lang="id-ID" sz="1100" b="0" i="0" u="none" strike="noStrike">
                        <a:solidFill>
                          <a:srgbClr val="FF8B01"/>
                        </a:solidFill>
                        <a:effectLst/>
                        <a:latin typeface="Adobe Gothic Std B" pitchFamily="34" charset="-128"/>
                        <a:ea typeface="Adobe Gothic Std B" pitchFamily="34" charset="-128"/>
                      </a:endParaRPr>
                    </a:p>
                  </a:txBody>
                  <a:tcPr marL="9480" marR="9480" marT="94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solidFill>
                            <a:srgbClr val="FF8B01"/>
                          </a:solidFill>
                          <a:effectLst/>
                          <a:latin typeface="Adobe Gothic Std B" pitchFamily="34" charset="-128"/>
                          <a:ea typeface="Adobe Gothic Std B" pitchFamily="34" charset="-128"/>
                        </a:rPr>
                        <a:t>2'</a:t>
                      </a:r>
                      <a:endParaRPr lang="id-ID" sz="1100" b="0" i="0" u="none" strike="noStrike">
                        <a:solidFill>
                          <a:srgbClr val="FF8B01"/>
                        </a:solidFill>
                        <a:effectLst/>
                        <a:latin typeface="Adobe Gothic Std B" pitchFamily="34" charset="-128"/>
                        <a:ea typeface="Adobe Gothic Std B" pitchFamily="34" charset="-128"/>
                      </a:endParaRPr>
                    </a:p>
                  </a:txBody>
                  <a:tcPr marL="9480" marR="9480" marT="948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100" u="none" strike="noStrike">
                          <a:solidFill>
                            <a:srgbClr val="FF8B01"/>
                          </a:solidFill>
                          <a:effectLst/>
                          <a:latin typeface="Adobe Gothic Std B" pitchFamily="34" charset="-128"/>
                          <a:ea typeface="Adobe Gothic Std B" pitchFamily="34" charset="-128"/>
                        </a:rPr>
                        <a:t>Moderator mepersilahkan pembicara ke 3 untuk memberikan materi</a:t>
                      </a:r>
                      <a:endParaRPr lang="id-ID" sz="1100" b="0" i="0" u="none" strike="noStrike">
                        <a:solidFill>
                          <a:srgbClr val="FF8B01"/>
                        </a:solidFill>
                        <a:effectLst/>
                        <a:latin typeface="Adobe Gothic Std B" pitchFamily="34" charset="-128"/>
                        <a:ea typeface="Adobe Gothic Std B" pitchFamily="34" charset="-128"/>
                      </a:endParaRPr>
                    </a:p>
                  </a:txBody>
                  <a:tcPr marL="9480" marR="9480" marT="9480" marB="0" anchor="ctr"/>
                </a:tc>
              </a:tr>
              <a:tr h="358907"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solidFill>
                            <a:srgbClr val="FF8B01"/>
                          </a:solidFill>
                          <a:effectLst/>
                          <a:latin typeface="Adobe Gothic Std B" pitchFamily="34" charset="-128"/>
                          <a:ea typeface="Adobe Gothic Std B" pitchFamily="34" charset="-128"/>
                        </a:rPr>
                        <a:t>14.52 - 15.12</a:t>
                      </a:r>
                      <a:endParaRPr lang="id-ID" sz="1100" b="0" i="0" u="none" strike="noStrike">
                        <a:solidFill>
                          <a:srgbClr val="FF8B01"/>
                        </a:solidFill>
                        <a:effectLst/>
                        <a:latin typeface="Adobe Gothic Std B" pitchFamily="34" charset="-128"/>
                        <a:ea typeface="Adobe Gothic Std B" pitchFamily="34" charset="-128"/>
                      </a:endParaRPr>
                    </a:p>
                  </a:txBody>
                  <a:tcPr marL="9480" marR="9480" marT="94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solidFill>
                            <a:srgbClr val="FF8B01"/>
                          </a:solidFill>
                          <a:effectLst/>
                          <a:latin typeface="Adobe Gothic Std B" pitchFamily="34" charset="-128"/>
                          <a:ea typeface="Adobe Gothic Std B" pitchFamily="34" charset="-128"/>
                        </a:rPr>
                        <a:t>20'</a:t>
                      </a:r>
                      <a:endParaRPr lang="id-ID" sz="1100" b="0" i="0" u="none" strike="noStrike">
                        <a:solidFill>
                          <a:srgbClr val="FF8B01"/>
                        </a:solidFill>
                        <a:effectLst/>
                        <a:latin typeface="Adobe Gothic Std B" pitchFamily="34" charset="-128"/>
                        <a:ea typeface="Adobe Gothic Std B" pitchFamily="34" charset="-128"/>
                      </a:endParaRPr>
                    </a:p>
                  </a:txBody>
                  <a:tcPr marL="9480" marR="9480" marT="948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100" u="none" strike="noStrike">
                          <a:solidFill>
                            <a:srgbClr val="FF8B01"/>
                          </a:solidFill>
                          <a:effectLst/>
                          <a:latin typeface="Adobe Gothic Std B" pitchFamily="34" charset="-128"/>
                          <a:ea typeface="Adobe Gothic Std B" pitchFamily="34" charset="-128"/>
                        </a:rPr>
                        <a:t>Penyampaian materi oleh</a:t>
                      </a:r>
                      <a:br>
                        <a:rPr lang="fi-FI" sz="1100" u="none" strike="noStrike">
                          <a:solidFill>
                            <a:srgbClr val="FF8B01"/>
                          </a:solidFill>
                          <a:effectLst/>
                          <a:latin typeface="Adobe Gothic Std B" pitchFamily="34" charset="-128"/>
                          <a:ea typeface="Adobe Gothic Std B" pitchFamily="34" charset="-128"/>
                        </a:rPr>
                      </a:br>
                      <a:r>
                        <a:rPr lang="fi-FI" sz="1100" u="none" strike="noStrike">
                          <a:solidFill>
                            <a:srgbClr val="FF8B01"/>
                          </a:solidFill>
                          <a:effectLst/>
                          <a:latin typeface="Adobe Gothic Std B" pitchFamily="34" charset="-128"/>
                          <a:ea typeface="Adobe Gothic Std B" pitchFamily="34" charset="-128"/>
                        </a:rPr>
                        <a:t>Kiki Ucup</a:t>
                      </a:r>
                      <a:endParaRPr lang="fi-FI" sz="1100" b="0" i="0" u="none" strike="noStrike">
                        <a:solidFill>
                          <a:srgbClr val="FF8B01"/>
                        </a:solidFill>
                        <a:effectLst/>
                        <a:latin typeface="Adobe Gothic Std B" pitchFamily="34" charset="-128"/>
                        <a:ea typeface="Adobe Gothic Std B" pitchFamily="34" charset="-128"/>
                      </a:endParaRPr>
                    </a:p>
                  </a:txBody>
                  <a:tcPr marL="9480" marR="9480" marT="9480" marB="0" anchor="ctr"/>
                </a:tc>
              </a:tr>
              <a:tr h="304212"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solidFill>
                            <a:srgbClr val="FF8B01"/>
                          </a:solidFill>
                          <a:effectLst/>
                          <a:latin typeface="Adobe Gothic Std B" pitchFamily="34" charset="-128"/>
                          <a:ea typeface="Adobe Gothic Std B" pitchFamily="34" charset="-128"/>
                        </a:rPr>
                        <a:t>15.12 - 15.42</a:t>
                      </a:r>
                      <a:endParaRPr lang="id-ID" sz="1100" b="0" i="0" u="none" strike="noStrike">
                        <a:solidFill>
                          <a:srgbClr val="FF8B01"/>
                        </a:solidFill>
                        <a:effectLst/>
                        <a:latin typeface="Adobe Gothic Std B" pitchFamily="34" charset="-128"/>
                        <a:ea typeface="Adobe Gothic Std B" pitchFamily="34" charset="-128"/>
                      </a:endParaRPr>
                    </a:p>
                  </a:txBody>
                  <a:tcPr marL="9480" marR="9480" marT="94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solidFill>
                            <a:srgbClr val="FF8B01"/>
                          </a:solidFill>
                          <a:effectLst/>
                          <a:latin typeface="Adobe Gothic Std B" pitchFamily="34" charset="-128"/>
                          <a:ea typeface="Adobe Gothic Std B" pitchFamily="34" charset="-128"/>
                        </a:rPr>
                        <a:t>30'</a:t>
                      </a:r>
                      <a:endParaRPr lang="id-ID" sz="1100" b="0" i="0" u="none" strike="noStrike">
                        <a:solidFill>
                          <a:srgbClr val="FF8B01"/>
                        </a:solidFill>
                        <a:effectLst/>
                        <a:latin typeface="Adobe Gothic Std B" pitchFamily="34" charset="-128"/>
                        <a:ea typeface="Adobe Gothic Std B" pitchFamily="34" charset="-128"/>
                      </a:endParaRPr>
                    </a:p>
                  </a:txBody>
                  <a:tcPr marL="9480" marR="9480" marT="948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100" u="none" strike="noStrike">
                          <a:solidFill>
                            <a:srgbClr val="FF8B01"/>
                          </a:solidFill>
                          <a:effectLst/>
                          <a:latin typeface="Adobe Gothic Std B" pitchFamily="34" charset="-128"/>
                          <a:ea typeface="Adobe Gothic Std B" pitchFamily="34" charset="-128"/>
                        </a:rPr>
                        <a:t>Sesi Tanya Jawab</a:t>
                      </a:r>
                      <a:endParaRPr lang="id-ID" sz="1100" b="0" i="0" u="none" strike="noStrike">
                        <a:solidFill>
                          <a:srgbClr val="FF8B01"/>
                        </a:solidFill>
                        <a:effectLst/>
                        <a:latin typeface="Adobe Gothic Std B" pitchFamily="34" charset="-128"/>
                        <a:ea typeface="Adobe Gothic Std B" pitchFamily="34" charset="-128"/>
                      </a:endParaRPr>
                    </a:p>
                  </a:txBody>
                  <a:tcPr marL="9480" marR="9480" marT="9480" marB="0" anchor="ctr"/>
                </a:tc>
              </a:tr>
              <a:tr h="358907"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solidFill>
                            <a:srgbClr val="FF8B01"/>
                          </a:solidFill>
                          <a:effectLst/>
                          <a:latin typeface="Adobe Gothic Std B" pitchFamily="34" charset="-128"/>
                          <a:ea typeface="Adobe Gothic Std B" pitchFamily="34" charset="-128"/>
                        </a:rPr>
                        <a:t>15.42 - 15.45</a:t>
                      </a:r>
                      <a:endParaRPr lang="id-ID" sz="1100" b="0" i="0" u="none" strike="noStrike">
                        <a:solidFill>
                          <a:srgbClr val="FF8B01"/>
                        </a:solidFill>
                        <a:effectLst/>
                        <a:latin typeface="Adobe Gothic Std B" pitchFamily="34" charset="-128"/>
                        <a:ea typeface="Adobe Gothic Std B" pitchFamily="34" charset="-128"/>
                      </a:endParaRPr>
                    </a:p>
                  </a:txBody>
                  <a:tcPr marL="9480" marR="9480" marT="94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solidFill>
                            <a:srgbClr val="FF8B01"/>
                          </a:solidFill>
                          <a:effectLst/>
                          <a:latin typeface="Adobe Gothic Std B" pitchFamily="34" charset="-128"/>
                          <a:ea typeface="Adobe Gothic Std B" pitchFamily="34" charset="-128"/>
                        </a:rPr>
                        <a:t>3'</a:t>
                      </a:r>
                      <a:endParaRPr lang="id-ID" sz="1100" b="0" i="0" u="none" strike="noStrike">
                        <a:solidFill>
                          <a:srgbClr val="FF8B01"/>
                        </a:solidFill>
                        <a:effectLst/>
                        <a:latin typeface="Adobe Gothic Std B" pitchFamily="34" charset="-128"/>
                        <a:ea typeface="Adobe Gothic Std B" pitchFamily="34" charset="-128"/>
                      </a:endParaRPr>
                    </a:p>
                  </a:txBody>
                  <a:tcPr marL="9480" marR="9480" marT="948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100" u="none" strike="noStrike" dirty="0">
                          <a:solidFill>
                            <a:srgbClr val="FF8B01"/>
                          </a:solidFill>
                          <a:effectLst/>
                          <a:latin typeface="Adobe Gothic Std B" pitchFamily="34" charset="-128"/>
                          <a:ea typeface="Adobe Gothic Std B" pitchFamily="34" charset="-128"/>
                        </a:rPr>
                        <a:t>Pembacaan kesimpulan webinar oleh Moderator</a:t>
                      </a:r>
                      <a:endParaRPr lang="id-ID" sz="1100" b="0" i="0" u="none" strike="noStrike" dirty="0">
                        <a:solidFill>
                          <a:srgbClr val="FF8B01"/>
                        </a:solidFill>
                        <a:effectLst/>
                        <a:latin typeface="Adobe Gothic Std B" pitchFamily="34" charset="-128"/>
                        <a:ea typeface="Adobe Gothic Std B" pitchFamily="34" charset="-128"/>
                      </a:endParaRPr>
                    </a:p>
                  </a:txBody>
                  <a:tcPr marL="9480" marR="9480" marT="9480" marB="0" anchor="ctr"/>
                </a:tc>
              </a:tr>
              <a:tr h="304212"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solidFill>
                            <a:srgbClr val="FF8B01"/>
                          </a:solidFill>
                          <a:effectLst/>
                          <a:latin typeface="Adobe Gothic Std B" pitchFamily="34" charset="-128"/>
                          <a:ea typeface="Adobe Gothic Std B" pitchFamily="34" charset="-128"/>
                        </a:rPr>
                        <a:t>15.45 - 15.47</a:t>
                      </a:r>
                      <a:endParaRPr lang="id-ID" sz="1100" b="0" i="0" u="none" strike="noStrike">
                        <a:solidFill>
                          <a:srgbClr val="FF8B01"/>
                        </a:solidFill>
                        <a:effectLst/>
                        <a:latin typeface="Adobe Gothic Std B" pitchFamily="34" charset="-128"/>
                        <a:ea typeface="Adobe Gothic Std B" pitchFamily="34" charset="-128"/>
                      </a:endParaRPr>
                    </a:p>
                  </a:txBody>
                  <a:tcPr marL="9480" marR="9480" marT="94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solidFill>
                            <a:srgbClr val="FF8B01"/>
                          </a:solidFill>
                          <a:effectLst/>
                          <a:latin typeface="Adobe Gothic Std B" pitchFamily="34" charset="-128"/>
                          <a:ea typeface="Adobe Gothic Std B" pitchFamily="34" charset="-128"/>
                        </a:rPr>
                        <a:t>2'</a:t>
                      </a:r>
                      <a:endParaRPr lang="id-ID" sz="1100" b="0" i="0" u="none" strike="noStrike">
                        <a:solidFill>
                          <a:srgbClr val="FF8B01"/>
                        </a:solidFill>
                        <a:effectLst/>
                        <a:latin typeface="Adobe Gothic Std B" pitchFamily="34" charset="-128"/>
                        <a:ea typeface="Adobe Gothic Std B" pitchFamily="34" charset="-128"/>
                      </a:endParaRPr>
                    </a:p>
                  </a:txBody>
                  <a:tcPr marL="9480" marR="9480" marT="948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100" u="none" strike="noStrike" dirty="0">
                          <a:solidFill>
                            <a:srgbClr val="FF8B01"/>
                          </a:solidFill>
                          <a:effectLst/>
                          <a:latin typeface="Adobe Gothic Std B" pitchFamily="34" charset="-128"/>
                          <a:ea typeface="Adobe Gothic Std B" pitchFamily="34" charset="-128"/>
                        </a:rPr>
                        <a:t>Penutup oleh MC</a:t>
                      </a:r>
                      <a:endParaRPr lang="id-ID" sz="1100" b="0" i="0" u="none" strike="noStrike" dirty="0">
                        <a:solidFill>
                          <a:srgbClr val="FF8B01"/>
                        </a:solidFill>
                        <a:effectLst/>
                        <a:latin typeface="Adobe Gothic Std B" pitchFamily="34" charset="-128"/>
                        <a:ea typeface="Adobe Gothic Std B" pitchFamily="34" charset="-128"/>
                      </a:endParaRPr>
                    </a:p>
                  </a:txBody>
                  <a:tcPr marL="9480" marR="9480" marT="9480" marB="0" anchor="ctr"/>
                </a:tc>
              </a:tr>
            </a:tbl>
          </a:graphicData>
        </a:graphic>
      </p:graphicFrame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EFC04646-6885-4200-9873-6747ECD74D9E}"/>
              </a:ext>
            </a:extLst>
          </p:cNvPr>
          <p:cNvSpPr/>
          <p:nvPr/>
        </p:nvSpPr>
        <p:spPr>
          <a:xfrm>
            <a:off x="3902434" y="604540"/>
            <a:ext cx="3893411" cy="523220"/>
          </a:xfrm>
          <a:prstGeom prst="rect">
            <a:avLst/>
          </a:prstGeom>
        </p:spPr>
        <p:txBody>
          <a:bodyPr wrap="square">
            <a:prstTxWarp prst="textDoubleWave1">
              <a:avLst/>
            </a:prstTxWarp>
            <a:spAutoFit/>
          </a:bodyPr>
          <a:lstStyle/>
          <a:p>
            <a:pPr algn="ctr"/>
            <a:r>
              <a:rPr lang="id-ID" sz="2800" dirty="0" smtClean="0">
                <a:solidFill>
                  <a:srgbClr val="FF8B0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RUNDOWN</a:t>
            </a:r>
            <a:endParaRPr lang="en-US" sz="2800" dirty="0">
              <a:solidFill>
                <a:srgbClr val="FF8B01"/>
              </a:solidFill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37020102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46A8E952-B235-4331-912E-6456D0DC9DE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1" y="185808"/>
            <a:ext cx="1016644" cy="94195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D73911D9-2F9F-4341-9F6F-FD78C084A6A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111" t="17071" r="7273" b="7172"/>
          <a:stretch/>
        </p:blipFill>
        <p:spPr>
          <a:xfrm>
            <a:off x="10946464" y="127238"/>
            <a:ext cx="1077895" cy="100052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EFC04646-6885-4200-9873-6747ECD74D9E}"/>
              </a:ext>
            </a:extLst>
          </p:cNvPr>
          <p:cNvSpPr/>
          <p:nvPr/>
        </p:nvSpPr>
        <p:spPr>
          <a:xfrm>
            <a:off x="3902434" y="604540"/>
            <a:ext cx="3893411" cy="523220"/>
          </a:xfrm>
          <a:prstGeom prst="rect">
            <a:avLst/>
          </a:prstGeom>
        </p:spPr>
        <p:txBody>
          <a:bodyPr wrap="square">
            <a:prstTxWarp prst="textDoubleWave1">
              <a:avLst/>
            </a:prstTxWarp>
            <a:spAutoFit/>
          </a:bodyPr>
          <a:lstStyle/>
          <a:p>
            <a:pPr algn="ctr"/>
            <a:r>
              <a:rPr lang="id-ID" sz="2800" dirty="0" smtClean="0">
                <a:solidFill>
                  <a:srgbClr val="FF8B0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NASKAH MC</a:t>
            </a:r>
            <a:endParaRPr lang="en-US" sz="2800" dirty="0">
              <a:solidFill>
                <a:srgbClr val="FF8B01"/>
              </a:solidFill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239" y="1321812"/>
            <a:ext cx="3581900" cy="475363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1507" y="1882723"/>
            <a:ext cx="4918945" cy="2912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7011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46A8E952-B235-4331-912E-6456D0DC9DE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1" y="185808"/>
            <a:ext cx="1016644" cy="94195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D73911D9-2F9F-4341-9F6F-FD78C084A6A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111" t="17071" r="7273" b="7172"/>
          <a:stretch/>
        </p:blipFill>
        <p:spPr>
          <a:xfrm>
            <a:off x="10946464" y="127238"/>
            <a:ext cx="1077895" cy="100052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EFC04646-6885-4200-9873-6747ECD74D9E}"/>
              </a:ext>
            </a:extLst>
          </p:cNvPr>
          <p:cNvSpPr/>
          <p:nvPr/>
        </p:nvSpPr>
        <p:spPr>
          <a:xfrm>
            <a:off x="2919045" y="656784"/>
            <a:ext cx="6424246" cy="523220"/>
          </a:xfrm>
          <a:prstGeom prst="rect">
            <a:avLst/>
          </a:prstGeom>
        </p:spPr>
        <p:txBody>
          <a:bodyPr wrap="square">
            <a:prstTxWarp prst="textDoubleWave1">
              <a:avLst/>
            </a:prstTxWarp>
            <a:spAutoFit/>
          </a:bodyPr>
          <a:lstStyle/>
          <a:p>
            <a:pPr algn="ctr"/>
            <a:r>
              <a:rPr lang="id-ID" sz="2800" dirty="0" smtClean="0">
                <a:solidFill>
                  <a:srgbClr val="FF8B0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TEKNIS WEBINAR UNTUK PESERTA</a:t>
            </a:r>
            <a:endParaRPr lang="en-US" sz="2800" dirty="0">
              <a:solidFill>
                <a:srgbClr val="FF8B01"/>
              </a:solidFill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A4CE8164-9BC6-404E-B2C9-93DC4552DCD4}"/>
              </a:ext>
            </a:extLst>
          </p:cNvPr>
          <p:cNvSpPr/>
          <p:nvPr/>
        </p:nvSpPr>
        <p:spPr>
          <a:xfrm>
            <a:off x="691661" y="1789834"/>
            <a:ext cx="10879015" cy="42442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id-ID" dirty="0">
                <a:solidFill>
                  <a:srgbClr val="FF8B0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Times New Roman" panose="02020603050405020304" pitchFamily="18" charset="0"/>
              </a:rPr>
              <a:t>Mekanisme </a:t>
            </a:r>
            <a:r>
              <a:rPr lang="id-ID" dirty="0" smtClean="0">
                <a:solidFill>
                  <a:srgbClr val="FF8B0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Times New Roman" panose="02020603050405020304" pitchFamily="18" charset="0"/>
              </a:rPr>
              <a:t>:</a:t>
            </a:r>
            <a:endParaRPr lang="en-US" dirty="0">
              <a:solidFill>
                <a:srgbClr val="FF8B01"/>
              </a:solidFill>
              <a:latin typeface="Adobe Gothic Std B" panose="020B0800000000000000" pitchFamily="34" charset="-128"/>
              <a:ea typeface="Adobe Gothic Std B" panose="020B0800000000000000" pitchFamily="34" charset="-128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id-ID" dirty="0" smtClean="0">
                <a:solidFill>
                  <a:srgbClr val="FF8B0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Times New Roman" panose="02020603050405020304" pitchFamily="18" charset="0"/>
              </a:rPr>
              <a:t>1. </a:t>
            </a:r>
            <a:r>
              <a:rPr lang="id-ID" dirty="0" smtClean="0">
                <a:solidFill>
                  <a:srgbClr val="FF8B01"/>
                </a:solidFill>
                <a:latin typeface="Adobe Gothic Std B" pitchFamily="34" charset="-128"/>
                <a:ea typeface="Adobe Gothic Std B" pitchFamily="34" charset="-128"/>
              </a:rPr>
              <a:t>Pembayaran </a:t>
            </a:r>
            <a:r>
              <a:rPr lang="id-ID" dirty="0">
                <a:solidFill>
                  <a:srgbClr val="FF8B01"/>
                </a:solidFill>
                <a:latin typeface="Adobe Gothic Std B" pitchFamily="34" charset="-128"/>
                <a:ea typeface="Adobe Gothic Std B" pitchFamily="34" charset="-128"/>
              </a:rPr>
              <a:t>dapat dilakukan melalui link donasi Fun Chairity Festival di kitabisa.com (link). </a:t>
            </a:r>
            <a:endParaRPr lang="id-ID" dirty="0" smtClean="0">
              <a:solidFill>
                <a:srgbClr val="FF8B01"/>
              </a:solidFill>
              <a:latin typeface="Adobe Gothic Std B" pitchFamily="34" charset="-128"/>
              <a:ea typeface="Adobe Gothic Std B" pitchFamily="34" charset="-128"/>
            </a:endParaRPr>
          </a:p>
          <a:p>
            <a:pPr lvl="0"/>
            <a:r>
              <a:rPr lang="id-ID" dirty="0" smtClean="0">
                <a:solidFill>
                  <a:srgbClr val="FF8B01"/>
                </a:solidFill>
                <a:latin typeface="Adobe Gothic Std B" pitchFamily="34" charset="-128"/>
                <a:ea typeface="Adobe Gothic Std B" pitchFamily="34" charset="-128"/>
              </a:rPr>
              <a:t>2. Berikutnya </a:t>
            </a:r>
            <a:r>
              <a:rPr lang="id-ID" dirty="0">
                <a:solidFill>
                  <a:srgbClr val="FF8B01"/>
                </a:solidFill>
                <a:latin typeface="Adobe Gothic Std B" pitchFamily="34" charset="-128"/>
                <a:ea typeface="Adobe Gothic Std B" pitchFamily="34" charset="-128"/>
              </a:rPr>
              <a:t>peserta mengisi data diri sekaligus mengupload bukti pembayaran pada link pendaftaran yang tertera pada bio Instagram @funchairityfestival, atau broadcastan acara Fun Chairity Festival</a:t>
            </a:r>
            <a:r>
              <a:rPr lang="id-ID" dirty="0" smtClean="0">
                <a:solidFill>
                  <a:srgbClr val="FF8B01"/>
                </a:solidFill>
                <a:latin typeface="Adobe Gothic Std B" pitchFamily="34" charset="-128"/>
                <a:ea typeface="Adobe Gothic Std B" pitchFamily="34" charset="-128"/>
              </a:rPr>
              <a:t>.</a:t>
            </a:r>
          </a:p>
          <a:p>
            <a:pPr lvl="0"/>
            <a:endParaRPr lang="id-ID" dirty="0">
              <a:solidFill>
                <a:srgbClr val="FF8B01"/>
              </a:solidFill>
              <a:latin typeface="Adobe Gothic Std B" pitchFamily="34" charset="-128"/>
              <a:ea typeface="Adobe Gothic Std B" pitchFamily="34" charset="-128"/>
            </a:endParaRPr>
          </a:p>
          <a:p>
            <a:pPr lvl="0"/>
            <a:r>
              <a:rPr lang="id-ID" dirty="0" smtClean="0">
                <a:solidFill>
                  <a:srgbClr val="FF8B01"/>
                </a:solidFill>
                <a:latin typeface="Adobe Gothic Std B" pitchFamily="34" charset="-128"/>
                <a:ea typeface="Adobe Gothic Std B" pitchFamily="34" charset="-128"/>
              </a:rPr>
              <a:t>3. Peserta </a:t>
            </a:r>
            <a:r>
              <a:rPr lang="id-ID" dirty="0">
                <a:solidFill>
                  <a:srgbClr val="FF8B01"/>
                </a:solidFill>
                <a:latin typeface="Adobe Gothic Std B" pitchFamily="34" charset="-128"/>
                <a:ea typeface="Adobe Gothic Std B" pitchFamily="34" charset="-128"/>
              </a:rPr>
              <a:t>akan menerima link zoom kegiatan webinar melalui akun email yang telah dicantumkan pada link pendaftaran</a:t>
            </a:r>
            <a:r>
              <a:rPr lang="id-ID" dirty="0" smtClean="0">
                <a:solidFill>
                  <a:srgbClr val="FF8B01"/>
                </a:solidFill>
                <a:latin typeface="Adobe Gothic Std B" pitchFamily="34" charset="-128"/>
                <a:ea typeface="Adobe Gothic Std B" pitchFamily="34" charset="-128"/>
              </a:rPr>
              <a:t>.  Pengiriman link zoom h-3 – h-1 acara.</a:t>
            </a:r>
          </a:p>
          <a:p>
            <a:pPr lvl="0"/>
            <a:endParaRPr lang="id-ID" dirty="0">
              <a:solidFill>
                <a:srgbClr val="FF8B01"/>
              </a:solidFill>
              <a:latin typeface="Adobe Gothic Std B" pitchFamily="34" charset="-128"/>
              <a:ea typeface="Adobe Gothic Std B" pitchFamily="34" charset="-128"/>
            </a:endParaRPr>
          </a:p>
          <a:p>
            <a:pPr lvl="0"/>
            <a:r>
              <a:rPr lang="id-ID" dirty="0" smtClean="0">
                <a:solidFill>
                  <a:srgbClr val="FF8B01"/>
                </a:solidFill>
                <a:latin typeface="Adobe Gothic Std B" pitchFamily="34" charset="-128"/>
                <a:ea typeface="Adobe Gothic Std B" pitchFamily="34" charset="-128"/>
              </a:rPr>
              <a:t>4. Jika </a:t>
            </a:r>
            <a:r>
              <a:rPr lang="id-ID" dirty="0">
                <a:solidFill>
                  <a:srgbClr val="FF8B01"/>
                </a:solidFill>
                <a:latin typeface="Adobe Gothic Std B" pitchFamily="34" charset="-128"/>
                <a:ea typeface="Adobe Gothic Std B" pitchFamily="34" charset="-128"/>
              </a:rPr>
              <a:t>ada hal yang ingin ditanyakan, dapat menghubungi </a:t>
            </a:r>
            <a:r>
              <a:rPr lang="id-ID" i="1" dirty="0">
                <a:solidFill>
                  <a:srgbClr val="FF8B01"/>
                </a:solidFill>
                <a:latin typeface="Adobe Gothic Std B" pitchFamily="34" charset="-128"/>
                <a:ea typeface="Adobe Gothic Std B" pitchFamily="34" charset="-128"/>
              </a:rPr>
              <a:t>Contact Person</a:t>
            </a:r>
            <a:r>
              <a:rPr lang="id-ID" dirty="0">
                <a:solidFill>
                  <a:srgbClr val="FF8B01"/>
                </a:solidFill>
                <a:latin typeface="Adobe Gothic Std B" pitchFamily="34" charset="-128"/>
                <a:ea typeface="Adobe Gothic Std B" pitchFamily="34" charset="-128"/>
              </a:rPr>
              <a:t> Webinar Rega Ervanto (0815- 1127-8125).</a:t>
            </a: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AutoNum type="arabicPeriod"/>
            </a:pPr>
            <a:endParaRPr lang="en-US" dirty="0">
              <a:solidFill>
                <a:srgbClr val="FF8B01"/>
              </a:solidFill>
              <a:latin typeface="Adobe Gothic Std B" panose="020B0800000000000000" pitchFamily="34" charset="-128"/>
              <a:ea typeface="Adobe Gothic Std B" panose="020B0800000000000000" pitchFamily="34" charset="-128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id-ID" dirty="0">
                <a:solidFill>
                  <a:srgbClr val="FF8B0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Times New Roman" panose="02020603050405020304" pitchFamily="18" charset="0"/>
              </a:rPr>
              <a:t> </a:t>
            </a:r>
            <a:endParaRPr lang="en-US" dirty="0">
              <a:solidFill>
                <a:srgbClr val="FF8B01"/>
              </a:solidFill>
              <a:latin typeface="Adobe Gothic Std B" panose="020B0800000000000000" pitchFamily="34" charset="-128"/>
              <a:ea typeface="Adobe Gothic Std B" panose="020B0800000000000000" pitchFamily="34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65778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EFC04646-6885-4200-9873-6747ECD74D9E}"/>
              </a:ext>
            </a:extLst>
          </p:cNvPr>
          <p:cNvSpPr/>
          <p:nvPr/>
        </p:nvSpPr>
        <p:spPr>
          <a:xfrm>
            <a:off x="2754923" y="656783"/>
            <a:ext cx="6588368" cy="820325"/>
          </a:xfrm>
          <a:prstGeom prst="rect">
            <a:avLst/>
          </a:prstGeom>
        </p:spPr>
        <p:txBody>
          <a:bodyPr wrap="square">
            <a:prstTxWarp prst="textDoubleWave1">
              <a:avLst/>
            </a:prstTxWarp>
            <a:spAutoFit/>
          </a:bodyPr>
          <a:lstStyle/>
          <a:p>
            <a:pPr algn="ctr"/>
            <a:r>
              <a:rPr lang="id-ID" sz="2800" dirty="0" smtClean="0">
                <a:solidFill>
                  <a:srgbClr val="FF8B0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TEKNIS WEBINAR UNTUK </a:t>
            </a:r>
          </a:p>
          <a:p>
            <a:pPr algn="ctr"/>
            <a:r>
              <a:rPr lang="id-ID" sz="2800" dirty="0" smtClean="0">
                <a:solidFill>
                  <a:srgbClr val="FF8B0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PENGISI ACARA</a:t>
            </a:r>
            <a:endParaRPr lang="en-US" sz="2800" dirty="0">
              <a:solidFill>
                <a:srgbClr val="FF8B01"/>
              </a:solidFill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090A1FC6-5EC4-954F-AB69-1FCD95C9910E}"/>
              </a:ext>
            </a:extLst>
          </p:cNvPr>
          <p:cNvSpPr txBox="1"/>
          <p:nvPr/>
        </p:nvSpPr>
        <p:spPr>
          <a:xfrm>
            <a:off x="923612" y="1982391"/>
            <a:ext cx="10560904" cy="40934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000" dirty="0">
              <a:solidFill>
                <a:srgbClr val="FF8B01"/>
              </a:solidFill>
              <a:latin typeface="Adobe Gothic Std B" pitchFamily="34" charset="-128"/>
              <a:ea typeface="Adobe Gothic Std B" pitchFamily="34" charset="-128"/>
            </a:endParaRPr>
          </a:p>
          <a:p>
            <a:r>
              <a:rPr lang="id-ID" sz="2000" dirty="0" smtClean="0">
                <a:solidFill>
                  <a:srgbClr val="FF8B01"/>
                </a:solidFill>
                <a:latin typeface="Adobe Gothic Std B" pitchFamily="34" charset="-128"/>
                <a:ea typeface="Adobe Gothic Std B" pitchFamily="34" charset="-128"/>
              </a:rPr>
              <a:t>1. Panitia akan mengirimkan link zoom H-1 kegiatan melalui email pengisi acara.</a:t>
            </a:r>
          </a:p>
          <a:p>
            <a:endParaRPr lang="id-ID" sz="2000" dirty="0">
              <a:solidFill>
                <a:srgbClr val="FF8B01"/>
              </a:solidFill>
              <a:latin typeface="Adobe Gothic Std B" pitchFamily="34" charset="-128"/>
              <a:ea typeface="Adobe Gothic Std B" pitchFamily="34" charset="-128"/>
            </a:endParaRPr>
          </a:p>
          <a:p>
            <a:r>
              <a:rPr lang="id-ID" sz="2000" dirty="0" smtClean="0">
                <a:solidFill>
                  <a:srgbClr val="FF8B01"/>
                </a:solidFill>
                <a:latin typeface="Adobe Gothic Std B" pitchFamily="34" charset="-128"/>
                <a:ea typeface="Adobe Gothic Std B" pitchFamily="34" charset="-128"/>
              </a:rPr>
              <a:t>2. Pengisi acara diharapkan masuk ke dalam link zoom 5 menit sebelum acara dimulai.</a:t>
            </a:r>
          </a:p>
          <a:p>
            <a:endParaRPr lang="id-ID" sz="2000" dirty="0">
              <a:solidFill>
                <a:srgbClr val="FF8B01"/>
              </a:solidFill>
              <a:latin typeface="Adobe Gothic Std B" pitchFamily="34" charset="-128"/>
              <a:ea typeface="Adobe Gothic Std B" pitchFamily="34" charset="-128"/>
            </a:endParaRPr>
          </a:p>
          <a:p>
            <a:r>
              <a:rPr lang="id-ID" sz="2000" dirty="0" smtClean="0">
                <a:solidFill>
                  <a:srgbClr val="FF8B01"/>
                </a:solidFill>
                <a:latin typeface="Adobe Gothic Std B" pitchFamily="34" charset="-128"/>
                <a:ea typeface="Adobe Gothic Std B" pitchFamily="34" charset="-128"/>
              </a:rPr>
              <a:t>3. Pembicara diharapkan membuat power point terkait materi yang akan disampaikan.</a:t>
            </a:r>
          </a:p>
          <a:p>
            <a:endParaRPr lang="id-ID" sz="2000" dirty="0">
              <a:solidFill>
                <a:srgbClr val="FF8B01"/>
              </a:solidFill>
              <a:latin typeface="Adobe Gothic Std B" pitchFamily="34" charset="-128"/>
              <a:ea typeface="Adobe Gothic Std B" pitchFamily="34" charset="-128"/>
            </a:endParaRPr>
          </a:p>
          <a:p>
            <a:r>
              <a:rPr lang="id-ID" sz="2000" dirty="0" smtClean="0">
                <a:solidFill>
                  <a:srgbClr val="FF8B01"/>
                </a:solidFill>
                <a:latin typeface="Adobe Gothic Std B" pitchFamily="34" charset="-128"/>
                <a:ea typeface="Adobe Gothic Std B" pitchFamily="34" charset="-128"/>
              </a:rPr>
              <a:t>4. Setiap pembicara memiliki waktu 20 menit untuk memaparkan materi.</a:t>
            </a:r>
          </a:p>
          <a:p>
            <a:endParaRPr lang="id-ID" sz="2000" dirty="0">
              <a:solidFill>
                <a:srgbClr val="FF8B01"/>
              </a:solidFill>
              <a:latin typeface="Adobe Gothic Std B" pitchFamily="34" charset="-128"/>
              <a:ea typeface="Adobe Gothic Std B" pitchFamily="34" charset="-128"/>
            </a:endParaRPr>
          </a:p>
          <a:p>
            <a:r>
              <a:rPr lang="id-ID" sz="2000" dirty="0" smtClean="0">
                <a:solidFill>
                  <a:srgbClr val="FF8B01"/>
                </a:solidFill>
                <a:latin typeface="Adobe Gothic Std B" pitchFamily="34" charset="-128"/>
                <a:ea typeface="Adobe Gothic Std B" pitchFamily="34" charset="-128"/>
              </a:rPr>
              <a:t>5. Diakhir sesi pemaparan materi, akan ada sesi tanya jawab selama 30 menit yang akan</a:t>
            </a:r>
          </a:p>
          <a:p>
            <a:r>
              <a:rPr lang="id-ID" sz="2000" dirty="0" smtClean="0">
                <a:solidFill>
                  <a:srgbClr val="FF8B01"/>
                </a:solidFill>
                <a:latin typeface="Adobe Gothic Std B" pitchFamily="34" charset="-128"/>
                <a:ea typeface="Adobe Gothic Std B" pitchFamily="34" charset="-128"/>
              </a:rPr>
              <a:t>dipandu oleh moderator. </a:t>
            </a:r>
            <a:r>
              <a:rPr lang="en-ID" sz="2000" dirty="0">
                <a:latin typeface="Adobe Gothic Std B" pitchFamily="34" charset="-128"/>
                <a:ea typeface="Adobe Gothic Std B" pitchFamily="34" charset="-128"/>
              </a:rPr>
              <a:t/>
            </a:r>
            <a:br>
              <a:rPr lang="en-ID" sz="2000" dirty="0">
                <a:latin typeface="Adobe Gothic Std B" pitchFamily="34" charset="-128"/>
                <a:ea typeface="Adobe Gothic Std B" pitchFamily="34" charset="-128"/>
              </a:rPr>
            </a:br>
            <a:endParaRPr lang="en-ID" sz="2000" dirty="0">
              <a:latin typeface="Adobe Gothic Std B" pitchFamily="34" charset="-128"/>
              <a:ea typeface="Adobe Gothic Std B" pitchFamily="34" charset="-128"/>
            </a:endParaRPr>
          </a:p>
          <a:p>
            <a:endParaRPr lang="en-US" sz="2000" dirty="0">
              <a:solidFill>
                <a:srgbClr val="FF8B01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933310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6AFB9427-AFC0-4002-8304-B87ACB5096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111" t="17071" r="7273" b="7172"/>
          <a:stretch/>
        </p:blipFill>
        <p:spPr>
          <a:xfrm>
            <a:off x="10946464" y="127238"/>
            <a:ext cx="1077895" cy="100052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97000EAC-3BA9-43AB-88C5-91324A33266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1" y="185808"/>
            <a:ext cx="1016644" cy="94195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B88017A4-8AF2-442A-AA46-E834E1F166BA}"/>
              </a:ext>
            </a:extLst>
          </p:cNvPr>
          <p:cNvSpPr/>
          <p:nvPr/>
        </p:nvSpPr>
        <p:spPr>
          <a:xfrm>
            <a:off x="3697747" y="2367171"/>
            <a:ext cx="4796506" cy="2123658"/>
          </a:xfrm>
          <a:prstGeom prst="rect">
            <a:avLst/>
          </a:prstGeom>
          <a:noFill/>
          <a:ln w="762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wrap="none">
            <a:spAutoFit/>
          </a:bodyPr>
          <a:lstStyle/>
          <a:p>
            <a:r>
              <a:rPr lang="en-US" sz="4400" dirty="0">
                <a:solidFill>
                  <a:srgbClr val="FF8B0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Preventive	: </a:t>
            </a:r>
            <a:r>
              <a:rPr lang="id-ID" sz="4400" dirty="0" smtClean="0">
                <a:solidFill>
                  <a:srgbClr val="FF8B0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18</a:t>
            </a:r>
            <a:endParaRPr lang="en-US" sz="4400" dirty="0">
              <a:solidFill>
                <a:srgbClr val="FF8B01"/>
              </a:solidFill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  <a:p>
            <a:r>
              <a:rPr lang="en-US" sz="4400" dirty="0">
                <a:solidFill>
                  <a:srgbClr val="FF8B0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Music			: </a:t>
            </a:r>
            <a:r>
              <a:rPr lang="id-ID" sz="4400" dirty="0" smtClean="0">
                <a:solidFill>
                  <a:srgbClr val="FF8B0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20</a:t>
            </a:r>
            <a:endParaRPr lang="en-US" sz="4400" dirty="0">
              <a:solidFill>
                <a:srgbClr val="FF8B01"/>
              </a:solidFill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  <a:p>
            <a:r>
              <a:rPr lang="en-US" sz="4400" dirty="0">
                <a:solidFill>
                  <a:srgbClr val="FF8B0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Bundling		: </a:t>
            </a:r>
            <a:r>
              <a:rPr lang="id-ID" sz="4400" dirty="0" smtClean="0">
                <a:solidFill>
                  <a:srgbClr val="FF8B0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31</a:t>
            </a:r>
            <a:endParaRPr lang="en-US" sz="4400" dirty="0">
              <a:solidFill>
                <a:srgbClr val="FF8B01"/>
              </a:solidFill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C8E0C46E-5EB5-4B5C-8F28-181D2D7E64FF}"/>
              </a:ext>
            </a:extLst>
          </p:cNvPr>
          <p:cNvSpPr/>
          <p:nvPr/>
        </p:nvSpPr>
        <p:spPr>
          <a:xfrm>
            <a:off x="2711885" y="656784"/>
            <a:ext cx="6706978" cy="1219386"/>
          </a:xfrm>
          <a:prstGeom prst="rect">
            <a:avLst/>
          </a:prstGeom>
        </p:spPr>
        <p:txBody>
          <a:bodyPr wrap="square">
            <a:prstTxWarp prst="textDoubleWave1">
              <a:avLst/>
            </a:prstTxWarp>
            <a:spAutoFit/>
          </a:bodyPr>
          <a:lstStyle/>
          <a:p>
            <a:pPr algn="ctr"/>
            <a:r>
              <a:rPr lang="en-US" sz="6000" dirty="0">
                <a:solidFill>
                  <a:srgbClr val="FF8B0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Update </a:t>
            </a:r>
            <a:r>
              <a:rPr lang="en-US" sz="6000" dirty="0" err="1">
                <a:solidFill>
                  <a:srgbClr val="FF8B0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peserta</a:t>
            </a:r>
            <a:r>
              <a:rPr lang="en-US" sz="6000" dirty="0">
                <a:solidFill>
                  <a:srgbClr val="FF8B0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webinar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B88017A4-8AF2-442A-AA46-E834E1F166BA}"/>
              </a:ext>
            </a:extLst>
          </p:cNvPr>
          <p:cNvSpPr/>
          <p:nvPr/>
        </p:nvSpPr>
        <p:spPr>
          <a:xfrm>
            <a:off x="7665180" y="4660814"/>
            <a:ext cx="829073" cy="769441"/>
          </a:xfrm>
          <a:prstGeom prst="rect">
            <a:avLst/>
          </a:prstGeom>
          <a:noFill/>
          <a:ln w="762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wrap="none">
            <a:spAutoFit/>
          </a:bodyPr>
          <a:lstStyle/>
          <a:p>
            <a:r>
              <a:rPr lang="id-ID" sz="4400" dirty="0" smtClean="0">
                <a:solidFill>
                  <a:srgbClr val="FF8B0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69</a:t>
            </a:r>
            <a:endParaRPr lang="en-US" sz="4400" dirty="0">
              <a:solidFill>
                <a:srgbClr val="FF8B01"/>
              </a:solidFill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15803787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58260" cy="142875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0957" y="1194689"/>
            <a:ext cx="5398755" cy="539875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6375" y="-134937"/>
            <a:ext cx="1825625" cy="182562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C4E4F8D1-CD8E-42BF-87B8-35FF86F0FD23}"/>
              </a:ext>
            </a:extLst>
          </p:cNvPr>
          <p:cNvSpPr/>
          <p:nvPr/>
        </p:nvSpPr>
        <p:spPr>
          <a:xfrm rot="5400000">
            <a:off x="5192499" y="-1986106"/>
            <a:ext cx="1215672" cy="6143334"/>
          </a:xfrm>
          <a:prstGeom prst="rect">
            <a:avLst/>
          </a:prstGeom>
          <a:noFill/>
          <a:ln w="38100">
            <a:gradFill>
              <a:gsLst>
                <a:gs pos="0">
                  <a:srgbClr val="65A6E1"/>
                </a:gs>
                <a:gs pos="57000">
                  <a:srgbClr val="D660C0"/>
                </a:gs>
                <a:gs pos="100000">
                  <a:srgbClr val="FB8353"/>
                </a:gs>
              </a:gsLst>
              <a:lin ang="5400000" scaled="1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F372CB67-A103-486A-A450-D81974562AA3}"/>
              </a:ext>
            </a:extLst>
          </p:cNvPr>
          <p:cNvSpPr/>
          <p:nvPr/>
        </p:nvSpPr>
        <p:spPr>
          <a:xfrm rot="5400000">
            <a:off x="5328019" y="-1876978"/>
            <a:ext cx="1215672" cy="6143334"/>
          </a:xfrm>
          <a:prstGeom prst="rect">
            <a:avLst/>
          </a:prstGeom>
          <a:noFill/>
          <a:ln w="38100">
            <a:gradFill>
              <a:gsLst>
                <a:gs pos="0">
                  <a:srgbClr val="65A6E1"/>
                </a:gs>
                <a:gs pos="57000">
                  <a:srgbClr val="D660C0"/>
                </a:gs>
                <a:gs pos="100000">
                  <a:srgbClr val="FB8353"/>
                </a:gs>
              </a:gsLst>
              <a:lin ang="5400000" scaled="1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542535" y="177024"/>
            <a:ext cx="10515600" cy="13255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TIKTOK CHALLENGE</a:t>
            </a:r>
          </a:p>
        </p:txBody>
      </p:sp>
    </p:spTree>
    <p:extLst>
      <p:ext uri="{BB962C8B-B14F-4D97-AF65-F5344CB8AC3E}">
        <p14:creationId xmlns:p14="http://schemas.microsoft.com/office/powerpoint/2010/main" val="8320202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</TotalTime>
  <Words>739</Words>
  <Application>Microsoft Office PowerPoint</Application>
  <PresentationFormat>Widescreen</PresentationFormat>
  <Paragraphs>148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3" baseType="lpstr">
      <vt:lpstr>Adobe Gothic Std B</vt:lpstr>
      <vt:lpstr>Adobe Arabic</vt:lpstr>
      <vt:lpstr>Arial</vt:lpstr>
      <vt:lpstr>Calibri</vt:lpstr>
      <vt:lpstr>Calibri Light</vt:lpstr>
      <vt:lpstr>Futura</vt:lpstr>
      <vt:lpstr>Tahoma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Aturan Pelaksanaan PUBG  Competition Fun Charity Festival </vt:lpstr>
      <vt:lpstr>PowerPoint Presentation</vt:lpstr>
      <vt:lpstr>PowerPoint Presentation</vt:lpstr>
      <vt:lpstr>PowerPoint Presentation</vt:lpstr>
      <vt:lpstr>Format Pertandingan</vt:lpstr>
      <vt:lpstr>Pelaksanaan Lomba</vt:lpstr>
      <vt:lpstr>Kriteria Penilaian</vt:lpstr>
      <vt:lpstr>Hadiah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RAYHAN RIFAI</dc:creator>
  <cp:lastModifiedBy>randikaanwar@gmail.com</cp:lastModifiedBy>
  <cp:revision>21</cp:revision>
  <dcterms:created xsi:type="dcterms:W3CDTF">2020-04-14T12:13:57Z</dcterms:created>
  <dcterms:modified xsi:type="dcterms:W3CDTF">2020-06-03T14:27:58Z</dcterms:modified>
</cp:coreProperties>
</file>