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1A86-BD17-4BC8-A74E-220A3224A2BD}" type="datetimeFigureOut">
              <a:rPr lang="en-US" smtClean="0"/>
              <a:pPr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4EEA-6E00-437B-847E-B7C8EB10E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323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1A86-BD17-4BC8-A74E-220A3224A2BD}" type="datetimeFigureOut">
              <a:rPr lang="en-US" smtClean="0"/>
              <a:pPr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4EEA-6E00-437B-847E-B7C8EB10E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598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1A86-BD17-4BC8-A74E-220A3224A2BD}" type="datetimeFigureOut">
              <a:rPr lang="en-US" smtClean="0"/>
              <a:pPr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4EEA-6E00-437B-847E-B7C8EB10E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67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1A86-BD17-4BC8-A74E-220A3224A2BD}" type="datetimeFigureOut">
              <a:rPr lang="en-US" smtClean="0"/>
              <a:pPr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4EEA-6E00-437B-847E-B7C8EB10E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649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1A86-BD17-4BC8-A74E-220A3224A2BD}" type="datetimeFigureOut">
              <a:rPr lang="en-US" smtClean="0"/>
              <a:pPr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4EEA-6E00-437B-847E-B7C8EB10E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7489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1A86-BD17-4BC8-A74E-220A3224A2BD}" type="datetimeFigureOut">
              <a:rPr lang="en-US" smtClean="0"/>
              <a:pPr/>
              <a:t>5/28/20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4EEA-6E00-437B-847E-B7C8EB10E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299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1A86-BD17-4BC8-A74E-220A3224A2BD}" type="datetimeFigureOut">
              <a:rPr lang="en-US" smtClean="0"/>
              <a:pPr/>
              <a:t>5/28/20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4EEA-6E00-437B-847E-B7C8EB10E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103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1A86-BD17-4BC8-A74E-220A3224A2BD}" type="datetimeFigureOut">
              <a:rPr lang="en-US" smtClean="0"/>
              <a:pPr/>
              <a:t>5/28/20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4EEA-6E00-437B-847E-B7C8EB10E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804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1A86-BD17-4BC8-A74E-220A3224A2BD}" type="datetimeFigureOut">
              <a:rPr lang="en-US" smtClean="0"/>
              <a:pPr/>
              <a:t>5/28/20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4EEA-6E00-437B-847E-B7C8EB10E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718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1A86-BD17-4BC8-A74E-220A3224A2BD}" type="datetimeFigureOut">
              <a:rPr lang="en-US" smtClean="0"/>
              <a:pPr/>
              <a:t>5/28/20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4EEA-6E00-437B-847E-B7C8EB10E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156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1A86-BD17-4BC8-A74E-220A3224A2BD}" type="datetimeFigureOut">
              <a:rPr lang="en-US" smtClean="0"/>
              <a:pPr/>
              <a:t>5/28/20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4EEA-6E00-437B-847E-B7C8EB10E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256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41A86-BD17-4BC8-A74E-220A3224A2BD}" type="datetimeFigureOut">
              <a:rPr lang="en-US" smtClean="0"/>
              <a:pPr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D4EEA-6E00-437B-847E-B7C8EB10E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266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STRUKTUR ORGANISASI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MANAJEMEN ACARA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THANKYOU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7022" y="115586"/>
            <a:ext cx="9172422" cy="6647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275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199" y="1407160"/>
          <a:ext cx="6781801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356"/>
                <a:gridCol w="1783645"/>
                <a:gridCol w="1732844"/>
                <a:gridCol w="2762956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NO</a:t>
                      </a:r>
                      <a:endParaRPr lang="en-US" sz="2000" b="1" i="0" u="none" strike="noStrike" dirty="0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POSITION</a:t>
                      </a:r>
                      <a:endParaRPr lang="en-US" sz="2000" b="1" i="0" u="none" strike="noStrike" dirty="0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NAME</a:t>
                      </a:r>
                      <a:endParaRPr lang="en-US" sz="2000" b="1" i="0" u="none" strike="noStrike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1</a:t>
                      </a:r>
                      <a:endParaRPr lang="en-US" sz="2000" b="0" i="0" u="none" strike="noStrike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Event Leader (1)</a:t>
                      </a:r>
                      <a:endParaRPr lang="en-US" sz="2000" b="0" i="0" u="none" strike="noStrike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Muhammad Arkan Faruqi</a:t>
                      </a:r>
                      <a:endParaRPr lang="en-US" sz="2000" b="0" i="0" u="none" strike="noStrike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</a:t>
                      </a:r>
                      <a:endParaRPr lang="en-US" sz="2000" b="0" i="0" u="none" strike="noStrike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Assistant Event Leader (1)</a:t>
                      </a:r>
                      <a:endParaRPr lang="en-US" sz="2000" b="0" i="0" u="none" strike="noStrike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Krisna Dika Prayoga</a:t>
                      </a:r>
                      <a:endParaRPr lang="en-US" sz="2000" b="0" i="0" u="none" strike="noStrike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3</a:t>
                      </a:r>
                      <a:endParaRPr lang="en-US" sz="2000" b="0" i="0" u="none" strike="noStrike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Secretary (5)</a:t>
                      </a:r>
                      <a:endParaRPr lang="en-US" sz="2000" b="0" i="0" u="none" strike="noStrike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Manager (1)</a:t>
                      </a:r>
                      <a:endParaRPr lang="en-US" sz="2000" b="0" i="0" u="none" strike="noStrike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Ryan Harna Dwi Putra</a:t>
                      </a:r>
                      <a:endParaRPr lang="en-US" sz="2000" b="0" i="0" u="none" strike="noStrike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Secretary (4)</a:t>
                      </a:r>
                      <a:endParaRPr lang="en-US" sz="2000" b="0" i="0" u="none" strike="noStrike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Tigy Ambar Silvanari</a:t>
                      </a:r>
                      <a:endParaRPr lang="en-US" sz="2000" b="0" i="0" u="none" strike="noStrike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/>
                        <a:t>Frizka</a:t>
                      </a:r>
                      <a:r>
                        <a:rPr lang="en-US" sz="2000" u="none" strike="noStrike" dirty="0"/>
                        <a:t> </a:t>
                      </a:r>
                      <a:r>
                        <a:rPr lang="en-US" sz="2000" u="none" strike="noStrike" dirty="0" err="1"/>
                        <a:t>Lenka</a:t>
                      </a:r>
                      <a:r>
                        <a:rPr lang="en-US" sz="2000" u="none" strike="noStrike" dirty="0"/>
                        <a:t> </a:t>
                      </a:r>
                      <a:r>
                        <a:rPr lang="en-US" sz="2000" u="none" strike="noStrike" dirty="0" err="1"/>
                        <a:t>Tantra</a:t>
                      </a:r>
                      <a:endParaRPr lang="en-US" sz="2000" b="0" i="0" u="none" strike="noStrike" dirty="0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Rania Eka Nurmalina</a:t>
                      </a:r>
                      <a:endParaRPr lang="en-US" sz="2000" b="0" i="0" u="none" strike="noStrike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Laksmidra Qurin</a:t>
                      </a:r>
                      <a:endParaRPr lang="en-US" sz="2000" b="0" i="0" u="none" strike="noStrike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4</a:t>
                      </a:r>
                      <a:endParaRPr lang="en-US" sz="2000" b="0" i="0" u="none" strike="noStrike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Finance &amp; Accounting (3)</a:t>
                      </a:r>
                      <a:endParaRPr lang="en-US" sz="2000" b="0" i="0" u="none" strike="noStrike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Manager (1)</a:t>
                      </a:r>
                      <a:endParaRPr lang="en-US" sz="2000" b="0" i="0" u="none" strike="noStrike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Monita Aprilia Cahyadi</a:t>
                      </a:r>
                      <a:endParaRPr lang="en-US" sz="2000" b="0" i="0" u="none" strike="noStrike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Finance &amp; Accounting (2)</a:t>
                      </a:r>
                      <a:endParaRPr lang="en-US" sz="2000" b="0" i="0" u="none" strike="noStrike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Shafarania Khansa</a:t>
                      </a:r>
                      <a:endParaRPr lang="en-US" sz="2000" b="0" i="0" u="none" strike="noStrike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Sarah Marline</a:t>
                      </a:r>
                      <a:endParaRPr lang="en-US" sz="2000" b="0" i="0" u="none" strike="noStrike" dirty="0"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990600"/>
          <a:ext cx="6477001" cy="482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778"/>
                <a:gridCol w="1425222"/>
                <a:gridCol w="1295400"/>
                <a:gridCol w="3276601"/>
              </a:tblGrid>
              <a:tr h="370840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5</a:t>
                      </a:r>
                      <a:endParaRPr lang="en-US" sz="2000" b="0" i="0" u="none" strike="noStrike" dirty="0"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 rowSpan="13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Event Coordinator (12)</a:t>
                      </a:r>
                      <a:endParaRPr lang="en-US" sz="2000" b="0" i="0" u="none" strike="noStrike"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Manager (1)</a:t>
                      </a:r>
                      <a:endParaRPr lang="en-US" sz="2000" b="0" i="0" u="none" strike="noStrike"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Tubagus Fabiansyah</a:t>
                      </a:r>
                      <a:endParaRPr lang="en-US" sz="2000" b="0" i="0" u="none" strike="noStrike"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Event Planner (5)</a:t>
                      </a:r>
                      <a:endParaRPr lang="en-US" sz="2000" b="0" i="0" u="none" strike="noStrike"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Danisa Amanda Ardianti</a:t>
                      </a:r>
                      <a:endParaRPr lang="en-US" sz="2000" b="0" i="0" u="none" strike="noStrike"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Sitta Fauziah</a:t>
                      </a:r>
                      <a:endParaRPr lang="en-US" sz="2000" b="0" i="0" u="none" strike="noStrike"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Khansa Nur Aini</a:t>
                      </a:r>
                      <a:endParaRPr lang="en-US" sz="2000" b="0" i="0" u="none" strike="noStrike"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Nazla Sanannisa</a:t>
                      </a:r>
                      <a:endParaRPr lang="en-US" sz="2000" b="0" i="0" u="none" strike="noStrike"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Khairina</a:t>
                      </a:r>
                      <a:endParaRPr lang="en-US" sz="2000" b="0" i="0" u="none" strike="noStrike"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Production Planner (7)</a:t>
                      </a:r>
                      <a:endParaRPr lang="en-US" sz="2000" b="0" i="0" u="none" strike="noStrike"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Erviny Yurike</a:t>
                      </a:r>
                      <a:endParaRPr lang="en-US" sz="2000" b="0" i="0" u="none" strike="noStrike"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/>
                        <a:t>Putri</a:t>
                      </a:r>
                      <a:r>
                        <a:rPr lang="en-US" sz="2000" u="none" strike="noStrike" dirty="0"/>
                        <a:t> </a:t>
                      </a:r>
                      <a:r>
                        <a:rPr lang="en-US" sz="2000" u="none" strike="noStrike" dirty="0" err="1"/>
                        <a:t>Aisyah</a:t>
                      </a:r>
                      <a:endParaRPr lang="en-US" sz="2000" b="0" i="0" u="none" strike="noStrike" dirty="0"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Nuansa Islami</a:t>
                      </a:r>
                      <a:endParaRPr lang="en-US" sz="2000" b="0" i="0" u="none" strike="noStrike"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Jelang Titah Baskara</a:t>
                      </a:r>
                      <a:endParaRPr lang="en-US" sz="2000" b="0" i="0" u="none" strike="noStrike"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Riyansyah Samad</a:t>
                      </a:r>
                      <a:endParaRPr lang="en-US" sz="2000" b="0" i="0" u="none" strike="noStrike"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Anly Supiandi</a:t>
                      </a:r>
                      <a:endParaRPr lang="en-US" sz="2000" b="0" i="0" u="none" strike="noStrike"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/>
                        <a:t>Fadil</a:t>
                      </a:r>
                      <a:r>
                        <a:rPr lang="en-US" sz="2000" u="none" strike="noStrike" dirty="0"/>
                        <a:t> </a:t>
                      </a:r>
                      <a:r>
                        <a:rPr lang="en-US" sz="2000" u="none" strike="noStrike" dirty="0" err="1"/>
                        <a:t>Alifiandi</a:t>
                      </a:r>
                      <a:endParaRPr lang="en-US" sz="2000" b="0" i="0" u="none" strike="noStrike" dirty="0"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447800"/>
          <a:ext cx="7696200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8828"/>
                <a:gridCol w="1567744"/>
                <a:gridCol w="1781528"/>
                <a:gridCol w="3848100"/>
              </a:tblGrid>
              <a:tr h="370840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Calibri"/>
                          <a:cs typeface="Calibri"/>
                        </a:rPr>
                        <a:t>6</a:t>
                      </a:r>
                      <a:endParaRPr lang="en-US" sz="2000" b="0" i="0" u="none" strike="noStrike" dirty="0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  <a:tc rowSpan="11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Calibri"/>
                          <a:cs typeface="Calibri"/>
                        </a:rPr>
                        <a:t>Operations (11)</a:t>
                      </a:r>
                      <a:endParaRPr lang="en-US" sz="2000" b="0" i="0" u="none" strike="noStrike" dirty="0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latin typeface="Calibri"/>
                          <a:cs typeface="Calibri"/>
                        </a:rPr>
                        <a:t>Manager (1)</a:t>
                      </a:r>
                      <a:endParaRPr lang="en-US" sz="2000" b="0" i="0" u="none" strike="noStrike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latin typeface="Calibri"/>
                          <a:cs typeface="Calibri"/>
                        </a:rPr>
                        <a:t>Mohammed Aldrich</a:t>
                      </a:r>
                      <a:endParaRPr lang="en-US" sz="2000" b="0" i="0" u="none" strike="noStrike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latin typeface="Calibri"/>
                          <a:cs typeface="Calibri"/>
                        </a:rPr>
                        <a:t>Vendor Coordinator (5)</a:t>
                      </a:r>
                      <a:endParaRPr lang="en-US" sz="2000" b="0" i="0" u="none" strike="noStrike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latin typeface="Calibri"/>
                          <a:cs typeface="Calibri"/>
                        </a:rPr>
                        <a:t>Danang Trishadanarta</a:t>
                      </a:r>
                      <a:endParaRPr lang="en-US" sz="2000" b="0" i="0" u="none" strike="noStrike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latin typeface="Calibri"/>
                          <a:cs typeface="Calibri"/>
                        </a:rPr>
                        <a:t>Infani Zakia Zulfa</a:t>
                      </a:r>
                      <a:endParaRPr lang="en-US" sz="2000" b="0" i="0" u="none" strike="noStrike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latin typeface="Calibri"/>
                          <a:cs typeface="Calibri"/>
                        </a:rPr>
                        <a:t>Rara Neva Kirana Fitrisnisya</a:t>
                      </a:r>
                      <a:endParaRPr lang="en-US" sz="2000" b="0" i="0" u="none" strike="noStrike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latin typeface="Calibri"/>
                          <a:cs typeface="Calibri"/>
                        </a:rPr>
                        <a:t>Zapatha Nurhadi Haikal Ibrahim</a:t>
                      </a:r>
                      <a:endParaRPr lang="en-US" sz="2000" b="0" i="0" u="none" strike="noStrike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latin typeface="Calibri"/>
                          <a:cs typeface="Calibri"/>
                        </a:rPr>
                        <a:t>Priesta Amanda</a:t>
                      </a:r>
                      <a:endParaRPr lang="en-US" sz="2000" b="0" i="0" u="none" strike="noStrike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latin typeface="Calibri"/>
                          <a:cs typeface="Calibri"/>
                        </a:rPr>
                        <a:t>Contract Vendor Coordinator (2)</a:t>
                      </a:r>
                      <a:endParaRPr lang="en-US" sz="2000" b="0" i="0" u="none" strike="noStrike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latin typeface="Calibri"/>
                          <a:cs typeface="Calibri"/>
                        </a:rPr>
                        <a:t>Muhammad Ridwan</a:t>
                      </a:r>
                      <a:endParaRPr lang="en-US" sz="2000" b="0" i="0" u="none" strike="noStrike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latin typeface="Calibri"/>
                          <a:cs typeface="Calibri"/>
                        </a:rPr>
                        <a:t>Andanu Lazuarki Pratama</a:t>
                      </a:r>
                      <a:endParaRPr lang="en-US" sz="2000" b="0" i="0" u="none" strike="noStrike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latin typeface="Calibri"/>
                          <a:cs typeface="Calibri"/>
                        </a:rPr>
                        <a:t>Purchasing (3)</a:t>
                      </a:r>
                      <a:endParaRPr lang="en-US" sz="2000" b="0" i="0" u="none" strike="noStrike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latin typeface="Calibri"/>
                          <a:cs typeface="Calibri"/>
                        </a:rPr>
                        <a:t>Anya Narawita Naryakusuma</a:t>
                      </a:r>
                      <a:endParaRPr lang="en-US" sz="2000" b="0" i="0" u="none" strike="noStrike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latin typeface="Calibri"/>
                          <a:cs typeface="Calibri"/>
                        </a:rPr>
                        <a:t>Tri Noval Perdana Jafar Siddiq</a:t>
                      </a:r>
                      <a:endParaRPr lang="en-US" sz="2000" b="0" i="0" u="none" strike="noStrike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latin typeface="Calibri"/>
                          <a:cs typeface="Calibri"/>
                        </a:rPr>
                        <a:t>Aji</a:t>
                      </a:r>
                      <a:r>
                        <a:rPr lang="en-US" sz="2000" u="none" strike="noStrike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000" u="none" strike="noStrike" dirty="0" err="1">
                          <a:latin typeface="Calibri"/>
                          <a:cs typeface="Calibri"/>
                        </a:rPr>
                        <a:t>Anugrah</a:t>
                      </a:r>
                      <a:r>
                        <a:rPr lang="en-US" sz="2000" u="none" strike="noStrike" dirty="0">
                          <a:latin typeface="Calibri"/>
                          <a:cs typeface="Calibri"/>
                        </a:rPr>
                        <a:t> Putra</a:t>
                      </a:r>
                      <a:endParaRPr lang="en-US" sz="2000" b="0" i="0" u="none" strike="noStrike" dirty="0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046480"/>
          <a:ext cx="7086600" cy="482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4933"/>
                <a:gridCol w="1509183"/>
                <a:gridCol w="1443567"/>
                <a:gridCol w="3608917"/>
              </a:tblGrid>
              <a:tr h="370840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Calibri"/>
                          <a:cs typeface="Calibri"/>
                        </a:rPr>
                        <a:t>7</a:t>
                      </a:r>
                    </a:p>
                  </a:txBody>
                  <a:tcPr marL="12700" marR="12700" marT="12700" marB="0" anchor="ctr"/>
                </a:tc>
                <a:tc rowSpan="13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Business Development (12)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Manager (1)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Radityo Kusumo Putra Kardi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Sponsorship (5)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Tasya Oki Setyowati 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Novira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Kirana Pitaloka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Atika Masrura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Monica Dina Putri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Fund Raising (7)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Adhi Maulana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Nonafianti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Salzadilla Aprilyan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Fitriatul Intiha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Fairuzista Anya Anindya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Rahmi Syafarina Habibti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latin typeface="Calibri"/>
                          <a:cs typeface="Calibri"/>
                        </a:rPr>
                        <a:t>Aldino</a:t>
                      </a:r>
                      <a:r>
                        <a:rPr lang="en-US" sz="2000" b="0" i="0" u="none" strike="noStrike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000" b="0" i="0" u="none" strike="noStrike" dirty="0" err="1">
                          <a:latin typeface="Calibri"/>
                          <a:cs typeface="Calibri"/>
                        </a:rPr>
                        <a:t>Takari</a:t>
                      </a:r>
                      <a:endParaRPr lang="en-US" sz="2000" b="0" i="0" u="none" strike="noStrike" dirty="0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1066800"/>
          <a:ext cx="6705600" cy="482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4622"/>
                <a:gridCol w="1698978"/>
                <a:gridCol w="1676400"/>
                <a:gridCol w="2895600"/>
              </a:tblGrid>
              <a:tr h="370840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marL="12700" marR="12700" marT="12700" marB="0" anchor="ctr"/>
                </a:tc>
                <a:tc rowSpan="13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Marketing Communication (13)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Manager (1)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Rega Ervanto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PR &amp; Partnership (6)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Rehan Budi Setiawan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Raden Agnescy Ernawan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Rayhan Riffai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Cornelius Indra Cahya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Arthi Intan Permatahati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Farah Millenia A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Advertising &amp; Promotion (6)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Kadek Alvia Raspati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Nada Berliana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Salsa Fadila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Farhana Rizkita Yanti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Dida Switania O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latin typeface="Calibri"/>
                          <a:cs typeface="Calibri"/>
                        </a:rPr>
                        <a:t>Alya</a:t>
                      </a:r>
                      <a:r>
                        <a:rPr lang="en-US" sz="2000" b="0" i="0" u="none" strike="noStrike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000" b="0" i="0" u="none" strike="noStrike" dirty="0" err="1">
                          <a:latin typeface="Calibri"/>
                          <a:cs typeface="Calibri"/>
                        </a:rPr>
                        <a:t>Iasha</a:t>
                      </a:r>
                      <a:r>
                        <a:rPr lang="en-US" sz="2000" b="0" i="0" u="none" strike="noStrike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000" b="0" i="0" u="none" strike="noStrike" dirty="0" err="1">
                          <a:latin typeface="Calibri"/>
                          <a:cs typeface="Calibri"/>
                        </a:rPr>
                        <a:t>Pramesti</a:t>
                      </a:r>
                      <a:r>
                        <a:rPr lang="en-US" sz="2000" b="0" i="0" u="none" strike="noStrike" dirty="0">
                          <a:latin typeface="Calibri"/>
                          <a:cs typeface="Calibri"/>
                        </a:rPr>
                        <a:t> 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990600"/>
          <a:ext cx="7239001" cy="482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7241"/>
                <a:gridCol w="1340790"/>
                <a:gridCol w="1608667"/>
                <a:gridCol w="3802303"/>
              </a:tblGrid>
              <a:tr h="370840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Calibri"/>
                          <a:cs typeface="Calibri"/>
                        </a:rPr>
                        <a:t>9</a:t>
                      </a:r>
                    </a:p>
                  </a:txBody>
                  <a:tcPr marL="12700" marR="12700" marT="12700" marB="0" anchor="ctr"/>
                </a:tc>
                <a:tc rowSpan="13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Social Media (12)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Manager (1)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Wahyu Nur Insan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FB / Website (3)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Salsabilla Firda Andriani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Annisa Nur Aisyah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Anysa Tyara Oktaviana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Instagram (3)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Annisya Ristifani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Lystra Elizabeth Theofilus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Ardhatama Dellano Mauritz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Avifah Yuthika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Youtube (3)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Gufron Ghifari Latuconsina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Ivana Thalia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Muhammad Rizky Aswina Putra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Twitter (2)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Anisa Dhamayanti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latin typeface="Calibri"/>
                          <a:cs typeface="Calibri"/>
                        </a:rPr>
                        <a:t>Luthfi</a:t>
                      </a:r>
                      <a:r>
                        <a:rPr lang="en-US" sz="2000" b="0" i="0" u="none" strike="noStrike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000" b="0" i="0" u="none" strike="noStrike" dirty="0" err="1">
                          <a:latin typeface="Calibri"/>
                          <a:cs typeface="Calibri"/>
                        </a:rPr>
                        <a:t>Setyawan</a:t>
                      </a:r>
                      <a:endParaRPr lang="en-US" sz="2000" b="0" i="0" u="none" strike="noStrike" dirty="0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8800"/>
          <a:ext cx="7467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300"/>
                <a:gridCol w="1382889"/>
                <a:gridCol w="1590322"/>
                <a:gridCol w="3872089"/>
              </a:tblGrid>
              <a:tr h="37084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Calibri"/>
                          <a:cs typeface="Calibri"/>
                        </a:rPr>
                        <a:t>10</a:t>
                      </a:r>
                    </a:p>
                  </a:txBody>
                  <a:tcPr marL="12700" marR="12700" marT="12700" marB="0" anchor="ctr"/>
                </a:tc>
                <a:tc rowSpan="8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Creative (11)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Manager (1)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Faiz Salman Zuhdi Dano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Video / Photo Production (5)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Rayhan Arya Fascinar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latin typeface="Calibri"/>
                          <a:cs typeface="Calibri"/>
                        </a:rPr>
                        <a:t>Aulia</a:t>
                      </a:r>
                      <a:r>
                        <a:rPr lang="en-US" sz="2000" b="0" i="0" u="none" strike="noStrike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000" b="0" i="0" u="none" strike="noStrike" dirty="0" err="1">
                          <a:latin typeface="Calibri"/>
                          <a:cs typeface="Calibri"/>
                        </a:rPr>
                        <a:t>Jabbar</a:t>
                      </a:r>
                      <a:r>
                        <a:rPr lang="en-US" sz="2000" b="0" i="0" u="none" strike="noStrike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000" b="0" i="0" u="none" strike="noStrike" dirty="0" err="1">
                          <a:latin typeface="Calibri"/>
                          <a:cs typeface="Calibri"/>
                        </a:rPr>
                        <a:t>Rohman</a:t>
                      </a:r>
                      <a:endParaRPr lang="en-US" sz="2000" b="0" i="0" u="none" strike="noStrike" dirty="0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Ramadhandy Arya P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Fikri Ananda Purnama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Muhammad Dafa Maulana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Design (2)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Calibri"/>
                          <a:cs typeface="Calibri"/>
                        </a:rPr>
                        <a:t>Hardy Pranata 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Calibri"/>
                          <a:cs typeface="Calibri"/>
                        </a:rPr>
                        <a:t>Muhammad </a:t>
                      </a:r>
                      <a:r>
                        <a:rPr lang="en-US" sz="2000" b="0" i="0" u="none" strike="noStrike" dirty="0" err="1">
                          <a:latin typeface="Calibri"/>
                          <a:cs typeface="Calibri"/>
                        </a:rPr>
                        <a:t>Hanif</a:t>
                      </a:r>
                      <a:r>
                        <a:rPr lang="en-US" sz="2000" b="0" i="0" u="none" strike="noStrike" dirty="0">
                          <a:latin typeface="Calibri"/>
                          <a:cs typeface="Calibri"/>
                        </a:rPr>
                        <a:t> Putra </a:t>
                      </a:r>
                      <a:r>
                        <a:rPr lang="en-US" sz="2000" b="0" i="0" u="none" strike="noStrike" dirty="0" err="1">
                          <a:latin typeface="Calibri"/>
                          <a:cs typeface="Calibri"/>
                        </a:rPr>
                        <a:t>Primadi</a:t>
                      </a:r>
                      <a:endParaRPr lang="en-US" sz="2000" b="0" i="0" u="none" strike="noStrike" dirty="0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399</Words>
  <Application>Microsoft Macintosh PowerPoint</Application>
  <PresentationFormat>On-screen Show (4:3)</PresentationFormat>
  <Paragraphs>132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STRUKTUR ORGANISASI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THANKYOU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Reny Dyanasari</cp:lastModifiedBy>
  <cp:revision>3</cp:revision>
  <dcterms:created xsi:type="dcterms:W3CDTF">2020-05-28T15:43:34Z</dcterms:created>
  <dcterms:modified xsi:type="dcterms:W3CDTF">2020-05-28T16:17:20Z</dcterms:modified>
</cp:coreProperties>
</file>