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59" r:id="rId6"/>
    <p:sldId id="263" r:id="rId7"/>
    <p:sldId id="270" r:id="rId8"/>
    <p:sldId id="306" r:id="rId9"/>
    <p:sldId id="307" r:id="rId10"/>
    <p:sldId id="308" r:id="rId11"/>
    <p:sldId id="266" r:id="rId12"/>
    <p:sldId id="309" r:id="rId13"/>
    <p:sldId id="310" r:id="rId14"/>
    <p:sldId id="262" r:id="rId15"/>
    <p:sldId id="311" r:id="rId16"/>
    <p:sldId id="269" r:id="rId17"/>
    <p:sldId id="261" r:id="rId18"/>
  </p:sldIdLst>
  <p:sldSz cx="9144000" cy="5143500" type="screen16x9"/>
  <p:notesSz cx="6858000" cy="9144000"/>
  <p:embeddedFontLst>
    <p:embeddedFont>
      <p:font typeface="Oleo Script" charset="0"/>
      <p:regular r:id="rId20"/>
      <p:bold r:id="rId21"/>
    </p:embeddedFont>
    <p:embeddedFont>
      <p:font typeface="Karla" charset="0"/>
      <p:regular r:id="rId22"/>
      <p:bold r:id="rId23"/>
      <p:italic r:id="rId24"/>
      <p:boldItalic r:id="rId25"/>
    </p:embeddedFont>
    <p:embeddedFont>
      <p:font typeface="Lemonada" charset="-78"/>
      <p:regular r:id="rId26"/>
      <p:bold r:id="rId27"/>
    </p:embeddedFont>
    <p:embeddedFont>
      <p:font typeface="Fira Sans Extra Condensed Medium" charset="0"/>
      <p:regular r:id="rId28"/>
      <p:bold r:id="rId29"/>
      <p:italic r:id="rId30"/>
      <p:boldItalic r:id="rId31"/>
    </p:embeddedFont>
    <p:embeddedFont>
      <p:font typeface="Oswald" charset="0"/>
      <p:regular r:id="rId32"/>
      <p:bold r:id="rId33"/>
    </p:embeddedFont>
    <p:embeddedFont>
      <p:font typeface="Lemonada Regular" charset="-78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7EF0AFD-8767-45E0-B4B3-ECC1A012242C}">
  <a:tblStyle styleId="{E7EF0AFD-8767-45E0-B4B3-ECC1A01224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3324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6da978006a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6da978006a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6da978006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6da978006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6da97800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6da97800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6da978006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6da978006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6da978006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6da978006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6da978006a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6da978006a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6da978006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6da978006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6dbb327575_1_33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6dbb327575_1_33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6da97800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6da97800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6da97800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6da97800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6da978006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6da978006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97800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97800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97800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97800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97800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97800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044655" y="61173"/>
            <a:ext cx="5158200" cy="19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200">
                <a:solidFill>
                  <a:srgbClr val="0141B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3925155" y="1982650"/>
            <a:ext cx="4277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rgbClr val="00095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5"/>
          <p:cNvSpPr txBox="1">
            <a:spLocks noGrp="1"/>
          </p:cNvSpPr>
          <p:nvPr>
            <p:ph type="ctrTitle"/>
          </p:nvPr>
        </p:nvSpPr>
        <p:spPr>
          <a:xfrm flipH="1">
            <a:off x="6935014" y="296431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 flipH="1">
            <a:off x="6897338" y="3383047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0" name="Google Shape;490;p15"/>
          <p:cNvSpPr txBox="1">
            <a:spLocks noGrp="1"/>
          </p:cNvSpPr>
          <p:nvPr>
            <p:ph type="ctrTitle" idx="2"/>
          </p:nvPr>
        </p:nvSpPr>
        <p:spPr>
          <a:xfrm flipH="1">
            <a:off x="2772589" y="296431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91" name="Google Shape;491;p15"/>
          <p:cNvSpPr txBox="1">
            <a:spLocks noGrp="1"/>
          </p:cNvSpPr>
          <p:nvPr>
            <p:ph type="subTitle" idx="3"/>
          </p:nvPr>
        </p:nvSpPr>
        <p:spPr>
          <a:xfrm flipH="1">
            <a:off x="2734938" y="3383047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2" name="Google Shape;492;p15"/>
          <p:cNvSpPr txBox="1">
            <a:spLocks noGrp="1"/>
          </p:cNvSpPr>
          <p:nvPr>
            <p:ph type="ctrTitle" idx="4"/>
          </p:nvPr>
        </p:nvSpPr>
        <p:spPr>
          <a:xfrm flipH="1">
            <a:off x="4824337" y="296431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5"/>
          </p:nvPr>
        </p:nvSpPr>
        <p:spPr>
          <a:xfrm flipH="1">
            <a:off x="4786650" y="3383047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4" name="Google Shape;494;p15"/>
          <p:cNvSpPr txBox="1">
            <a:spLocks noGrp="1"/>
          </p:cNvSpPr>
          <p:nvPr>
            <p:ph type="ctrTitle" idx="6"/>
          </p:nvPr>
        </p:nvSpPr>
        <p:spPr>
          <a:xfrm flipH="1">
            <a:off x="610762" y="2964318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15"/>
          <p:cNvSpPr txBox="1">
            <a:spLocks noGrp="1"/>
          </p:cNvSpPr>
          <p:nvPr>
            <p:ph type="subTitle" idx="7"/>
          </p:nvPr>
        </p:nvSpPr>
        <p:spPr>
          <a:xfrm flipH="1">
            <a:off x="700488" y="3383047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title" idx="8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/>
          <p:nvPr/>
        </p:nvSpPr>
        <p:spPr>
          <a:xfrm>
            <a:off x="-500275" y="393400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5"/>
          <p:cNvSpPr/>
          <p:nvPr/>
        </p:nvSpPr>
        <p:spPr>
          <a:xfrm>
            <a:off x="520470" y="918331"/>
            <a:ext cx="475098" cy="325336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5"/>
          <p:cNvSpPr/>
          <p:nvPr/>
        </p:nvSpPr>
        <p:spPr>
          <a:xfrm>
            <a:off x="-156275" y="1024661"/>
            <a:ext cx="427453" cy="302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"/>
          <p:cNvSpPr/>
          <p:nvPr/>
        </p:nvSpPr>
        <p:spPr>
          <a:xfrm>
            <a:off x="164121" y="597209"/>
            <a:ext cx="493435" cy="333634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5"/>
          <p:cNvSpPr/>
          <p:nvPr/>
        </p:nvSpPr>
        <p:spPr>
          <a:xfrm>
            <a:off x="382608" y="1348729"/>
            <a:ext cx="479517" cy="39962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5"/>
          <p:cNvSpPr/>
          <p:nvPr/>
        </p:nvSpPr>
        <p:spPr>
          <a:xfrm>
            <a:off x="8495625" y="4600075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15"/>
          <p:cNvGrpSpPr/>
          <p:nvPr/>
        </p:nvGrpSpPr>
        <p:grpSpPr>
          <a:xfrm>
            <a:off x="7901459" y="4373498"/>
            <a:ext cx="1185762" cy="629162"/>
            <a:chOff x="238125" y="2760550"/>
            <a:chExt cx="528650" cy="280500"/>
          </a:xfrm>
        </p:grpSpPr>
        <p:sp>
          <p:nvSpPr>
            <p:cNvPr id="504" name="Google Shape;504;p15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6" name="Google Shape;506;p15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507" name="Google Shape;507;p15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15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5_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8"/>
          <p:cNvSpPr txBox="1">
            <a:spLocks noGrp="1"/>
          </p:cNvSpPr>
          <p:nvPr>
            <p:ph type="body" idx="1"/>
          </p:nvPr>
        </p:nvSpPr>
        <p:spPr>
          <a:xfrm>
            <a:off x="1004975" y="1365325"/>
            <a:ext cx="70707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SemiBold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00" name="Google Shape;600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8"/>
          <p:cNvSpPr/>
          <p:nvPr/>
        </p:nvSpPr>
        <p:spPr>
          <a:xfrm>
            <a:off x="-290695" y="6793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8"/>
          <p:cNvSpPr/>
          <p:nvPr/>
        </p:nvSpPr>
        <p:spPr>
          <a:xfrm rot="-8386458">
            <a:off x="8430701" y="42459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8"/>
          <p:cNvSpPr/>
          <p:nvPr/>
        </p:nvSpPr>
        <p:spPr>
          <a:xfrm rot="-8386458">
            <a:off x="8918846" y="45537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8"/>
          <p:cNvSpPr/>
          <p:nvPr/>
        </p:nvSpPr>
        <p:spPr>
          <a:xfrm rot="-8386458">
            <a:off x="8471017" y="46096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8"/>
          <p:cNvSpPr/>
          <p:nvPr/>
        </p:nvSpPr>
        <p:spPr>
          <a:xfrm rot="-8386458">
            <a:off x="8748161" y="40046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18"/>
          <p:cNvGrpSpPr/>
          <p:nvPr/>
        </p:nvGrpSpPr>
        <p:grpSpPr>
          <a:xfrm>
            <a:off x="-222358" y="1017295"/>
            <a:ext cx="572923" cy="720591"/>
            <a:chOff x="632000" y="3011150"/>
            <a:chExt cx="212225" cy="266925"/>
          </a:xfrm>
        </p:grpSpPr>
        <p:sp>
          <p:nvSpPr>
            <p:cNvPr id="607" name="Google Shape;607;p1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-191589" y="332562"/>
            <a:ext cx="1104456" cy="586021"/>
            <a:chOff x="238125" y="2760550"/>
            <a:chExt cx="528650" cy="280500"/>
          </a:xfrm>
        </p:grpSpPr>
        <p:sp>
          <p:nvSpPr>
            <p:cNvPr id="621" name="Google Shape;621;p1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624" name="Google Shape;624;p1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344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4B6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3"/>
          <p:cNvSpPr/>
          <p:nvPr/>
        </p:nvSpPr>
        <p:spPr>
          <a:xfrm>
            <a:off x="9450811" y="723510"/>
            <a:ext cx="39" cy="7585"/>
          </a:xfrm>
          <a:custGeom>
            <a:avLst/>
            <a:gdLst/>
            <a:ahLst/>
            <a:cxnLst/>
            <a:rect l="l" t="t" r="r" b="b"/>
            <a:pathLst>
              <a:path w="1" h="196" extrusionOk="0">
                <a:moveTo>
                  <a:pt x="1" y="195"/>
                </a:moveTo>
                <a:cubicBezTo>
                  <a:pt x="1" y="122"/>
                  <a:pt x="1" y="73"/>
                  <a:pt x="1" y="0"/>
                </a:cubicBezTo>
                <a:cubicBezTo>
                  <a:pt x="1" y="73"/>
                  <a:pt x="1" y="122"/>
                  <a:pt x="1" y="195"/>
                </a:cubicBez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3"/>
          <p:cNvSpPr/>
          <p:nvPr/>
        </p:nvSpPr>
        <p:spPr>
          <a:xfrm>
            <a:off x="-290695" y="6793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3"/>
          <p:cNvSpPr/>
          <p:nvPr/>
        </p:nvSpPr>
        <p:spPr>
          <a:xfrm rot="-8386458">
            <a:off x="8430701" y="42459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3"/>
          <p:cNvSpPr/>
          <p:nvPr/>
        </p:nvSpPr>
        <p:spPr>
          <a:xfrm rot="-8386458">
            <a:off x="8918846" y="45537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3"/>
          <p:cNvSpPr/>
          <p:nvPr/>
        </p:nvSpPr>
        <p:spPr>
          <a:xfrm rot="-8386458">
            <a:off x="8471017" y="46096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3"/>
          <p:cNvSpPr/>
          <p:nvPr/>
        </p:nvSpPr>
        <p:spPr>
          <a:xfrm rot="-8386458">
            <a:off x="8748161" y="40046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" name="Google Shape;791;p23"/>
          <p:cNvGrpSpPr/>
          <p:nvPr/>
        </p:nvGrpSpPr>
        <p:grpSpPr>
          <a:xfrm>
            <a:off x="-222358" y="1017295"/>
            <a:ext cx="572923" cy="720591"/>
            <a:chOff x="632000" y="3011150"/>
            <a:chExt cx="212225" cy="266925"/>
          </a:xfrm>
        </p:grpSpPr>
        <p:sp>
          <p:nvSpPr>
            <p:cNvPr id="792" name="Google Shape;792;p23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23"/>
          <p:cNvGrpSpPr/>
          <p:nvPr/>
        </p:nvGrpSpPr>
        <p:grpSpPr>
          <a:xfrm>
            <a:off x="-191589" y="332562"/>
            <a:ext cx="1104456" cy="586021"/>
            <a:chOff x="238125" y="2760550"/>
            <a:chExt cx="528650" cy="280500"/>
          </a:xfrm>
        </p:grpSpPr>
        <p:sp>
          <p:nvSpPr>
            <p:cNvPr id="806" name="Google Shape;806;p23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23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809" name="Google Shape;809;p23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344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3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3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4B6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3" name="Google Shape;813;p23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860800" y="2919500"/>
            <a:ext cx="3422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3600">
                <a:solidFill>
                  <a:schemeClr val="accent2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053300" y="3380950"/>
            <a:ext cx="30375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695162" y="137737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 rot="-8571438">
            <a:off x="-453806" y="1860603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rot="-8571438">
            <a:off x="7436644" y="1910603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027518" y="1535556"/>
            <a:ext cx="1832882" cy="972493"/>
            <a:chOff x="238125" y="2760550"/>
            <a:chExt cx="528650" cy="280500"/>
          </a:xfrm>
        </p:grpSpPr>
        <p:sp>
          <p:nvSpPr>
            <p:cNvPr id="18" name="Google Shape;18;p3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3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2860966">
            <a:off x="-564248" y="2365762"/>
            <a:ext cx="1502240" cy="797084"/>
            <a:chOff x="238125" y="2760550"/>
            <a:chExt cx="528650" cy="280500"/>
          </a:xfrm>
        </p:grpSpPr>
        <p:sp>
          <p:nvSpPr>
            <p:cNvPr id="29" name="Google Shape;29;p3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3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344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4B6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3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8517102" y="345143"/>
            <a:ext cx="679971" cy="465589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336300" y="247265"/>
            <a:ext cx="611780" cy="433409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070898" y="-264450"/>
            <a:ext cx="706214" cy="477464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986075" y="856424"/>
            <a:ext cx="686295" cy="571898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flipH="1">
            <a:off x="556875" y="4224218"/>
            <a:ext cx="679971" cy="465589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1557868" y="4026365"/>
            <a:ext cx="611780" cy="433409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1433353" y="4783024"/>
            <a:ext cx="686295" cy="571898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4108899">
            <a:off x="282064" y="1115473"/>
            <a:ext cx="875864" cy="1101614"/>
            <a:chOff x="632000" y="3011150"/>
            <a:chExt cx="212225" cy="266925"/>
          </a:xfrm>
        </p:grpSpPr>
        <p:sp>
          <p:nvSpPr>
            <p:cNvPr id="46" name="Google Shape;46;p3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3"/>
          <p:cNvGrpSpPr/>
          <p:nvPr/>
        </p:nvGrpSpPr>
        <p:grpSpPr>
          <a:xfrm rot="4108899">
            <a:off x="7819439" y="2745098"/>
            <a:ext cx="875864" cy="1101614"/>
            <a:chOff x="632000" y="3011150"/>
            <a:chExt cx="212225" cy="266925"/>
          </a:xfrm>
        </p:grpSpPr>
        <p:sp>
          <p:nvSpPr>
            <p:cNvPr id="60" name="Google Shape;60;p3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ctrTitle"/>
          </p:nvPr>
        </p:nvSpPr>
        <p:spPr>
          <a:xfrm>
            <a:off x="2285850" y="1224625"/>
            <a:ext cx="4572000" cy="10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subTitle" idx="1"/>
          </p:nvPr>
        </p:nvSpPr>
        <p:spPr>
          <a:xfrm>
            <a:off x="2459400" y="2190400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8322450" y="2445825"/>
            <a:ext cx="355500" cy="251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-381601" y="1506413"/>
            <a:ext cx="933052" cy="1001729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170629" y="1224633"/>
            <a:ext cx="593763" cy="746749"/>
            <a:chOff x="632000" y="3011150"/>
            <a:chExt cx="212225" cy="266925"/>
          </a:xfrm>
        </p:grpSpPr>
        <p:sp>
          <p:nvSpPr>
            <p:cNvPr id="79" name="Google Shape;79;p4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4"/>
          <p:cNvSpPr/>
          <p:nvPr/>
        </p:nvSpPr>
        <p:spPr>
          <a:xfrm flipH="1">
            <a:off x="8418115" y="1391451"/>
            <a:ext cx="933052" cy="1001729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528950" y="1033950"/>
            <a:ext cx="355500" cy="251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-312200" y="-515365"/>
            <a:ext cx="1305856" cy="1401961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7927325" y="554279"/>
            <a:ext cx="485332" cy="33231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ctrTitle"/>
          </p:nvPr>
        </p:nvSpPr>
        <p:spPr>
          <a:xfrm>
            <a:off x="2031452" y="1447900"/>
            <a:ext cx="17868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2130689" y="1620425"/>
            <a:ext cx="15585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 idx="2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ctrTitle" idx="3"/>
          </p:nvPr>
        </p:nvSpPr>
        <p:spPr>
          <a:xfrm>
            <a:off x="5354727" y="1447900"/>
            <a:ext cx="17868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4"/>
          </p:nvPr>
        </p:nvSpPr>
        <p:spPr>
          <a:xfrm>
            <a:off x="5246475" y="1620425"/>
            <a:ext cx="19734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/>
          <p:nvPr/>
        </p:nvSpPr>
        <p:spPr>
          <a:xfrm rot="-8571438">
            <a:off x="7965394" y="1304078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8741077" y="1179645"/>
            <a:ext cx="680954" cy="361256"/>
            <a:chOff x="238125" y="2760550"/>
            <a:chExt cx="528650" cy="280500"/>
          </a:xfrm>
        </p:grpSpPr>
        <p:sp>
          <p:nvSpPr>
            <p:cNvPr id="104" name="Google Shape;104;p5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06;p5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07" name="Google Shape;107;p5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5"/>
          <p:cNvGrpSpPr/>
          <p:nvPr/>
        </p:nvGrpSpPr>
        <p:grpSpPr>
          <a:xfrm rot="4108899">
            <a:off x="8348189" y="2138573"/>
            <a:ext cx="875864" cy="1101614"/>
            <a:chOff x="632000" y="3011150"/>
            <a:chExt cx="212225" cy="266925"/>
          </a:xfrm>
        </p:grpSpPr>
        <p:sp>
          <p:nvSpPr>
            <p:cNvPr id="115" name="Google Shape;115;p5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5"/>
          <p:cNvSpPr/>
          <p:nvPr/>
        </p:nvSpPr>
        <p:spPr>
          <a:xfrm>
            <a:off x="-796461" y="3926489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>
            <a:off x="-152253" y="4738073"/>
            <a:ext cx="764201" cy="961224"/>
            <a:chOff x="632000" y="3011150"/>
            <a:chExt cx="212225" cy="266925"/>
          </a:xfrm>
        </p:grpSpPr>
        <p:sp>
          <p:nvSpPr>
            <p:cNvPr id="130" name="Google Shape;130;p5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5"/>
          <p:cNvSpPr/>
          <p:nvPr/>
        </p:nvSpPr>
        <p:spPr>
          <a:xfrm>
            <a:off x="476675" y="3946850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180325" y="3679800"/>
            <a:ext cx="410375" cy="277450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-515920" y="42584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 rot="2339735">
            <a:off x="-659084" y="3317075"/>
            <a:ext cx="1197497" cy="635388"/>
            <a:chOff x="238125" y="2760550"/>
            <a:chExt cx="528650" cy="280500"/>
          </a:xfrm>
        </p:grpSpPr>
        <p:sp>
          <p:nvSpPr>
            <p:cNvPr id="149" name="Google Shape;149;p6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6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6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114715" y="4235076"/>
            <a:ext cx="585783" cy="736846"/>
            <a:chOff x="632000" y="3011150"/>
            <a:chExt cx="212225" cy="266925"/>
          </a:xfrm>
        </p:grpSpPr>
        <p:sp>
          <p:nvSpPr>
            <p:cNvPr id="160" name="Google Shape;160;p6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6"/>
          <p:cNvSpPr/>
          <p:nvPr/>
        </p:nvSpPr>
        <p:spPr>
          <a:xfrm>
            <a:off x="8903405" y="893389"/>
            <a:ext cx="8552" cy="17956"/>
          </a:xfrm>
          <a:custGeom>
            <a:avLst/>
            <a:gdLst/>
            <a:ahLst/>
            <a:cxnLst/>
            <a:rect l="l" t="t" r="r" b="b"/>
            <a:pathLst>
              <a:path w="221" h="464" extrusionOk="0">
                <a:moveTo>
                  <a:pt x="220" y="0"/>
                </a:moveTo>
                <a:lnTo>
                  <a:pt x="220" y="0"/>
                </a:lnTo>
                <a:cubicBezTo>
                  <a:pt x="123" y="147"/>
                  <a:pt x="50" y="293"/>
                  <a:pt x="1" y="464"/>
                </a:cubicBezTo>
                <a:cubicBezTo>
                  <a:pt x="98" y="317"/>
                  <a:pt x="171" y="147"/>
                  <a:pt x="220" y="0"/>
                </a:cubicBez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8911918" y="893389"/>
            <a:ext cx="39" cy="3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9450811" y="723510"/>
            <a:ext cx="39" cy="7585"/>
          </a:xfrm>
          <a:custGeom>
            <a:avLst/>
            <a:gdLst/>
            <a:ahLst/>
            <a:cxnLst/>
            <a:rect l="l" t="t" r="r" b="b"/>
            <a:pathLst>
              <a:path w="1" h="196" extrusionOk="0">
                <a:moveTo>
                  <a:pt x="1" y="195"/>
                </a:moveTo>
                <a:cubicBezTo>
                  <a:pt x="1" y="122"/>
                  <a:pt x="1" y="73"/>
                  <a:pt x="1" y="0"/>
                </a:cubicBezTo>
                <a:cubicBezTo>
                  <a:pt x="1" y="73"/>
                  <a:pt x="1" y="122"/>
                  <a:pt x="1" y="195"/>
                </a:cubicBez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8903395" y="369583"/>
            <a:ext cx="611614" cy="418784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 rot="-2896879">
            <a:off x="8066801" y="506726"/>
            <a:ext cx="550285" cy="389844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8106394" y="-136850"/>
            <a:ext cx="635219" cy="42946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8717466" y="1216158"/>
            <a:ext cx="11377" cy="14202"/>
          </a:xfrm>
          <a:custGeom>
            <a:avLst/>
            <a:gdLst/>
            <a:ahLst/>
            <a:cxnLst/>
            <a:rect l="l" t="t" r="r" b="b"/>
            <a:pathLst>
              <a:path w="294" h="367" extrusionOk="0">
                <a:moveTo>
                  <a:pt x="294" y="0"/>
                </a:moveTo>
                <a:lnTo>
                  <a:pt x="294" y="0"/>
                </a:lnTo>
                <a:cubicBezTo>
                  <a:pt x="172" y="122"/>
                  <a:pt x="74" y="220"/>
                  <a:pt x="1" y="366"/>
                </a:cubicBezTo>
                <a:cubicBezTo>
                  <a:pt x="123" y="269"/>
                  <a:pt x="220" y="147"/>
                  <a:pt x="294" y="0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8728804" y="1216158"/>
            <a:ext cx="39" cy="3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8533256" y="1110654"/>
            <a:ext cx="617303" cy="514406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1243875" y="21081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1243875" y="2919500"/>
            <a:ext cx="2808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-305598" y="677742"/>
            <a:ext cx="962143" cy="510510"/>
            <a:chOff x="238125" y="2760550"/>
            <a:chExt cx="528650" cy="280500"/>
          </a:xfrm>
        </p:grpSpPr>
        <p:sp>
          <p:nvSpPr>
            <p:cNvPr id="186" name="Google Shape;186;p7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7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89" name="Google Shape;189;p7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344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4B6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93;p7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-913186" y="1955614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-268978" y="2767198"/>
            <a:ext cx="764201" cy="961224"/>
            <a:chOff x="632000" y="3011150"/>
            <a:chExt cx="212225" cy="266925"/>
          </a:xfrm>
        </p:grpSpPr>
        <p:sp>
          <p:nvSpPr>
            <p:cNvPr id="197" name="Google Shape;197;p7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7"/>
          <p:cNvSpPr/>
          <p:nvPr/>
        </p:nvSpPr>
        <p:spPr>
          <a:xfrm>
            <a:off x="359950" y="1975975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63600" y="1708925"/>
            <a:ext cx="410375" cy="277450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1388100" y="1351100"/>
            <a:ext cx="6367800" cy="22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7304823" y="4438689"/>
            <a:ext cx="1839167" cy="118286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-407310" y="1865225"/>
            <a:ext cx="1259478" cy="81003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8"/>
          <p:cNvGrpSpPr/>
          <p:nvPr/>
        </p:nvGrpSpPr>
        <p:grpSpPr>
          <a:xfrm rot="2339736">
            <a:off x="-396765" y="1090445"/>
            <a:ext cx="1655274" cy="878283"/>
            <a:chOff x="238125" y="2760550"/>
            <a:chExt cx="528650" cy="280500"/>
          </a:xfrm>
        </p:grpSpPr>
        <p:sp>
          <p:nvSpPr>
            <p:cNvPr id="217" name="Google Shape;217;p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220" name="Google Shape;220;p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" name="Google Shape;224;p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8"/>
          <p:cNvSpPr/>
          <p:nvPr/>
        </p:nvSpPr>
        <p:spPr>
          <a:xfrm>
            <a:off x="8334106" y="3989506"/>
            <a:ext cx="516982" cy="353988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7597738" y="4105201"/>
            <a:ext cx="465136" cy="329521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7946361" y="3640100"/>
            <a:ext cx="536935" cy="363016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184097" y="4457813"/>
            <a:ext cx="521790" cy="434814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"/>
          <p:cNvSpPr/>
          <p:nvPr/>
        </p:nvSpPr>
        <p:spPr>
          <a:xfrm rot="7659018">
            <a:off x="1144843" y="177732"/>
            <a:ext cx="516966" cy="35397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 rot="7659018">
            <a:off x="1638692" y="84789"/>
            <a:ext cx="536919" cy="36300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 rot="7659018">
            <a:off x="829818" y="-290289"/>
            <a:ext cx="521775" cy="43480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 rot="-8386467">
            <a:off x="713445" y="4509709"/>
            <a:ext cx="516943" cy="353961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-8386467">
            <a:off x="1388199" y="4935226"/>
            <a:ext cx="465102" cy="329496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-8386467">
            <a:off x="769173" y="5012486"/>
            <a:ext cx="536895" cy="362989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-8386467">
            <a:off x="1152264" y="4176208"/>
            <a:ext cx="521751" cy="434782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8"/>
          <p:cNvGrpSpPr/>
          <p:nvPr/>
        </p:nvGrpSpPr>
        <p:grpSpPr>
          <a:xfrm rot="10605665" flipH="1">
            <a:off x="8441460" y="1189055"/>
            <a:ext cx="1322098" cy="750075"/>
            <a:chOff x="238125" y="2760550"/>
            <a:chExt cx="528650" cy="280500"/>
          </a:xfrm>
        </p:grpSpPr>
        <p:sp>
          <p:nvSpPr>
            <p:cNvPr id="239" name="Google Shape;239;p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" name="Google Shape;241;p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p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8"/>
          <p:cNvSpPr/>
          <p:nvPr/>
        </p:nvSpPr>
        <p:spPr>
          <a:xfrm>
            <a:off x="6573378" y="-270848"/>
            <a:ext cx="1670389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8"/>
          <p:cNvGrpSpPr/>
          <p:nvPr/>
        </p:nvGrpSpPr>
        <p:grpSpPr>
          <a:xfrm>
            <a:off x="-407303" y="2485684"/>
            <a:ext cx="967449" cy="1216804"/>
            <a:chOff x="632000" y="3011150"/>
            <a:chExt cx="212225" cy="266925"/>
          </a:xfrm>
        </p:grpSpPr>
        <p:sp>
          <p:nvSpPr>
            <p:cNvPr id="251" name="Google Shape;251;p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8"/>
          <p:cNvGrpSpPr/>
          <p:nvPr/>
        </p:nvGrpSpPr>
        <p:grpSpPr>
          <a:xfrm>
            <a:off x="7216647" y="309884"/>
            <a:ext cx="967449" cy="1216804"/>
            <a:chOff x="632000" y="3011150"/>
            <a:chExt cx="212225" cy="266925"/>
          </a:xfrm>
        </p:grpSpPr>
        <p:sp>
          <p:nvSpPr>
            <p:cNvPr id="265" name="Google Shape;265;p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8"/>
          <p:cNvGrpSpPr/>
          <p:nvPr/>
        </p:nvGrpSpPr>
        <p:grpSpPr>
          <a:xfrm>
            <a:off x="6890547" y="4603509"/>
            <a:ext cx="967449" cy="1216804"/>
            <a:chOff x="632000" y="3011150"/>
            <a:chExt cx="212225" cy="266925"/>
          </a:xfrm>
        </p:grpSpPr>
        <p:sp>
          <p:nvSpPr>
            <p:cNvPr id="279" name="Google Shape;279;p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4" name="Google Shape;29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5" name="Google Shape;29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"/>
          <p:cNvSpPr txBox="1">
            <a:spLocks noGrp="1"/>
          </p:cNvSpPr>
          <p:nvPr>
            <p:ph type="subTitle" idx="1"/>
          </p:nvPr>
        </p:nvSpPr>
        <p:spPr>
          <a:xfrm flipH="1">
            <a:off x="2575133" y="1716511"/>
            <a:ext cx="2465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"/>
          <p:cNvSpPr txBox="1">
            <a:spLocks noGrp="1"/>
          </p:cNvSpPr>
          <p:nvPr>
            <p:ph type="subTitle" idx="2"/>
          </p:nvPr>
        </p:nvSpPr>
        <p:spPr>
          <a:xfrm flipH="1">
            <a:off x="2408333" y="4035393"/>
            <a:ext cx="2631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2"/>
          <p:cNvSpPr txBox="1">
            <a:spLocks noGrp="1"/>
          </p:cNvSpPr>
          <p:nvPr>
            <p:ph type="title" hasCustomPrompt="1"/>
          </p:nvPr>
        </p:nvSpPr>
        <p:spPr>
          <a:xfrm>
            <a:off x="6040568" y="1301699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2"/>
          <p:cNvSpPr txBox="1">
            <a:spLocks noGrp="1"/>
          </p:cNvSpPr>
          <p:nvPr>
            <p:ph type="subTitle" idx="3"/>
          </p:nvPr>
        </p:nvSpPr>
        <p:spPr>
          <a:xfrm flipH="1">
            <a:off x="2658233" y="2881489"/>
            <a:ext cx="23820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2"/>
          <p:cNvSpPr txBox="1">
            <a:spLocks noGrp="1"/>
          </p:cNvSpPr>
          <p:nvPr>
            <p:ph type="subTitle" idx="4"/>
          </p:nvPr>
        </p:nvSpPr>
        <p:spPr>
          <a:xfrm flipH="1">
            <a:off x="2333933" y="1325255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000">
                <a:solidFill>
                  <a:schemeClr val="accent2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77" name="Google Shape;377;p12"/>
          <p:cNvSpPr txBox="1">
            <a:spLocks noGrp="1"/>
          </p:cNvSpPr>
          <p:nvPr>
            <p:ph type="subTitle" idx="5"/>
          </p:nvPr>
        </p:nvSpPr>
        <p:spPr>
          <a:xfrm flipH="1">
            <a:off x="1961032" y="3642348"/>
            <a:ext cx="30792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000">
                <a:solidFill>
                  <a:schemeClr val="accent2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78" name="Google Shape;378;p12"/>
          <p:cNvSpPr txBox="1">
            <a:spLocks noGrp="1"/>
          </p:cNvSpPr>
          <p:nvPr>
            <p:ph type="subTitle" idx="6"/>
          </p:nvPr>
        </p:nvSpPr>
        <p:spPr>
          <a:xfrm flipH="1">
            <a:off x="2081332" y="2550331"/>
            <a:ext cx="2958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000">
                <a:solidFill>
                  <a:schemeClr val="accent2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79" name="Google Shape;379;p12"/>
          <p:cNvSpPr txBox="1">
            <a:spLocks noGrp="1"/>
          </p:cNvSpPr>
          <p:nvPr>
            <p:ph type="title" idx="7" hasCustomPrompt="1"/>
          </p:nvPr>
        </p:nvSpPr>
        <p:spPr>
          <a:xfrm>
            <a:off x="5598368" y="2463582"/>
            <a:ext cx="1584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2"/>
          <p:cNvSpPr txBox="1">
            <a:spLocks noGrp="1"/>
          </p:cNvSpPr>
          <p:nvPr>
            <p:ph type="title" idx="8" hasCustomPrompt="1"/>
          </p:nvPr>
        </p:nvSpPr>
        <p:spPr>
          <a:xfrm>
            <a:off x="5779268" y="3616182"/>
            <a:ext cx="1222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2"/>
          <p:cNvSpPr/>
          <p:nvPr/>
        </p:nvSpPr>
        <p:spPr>
          <a:xfrm>
            <a:off x="8013839" y="1560614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2"/>
          <p:cNvSpPr/>
          <p:nvPr/>
        </p:nvSpPr>
        <p:spPr>
          <a:xfrm>
            <a:off x="-671252" y="3624349"/>
            <a:ext cx="1271648" cy="817867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12"/>
          <p:cNvGrpSpPr/>
          <p:nvPr/>
        </p:nvGrpSpPr>
        <p:grpSpPr>
          <a:xfrm rot="2339735">
            <a:off x="-195959" y="3125800"/>
            <a:ext cx="1197497" cy="635388"/>
            <a:chOff x="238125" y="2760550"/>
            <a:chExt cx="528650" cy="280500"/>
          </a:xfrm>
        </p:grpSpPr>
        <p:sp>
          <p:nvSpPr>
            <p:cNvPr id="384" name="Google Shape;384;p12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12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387" name="Google Shape;387;p12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12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2"/>
          <p:cNvGrpSpPr/>
          <p:nvPr/>
        </p:nvGrpSpPr>
        <p:grpSpPr>
          <a:xfrm>
            <a:off x="-262487" y="1999235"/>
            <a:ext cx="699897" cy="880292"/>
            <a:chOff x="632000" y="3011150"/>
            <a:chExt cx="212225" cy="266925"/>
          </a:xfrm>
        </p:grpSpPr>
        <p:sp>
          <p:nvSpPr>
            <p:cNvPr id="395" name="Google Shape;395;p12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12"/>
          <p:cNvGrpSpPr/>
          <p:nvPr/>
        </p:nvGrpSpPr>
        <p:grpSpPr>
          <a:xfrm>
            <a:off x="8423988" y="2263885"/>
            <a:ext cx="699897" cy="880292"/>
            <a:chOff x="632000" y="3011150"/>
            <a:chExt cx="212225" cy="266925"/>
          </a:xfrm>
        </p:grpSpPr>
        <p:sp>
          <p:nvSpPr>
            <p:cNvPr id="409" name="Google Shape;409;p12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2"/>
          <p:cNvSpPr/>
          <p:nvPr/>
        </p:nvSpPr>
        <p:spPr>
          <a:xfrm>
            <a:off x="8588615" y="924148"/>
            <a:ext cx="523422" cy="358398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2"/>
          <p:cNvSpPr/>
          <p:nvPr/>
        </p:nvSpPr>
        <p:spPr>
          <a:xfrm>
            <a:off x="8123600" y="604170"/>
            <a:ext cx="543624" cy="367538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2"/>
          <p:cNvSpPr/>
          <p:nvPr/>
        </p:nvSpPr>
        <p:spPr>
          <a:xfrm>
            <a:off x="7952867" y="1205017"/>
            <a:ext cx="528290" cy="44023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12"/>
          <p:cNvGrpSpPr/>
          <p:nvPr/>
        </p:nvGrpSpPr>
        <p:grpSpPr>
          <a:xfrm rot="-9582679">
            <a:off x="8351105" y="3446991"/>
            <a:ext cx="998450" cy="529774"/>
            <a:chOff x="238125" y="2760550"/>
            <a:chExt cx="528650" cy="280500"/>
          </a:xfrm>
        </p:grpSpPr>
        <p:sp>
          <p:nvSpPr>
            <p:cNvPr id="426" name="Google Shape;426;p12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" name="Google Shape;428;p12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429" name="Google Shape;429;p12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344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2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2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2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4B6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2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12"/>
          <p:cNvSpPr txBox="1">
            <a:spLocks noGrp="1"/>
          </p:cNvSpPr>
          <p:nvPr>
            <p:ph type="title" idx="9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61" r:id="rId10"/>
    <p:sldLayoutId id="2147483664" r:id="rId11"/>
    <p:sldLayoutId id="2147483669" r:id="rId12"/>
    <p:sldLayoutId id="2147483670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28"/>
          <p:cNvPicPr preferRelativeResize="0"/>
          <p:nvPr/>
        </p:nvPicPr>
        <p:blipFill rotWithShape="1">
          <a:blip r:embed="rId3">
            <a:alphaModFix/>
          </a:blip>
          <a:srcRect l="2238" b="2238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28"/>
          <p:cNvSpPr txBox="1">
            <a:spLocks noGrp="1"/>
          </p:cNvSpPr>
          <p:nvPr>
            <p:ph type="ctrTitle"/>
          </p:nvPr>
        </p:nvSpPr>
        <p:spPr>
          <a:xfrm flipH="1">
            <a:off x="3059832" y="483518"/>
            <a:ext cx="5158200" cy="12135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(Praktek) Membuat Video Persuasif</a:t>
            </a:r>
            <a:endParaRPr sz="3200" dirty="0"/>
          </a:p>
        </p:txBody>
      </p:sp>
      <p:sp>
        <p:nvSpPr>
          <p:cNvPr id="827" name="Google Shape;827;p28"/>
          <p:cNvSpPr txBox="1">
            <a:spLocks noGrp="1"/>
          </p:cNvSpPr>
          <p:nvPr>
            <p:ph type="subTitle" idx="1"/>
          </p:nvPr>
        </p:nvSpPr>
        <p:spPr>
          <a:xfrm flipH="1">
            <a:off x="3779912" y="1563638"/>
            <a:ext cx="4277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Oleh Suci Marini 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Mudah Kan Membuatnya GIF - SiscaSoewitomo Mudah Membuat - Descubre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31590"/>
            <a:ext cx="5089881" cy="31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38"/>
          <p:cNvSpPr txBox="1">
            <a:spLocks noGrp="1"/>
          </p:cNvSpPr>
          <p:nvPr>
            <p:ph type="title"/>
          </p:nvPr>
        </p:nvSpPr>
        <p:spPr>
          <a:xfrm>
            <a:off x="1388100" y="1427300"/>
            <a:ext cx="6367800" cy="22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Contoh </a:t>
            </a:r>
            <a:br>
              <a:rPr lang="en" sz="4400" dirty="0" smtClean="0"/>
            </a:br>
            <a:r>
              <a:rPr lang="en" sz="4400" dirty="0" smtClean="0"/>
              <a:t>‘Padat dan Jelas’</a:t>
            </a:r>
            <a:endParaRPr sz="4400" dirty="0"/>
          </a:p>
        </p:txBody>
      </p:sp>
      <p:sp>
        <p:nvSpPr>
          <p:cNvPr id="1162" name="Google Shape;1162;p38"/>
          <p:cNvSpPr/>
          <p:nvPr/>
        </p:nvSpPr>
        <p:spPr>
          <a:xfrm rot="7659018">
            <a:off x="1554481" y="-476782"/>
            <a:ext cx="465122" cy="329511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rgbClr val="344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Isi Teks Pidato Nadiem Makarim untuk Hari Guru 25 November 2019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3518"/>
            <a:ext cx="7171556" cy="40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9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Gnyg65NMuYc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18" y="1393701"/>
            <a:ext cx="3375232" cy="18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Google Shape;1049;p35"/>
          <p:cNvSpPr txBox="1">
            <a:spLocks noGrp="1"/>
          </p:cNvSpPr>
          <p:nvPr>
            <p:ph type="title"/>
          </p:nvPr>
        </p:nvSpPr>
        <p:spPr>
          <a:xfrm>
            <a:off x="1243875" y="21081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Teknik Menulis Naskah Stand Up</a:t>
            </a:r>
            <a:endParaRPr sz="2800" dirty="0"/>
          </a:p>
        </p:txBody>
      </p:sp>
      <p:sp>
        <p:nvSpPr>
          <p:cNvPr id="1050" name="Google Shape;1050;p35"/>
          <p:cNvSpPr txBox="1">
            <a:spLocks noGrp="1"/>
          </p:cNvSpPr>
          <p:nvPr>
            <p:ph type="body" idx="1"/>
          </p:nvPr>
        </p:nvSpPr>
        <p:spPr>
          <a:xfrm>
            <a:off x="1243875" y="2919500"/>
            <a:ext cx="2808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Apa yang dibutuhkan untuk menulis naskah stand up?</a:t>
            </a:r>
            <a:endParaRPr dirty="0"/>
          </a:p>
        </p:txBody>
      </p:sp>
      <p:grpSp>
        <p:nvGrpSpPr>
          <p:cNvPr id="1051" name="Google Shape;1051;p35"/>
          <p:cNvGrpSpPr/>
          <p:nvPr/>
        </p:nvGrpSpPr>
        <p:grpSpPr>
          <a:xfrm>
            <a:off x="3752962" y="3098459"/>
            <a:ext cx="2617517" cy="2050828"/>
            <a:chOff x="3752962" y="3098459"/>
            <a:chExt cx="2617517" cy="2050828"/>
          </a:xfrm>
        </p:grpSpPr>
        <p:sp>
          <p:nvSpPr>
            <p:cNvPr id="1052" name="Google Shape;1052;p35"/>
            <p:cNvSpPr/>
            <p:nvPr/>
          </p:nvSpPr>
          <p:spPr>
            <a:xfrm rot="2220694">
              <a:off x="3923638" y="3532682"/>
              <a:ext cx="1838411" cy="118238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 rot="-2700000">
              <a:off x="5465147" y="3926903"/>
              <a:ext cx="820040" cy="580913"/>
            </a:xfrm>
            <a:custGeom>
              <a:avLst/>
              <a:gdLst/>
              <a:ahLst/>
              <a:cxnLst/>
              <a:rect l="l" t="t" r="r" b="b"/>
              <a:pathLst>
                <a:path w="14220" h="10074" extrusionOk="0">
                  <a:moveTo>
                    <a:pt x="7706" y="4422"/>
                  </a:moveTo>
                  <a:lnTo>
                    <a:pt x="7683" y="4512"/>
                  </a:lnTo>
                  <a:lnTo>
                    <a:pt x="7708" y="4439"/>
                  </a:lnTo>
                  <a:cubicBezTo>
                    <a:pt x="7708" y="4431"/>
                    <a:pt x="7707" y="4426"/>
                    <a:pt x="7706" y="4422"/>
                  </a:cubicBezTo>
                  <a:close/>
                  <a:moveTo>
                    <a:pt x="1891" y="4477"/>
                  </a:moveTo>
                  <a:cubicBezTo>
                    <a:pt x="1895" y="4477"/>
                    <a:pt x="1899" y="4480"/>
                    <a:pt x="1903" y="4488"/>
                  </a:cubicBezTo>
                  <a:lnTo>
                    <a:pt x="1746" y="4711"/>
                  </a:lnTo>
                  <a:lnTo>
                    <a:pt x="1746" y="4711"/>
                  </a:lnTo>
                  <a:cubicBezTo>
                    <a:pt x="1839" y="4577"/>
                    <a:pt x="1870" y="4477"/>
                    <a:pt x="1891" y="4477"/>
                  </a:cubicBezTo>
                  <a:close/>
                  <a:moveTo>
                    <a:pt x="14195" y="6854"/>
                  </a:moveTo>
                  <a:cubicBezTo>
                    <a:pt x="14194" y="6863"/>
                    <a:pt x="14194" y="6872"/>
                    <a:pt x="14193" y="6882"/>
                  </a:cubicBezTo>
                  <a:lnTo>
                    <a:pt x="14193" y="6882"/>
                  </a:lnTo>
                  <a:cubicBezTo>
                    <a:pt x="14194" y="6873"/>
                    <a:pt x="14195" y="6863"/>
                    <a:pt x="14195" y="6854"/>
                  </a:cubicBezTo>
                  <a:close/>
                  <a:moveTo>
                    <a:pt x="10125" y="7143"/>
                  </a:moveTo>
                  <a:cubicBezTo>
                    <a:pt x="10124" y="7144"/>
                    <a:pt x="10123" y="7145"/>
                    <a:pt x="10122" y="7146"/>
                  </a:cubicBezTo>
                  <a:cubicBezTo>
                    <a:pt x="10123" y="7145"/>
                    <a:pt x="10124" y="7144"/>
                    <a:pt x="10125" y="7143"/>
                  </a:cubicBezTo>
                  <a:close/>
                  <a:moveTo>
                    <a:pt x="4317" y="0"/>
                  </a:moveTo>
                  <a:cubicBezTo>
                    <a:pt x="4220" y="25"/>
                    <a:pt x="4122" y="49"/>
                    <a:pt x="4000" y="49"/>
                  </a:cubicBezTo>
                  <a:lnTo>
                    <a:pt x="3903" y="73"/>
                  </a:lnTo>
                  <a:lnTo>
                    <a:pt x="3708" y="98"/>
                  </a:lnTo>
                  <a:cubicBezTo>
                    <a:pt x="3561" y="98"/>
                    <a:pt x="3439" y="146"/>
                    <a:pt x="3269" y="146"/>
                  </a:cubicBezTo>
                  <a:lnTo>
                    <a:pt x="3171" y="268"/>
                  </a:lnTo>
                  <a:lnTo>
                    <a:pt x="3195" y="195"/>
                  </a:lnTo>
                  <a:lnTo>
                    <a:pt x="3195" y="195"/>
                  </a:lnTo>
                  <a:cubicBezTo>
                    <a:pt x="3025" y="415"/>
                    <a:pt x="2781" y="659"/>
                    <a:pt x="2537" y="903"/>
                  </a:cubicBezTo>
                  <a:lnTo>
                    <a:pt x="1976" y="1585"/>
                  </a:lnTo>
                  <a:lnTo>
                    <a:pt x="1732" y="1854"/>
                  </a:lnTo>
                  <a:lnTo>
                    <a:pt x="1488" y="2146"/>
                  </a:lnTo>
                  <a:lnTo>
                    <a:pt x="1049" y="2683"/>
                  </a:lnTo>
                  <a:cubicBezTo>
                    <a:pt x="805" y="2976"/>
                    <a:pt x="586" y="3293"/>
                    <a:pt x="391" y="3634"/>
                  </a:cubicBezTo>
                  <a:lnTo>
                    <a:pt x="195" y="3805"/>
                  </a:lnTo>
                  <a:lnTo>
                    <a:pt x="25" y="3976"/>
                  </a:lnTo>
                  <a:lnTo>
                    <a:pt x="0" y="4049"/>
                  </a:lnTo>
                  <a:cubicBezTo>
                    <a:pt x="122" y="4268"/>
                    <a:pt x="293" y="4488"/>
                    <a:pt x="488" y="4683"/>
                  </a:cubicBezTo>
                  <a:cubicBezTo>
                    <a:pt x="693" y="4857"/>
                    <a:pt x="939" y="4999"/>
                    <a:pt x="1193" y="4999"/>
                  </a:cubicBezTo>
                  <a:cubicBezTo>
                    <a:pt x="1332" y="4999"/>
                    <a:pt x="1472" y="4957"/>
                    <a:pt x="1610" y="4854"/>
                  </a:cubicBezTo>
                  <a:lnTo>
                    <a:pt x="1634" y="4878"/>
                  </a:lnTo>
                  <a:lnTo>
                    <a:pt x="1683" y="4805"/>
                  </a:lnTo>
                  <a:lnTo>
                    <a:pt x="1732" y="4732"/>
                  </a:lnTo>
                  <a:cubicBezTo>
                    <a:pt x="1785" y="4670"/>
                    <a:pt x="1809" y="4646"/>
                    <a:pt x="1817" y="4646"/>
                  </a:cubicBezTo>
                  <a:cubicBezTo>
                    <a:pt x="1832" y="4646"/>
                    <a:pt x="1796" y="4718"/>
                    <a:pt x="1781" y="4780"/>
                  </a:cubicBezTo>
                  <a:cubicBezTo>
                    <a:pt x="1830" y="4707"/>
                    <a:pt x="1878" y="4634"/>
                    <a:pt x="1927" y="4585"/>
                  </a:cubicBezTo>
                  <a:cubicBezTo>
                    <a:pt x="1927" y="4570"/>
                    <a:pt x="1925" y="4564"/>
                    <a:pt x="1921" y="4564"/>
                  </a:cubicBezTo>
                  <a:cubicBezTo>
                    <a:pt x="1912" y="4564"/>
                    <a:pt x="1895" y="4593"/>
                    <a:pt x="1878" y="4610"/>
                  </a:cubicBezTo>
                  <a:cubicBezTo>
                    <a:pt x="1927" y="4488"/>
                    <a:pt x="2000" y="4366"/>
                    <a:pt x="2073" y="4244"/>
                  </a:cubicBezTo>
                  <a:cubicBezTo>
                    <a:pt x="2138" y="4169"/>
                    <a:pt x="2160" y="4165"/>
                    <a:pt x="2178" y="4165"/>
                  </a:cubicBezTo>
                  <a:cubicBezTo>
                    <a:pt x="2181" y="4165"/>
                    <a:pt x="2184" y="4165"/>
                    <a:pt x="2186" y="4165"/>
                  </a:cubicBezTo>
                  <a:cubicBezTo>
                    <a:pt x="2208" y="4165"/>
                    <a:pt x="2232" y="4159"/>
                    <a:pt x="2317" y="4049"/>
                  </a:cubicBezTo>
                  <a:lnTo>
                    <a:pt x="2488" y="3805"/>
                  </a:lnTo>
                  <a:lnTo>
                    <a:pt x="2586" y="3683"/>
                  </a:lnTo>
                  <a:lnTo>
                    <a:pt x="2634" y="3610"/>
                  </a:lnTo>
                  <a:lnTo>
                    <a:pt x="2683" y="3585"/>
                  </a:lnTo>
                  <a:lnTo>
                    <a:pt x="2756" y="3561"/>
                  </a:lnTo>
                  <a:cubicBezTo>
                    <a:pt x="2781" y="3537"/>
                    <a:pt x="2781" y="3537"/>
                    <a:pt x="2805" y="3537"/>
                  </a:cubicBezTo>
                  <a:lnTo>
                    <a:pt x="2805" y="3561"/>
                  </a:lnTo>
                  <a:lnTo>
                    <a:pt x="2781" y="3585"/>
                  </a:lnTo>
                  <a:cubicBezTo>
                    <a:pt x="2789" y="3577"/>
                    <a:pt x="2792" y="3575"/>
                    <a:pt x="2793" y="3575"/>
                  </a:cubicBezTo>
                  <a:cubicBezTo>
                    <a:pt x="2794" y="3575"/>
                    <a:pt x="2789" y="3585"/>
                    <a:pt x="2805" y="3585"/>
                  </a:cubicBezTo>
                  <a:cubicBezTo>
                    <a:pt x="2805" y="3634"/>
                    <a:pt x="2756" y="3683"/>
                    <a:pt x="2756" y="3707"/>
                  </a:cubicBezTo>
                  <a:lnTo>
                    <a:pt x="2756" y="3707"/>
                  </a:lnTo>
                  <a:cubicBezTo>
                    <a:pt x="2756" y="3707"/>
                    <a:pt x="2756" y="3683"/>
                    <a:pt x="2781" y="3683"/>
                  </a:cubicBezTo>
                  <a:lnTo>
                    <a:pt x="2781" y="3707"/>
                  </a:lnTo>
                  <a:cubicBezTo>
                    <a:pt x="2756" y="3927"/>
                    <a:pt x="2756" y="4098"/>
                    <a:pt x="2756" y="4098"/>
                  </a:cubicBezTo>
                  <a:lnTo>
                    <a:pt x="2830" y="4146"/>
                  </a:lnTo>
                  <a:cubicBezTo>
                    <a:pt x="2781" y="5024"/>
                    <a:pt x="2732" y="4439"/>
                    <a:pt x="2708" y="5244"/>
                  </a:cubicBezTo>
                  <a:cubicBezTo>
                    <a:pt x="2732" y="5341"/>
                    <a:pt x="2732" y="5439"/>
                    <a:pt x="2732" y="5537"/>
                  </a:cubicBezTo>
                  <a:cubicBezTo>
                    <a:pt x="2732" y="5659"/>
                    <a:pt x="2732" y="5805"/>
                    <a:pt x="2708" y="5951"/>
                  </a:cubicBezTo>
                  <a:cubicBezTo>
                    <a:pt x="2805" y="6049"/>
                    <a:pt x="2927" y="6146"/>
                    <a:pt x="3000" y="6171"/>
                  </a:cubicBezTo>
                  <a:cubicBezTo>
                    <a:pt x="3000" y="6171"/>
                    <a:pt x="3098" y="6293"/>
                    <a:pt x="3073" y="6293"/>
                  </a:cubicBezTo>
                  <a:cubicBezTo>
                    <a:pt x="3147" y="6293"/>
                    <a:pt x="3220" y="6390"/>
                    <a:pt x="3317" y="6463"/>
                  </a:cubicBezTo>
                  <a:cubicBezTo>
                    <a:pt x="3342" y="6463"/>
                    <a:pt x="3317" y="6415"/>
                    <a:pt x="3293" y="6390"/>
                  </a:cubicBezTo>
                  <a:lnTo>
                    <a:pt x="3293" y="6390"/>
                  </a:lnTo>
                  <a:lnTo>
                    <a:pt x="3366" y="6463"/>
                  </a:lnTo>
                  <a:lnTo>
                    <a:pt x="3464" y="6537"/>
                  </a:lnTo>
                  <a:cubicBezTo>
                    <a:pt x="3511" y="6584"/>
                    <a:pt x="3528" y="6611"/>
                    <a:pt x="3514" y="6611"/>
                  </a:cubicBezTo>
                  <a:cubicBezTo>
                    <a:pt x="3506" y="6611"/>
                    <a:pt x="3490" y="6603"/>
                    <a:pt x="3464" y="6585"/>
                  </a:cubicBezTo>
                  <a:lnTo>
                    <a:pt x="3464" y="6585"/>
                  </a:lnTo>
                  <a:cubicBezTo>
                    <a:pt x="3537" y="6634"/>
                    <a:pt x="3634" y="6683"/>
                    <a:pt x="3756" y="6756"/>
                  </a:cubicBezTo>
                  <a:lnTo>
                    <a:pt x="4269" y="7122"/>
                  </a:lnTo>
                  <a:cubicBezTo>
                    <a:pt x="4488" y="7024"/>
                    <a:pt x="4732" y="6878"/>
                    <a:pt x="5000" y="6732"/>
                  </a:cubicBezTo>
                  <a:cubicBezTo>
                    <a:pt x="5293" y="6537"/>
                    <a:pt x="5586" y="6317"/>
                    <a:pt x="5854" y="6098"/>
                  </a:cubicBezTo>
                  <a:cubicBezTo>
                    <a:pt x="6000" y="5976"/>
                    <a:pt x="6171" y="5854"/>
                    <a:pt x="6293" y="5732"/>
                  </a:cubicBezTo>
                  <a:lnTo>
                    <a:pt x="6708" y="5341"/>
                  </a:lnTo>
                  <a:lnTo>
                    <a:pt x="7147" y="4951"/>
                  </a:lnTo>
                  <a:cubicBezTo>
                    <a:pt x="7268" y="4829"/>
                    <a:pt x="7390" y="4732"/>
                    <a:pt x="7512" y="4634"/>
                  </a:cubicBezTo>
                  <a:lnTo>
                    <a:pt x="7683" y="4488"/>
                  </a:lnTo>
                  <a:cubicBezTo>
                    <a:pt x="7683" y="4439"/>
                    <a:pt x="7683" y="4463"/>
                    <a:pt x="7659" y="4390"/>
                  </a:cubicBezTo>
                  <a:cubicBezTo>
                    <a:pt x="7647" y="4366"/>
                    <a:pt x="7653" y="4366"/>
                    <a:pt x="7662" y="4366"/>
                  </a:cubicBezTo>
                  <a:cubicBezTo>
                    <a:pt x="7671" y="4366"/>
                    <a:pt x="7683" y="4366"/>
                    <a:pt x="7683" y="4341"/>
                  </a:cubicBezTo>
                  <a:cubicBezTo>
                    <a:pt x="7683" y="4423"/>
                    <a:pt x="7700" y="4402"/>
                    <a:pt x="7706" y="4422"/>
                  </a:cubicBezTo>
                  <a:lnTo>
                    <a:pt x="7706" y="4422"/>
                  </a:lnTo>
                  <a:lnTo>
                    <a:pt x="7708" y="4415"/>
                  </a:lnTo>
                  <a:lnTo>
                    <a:pt x="7708" y="4463"/>
                  </a:lnTo>
                  <a:cubicBezTo>
                    <a:pt x="7732" y="4463"/>
                    <a:pt x="7732" y="4439"/>
                    <a:pt x="7756" y="4415"/>
                  </a:cubicBezTo>
                  <a:cubicBezTo>
                    <a:pt x="7781" y="4415"/>
                    <a:pt x="7756" y="4415"/>
                    <a:pt x="7756" y="4463"/>
                  </a:cubicBezTo>
                  <a:lnTo>
                    <a:pt x="7805" y="4463"/>
                  </a:lnTo>
                  <a:cubicBezTo>
                    <a:pt x="7800" y="4469"/>
                    <a:pt x="7799" y="4470"/>
                    <a:pt x="7801" y="4470"/>
                  </a:cubicBezTo>
                  <a:cubicBezTo>
                    <a:pt x="7807" y="4470"/>
                    <a:pt x="7835" y="4456"/>
                    <a:pt x="7858" y="4456"/>
                  </a:cubicBezTo>
                  <a:cubicBezTo>
                    <a:pt x="7866" y="4456"/>
                    <a:pt x="7873" y="4458"/>
                    <a:pt x="7878" y="4463"/>
                  </a:cubicBezTo>
                  <a:cubicBezTo>
                    <a:pt x="7878" y="4476"/>
                    <a:pt x="7872" y="4476"/>
                    <a:pt x="7869" y="4476"/>
                  </a:cubicBezTo>
                  <a:cubicBezTo>
                    <a:pt x="7866" y="4476"/>
                    <a:pt x="7866" y="4476"/>
                    <a:pt x="7878" y="4488"/>
                  </a:cubicBezTo>
                  <a:cubicBezTo>
                    <a:pt x="7878" y="4512"/>
                    <a:pt x="7878" y="4537"/>
                    <a:pt x="7878" y="4537"/>
                  </a:cubicBezTo>
                  <a:cubicBezTo>
                    <a:pt x="7878" y="4537"/>
                    <a:pt x="7878" y="4561"/>
                    <a:pt x="7878" y="4561"/>
                  </a:cubicBezTo>
                  <a:lnTo>
                    <a:pt x="7878" y="4707"/>
                  </a:lnTo>
                  <a:cubicBezTo>
                    <a:pt x="7878" y="4747"/>
                    <a:pt x="7878" y="4818"/>
                    <a:pt x="7904" y="4818"/>
                  </a:cubicBezTo>
                  <a:cubicBezTo>
                    <a:pt x="7910" y="4818"/>
                    <a:pt x="7918" y="4814"/>
                    <a:pt x="7927" y="4805"/>
                  </a:cubicBezTo>
                  <a:lnTo>
                    <a:pt x="7927" y="4805"/>
                  </a:lnTo>
                  <a:cubicBezTo>
                    <a:pt x="7890" y="4842"/>
                    <a:pt x="7838" y="5038"/>
                    <a:pt x="7816" y="5038"/>
                  </a:cubicBezTo>
                  <a:cubicBezTo>
                    <a:pt x="7809" y="5038"/>
                    <a:pt x="7805" y="5021"/>
                    <a:pt x="7805" y="4976"/>
                  </a:cubicBezTo>
                  <a:cubicBezTo>
                    <a:pt x="7781" y="5073"/>
                    <a:pt x="7781" y="5171"/>
                    <a:pt x="7756" y="5293"/>
                  </a:cubicBezTo>
                  <a:lnTo>
                    <a:pt x="7805" y="5146"/>
                  </a:lnTo>
                  <a:lnTo>
                    <a:pt x="7805" y="5146"/>
                  </a:lnTo>
                  <a:cubicBezTo>
                    <a:pt x="7732" y="5415"/>
                    <a:pt x="7708" y="5683"/>
                    <a:pt x="7683" y="5976"/>
                  </a:cubicBezTo>
                  <a:lnTo>
                    <a:pt x="7732" y="5829"/>
                  </a:lnTo>
                  <a:lnTo>
                    <a:pt x="7732" y="5829"/>
                  </a:lnTo>
                  <a:cubicBezTo>
                    <a:pt x="7732" y="6024"/>
                    <a:pt x="7683" y="6195"/>
                    <a:pt x="7586" y="6341"/>
                  </a:cubicBezTo>
                  <a:lnTo>
                    <a:pt x="7610" y="6098"/>
                  </a:lnTo>
                  <a:lnTo>
                    <a:pt x="7610" y="6098"/>
                  </a:lnTo>
                  <a:cubicBezTo>
                    <a:pt x="7537" y="6415"/>
                    <a:pt x="7488" y="6732"/>
                    <a:pt x="7464" y="7049"/>
                  </a:cubicBezTo>
                  <a:lnTo>
                    <a:pt x="7488" y="6951"/>
                  </a:lnTo>
                  <a:lnTo>
                    <a:pt x="7488" y="6951"/>
                  </a:lnTo>
                  <a:cubicBezTo>
                    <a:pt x="7488" y="7040"/>
                    <a:pt x="7470" y="7237"/>
                    <a:pt x="7445" y="7493"/>
                  </a:cubicBezTo>
                  <a:lnTo>
                    <a:pt x="7445" y="7493"/>
                  </a:lnTo>
                  <a:cubicBezTo>
                    <a:pt x="7435" y="7507"/>
                    <a:pt x="7425" y="7522"/>
                    <a:pt x="7415" y="7537"/>
                  </a:cubicBezTo>
                  <a:lnTo>
                    <a:pt x="7440" y="7546"/>
                  </a:lnTo>
                  <a:lnTo>
                    <a:pt x="7440" y="7546"/>
                  </a:lnTo>
                  <a:cubicBezTo>
                    <a:pt x="7425" y="7698"/>
                    <a:pt x="7408" y="7869"/>
                    <a:pt x="7390" y="8049"/>
                  </a:cubicBezTo>
                  <a:lnTo>
                    <a:pt x="9073" y="8683"/>
                  </a:lnTo>
                  <a:cubicBezTo>
                    <a:pt x="9488" y="8024"/>
                    <a:pt x="9976" y="7268"/>
                    <a:pt x="10098" y="7073"/>
                  </a:cubicBezTo>
                  <a:lnTo>
                    <a:pt x="10098" y="7073"/>
                  </a:lnTo>
                  <a:lnTo>
                    <a:pt x="9951" y="7171"/>
                  </a:lnTo>
                  <a:lnTo>
                    <a:pt x="9951" y="7171"/>
                  </a:lnTo>
                  <a:lnTo>
                    <a:pt x="10119" y="6907"/>
                  </a:lnTo>
                  <a:lnTo>
                    <a:pt x="10119" y="6907"/>
                  </a:lnTo>
                  <a:cubicBezTo>
                    <a:pt x="10103" y="6944"/>
                    <a:pt x="10142" y="7109"/>
                    <a:pt x="10125" y="7143"/>
                  </a:cubicBezTo>
                  <a:lnTo>
                    <a:pt x="10125" y="7143"/>
                  </a:lnTo>
                  <a:cubicBezTo>
                    <a:pt x="10417" y="6730"/>
                    <a:pt x="10757" y="6365"/>
                    <a:pt x="11098" y="6000"/>
                  </a:cubicBezTo>
                  <a:cubicBezTo>
                    <a:pt x="11220" y="5878"/>
                    <a:pt x="11342" y="5756"/>
                    <a:pt x="11464" y="5659"/>
                  </a:cubicBezTo>
                  <a:lnTo>
                    <a:pt x="11659" y="5488"/>
                  </a:lnTo>
                  <a:cubicBezTo>
                    <a:pt x="11707" y="5463"/>
                    <a:pt x="11732" y="5439"/>
                    <a:pt x="11781" y="5415"/>
                  </a:cubicBezTo>
                  <a:lnTo>
                    <a:pt x="11829" y="5366"/>
                  </a:lnTo>
                  <a:cubicBezTo>
                    <a:pt x="11903" y="5293"/>
                    <a:pt x="12000" y="5244"/>
                    <a:pt x="12098" y="5195"/>
                  </a:cubicBezTo>
                  <a:cubicBezTo>
                    <a:pt x="12122" y="5195"/>
                    <a:pt x="12171" y="5171"/>
                    <a:pt x="12195" y="5171"/>
                  </a:cubicBezTo>
                  <a:lnTo>
                    <a:pt x="12268" y="5171"/>
                  </a:lnTo>
                  <a:lnTo>
                    <a:pt x="12268" y="5293"/>
                  </a:lnTo>
                  <a:cubicBezTo>
                    <a:pt x="12244" y="5415"/>
                    <a:pt x="12195" y="5415"/>
                    <a:pt x="12195" y="5415"/>
                  </a:cubicBezTo>
                  <a:cubicBezTo>
                    <a:pt x="12195" y="5427"/>
                    <a:pt x="12201" y="5433"/>
                    <a:pt x="12207" y="5433"/>
                  </a:cubicBezTo>
                  <a:cubicBezTo>
                    <a:pt x="12214" y="5433"/>
                    <a:pt x="12220" y="5427"/>
                    <a:pt x="12220" y="5415"/>
                  </a:cubicBezTo>
                  <a:cubicBezTo>
                    <a:pt x="12244" y="5415"/>
                    <a:pt x="12244" y="5415"/>
                    <a:pt x="12244" y="5439"/>
                  </a:cubicBezTo>
                  <a:cubicBezTo>
                    <a:pt x="12244" y="5488"/>
                    <a:pt x="12195" y="5488"/>
                    <a:pt x="12195" y="5488"/>
                  </a:cubicBezTo>
                  <a:cubicBezTo>
                    <a:pt x="12195" y="5488"/>
                    <a:pt x="12195" y="5519"/>
                    <a:pt x="12208" y="5519"/>
                  </a:cubicBezTo>
                  <a:cubicBezTo>
                    <a:pt x="12211" y="5519"/>
                    <a:pt x="12215" y="5517"/>
                    <a:pt x="12220" y="5512"/>
                  </a:cubicBezTo>
                  <a:cubicBezTo>
                    <a:pt x="12244" y="5512"/>
                    <a:pt x="12293" y="5439"/>
                    <a:pt x="12342" y="5390"/>
                  </a:cubicBezTo>
                  <a:lnTo>
                    <a:pt x="12342" y="5512"/>
                  </a:lnTo>
                  <a:lnTo>
                    <a:pt x="12293" y="5512"/>
                  </a:lnTo>
                  <a:cubicBezTo>
                    <a:pt x="12293" y="5512"/>
                    <a:pt x="12317" y="5512"/>
                    <a:pt x="12366" y="5537"/>
                  </a:cubicBezTo>
                  <a:cubicBezTo>
                    <a:pt x="12366" y="5561"/>
                    <a:pt x="12390" y="5561"/>
                    <a:pt x="12390" y="5585"/>
                  </a:cubicBezTo>
                  <a:cubicBezTo>
                    <a:pt x="12390" y="5610"/>
                    <a:pt x="12390" y="5610"/>
                    <a:pt x="12390" y="5634"/>
                  </a:cubicBezTo>
                  <a:lnTo>
                    <a:pt x="12390" y="5707"/>
                  </a:lnTo>
                  <a:cubicBezTo>
                    <a:pt x="12390" y="5976"/>
                    <a:pt x="12390" y="6268"/>
                    <a:pt x="12366" y="6561"/>
                  </a:cubicBezTo>
                  <a:cubicBezTo>
                    <a:pt x="12366" y="6707"/>
                    <a:pt x="12342" y="6854"/>
                    <a:pt x="12342" y="7000"/>
                  </a:cubicBezTo>
                  <a:lnTo>
                    <a:pt x="12293" y="7439"/>
                  </a:lnTo>
                  <a:cubicBezTo>
                    <a:pt x="12268" y="7439"/>
                    <a:pt x="12244" y="7293"/>
                    <a:pt x="12244" y="7171"/>
                  </a:cubicBezTo>
                  <a:cubicBezTo>
                    <a:pt x="12244" y="7268"/>
                    <a:pt x="12244" y="7341"/>
                    <a:pt x="12220" y="7439"/>
                  </a:cubicBezTo>
                  <a:cubicBezTo>
                    <a:pt x="12227" y="7415"/>
                    <a:pt x="12233" y="7406"/>
                    <a:pt x="12236" y="7406"/>
                  </a:cubicBezTo>
                  <a:cubicBezTo>
                    <a:pt x="12252" y="7406"/>
                    <a:pt x="12231" y="7601"/>
                    <a:pt x="12238" y="7601"/>
                  </a:cubicBezTo>
                  <a:cubicBezTo>
                    <a:pt x="12239" y="7601"/>
                    <a:pt x="12241" y="7596"/>
                    <a:pt x="12244" y="7585"/>
                  </a:cubicBezTo>
                  <a:lnTo>
                    <a:pt x="12244" y="7585"/>
                  </a:lnTo>
                  <a:cubicBezTo>
                    <a:pt x="12317" y="8000"/>
                    <a:pt x="12171" y="8561"/>
                    <a:pt x="12220" y="8951"/>
                  </a:cubicBezTo>
                  <a:lnTo>
                    <a:pt x="13073" y="9415"/>
                  </a:lnTo>
                  <a:cubicBezTo>
                    <a:pt x="13342" y="9585"/>
                    <a:pt x="13634" y="9707"/>
                    <a:pt x="13927" y="9829"/>
                  </a:cubicBezTo>
                  <a:cubicBezTo>
                    <a:pt x="13927" y="9902"/>
                    <a:pt x="13927" y="10000"/>
                    <a:pt x="13902" y="10073"/>
                  </a:cubicBezTo>
                  <a:cubicBezTo>
                    <a:pt x="13951" y="9951"/>
                    <a:pt x="13951" y="9829"/>
                    <a:pt x="13951" y="9732"/>
                  </a:cubicBezTo>
                  <a:lnTo>
                    <a:pt x="13878" y="9707"/>
                  </a:lnTo>
                  <a:cubicBezTo>
                    <a:pt x="13878" y="9439"/>
                    <a:pt x="13927" y="9634"/>
                    <a:pt x="13927" y="9390"/>
                  </a:cubicBezTo>
                  <a:cubicBezTo>
                    <a:pt x="13976" y="9390"/>
                    <a:pt x="13976" y="9610"/>
                    <a:pt x="13976" y="9829"/>
                  </a:cubicBezTo>
                  <a:cubicBezTo>
                    <a:pt x="14000" y="9683"/>
                    <a:pt x="14000" y="9512"/>
                    <a:pt x="13976" y="9366"/>
                  </a:cubicBezTo>
                  <a:cubicBezTo>
                    <a:pt x="13985" y="9299"/>
                    <a:pt x="13995" y="9288"/>
                    <a:pt x="14006" y="9288"/>
                  </a:cubicBezTo>
                  <a:cubicBezTo>
                    <a:pt x="14011" y="9288"/>
                    <a:pt x="14016" y="9290"/>
                    <a:pt x="14022" y="9290"/>
                  </a:cubicBezTo>
                  <a:cubicBezTo>
                    <a:pt x="14036" y="9290"/>
                    <a:pt x="14052" y="9278"/>
                    <a:pt x="14073" y="9195"/>
                  </a:cubicBezTo>
                  <a:cubicBezTo>
                    <a:pt x="14049" y="9000"/>
                    <a:pt x="14049" y="8829"/>
                    <a:pt x="14073" y="8634"/>
                  </a:cubicBezTo>
                  <a:cubicBezTo>
                    <a:pt x="14146" y="8195"/>
                    <a:pt x="14049" y="7951"/>
                    <a:pt x="14122" y="7537"/>
                  </a:cubicBezTo>
                  <a:lnTo>
                    <a:pt x="14122" y="7537"/>
                  </a:lnTo>
                  <a:lnTo>
                    <a:pt x="14122" y="7585"/>
                  </a:lnTo>
                  <a:cubicBezTo>
                    <a:pt x="14169" y="7444"/>
                    <a:pt x="14171" y="7165"/>
                    <a:pt x="14193" y="6882"/>
                  </a:cubicBezTo>
                  <a:lnTo>
                    <a:pt x="14193" y="6882"/>
                  </a:lnTo>
                  <a:cubicBezTo>
                    <a:pt x="14188" y="6910"/>
                    <a:pt x="14177" y="6934"/>
                    <a:pt x="14167" y="6934"/>
                  </a:cubicBezTo>
                  <a:cubicBezTo>
                    <a:pt x="14156" y="6934"/>
                    <a:pt x="14146" y="6906"/>
                    <a:pt x="14146" y="6829"/>
                  </a:cubicBezTo>
                  <a:cubicBezTo>
                    <a:pt x="14195" y="6537"/>
                    <a:pt x="14171" y="6293"/>
                    <a:pt x="14220" y="6073"/>
                  </a:cubicBezTo>
                  <a:lnTo>
                    <a:pt x="14171" y="5829"/>
                  </a:lnTo>
                  <a:lnTo>
                    <a:pt x="14171" y="5561"/>
                  </a:lnTo>
                  <a:cubicBezTo>
                    <a:pt x="14171" y="5366"/>
                    <a:pt x="14171" y="5195"/>
                    <a:pt x="14146" y="5024"/>
                  </a:cubicBezTo>
                  <a:cubicBezTo>
                    <a:pt x="14098" y="4634"/>
                    <a:pt x="14049" y="4171"/>
                    <a:pt x="13976" y="3659"/>
                  </a:cubicBezTo>
                  <a:lnTo>
                    <a:pt x="13317" y="3244"/>
                  </a:lnTo>
                  <a:cubicBezTo>
                    <a:pt x="13220" y="3171"/>
                    <a:pt x="13098" y="3122"/>
                    <a:pt x="12976" y="3049"/>
                  </a:cubicBezTo>
                  <a:lnTo>
                    <a:pt x="12537" y="2829"/>
                  </a:lnTo>
                  <a:cubicBezTo>
                    <a:pt x="12244" y="2927"/>
                    <a:pt x="11976" y="3073"/>
                    <a:pt x="11683" y="3195"/>
                  </a:cubicBezTo>
                  <a:cubicBezTo>
                    <a:pt x="11537" y="3268"/>
                    <a:pt x="11390" y="3341"/>
                    <a:pt x="11268" y="3439"/>
                  </a:cubicBezTo>
                  <a:lnTo>
                    <a:pt x="11049" y="3561"/>
                  </a:lnTo>
                  <a:cubicBezTo>
                    <a:pt x="10976" y="3585"/>
                    <a:pt x="10903" y="3659"/>
                    <a:pt x="10829" y="3683"/>
                  </a:cubicBezTo>
                  <a:lnTo>
                    <a:pt x="10610" y="3829"/>
                  </a:lnTo>
                  <a:lnTo>
                    <a:pt x="10488" y="3951"/>
                  </a:lnTo>
                  <a:lnTo>
                    <a:pt x="10244" y="4122"/>
                  </a:lnTo>
                  <a:cubicBezTo>
                    <a:pt x="10098" y="4268"/>
                    <a:pt x="9951" y="4390"/>
                    <a:pt x="9829" y="4512"/>
                  </a:cubicBezTo>
                  <a:cubicBezTo>
                    <a:pt x="9812" y="4530"/>
                    <a:pt x="9794" y="4548"/>
                    <a:pt x="9776" y="4565"/>
                  </a:cubicBezTo>
                  <a:lnTo>
                    <a:pt x="9776" y="4565"/>
                  </a:lnTo>
                  <a:cubicBezTo>
                    <a:pt x="9804" y="4117"/>
                    <a:pt x="9797" y="3672"/>
                    <a:pt x="9756" y="3244"/>
                  </a:cubicBezTo>
                  <a:cubicBezTo>
                    <a:pt x="9781" y="3122"/>
                    <a:pt x="9781" y="3000"/>
                    <a:pt x="9756" y="2878"/>
                  </a:cubicBezTo>
                  <a:cubicBezTo>
                    <a:pt x="9756" y="2756"/>
                    <a:pt x="9732" y="2634"/>
                    <a:pt x="9707" y="2512"/>
                  </a:cubicBezTo>
                  <a:lnTo>
                    <a:pt x="9317" y="2171"/>
                  </a:lnTo>
                  <a:lnTo>
                    <a:pt x="9317" y="2171"/>
                  </a:lnTo>
                  <a:cubicBezTo>
                    <a:pt x="9366" y="2244"/>
                    <a:pt x="9390" y="2268"/>
                    <a:pt x="9366" y="2268"/>
                  </a:cubicBezTo>
                  <a:cubicBezTo>
                    <a:pt x="9342" y="2268"/>
                    <a:pt x="9317" y="2244"/>
                    <a:pt x="9268" y="2220"/>
                  </a:cubicBezTo>
                  <a:lnTo>
                    <a:pt x="9098" y="2049"/>
                  </a:lnTo>
                  <a:cubicBezTo>
                    <a:pt x="8927" y="1976"/>
                    <a:pt x="8927" y="2000"/>
                    <a:pt x="8903" y="1976"/>
                  </a:cubicBezTo>
                  <a:cubicBezTo>
                    <a:pt x="8878" y="1976"/>
                    <a:pt x="8854" y="1976"/>
                    <a:pt x="8805" y="1951"/>
                  </a:cubicBezTo>
                  <a:lnTo>
                    <a:pt x="8683" y="1927"/>
                  </a:lnTo>
                  <a:lnTo>
                    <a:pt x="8464" y="1829"/>
                  </a:lnTo>
                  <a:lnTo>
                    <a:pt x="8366" y="1805"/>
                  </a:lnTo>
                  <a:cubicBezTo>
                    <a:pt x="8220" y="1854"/>
                    <a:pt x="8049" y="1927"/>
                    <a:pt x="7829" y="2000"/>
                  </a:cubicBezTo>
                  <a:lnTo>
                    <a:pt x="7683" y="2073"/>
                  </a:lnTo>
                  <a:lnTo>
                    <a:pt x="7488" y="2171"/>
                  </a:lnTo>
                  <a:lnTo>
                    <a:pt x="7122" y="2366"/>
                  </a:lnTo>
                  <a:cubicBezTo>
                    <a:pt x="6878" y="2537"/>
                    <a:pt x="6586" y="2707"/>
                    <a:pt x="6342" y="2927"/>
                  </a:cubicBezTo>
                  <a:cubicBezTo>
                    <a:pt x="6171" y="3073"/>
                    <a:pt x="6000" y="3220"/>
                    <a:pt x="5829" y="3366"/>
                  </a:cubicBezTo>
                  <a:lnTo>
                    <a:pt x="5342" y="3805"/>
                  </a:lnTo>
                  <a:cubicBezTo>
                    <a:pt x="5220" y="3902"/>
                    <a:pt x="5244" y="3902"/>
                    <a:pt x="5195" y="3927"/>
                  </a:cubicBezTo>
                  <a:lnTo>
                    <a:pt x="5147" y="3976"/>
                  </a:lnTo>
                  <a:cubicBezTo>
                    <a:pt x="5073" y="4049"/>
                    <a:pt x="5000" y="4098"/>
                    <a:pt x="4927" y="4122"/>
                  </a:cubicBezTo>
                  <a:cubicBezTo>
                    <a:pt x="4903" y="4146"/>
                    <a:pt x="4854" y="4171"/>
                    <a:pt x="4805" y="4171"/>
                  </a:cubicBezTo>
                  <a:lnTo>
                    <a:pt x="4781" y="4195"/>
                  </a:lnTo>
                  <a:cubicBezTo>
                    <a:pt x="4781" y="4171"/>
                    <a:pt x="4781" y="4146"/>
                    <a:pt x="4781" y="4122"/>
                  </a:cubicBezTo>
                  <a:cubicBezTo>
                    <a:pt x="4781" y="4098"/>
                    <a:pt x="4781" y="4049"/>
                    <a:pt x="4781" y="4000"/>
                  </a:cubicBezTo>
                  <a:lnTo>
                    <a:pt x="4781" y="3976"/>
                  </a:lnTo>
                  <a:cubicBezTo>
                    <a:pt x="4781" y="3951"/>
                    <a:pt x="4781" y="3927"/>
                    <a:pt x="4781" y="3902"/>
                  </a:cubicBezTo>
                  <a:lnTo>
                    <a:pt x="4781" y="3756"/>
                  </a:lnTo>
                  <a:cubicBezTo>
                    <a:pt x="4781" y="3512"/>
                    <a:pt x="4830" y="3293"/>
                    <a:pt x="4830" y="3049"/>
                  </a:cubicBezTo>
                  <a:cubicBezTo>
                    <a:pt x="4854" y="2805"/>
                    <a:pt x="4878" y="2537"/>
                    <a:pt x="4903" y="2293"/>
                  </a:cubicBezTo>
                  <a:cubicBezTo>
                    <a:pt x="4951" y="1781"/>
                    <a:pt x="4976" y="1293"/>
                    <a:pt x="5025" y="829"/>
                  </a:cubicBezTo>
                  <a:lnTo>
                    <a:pt x="4781" y="610"/>
                  </a:lnTo>
                  <a:lnTo>
                    <a:pt x="4756" y="585"/>
                  </a:lnTo>
                  <a:lnTo>
                    <a:pt x="4756" y="561"/>
                  </a:lnTo>
                  <a:lnTo>
                    <a:pt x="4732" y="537"/>
                  </a:lnTo>
                  <a:lnTo>
                    <a:pt x="4683" y="464"/>
                  </a:lnTo>
                  <a:lnTo>
                    <a:pt x="4561" y="342"/>
                  </a:lnTo>
                  <a:lnTo>
                    <a:pt x="4561" y="342"/>
                  </a:lnTo>
                  <a:cubicBezTo>
                    <a:pt x="4391" y="195"/>
                    <a:pt x="4439" y="146"/>
                    <a:pt x="4342" y="49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35"/>
          <p:cNvGrpSpPr/>
          <p:nvPr/>
        </p:nvGrpSpPr>
        <p:grpSpPr>
          <a:xfrm>
            <a:off x="6895376" y="926014"/>
            <a:ext cx="2248625" cy="2505775"/>
            <a:chOff x="6895376" y="926014"/>
            <a:chExt cx="2248625" cy="2505775"/>
          </a:xfrm>
        </p:grpSpPr>
        <p:sp>
          <p:nvSpPr>
            <p:cNvPr id="1055" name="Google Shape;1055;p35"/>
            <p:cNvSpPr/>
            <p:nvPr/>
          </p:nvSpPr>
          <p:spPr>
            <a:xfrm>
              <a:off x="6895376" y="926014"/>
              <a:ext cx="1838380" cy="118236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 rot="5875126">
              <a:off x="7083391" y="1432210"/>
              <a:ext cx="2322147" cy="1493394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7" name="Google Shape;1057;p35"/>
            <p:cNvGrpSpPr/>
            <p:nvPr/>
          </p:nvGrpSpPr>
          <p:grpSpPr>
            <a:xfrm rot="-1791235">
              <a:off x="7568642" y="1275391"/>
              <a:ext cx="719311" cy="904710"/>
              <a:chOff x="632000" y="3011150"/>
              <a:chExt cx="212225" cy="266925"/>
            </a:xfrm>
          </p:grpSpPr>
          <p:sp>
            <p:nvSpPr>
              <p:cNvPr id="1058" name="Google Shape;1058;p35"/>
              <p:cNvSpPr/>
              <p:nvPr/>
            </p:nvSpPr>
            <p:spPr>
              <a:xfrm>
                <a:off x="767375" y="3031875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147"/>
                    </a:moveTo>
                    <a:lnTo>
                      <a:pt x="0" y="0"/>
                    </a:lnTo>
                    <a:cubicBezTo>
                      <a:pt x="0" y="49"/>
                      <a:pt x="0" y="98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>
                <a:off x="701525" y="3033700"/>
                <a:ext cx="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3" extrusionOk="0">
                    <a:moveTo>
                      <a:pt x="0" y="123"/>
                    </a:moveTo>
                    <a:lnTo>
                      <a:pt x="0" y="1"/>
                    </a:lnTo>
                    <a:cubicBezTo>
                      <a:pt x="0" y="49"/>
                      <a:pt x="0" y="74"/>
                      <a:pt x="0" y="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>
                <a:off x="632000" y="3030050"/>
                <a:ext cx="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4" extrusionOk="0">
                    <a:moveTo>
                      <a:pt x="1" y="73"/>
                    </a:moveTo>
                    <a:lnTo>
                      <a:pt x="1" y="0"/>
                    </a:lnTo>
                    <a:cubicBezTo>
                      <a:pt x="1" y="25"/>
                      <a:pt x="1" y="49"/>
                      <a:pt x="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>
                <a:off x="649075" y="3150175"/>
                <a:ext cx="6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25" y="0"/>
                    </a:moveTo>
                    <a:cubicBezTo>
                      <a:pt x="1" y="0"/>
                      <a:pt x="1" y="49"/>
                      <a:pt x="1" y="73"/>
                    </a:cubicBezTo>
                    <a:cubicBezTo>
                      <a:pt x="1" y="49"/>
                      <a:pt x="25" y="24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5"/>
              <p:cNvSpPr/>
              <p:nvPr/>
            </p:nvSpPr>
            <p:spPr>
              <a:xfrm>
                <a:off x="649075" y="3152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5"/>
              <p:cNvSpPr/>
              <p:nvPr/>
            </p:nvSpPr>
            <p:spPr>
              <a:xfrm>
                <a:off x="646025" y="3144675"/>
                <a:ext cx="4880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17" extrusionOk="0">
                    <a:moveTo>
                      <a:pt x="1049" y="0"/>
                    </a:moveTo>
                    <a:lnTo>
                      <a:pt x="635" y="98"/>
                    </a:lnTo>
                    <a:cubicBezTo>
                      <a:pt x="586" y="147"/>
                      <a:pt x="562" y="220"/>
                      <a:pt x="537" y="293"/>
                    </a:cubicBezTo>
                    <a:cubicBezTo>
                      <a:pt x="537" y="293"/>
                      <a:pt x="537" y="293"/>
                      <a:pt x="537" y="318"/>
                    </a:cubicBezTo>
                    <a:cubicBezTo>
                      <a:pt x="447" y="287"/>
                      <a:pt x="347" y="267"/>
                      <a:pt x="267" y="267"/>
                    </a:cubicBezTo>
                    <a:cubicBezTo>
                      <a:pt x="217" y="267"/>
                      <a:pt x="175" y="275"/>
                      <a:pt x="147" y="293"/>
                    </a:cubicBezTo>
                    <a:lnTo>
                      <a:pt x="147" y="318"/>
                    </a:lnTo>
                    <a:cubicBezTo>
                      <a:pt x="123" y="342"/>
                      <a:pt x="147" y="366"/>
                      <a:pt x="123" y="366"/>
                    </a:cubicBezTo>
                    <a:cubicBezTo>
                      <a:pt x="123" y="391"/>
                      <a:pt x="123" y="391"/>
                      <a:pt x="123" y="415"/>
                    </a:cubicBezTo>
                    <a:cubicBezTo>
                      <a:pt x="123" y="440"/>
                      <a:pt x="110" y="440"/>
                      <a:pt x="98" y="440"/>
                    </a:cubicBezTo>
                    <a:cubicBezTo>
                      <a:pt x="86" y="440"/>
                      <a:pt x="74" y="440"/>
                      <a:pt x="74" y="464"/>
                    </a:cubicBezTo>
                    <a:cubicBezTo>
                      <a:pt x="25" y="683"/>
                      <a:pt x="1" y="927"/>
                      <a:pt x="1" y="1147"/>
                    </a:cubicBezTo>
                    <a:cubicBezTo>
                      <a:pt x="25" y="1220"/>
                      <a:pt x="25" y="1293"/>
                      <a:pt x="50" y="1366"/>
                    </a:cubicBezTo>
                    <a:cubicBezTo>
                      <a:pt x="50" y="1391"/>
                      <a:pt x="50" y="1391"/>
                      <a:pt x="50" y="1415"/>
                    </a:cubicBezTo>
                    <a:cubicBezTo>
                      <a:pt x="50" y="1415"/>
                      <a:pt x="98" y="1513"/>
                      <a:pt x="147" y="1635"/>
                    </a:cubicBezTo>
                    <a:cubicBezTo>
                      <a:pt x="196" y="1708"/>
                      <a:pt x="245" y="1781"/>
                      <a:pt x="293" y="1854"/>
                    </a:cubicBezTo>
                    <a:lnTo>
                      <a:pt x="318" y="1854"/>
                    </a:lnTo>
                    <a:cubicBezTo>
                      <a:pt x="415" y="1927"/>
                      <a:pt x="318" y="1903"/>
                      <a:pt x="415" y="1976"/>
                    </a:cubicBezTo>
                    <a:cubicBezTo>
                      <a:pt x="440" y="1976"/>
                      <a:pt x="489" y="2000"/>
                      <a:pt x="513" y="2025"/>
                    </a:cubicBezTo>
                    <a:cubicBezTo>
                      <a:pt x="537" y="2049"/>
                      <a:pt x="562" y="2049"/>
                      <a:pt x="610" y="2074"/>
                    </a:cubicBezTo>
                    <a:cubicBezTo>
                      <a:pt x="610" y="2074"/>
                      <a:pt x="659" y="2098"/>
                      <a:pt x="635" y="2098"/>
                    </a:cubicBezTo>
                    <a:cubicBezTo>
                      <a:pt x="635" y="2106"/>
                      <a:pt x="640" y="2109"/>
                      <a:pt x="649" y="2109"/>
                    </a:cubicBezTo>
                    <a:cubicBezTo>
                      <a:pt x="667" y="2109"/>
                      <a:pt x="700" y="2098"/>
                      <a:pt x="732" y="2098"/>
                    </a:cubicBezTo>
                    <a:cubicBezTo>
                      <a:pt x="757" y="2098"/>
                      <a:pt x="732" y="2098"/>
                      <a:pt x="732" y="2074"/>
                    </a:cubicBezTo>
                    <a:lnTo>
                      <a:pt x="806" y="2074"/>
                    </a:lnTo>
                    <a:cubicBezTo>
                      <a:pt x="822" y="2074"/>
                      <a:pt x="827" y="2096"/>
                      <a:pt x="822" y="2103"/>
                    </a:cubicBezTo>
                    <a:lnTo>
                      <a:pt x="822" y="2103"/>
                    </a:lnTo>
                    <a:cubicBezTo>
                      <a:pt x="816" y="2101"/>
                      <a:pt x="811" y="2100"/>
                      <a:pt x="806" y="2098"/>
                    </a:cubicBezTo>
                    <a:lnTo>
                      <a:pt x="806" y="2098"/>
                    </a:lnTo>
                    <a:cubicBezTo>
                      <a:pt x="810" y="2103"/>
                      <a:pt x="814" y="2105"/>
                      <a:pt x="817" y="2105"/>
                    </a:cubicBezTo>
                    <a:cubicBezTo>
                      <a:pt x="819" y="2105"/>
                      <a:pt x="821" y="2104"/>
                      <a:pt x="822" y="2103"/>
                    </a:cubicBezTo>
                    <a:lnTo>
                      <a:pt x="822" y="2103"/>
                    </a:lnTo>
                    <a:cubicBezTo>
                      <a:pt x="854" y="2112"/>
                      <a:pt x="891" y="2116"/>
                      <a:pt x="928" y="2116"/>
                    </a:cubicBezTo>
                    <a:cubicBezTo>
                      <a:pt x="970" y="2116"/>
                      <a:pt x="1013" y="2110"/>
                      <a:pt x="1049" y="2098"/>
                    </a:cubicBezTo>
                    <a:cubicBezTo>
                      <a:pt x="1171" y="2074"/>
                      <a:pt x="1269" y="2049"/>
                      <a:pt x="1367" y="2000"/>
                    </a:cubicBezTo>
                    <a:cubicBezTo>
                      <a:pt x="1537" y="1903"/>
                      <a:pt x="1684" y="1781"/>
                      <a:pt x="1781" y="1610"/>
                    </a:cubicBezTo>
                    <a:cubicBezTo>
                      <a:pt x="1757" y="1610"/>
                      <a:pt x="1732" y="1683"/>
                      <a:pt x="1708" y="1683"/>
                    </a:cubicBezTo>
                    <a:cubicBezTo>
                      <a:pt x="1708" y="1635"/>
                      <a:pt x="1757" y="1635"/>
                      <a:pt x="1757" y="1586"/>
                    </a:cubicBezTo>
                    <a:cubicBezTo>
                      <a:pt x="1757" y="1561"/>
                      <a:pt x="1806" y="1513"/>
                      <a:pt x="1854" y="1513"/>
                    </a:cubicBezTo>
                    <a:lnTo>
                      <a:pt x="1854" y="1488"/>
                    </a:lnTo>
                    <a:lnTo>
                      <a:pt x="1879" y="1464"/>
                    </a:lnTo>
                    <a:cubicBezTo>
                      <a:pt x="1903" y="1366"/>
                      <a:pt x="1903" y="1342"/>
                      <a:pt x="1928" y="1342"/>
                    </a:cubicBezTo>
                    <a:cubicBezTo>
                      <a:pt x="1928" y="1293"/>
                      <a:pt x="1952" y="1269"/>
                      <a:pt x="1952" y="1220"/>
                    </a:cubicBezTo>
                    <a:cubicBezTo>
                      <a:pt x="1952" y="1147"/>
                      <a:pt x="1952" y="1074"/>
                      <a:pt x="1952" y="1000"/>
                    </a:cubicBezTo>
                    <a:cubicBezTo>
                      <a:pt x="1952" y="1000"/>
                      <a:pt x="1952" y="1011"/>
                      <a:pt x="1945" y="1011"/>
                    </a:cubicBezTo>
                    <a:cubicBezTo>
                      <a:pt x="1941" y="1011"/>
                      <a:pt x="1936" y="1009"/>
                      <a:pt x="1928" y="1000"/>
                    </a:cubicBezTo>
                    <a:cubicBezTo>
                      <a:pt x="1903" y="976"/>
                      <a:pt x="1903" y="927"/>
                      <a:pt x="1928" y="903"/>
                    </a:cubicBezTo>
                    <a:cubicBezTo>
                      <a:pt x="1949" y="903"/>
                      <a:pt x="1913" y="826"/>
                      <a:pt x="1888" y="826"/>
                    </a:cubicBezTo>
                    <a:cubicBezTo>
                      <a:pt x="1884" y="826"/>
                      <a:pt x="1881" y="827"/>
                      <a:pt x="1879" y="830"/>
                    </a:cubicBezTo>
                    <a:cubicBezTo>
                      <a:pt x="1879" y="830"/>
                      <a:pt x="1879" y="767"/>
                      <a:pt x="1891" y="767"/>
                    </a:cubicBezTo>
                    <a:cubicBezTo>
                      <a:pt x="1894" y="767"/>
                      <a:pt x="1898" y="771"/>
                      <a:pt x="1903" y="781"/>
                    </a:cubicBezTo>
                    <a:cubicBezTo>
                      <a:pt x="1903" y="757"/>
                      <a:pt x="1879" y="732"/>
                      <a:pt x="1879" y="732"/>
                    </a:cubicBezTo>
                    <a:lnTo>
                      <a:pt x="1879" y="781"/>
                    </a:lnTo>
                    <a:cubicBezTo>
                      <a:pt x="1830" y="683"/>
                      <a:pt x="1830" y="635"/>
                      <a:pt x="1806" y="610"/>
                    </a:cubicBezTo>
                    <a:lnTo>
                      <a:pt x="1806" y="635"/>
                    </a:lnTo>
                    <a:cubicBezTo>
                      <a:pt x="1781" y="586"/>
                      <a:pt x="1757" y="561"/>
                      <a:pt x="1757" y="537"/>
                    </a:cubicBezTo>
                    <a:lnTo>
                      <a:pt x="1757" y="537"/>
                    </a:lnTo>
                    <a:lnTo>
                      <a:pt x="1806" y="561"/>
                    </a:lnTo>
                    <a:cubicBezTo>
                      <a:pt x="1757" y="513"/>
                      <a:pt x="1732" y="464"/>
                      <a:pt x="1684" y="415"/>
                    </a:cubicBezTo>
                    <a:lnTo>
                      <a:pt x="1684" y="440"/>
                    </a:lnTo>
                    <a:cubicBezTo>
                      <a:pt x="1635" y="415"/>
                      <a:pt x="1562" y="318"/>
                      <a:pt x="1464" y="269"/>
                    </a:cubicBezTo>
                    <a:cubicBezTo>
                      <a:pt x="1391" y="196"/>
                      <a:pt x="1318" y="171"/>
                      <a:pt x="1245" y="147"/>
                    </a:cubicBezTo>
                    <a:lnTo>
                      <a:pt x="1245" y="171"/>
                    </a:lnTo>
                    <a:lnTo>
                      <a:pt x="1196" y="147"/>
                    </a:lnTo>
                    <a:cubicBezTo>
                      <a:pt x="1196" y="147"/>
                      <a:pt x="1245" y="122"/>
                      <a:pt x="1245" y="122"/>
                    </a:cubicBezTo>
                    <a:cubicBezTo>
                      <a:pt x="1245" y="122"/>
                      <a:pt x="1147" y="49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5"/>
              <p:cNvSpPr/>
              <p:nvPr/>
            </p:nvSpPr>
            <p:spPr>
              <a:xfrm>
                <a:off x="798475" y="3083700"/>
                <a:ext cx="457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928" extrusionOk="0">
                    <a:moveTo>
                      <a:pt x="927" y="1"/>
                    </a:moveTo>
                    <a:lnTo>
                      <a:pt x="512" y="25"/>
                    </a:lnTo>
                    <a:lnTo>
                      <a:pt x="439" y="98"/>
                    </a:lnTo>
                    <a:lnTo>
                      <a:pt x="390" y="98"/>
                    </a:lnTo>
                    <a:cubicBezTo>
                      <a:pt x="366" y="98"/>
                      <a:pt x="342" y="122"/>
                      <a:pt x="317" y="122"/>
                    </a:cubicBezTo>
                    <a:lnTo>
                      <a:pt x="244" y="171"/>
                    </a:lnTo>
                    <a:cubicBezTo>
                      <a:pt x="206" y="190"/>
                      <a:pt x="182" y="210"/>
                      <a:pt x="162" y="229"/>
                    </a:cubicBezTo>
                    <a:lnTo>
                      <a:pt x="162" y="229"/>
                    </a:lnTo>
                    <a:cubicBezTo>
                      <a:pt x="165" y="226"/>
                      <a:pt x="168" y="223"/>
                      <a:pt x="171" y="220"/>
                    </a:cubicBezTo>
                    <a:lnTo>
                      <a:pt x="171" y="220"/>
                    </a:lnTo>
                    <a:lnTo>
                      <a:pt x="146" y="244"/>
                    </a:lnTo>
                    <a:cubicBezTo>
                      <a:pt x="152" y="239"/>
                      <a:pt x="157" y="234"/>
                      <a:pt x="162" y="229"/>
                    </a:cubicBezTo>
                    <a:lnTo>
                      <a:pt x="162" y="229"/>
                    </a:lnTo>
                    <a:cubicBezTo>
                      <a:pt x="96" y="299"/>
                      <a:pt x="72" y="369"/>
                      <a:pt x="49" y="440"/>
                    </a:cubicBezTo>
                    <a:cubicBezTo>
                      <a:pt x="49" y="464"/>
                      <a:pt x="25" y="488"/>
                      <a:pt x="0" y="513"/>
                    </a:cubicBezTo>
                    <a:lnTo>
                      <a:pt x="0" y="561"/>
                    </a:lnTo>
                    <a:lnTo>
                      <a:pt x="0" y="610"/>
                    </a:lnTo>
                    <a:cubicBezTo>
                      <a:pt x="0" y="610"/>
                      <a:pt x="49" y="635"/>
                      <a:pt x="49" y="683"/>
                    </a:cubicBezTo>
                    <a:cubicBezTo>
                      <a:pt x="73" y="708"/>
                      <a:pt x="73" y="732"/>
                      <a:pt x="98" y="757"/>
                    </a:cubicBezTo>
                    <a:cubicBezTo>
                      <a:pt x="73" y="903"/>
                      <a:pt x="98" y="1049"/>
                      <a:pt x="146" y="1196"/>
                    </a:cubicBezTo>
                    <a:cubicBezTo>
                      <a:pt x="171" y="1342"/>
                      <a:pt x="244" y="1464"/>
                      <a:pt x="317" y="1561"/>
                    </a:cubicBezTo>
                    <a:cubicBezTo>
                      <a:pt x="415" y="1708"/>
                      <a:pt x="561" y="1830"/>
                      <a:pt x="707" y="1927"/>
                    </a:cubicBezTo>
                    <a:lnTo>
                      <a:pt x="1146" y="1927"/>
                    </a:lnTo>
                    <a:cubicBezTo>
                      <a:pt x="1244" y="1854"/>
                      <a:pt x="1317" y="1781"/>
                      <a:pt x="1390" y="1732"/>
                    </a:cubicBezTo>
                    <a:cubicBezTo>
                      <a:pt x="1464" y="1708"/>
                      <a:pt x="1512" y="1659"/>
                      <a:pt x="1561" y="1586"/>
                    </a:cubicBezTo>
                    <a:lnTo>
                      <a:pt x="1561" y="1586"/>
                    </a:lnTo>
                    <a:cubicBezTo>
                      <a:pt x="1553" y="1594"/>
                      <a:pt x="1548" y="1597"/>
                      <a:pt x="1545" y="1597"/>
                    </a:cubicBezTo>
                    <a:cubicBezTo>
                      <a:pt x="1539" y="1597"/>
                      <a:pt x="1545" y="1586"/>
                      <a:pt x="1561" y="1586"/>
                    </a:cubicBezTo>
                    <a:cubicBezTo>
                      <a:pt x="1585" y="1561"/>
                      <a:pt x="1634" y="1513"/>
                      <a:pt x="1634" y="1513"/>
                    </a:cubicBezTo>
                    <a:cubicBezTo>
                      <a:pt x="1634" y="1513"/>
                      <a:pt x="1634" y="1513"/>
                      <a:pt x="1683" y="1415"/>
                    </a:cubicBezTo>
                    <a:cubicBezTo>
                      <a:pt x="1707" y="1391"/>
                      <a:pt x="1707" y="1342"/>
                      <a:pt x="1732" y="1318"/>
                    </a:cubicBezTo>
                    <a:cubicBezTo>
                      <a:pt x="1756" y="1269"/>
                      <a:pt x="1781" y="1196"/>
                      <a:pt x="1805" y="1147"/>
                    </a:cubicBezTo>
                    <a:cubicBezTo>
                      <a:pt x="1829" y="1001"/>
                      <a:pt x="1829" y="854"/>
                      <a:pt x="1781" y="708"/>
                    </a:cubicBezTo>
                    <a:cubicBezTo>
                      <a:pt x="1707" y="586"/>
                      <a:pt x="1634" y="464"/>
                      <a:pt x="1512" y="366"/>
                    </a:cubicBezTo>
                    <a:cubicBezTo>
                      <a:pt x="1464" y="342"/>
                      <a:pt x="1415" y="318"/>
                      <a:pt x="1390" y="269"/>
                    </a:cubicBezTo>
                    <a:lnTo>
                      <a:pt x="1317" y="220"/>
                    </a:lnTo>
                    <a:lnTo>
                      <a:pt x="1244" y="220"/>
                    </a:lnTo>
                    <a:cubicBezTo>
                      <a:pt x="1220" y="171"/>
                      <a:pt x="1195" y="147"/>
                      <a:pt x="1171" y="122"/>
                    </a:cubicBezTo>
                    <a:lnTo>
                      <a:pt x="1122" y="98"/>
                    </a:lnTo>
                    <a:cubicBezTo>
                      <a:pt x="1049" y="49"/>
                      <a:pt x="1000" y="25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5"/>
              <p:cNvSpPr/>
              <p:nvPr/>
            </p:nvSpPr>
            <p:spPr>
              <a:xfrm>
                <a:off x="802125" y="3090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5"/>
              <p:cNvSpPr/>
              <p:nvPr/>
            </p:nvSpPr>
            <p:spPr>
              <a:xfrm>
                <a:off x="713700" y="3105650"/>
                <a:ext cx="5002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074" extrusionOk="0">
                    <a:moveTo>
                      <a:pt x="1001" y="1"/>
                    </a:moveTo>
                    <a:cubicBezTo>
                      <a:pt x="928" y="25"/>
                      <a:pt x="879" y="25"/>
                      <a:pt x="830" y="49"/>
                    </a:cubicBezTo>
                    <a:lnTo>
                      <a:pt x="684" y="123"/>
                    </a:lnTo>
                    <a:lnTo>
                      <a:pt x="660" y="123"/>
                    </a:lnTo>
                    <a:cubicBezTo>
                      <a:pt x="538" y="123"/>
                      <a:pt x="416" y="147"/>
                      <a:pt x="318" y="220"/>
                    </a:cubicBezTo>
                    <a:cubicBezTo>
                      <a:pt x="220" y="269"/>
                      <a:pt x="147" y="366"/>
                      <a:pt x="99" y="464"/>
                    </a:cubicBezTo>
                    <a:cubicBezTo>
                      <a:pt x="50" y="537"/>
                      <a:pt x="50" y="610"/>
                      <a:pt x="25" y="683"/>
                    </a:cubicBezTo>
                    <a:lnTo>
                      <a:pt x="25" y="659"/>
                    </a:lnTo>
                    <a:cubicBezTo>
                      <a:pt x="25" y="805"/>
                      <a:pt x="1" y="781"/>
                      <a:pt x="25" y="903"/>
                    </a:cubicBezTo>
                    <a:cubicBezTo>
                      <a:pt x="50" y="903"/>
                      <a:pt x="99" y="1025"/>
                      <a:pt x="123" y="1049"/>
                    </a:cubicBezTo>
                    <a:lnTo>
                      <a:pt x="196" y="1196"/>
                    </a:lnTo>
                    <a:cubicBezTo>
                      <a:pt x="220" y="1244"/>
                      <a:pt x="245" y="1293"/>
                      <a:pt x="245" y="1318"/>
                    </a:cubicBezTo>
                    <a:cubicBezTo>
                      <a:pt x="294" y="1391"/>
                      <a:pt x="367" y="1488"/>
                      <a:pt x="391" y="1537"/>
                    </a:cubicBezTo>
                    <a:cubicBezTo>
                      <a:pt x="440" y="1659"/>
                      <a:pt x="513" y="1781"/>
                      <a:pt x="586" y="1879"/>
                    </a:cubicBezTo>
                    <a:lnTo>
                      <a:pt x="586" y="2001"/>
                    </a:lnTo>
                    <a:cubicBezTo>
                      <a:pt x="660" y="1976"/>
                      <a:pt x="708" y="1927"/>
                      <a:pt x="757" y="1903"/>
                    </a:cubicBezTo>
                    <a:cubicBezTo>
                      <a:pt x="903" y="2025"/>
                      <a:pt x="1099" y="2074"/>
                      <a:pt x="1294" y="2074"/>
                    </a:cubicBezTo>
                    <a:cubicBezTo>
                      <a:pt x="1440" y="2049"/>
                      <a:pt x="1611" y="1976"/>
                      <a:pt x="1708" y="1854"/>
                    </a:cubicBezTo>
                    <a:lnTo>
                      <a:pt x="1830" y="1757"/>
                    </a:lnTo>
                    <a:lnTo>
                      <a:pt x="1928" y="1635"/>
                    </a:lnTo>
                    <a:lnTo>
                      <a:pt x="1928" y="1635"/>
                    </a:lnTo>
                    <a:cubicBezTo>
                      <a:pt x="1909" y="1653"/>
                      <a:pt x="1898" y="1661"/>
                      <a:pt x="1893" y="1661"/>
                    </a:cubicBezTo>
                    <a:cubicBezTo>
                      <a:pt x="1886" y="1661"/>
                      <a:pt x="1898" y="1640"/>
                      <a:pt x="1928" y="1610"/>
                    </a:cubicBezTo>
                    <a:cubicBezTo>
                      <a:pt x="1977" y="1513"/>
                      <a:pt x="1977" y="1488"/>
                      <a:pt x="1977" y="1488"/>
                    </a:cubicBezTo>
                    <a:lnTo>
                      <a:pt x="1977" y="1488"/>
                    </a:lnTo>
                    <a:cubicBezTo>
                      <a:pt x="1977" y="1488"/>
                      <a:pt x="1975" y="1490"/>
                      <a:pt x="1973" y="1490"/>
                    </a:cubicBezTo>
                    <a:cubicBezTo>
                      <a:pt x="1967" y="1490"/>
                      <a:pt x="1958" y="1476"/>
                      <a:pt x="1977" y="1366"/>
                    </a:cubicBezTo>
                    <a:cubicBezTo>
                      <a:pt x="2001" y="1244"/>
                      <a:pt x="2001" y="1122"/>
                      <a:pt x="1977" y="1001"/>
                    </a:cubicBezTo>
                    <a:cubicBezTo>
                      <a:pt x="1928" y="854"/>
                      <a:pt x="1855" y="732"/>
                      <a:pt x="1757" y="610"/>
                    </a:cubicBezTo>
                    <a:cubicBezTo>
                      <a:pt x="1757" y="562"/>
                      <a:pt x="1733" y="513"/>
                      <a:pt x="1708" y="464"/>
                    </a:cubicBezTo>
                    <a:lnTo>
                      <a:pt x="1659" y="391"/>
                    </a:lnTo>
                    <a:cubicBezTo>
                      <a:pt x="1659" y="391"/>
                      <a:pt x="1659" y="366"/>
                      <a:pt x="1635" y="342"/>
                    </a:cubicBezTo>
                    <a:cubicBezTo>
                      <a:pt x="1635" y="318"/>
                      <a:pt x="1611" y="293"/>
                      <a:pt x="1586" y="269"/>
                    </a:cubicBezTo>
                    <a:cubicBezTo>
                      <a:pt x="1586" y="244"/>
                      <a:pt x="1562" y="220"/>
                      <a:pt x="1562" y="220"/>
                    </a:cubicBezTo>
                    <a:cubicBezTo>
                      <a:pt x="1538" y="196"/>
                      <a:pt x="1513" y="171"/>
                      <a:pt x="1513" y="171"/>
                    </a:cubicBezTo>
                    <a:cubicBezTo>
                      <a:pt x="1464" y="123"/>
                      <a:pt x="1416" y="98"/>
                      <a:pt x="1367" y="74"/>
                    </a:cubicBezTo>
                    <a:cubicBezTo>
                      <a:pt x="1318" y="49"/>
                      <a:pt x="1245" y="25"/>
                      <a:pt x="1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790550" y="3185225"/>
                <a:ext cx="4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249" extrusionOk="0">
                    <a:moveTo>
                      <a:pt x="829" y="988"/>
                    </a:moveTo>
                    <a:cubicBezTo>
                      <a:pt x="829" y="988"/>
                      <a:pt x="829" y="1013"/>
                      <a:pt x="854" y="1013"/>
                    </a:cubicBezTo>
                    <a:cubicBezTo>
                      <a:pt x="854" y="1037"/>
                      <a:pt x="854" y="1037"/>
                      <a:pt x="829" y="1037"/>
                    </a:cubicBezTo>
                    <a:cubicBezTo>
                      <a:pt x="805" y="1037"/>
                      <a:pt x="829" y="1013"/>
                      <a:pt x="829" y="988"/>
                    </a:cubicBezTo>
                    <a:close/>
                    <a:moveTo>
                      <a:pt x="735" y="0"/>
                    </a:moveTo>
                    <a:cubicBezTo>
                      <a:pt x="665" y="0"/>
                      <a:pt x="598" y="13"/>
                      <a:pt x="537" y="37"/>
                    </a:cubicBezTo>
                    <a:cubicBezTo>
                      <a:pt x="366" y="135"/>
                      <a:pt x="220" y="281"/>
                      <a:pt x="171" y="452"/>
                    </a:cubicBezTo>
                    <a:lnTo>
                      <a:pt x="171" y="427"/>
                    </a:lnTo>
                    <a:cubicBezTo>
                      <a:pt x="122" y="500"/>
                      <a:pt x="98" y="598"/>
                      <a:pt x="73" y="671"/>
                    </a:cubicBezTo>
                    <a:cubicBezTo>
                      <a:pt x="73" y="720"/>
                      <a:pt x="49" y="769"/>
                      <a:pt x="49" y="817"/>
                    </a:cubicBezTo>
                    <a:cubicBezTo>
                      <a:pt x="49" y="866"/>
                      <a:pt x="49" y="939"/>
                      <a:pt x="24" y="988"/>
                    </a:cubicBezTo>
                    <a:cubicBezTo>
                      <a:pt x="0" y="1159"/>
                      <a:pt x="24" y="1354"/>
                      <a:pt x="73" y="1525"/>
                    </a:cubicBezTo>
                    <a:lnTo>
                      <a:pt x="73" y="1500"/>
                    </a:lnTo>
                    <a:cubicBezTo>
                      <a:pt x="98" y="1574"/>
                      <a:pt x="122" y="1671"/>
                      <a:pt x="122" y="1744"/>
                    </a:cubicBezTo>
                    <a:cubicBezTo>
                      <a:pt x="124" y="1742"/>
                      <a:pt x="127" y="1741"/>
                      <a:pt x="130" y="1741"/>
                    </a:cubicBezTo>
                    <a:cubicBezTo>
                      <a:pt x="159" y="1741"/>
                      <a:pt x="222" y="1844"/>
                      <a:pt x="244" y="1866"/>
                    </a:cubicBezTo>
                    <a:cubicBezTo>
                      <a:pt x="293" y="1915"/>
                      <a:pt x="342" y="1964"/>
                      <a:pt x="390" y="1988"/>
                    </a:cubicBezTo>
                    <a:cubicBezTo>
                      <a:pt x="439" y="2037"/>
                      <a:pt x="488" y="2086"/>
                      <a:pt x="561" y="2110"/>
                    </a:cubicBezTo>
                    <a:cubicBezTo>
                      <a:pt x="634" y="2159"/>
                      <a:pt x="683" y="2183"/>
                      <a:pt x="756" y="2208"/>
                    </a:cubicBezTo>
                    <a:lnTo>
                      <a:pt x="854" y="2232"/>
                    </a:lnTo>
                    <a:lnTo>
                      <a:pt x="927" y="2232"/>
                    </a:lnTo>
                    <a:cubicBezTo>
                      <a:pt x="1008" y="2242"/>
                      <a:pt x="1089" y="2248"/>
                      <a:pt x="1169" y="2248"/>
                    </a:cubicBezTo>
                    <a:cubicBezTo>
                      <a:pt x="1284" y="2248"/>
                      <a:pt x="1398" y="2236"/>
                      <a:pt x="1512" y="2208"/>
                    </a:cubicBezTo>
                    <a:lnTo>
                      <a:pt x="1659" y="2208"/>
                    </a:lnTo>
                    <a:cubicBezTo>
                      <a:pt x="1659" y="2086"/>
                      <a:pt x="1659" y="1988"/>
                      <a:pt x="1634" y="1891"/>
                    </a:cubicBezTo>
                    <a:lnTo>
                      <a:pt x="1634" y="1842"/>
                    </a:lnTo>
                    <a:cubicBezTo>
                      <a:pt x="1707" y="1793"/>
                      <a:pt x="1756" y="1720"/>
                      <a:pt x="1805" y="1622"/>
                    </a:cubicBezTo>
                    <a:cubicBezTo>
                      <a:pt x="1854" y="1549"/>
                      <a:pt x="1902" y="1427"/>
                      <a:pt x="1927" y="1330"/>
                    </a:cubicBezTo>
                    <a:lnTo>
                      <a:pt x="1927" y="1330"/>
                    </a:lnTo>
                    <a:cubicBezTo>
                      <a:pt x="1917" y="1350"/>
                      <a:pt x="1911" y="1358"/>
                      <a:pt x="1907" y="1358"/>
                    </a:cubicBezTo>
                    <a:cubicBezTo>
                      <a:pt x="1902" y="1358"/>
                      <a:pt x="1902" y="1344"/>
                      <a:pt x="1902" y="1330"/>
                    </a:cubicBezTo>
                    <a:cubicBezTo>
                      <a:pt x="1927" y="1183"/>
                      <a:pt x="1902" y="1183"/>
                      <a:pt x="1902" y="1183"/>
                    </a:cubicBezTo>
                    <a:cubicBezTo>
                      <a:pt x="1902" y="1159"/>
                      <a:pt x="1902" y="1183"/>
                      <a:pt x="1878" y="1013"/>
                    </a:cubicBezTo>
                    <a:cubicBezTo>
                      <a:pt x="1805" y="744"/>
                      <a:pt x="1659" y="500"/>
                      <a:pt x="1439" y="305"/>
                    </a:cubicBezTo>
                    <a:lnTo>
                      <a:pt x="1342" y="232"/>
                    </a:lnTo>
                    <a:lnTo>
                      <a:pt x="1220" y="159"/>
                    </a:lnTo>
                    <a:cubicBezTo>
                      <a:pt x="1171" y="135"/>
                      <a:pt x="1146" y="110"/>
                      <a:pt x="1098" y="86"/>
                    </a:cubicBezTo>
                    <a:cubicBezTo>
                      <a:pt x="1049" y="61"/>
                      <a:pt x="1000" y="37"/>
                      <a:pt x="951" y="37"/>
                    </a:cubicBezTo>
                    <a:cubicBezTo>
                      <a:pt x="878" y="13"/>
                      <a:pt x="805" y="0"/>
                      <a:pt x="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5"/>
              <p:cNvSpPr/>
              <p:nvPr/>
            </p:nvSpPr>
            <p:spPr>
              <a:xfrm>
                <a:off x="716750" y="3227600"/>
                <a:ext cx="4760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019" extrusionOk="0">
                    <a:moveTo>
                      <a:pt x="611" y="0"/>
                    </a:moveTo>
                    <a:cubicBezTo>
                      <a:pt x="613" y="3"/>
                      <a:pt x="616" y="6"/>
                      <a:pt x="619" y="9"/>
                    </a:cubicBezTo>
                    <a:lnTo>
                      <a:pt x="619" y="9"/>
                    </a:lnTo>
                    <a:lnTo>
                      <a:pt x="635" y="0"/>
                    </a:lnTo>
                    <a:close/>
                    <a:moveTo>
                      <a:pt x="619" y="9"/>
                    </a:moveTo>
                    <a:lnTo>
                      <a:pt x="123" y="269"/>
                    </a:lnTo>
                    <a:cubicBezTo>
                      <a:pt x="123" y="318"/>
                      <a:pt x="123" y="366"/>
                      <a:pt x="123" y="415"/>
                    </a:cubicBezTo>
                    <a:lnTo>
                      <a:pt x="123" y="683"/>
                    </a:lnTo>
                    <a:cubicBezTo>
                      <a:pt x="123" y="708"/>
                      <a:pt x="123" y="708"/>
                      <a:pt x="123" y="732"/>
                    </a:cubicBezTo>
                    <a:cubicBezTo>
                      <a:pt x="123" y="732"/>
                      <a:pt x="98" y="732"/>
                      <a:pt x="98" y="757"/>
                    </a:cubicBezTo>
                    <a:cubicBezTo>
                      <a:pt x="74" y="830"/>
                      <a:pt x="50" y="879"/>
                      <a:pt x="25" y="952"/>
                    </a:cubicBezTo>
                    <a:cubicBezTo>
                      <a:pt x="25" y="1000"/>
                      <a:pt x="1" y="1049"/>
                      <a:pt x="1" y="1074"/>
                    </a:cubicBezTo>
                    <a:cubicBezTo>
                      <a:pt x="1" y="1147"/>
                      <a:pt x="1" y="1196"/>
                      <a:pt x="1" y="1244"/>
                    </a:cubicBezTo>
                    <a:cubicBezTo>
                      <a:pt x="1" y="1464"/>
                      <a:pt x="98" y="1659"/>
                      <a:pt x="245" y="1805"/>
                    </a:cubicBezTo>
                    <a:cubicBezTo>
                      <a:pt x="318" y="1878"/>
                      <a:pt x="416" y="1952"/>
                      <a:pt x="538" y="1976"/>
                    </a:cubicBezTo>
                    <a:cubicBezTo>
                      <a:pt x="562" y="1976"/>
                      <a:pt x="562" y="2000"/>
                      <a:pt x="586" y="2000"/>
                    </a:cubicBezTo>
                    <a:cubicBezTo>
                      <a:pt x="635" y="2013"/>
                      <a:pt x="690" y="2019"/>
                      <a:pt x="745" y="2019"/>
                    </a:cubicBezTo>
                    <a:cubicBezTo>
                      <a:pt x="800" y="2019"/>
                      <a:pt x="855" y="2013"/>
                      <a:pt x="903" y="2000"/>
                    </a:cubicBezTo>
                    <a:cubicBezTo>
                      <a:pt x="1001" y="2000"/>
                      <a:pt x="1123" y="1976"/>
                      <a:pt x="1220" y="1952"/>
                    </a:cubicBezTo>
                    <a:lnTo>
                      <a:pt x="1220" y="1927"/>
                    </a:lnTo>
                    <a:cubicBezTo>
                      <a:pt x="1256" y="1909"/>
                      <a:pt x="1269" y="1905"/>
                      <a:pt x="1276" y="1905"/>
                    </a:cubicBezTo>
                    <a:cubicBezTo>
                      <a:pt x="1283" y="1905"/>
                      <a:pt x="1283" y="1910"/>
                      <a:pt x="1298" y="1910"/>
                    </a:cubicBezTo>
                    <a:cubicBezTo>
                      <a:pt x="1307" y="1910"/>
                      <a:pt x="1320" y="1908"/>
                      <a:pt x="1342" y="1903"/>
                    </a:cubicBezTo>
                    <a:cubicBezTo>
                      <a:pt x="1342" y="1830"/>
                      <a:pt x="1489" y="1830"/>
                      <a:pt x="1489" y="1781"/>
                    </a:cubicBezTo>
                    <a:cubicBezTo>
                      <a:pt x="1489" y="1781"/>
                      <a:pt x="1537" y="1757"/>
                      <a:pt x="1537" y="1757"/>
                    </a:cubicBezTo>
                    <a:cubicBezTo>
                      <a:pt x="1537" y="1760"/>
                      <a:pt x="1538" y="1761"/>
                      <a:pt x="1540" y="1761"/>
                    </a:cubicBezTo>
                    <a:cubicBezTo>
                      <a:pt x="1551" y="1761"/>
                      <a:pt x="1590" y="1704"/>
                      <a:pt x="1611" y="1683"/>
                    </a:cubicBezTo>
                    <a:cubicBezTo>
                      <a:pt x="1619" y="1675"/>
                      <a:pt x="1621" y="1673"/>
                      <a:pt x="1621" y="1673"/>
                    </a:cubicBezTo>
                    <a:cubicBezTo>
                      <a:pt x="1619" y="1673"/>
                      <a:pt x="1603" y="1683"/>
                      <a:pt x="1586" y="1683"/>
                    </a:cubicBezTo>
                    <a:lnTo>
                      <a:pt x="1635" y="1635"/>
                    </a:lnTo>
                    <a:cubicBezTo>
                      <a:pt x="1647" y="1622"/>
                      <a:pt x="1659" y="1616"/>
                      <a:pt x="1666" y="1616"/>
                    </a:cubicBezTo>
                    <a:cubicBezTo>
                      <a:pt x="1672" y="1616"/>
                      <a:pt x="1672" y="1622"/>
                      <a:pt x="1659" y="1635"/>
                    </a:cubicBezTo>
                    <a:cubicBezTo>
                      <a:pt x="1733" y="1561"/>
                      <a:pt x="1781" y="1464"/>
                      <a:pt x="1830" y="1366"/>
                    </a:cubicBezTo>
                    <a:cubicBezTo>
                      <a:pt x="1879" y="1244"/>
                      <a:pt x="1903" y="1074"/>
                      <a:pt x="1879" y="927"/>
                    </a:cubicBezTo>
                    <a:cubicBezTo>
                      <a:pt x="1855" y="781"/>
                      <a:pt x="1781" y="635"/>
                      <a:pt x="1684" y="513"/>
                    </a:cubicBezTo>
                    <a:cubicBezTo>
                      <a:pt x="1611" y="464"/>
                      <a:pt x="1537" y="415"/>
                      <a:pt x="1464" y="366"/>
                    </a:cubicBezTo>
                    <a:lnTo>
                      <a:pt x="1464" y="366"/>
                    </a:lnTo>
                    <a:cubicBezTo>
                      <a:pt x="1464" y="415"/>
                      <a:pt x="1513" y="439"/>
                      <a:pt x="1513" y="464"/>
                    </a:cubicBezTo>
                    <a:cubicBezTo>
                      <a:pt x="1489" y="439"/>
                      <a:pt x="1464" y="415"/>
                      <a:pt x="1440" y="415"/>
                    </a:cubicBezTo>
                    <a:cubicBezTo>
                      <a:pt x="1416" y="415"/>
                      <a:pt x="1367" y="342"/>
                      <a:pt x="1367" y="293"/>
                    </a:cubicBezTo>
                    <a:lnTo>
                      <a:pt x="1342" y="293"/>
                    </a:lnTo>
                    <a:lnTo>
                      <a:pt x="1342" y="269"/>
                    </a:lnTo>
                    <a:cubicBezTo>
                      <a:pt x="1294" y="244"/>
                      <a:pt x="1220" y="220"/>
                      <a:pt x="1172" y="171"/>
                    </a:cubicBezTo>
                    <a:cubicBezTo>
                      <a:pt x="1098" y="147"/>
                      <a:pt x="1050" y="147"/>
                      <a:pt x="1001" y="122"/>
                    </a:cubicBezTo>
                    <a:cubicBezTo>
                      <a:pt x="996" y="118"/>
                      <a:pt x="994" y="116"/>
                      <a:pt x="994" y="116"/>
                    </a:cubicBezTo>
                    <a:lnTo>
                      <a:pt x="994" y="116"/>
                    </a:lnTo>
                    <a:cubicBezTo>
                      <a:pt x="993" y="116"/>
                      <a:pt x="1020" y="147"/>
                      <a:pt x="1001" y="147"/>
                    </a:cubicBezTo>
                    <a:cubicBezTo>
                      <a:pt x="977" y="147"/>
                      <a:pt x="952" y="147"/>
                      <a:pt x="952" y="122"/>
                    </a:cubicBezTo>
                    <a:cubicBezTo>
                      <a:pt x="952" y="98"/>
                      <a:pt x="928" y="86"/>
                      <a:pt x="906" y="86"/>
                    </a:cubicBezTo>
                    <a:cubicBezTo>
                      <a:pt x="888" y="86"/>
                      <a:pt x="872" y="95"/>
                      <a:pt x="876" y="113"/>
                    </a:cubicBezTo>
                    <a:lnTo>
                      <a:pt x="876" y="113"/>
                    </a:lnTo>
                    <a:cubicBezTo>
                      <a:pt x="862" y="92"/>
                      <a:pt x="812" y="74"/>
                      <a:pt x="855" y="74"/>
                    </a:cubicBezTo>
                    <a:cubicBezTo>
                      <a:pt x="830" y="74"/>
                      <a:pt x="806" y="49"/>
                      <a:pt x="806" y="49"/>
                    </a:cubicBezTo>
                    <a:lnTo>
                      <a:pt x="806" y="49"/>
                    </a:lnTo>
                    <a:lnTo>
                      <a:pt x="830" y="74"/>
                    </a:lnTo>
                    <a:cubicBezTo>
                      <a:pt x="757" y="49"/>
                      <a:pt x="733" y="25"/>
                      <a:pt x="684" y="25"/>
                    </a:cubicBezTo>
                    <a:lnTo>
                      <a:pt x="708" y="49"/>
                    </a:lnTo>
                    <a:cubicBezTo>
                      <a:pt x="665" y="49"/>
                      <a:pt x="641" y="30"/>
                      <a:pt x="6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646025" y="3015400"/>
                <a:ext cx="4087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962" extrusionOk="0">
                    <a:moveTo>
                      <a:pt x="659" y="1"/>
                    </a:moveTo>
                    <a:cubicBezTo>
                      <a:pt x="513" y="25"/>
                      <a:pt x="367" y="123"/>
                      <a:pt x="269" y="220"/>
                    </a:cubicBezTo>
                    <a:cubicBezTo>
                      <a:pt x="196" y="294"/>
                      <a:pt x="147" y="367"/>
                      <a:pt x="98" y="464"/>
                    </a:cubicBezTo>
                    <a:cubicBezTo>
                      <a:pt x="50" y="586"/>
                      <a:pt x="25" y="684"/>
                      <a:pt x="25" y="806"/>
                    </a:cubicBezTo>
                    <a:cubicBezTo>
                      <a:pt x="1" y="879"/>
                      <a:pt x="1" y="952"/>
                      <a:pt x="25" y="1001"/>
                    </a:cubicBezTo>
                    <a:cubicBezTo>
                      <a:pt x="25" y="1147"/>
                      <a:pt x="74" y="1294"/>
                      <a:pt x="147" y="1415"/>
                    </a:cubicBezTo>
                    <a:cubicBezTo>
                      <a:pt x="220" y="1562"/>
                      <a:pt x="318" y="1684"/>
                      <a:pt x="464" y="1781"/>
                    </a:cubicBezTo>
                    <a:cubicBezTo>
                      <a:pt x="562" y="1879"/>
                      <a:pt x="708" y="1952"/>
                      <a:pt x="830" y="1952"/>
                    </a:cubicBezTo>
                    <a:cubicBezTo>
                      <a:pt x="860" y="1958"/>
                      <a:pt x="891" y="1961"/>
                      <a:pt x="921" y="1961"/>
                    </a:cubicBezTo>
                    <a:cubicBezTo>
                      <a:pt x="1011" y="1961"/>
                      <a:pt x="1098" y="1934"/>
                      <a:pt x="1171" y="1879"/>
                    </a:cubicBezTo>
                    <a:cubicBezTo>
                      <a:pt x="1245" y="1879"/>
                      <a:pt x="1293" y="1830"/>
                      <a:pt x="1342" y="1781"/>
                    </a:cubicBezTo>
                    <a:cubicBezTo>
                      <a:pt x="1318" y="1781"/>
                      <a:pt x="1318" y="1781"/>
                      <a:pt x="1342" y="1757"/>
                    </a:cubicBezTo>
                    <a:cubicBezTo>
                      <a:pt x="1415" y="1684"/>
                      <a:pt x="1415" y="1684"/>
                      <a:pt x="1415" y="1684"/>
                    </a:cubicBezTo>
                    <a:cubicBezTo>
                      <a:pt x="1415" y="1659"/>
                      <a:pt x="1415" y="1684"/>
                      <a:pt x="1440" y="1586"/>
                    </a:cubicBezTo>
                    <a:cubicBezTo>
                      <a:pt x="1488" y="1464"/>
                      <a:pt x="1513" y="1415"/>
                      <a:pt x="1537" y="1294"/>
                    </a:cubicBezTo>
                    <a:cubicBezTo>
                      <a:pt x="1562" y="1220"/>
                      <a:pt x="1586" y="1172"/>
                      <a:pt x="1586" y="1098"/>
                    </a:cubicBezTo>
                    <a:cubicBezTo>
                      <a:pt x="1610" y="1050"/>
                      <a:pt x="1610" y="976"/>
                      <a:pt x="1635" y="903"/>
                    </a:cubicBezTo>
                    <a:cubicBezTo>
                      <a:pt x="1635" y="830"/>
                      <a:pt x="1635" y="781"/>
                      <a:pt x="1635" y="708"/>
                    </a:cubicBezTo>
                    <a:lnTo>
                      <a:pt x="1635" y="586"/>
                    </a:lnTo>
                    <a:lnTo>
                      <a:pt x="1610" y="489"/>
                    </a:lnTo>
                    <a:cubicBezTo>
                      <a:pt x="1586" y="416"/>
                      <a:pt x="1562" y="318"/>
                      <a:pt x="1513" y="245"/>
                    </a:cubicBezTo>
                    <a:cubicBezTo>
                      <a:pt x="1440" y="147"/>
                      <a:pt x="1318" y="98"/>
                      <a:pt x="1196" y="74"/>
                    </a:cubicBezTo>
                    <a:lnTo>
                      <a:pt x="1025" y="74"/>
                    </a:lnTo>
                    <a:cubicBezTo>
                      <a:pt x="903" y="25"/>
                      <a:pt x="781" y="1"/>
                      <a:pt x="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734450" y="3011150"/>
                <a:ext cx="402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342" extrusionOk="0">
                    <a:moveTo>
                      <a:pt x="708" y="0"/>
                    </a:moveTo>
                    <a:lnTo>
                      <a:pt x="98" y="171"/>
                    </a:lnTo>
                    <a:cubicBezTo>
                      <a:pt x="49" y="342"/>
                      <a:pt x="0" y="512"/>
                      <a:pt x="25" y="707"/>
                    </a:cubicBezTo>
                    <a:cubicBezTo>
                      <a:pt x="25" y="829"/>
                      <a:pt x="25" y="976"/>
                      <a:pt x="73" y="1098"/>
                    </a:cubicBezTo>
                    <a:cubicBezTo>
                      <a:pt x="122" y="1293"/>
                      <a:pt x="195" y="1488"/>
                      <a:pt x="293" y="1659"/>
                    </a:cubicBezTo>
                    <a:cubicBezTo>
                      <a:pt x="390" y="1854"/>
                      <a:pt x="537" y="2000"/>
                      <a:pt x="732" y="2122"/>
                    </a:cubicBezTo>
                    <a:cubicBezTo>
                      <a:pt x="756" y="2171"/>
                      <a:pt x="805" y="2220"/>
                      <a:pt x="854" y="2244"/>
                    </a:cubicBezTo>
                    <a:cubicBezTo>
                      <a:pt x="842" y="2232"/>
                      <a:pt x="842" y="2226"/>
                      <a:pt x="845" y="2226"/>
                    </a:cubicBezTo>
                    <a:cubicBezTo>
                      <a:pt x="848" y="2226"/>
                      <a:pt x="854" y="2232"/>
                      <a:pt x="854" y="2244"/>
                    </a:cubicBezTo>
                    <a:cubicBezTo>
                      <a:pt x="911" y="2272"/>
                      <a:pt x="923" y="2279"/>
                      <a:pt x="928" y="2279"/>
                    </a:cubicBezTo>
                    <a:cubicBezTo>
                      <a:pt x="931" y="2279"/>
                      <a:pt x="929" y="2275"/>
                      <a:pt x="940" y="2275"/>
                    </a:cubicBezTo>
                    <a:cubicBezTo>
                      <a:pt x="951" y="2275"/>
                      <a:pt x="974" y="2278"/>
                      <a:pt x="1025" y="2293"/>
                    </a:cubicBezTo>
                    <a:lnTo>
                      <a:pt x="1147" y="2342"/>
                    </a:lnTo>
                    <a:lnTo>
                      <a:pt x="1537" y="2122"/>
                    </a:lnTo>
                    <a:cubicBezTo>
                      <a:pt x="1586" y="1951"/>
                      <a:pt x="1610" y="1756"/>
                      <a:pt x="1610" y="1585"/>
                    </a:cubicBezTo>
                    <a:cubicBezTo>
                      <a:pt x="1586" y="1439"/>
                      <a:pt x="1537" y="1293"/>
                      <a:pt x="1512" y="1171"/>
                    </a:cubicBezTo>
                    <a:cubicBezTo>
                      <a:pt x="1464" y="1073"/>
                      <a:pt x="1415" y="1000"/>
                      <a:pt x="1366" y="927"/>
                    </a:cubicBezTo>
                    <a:cubicBezTo>
                      <a:pt x="1342" y="903"/>
                      <a:pt x="1293" y="854"/>
                      <a:pt x="1220" y="781"/>
                    </a:cubicBezTo>
                    <a:cubicBezTo>
                      <a:pt x="1220" y="781"/>
                      <a:pt x="1220" y="756"/>
                      <a:pt x="1220" y="756"/>
                    </a:cubicBezTo>
                    <a:cubicBezTo>
                      <a:pt x="1220" y="659"/>
                      <a:pt x="1171" y="610"/>
                      <a:pt x="1147" y="537"/>
                    </a:cubicBezTo>
                    <a:cubicBezTo>
                      <a:pt x="1122" y="464"/>
                      <a:pt x="1098" y="415"/>
                      <a:pt x="1073" y="390"/>
                    </a:cubicBezTo>
                    <a:cubicBezTo>
                      <a:pt x="1049" y="342"/>
                      <a:pt x="1000" y="293"/>
                      <a:pt x="976" y="220"/>
                    </a:cubicBezTo>
                    <a:cubicBezTo>
                      <a:pt x="976" y="220"/>
                      <a:pt x="951" y="195"/>
                      <a:pt x="951" y="195"/>
                    </a:cubicBezTo>
                    <a:cubicBezTo>
                      <a:pt x="878" y="122"/>
                      <a:pt x="805" y="49"/>
                      <a:pt x="7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549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4"/>
          <p:cNvSpPr txBox="1">
            <a:spLocks noGrp="1"/>
          </p:cNvSpPr>
          <p:nvPr>
            <p:ph type="title" idx="8"/>
          </p:nvPr>
        </p:nvSpPr>
        <p:spPr>
          <a:xfrm>
            <a:off x="4032804" y="1580389"/>
            <a:ext cx="33123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Lemonada Regular"/>
                <a:ea typeface="Lemonada Regular"/>
                <a:cs typeface="Lemonada Regular"/>
                <a:sym typeface="Lemonada Regular"/>
              </a:rPr>
              <a:t>Atau</a:t>
            </a:r>
            <a:endParaRPr dirty="0">
              <a:latin typeface="Lemonada Regular"/>
              <a:ea typeface="Lemonada Regular"/>
              <a:cs typeface="Lemonada Regular"/>
              <a:sym typeface="Lemonada Regular"/>
            </a:endParaRPr>
          </a:p>
        </p:txBody>
      </p:sp>
      <p:sp>
        <p:nvSpPr>
          <p:cNvPr id="985" name="Google Shape;985;p34"/>
          <p:cNvSpPr txBox="1">
            <a:spLocks noGrp="1"/>
          </p:cNvSpPr>
          <p:nvPr>
            <p:ph type="subTitle" idx="3"/>
          </p:nvPr>
        </p:nvSpPr>
        <p:spPr>
          <a:xfrm flipH="1">
            <a:off x="3181491" y="2232254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200" dirty="0"/>
              <a:t>bagian yang lucu dari sebuah bit</a:t>
            </a:r>
            <a:endParaRPr sz="1200" dirty="0"/>
          </a:p>
        </p:txBody>
      </p:sp>
      <p:sp>
        <p:nvSpPr>
          <p:cNvPr id="987" name="Google Shape;987;p34"/>
          <p:cNvSpPr txBox="1">
            <a:spLocks noGrp="1"/>
          </p:cNvSpPr>
          <p:nvPr>
            <p:ph type="ctrTitle" idx="2"/>
          </p:nvPr>
        </p:nvSpPr>
        <p:spPr>
          <a:xfrm flipH="1">
            <a:off x="3219142" y="181352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Punch</a:t>
            </a:r>
            <a:endParaRPr dirty="0"/>
          </a:p>
        </p:txBody>
      </p:sp>
      <p:sp>
        <p:nvSpPr>
          <p:cNvPr id="988" name="Google Shape;988;p34"/>
          <p:cNvSpPr txBox="1">
            <a:spLocks noGrp="1"/>
          </p:cNvSpPr>
          <p:nvPr>
            <p:ph type="ctrTitle" idx="4"/>
          </p:nvPr>
        </p:nvSpPr>
        <p:spPr>
          <a:xfrm flipH="1">
            <a:off x="6448360" y="176875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Rule of Three</a:t>
            </a:r>
            <a:endParaRPr dirty="0"/>
          </a:p>
        </p:txBody>
      </p:sp>
      <p:sp>
        <p:nvSpPr>
          <p:cNvPr id="989" name="Google Shape;989;p34"/>
          <p:cNvSpPr txBox="1">
            <a:spLocks noGrp="1"/>
          </p:cNvSpPr>
          <p:nvPr>
            <p:ph type="subTitle" idx="5"/>
          </p:nvPr>
        </p:nvSpPr>
        <p:spPr>
          <a:xfrm flipH="1">
            <a:off x="6410673" y="2187480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100" dirty="0"/>
              <a:t>format suatu bit yang memberi tiga contoh sesuatu, tetapi contoh yang ketiga adalah punch</a:t>
            </a:r>
            <a:endParaRPr sz="1100" dirty="0"/>
          </a:p>
        </p:txBody>
      </p:sp>
      <p:sp>
        <p:nvSpPr>
          <p:cNvPr id="990" name="Google Shape;990;p34"/>
          <p:cNvSpPr txBox="1">
            <a:spLocks noGrp="1"/>
          </p:cNvSpPr>
          <p:nvPr>
            <p:ph type="ctrTitle" idx="6"/>
          </p:nvPr>
        </p:nvSpPr>
        <p:spPr>
          <a:xfrm flipH="1">
            <a:off x="1057315" y="1813525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Setup</a:t>
            </a:r>
            <a:endParaRPr dirty="0"/>
          </a:p>
        </p:txBody>
      </p:sp>
      <p:sp>
        <p:nvSpPr>
          <p:cNvPr id="991" name="Google Shape;991;p34"/>
          <p:cNvSpPr txBox="1">
            <a:spLocks noGrp="1"/>
          </p:cNvSpPr>
          <p:nvPr>
            <p:ph type="subTitle" idx="7"/>
          </p:nvPr>
        </p:nvSpPr>
        <p:spPr>
          <a:xfrm flipH="1">
            <a:off x="1147041" y="2232254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100" dirty="0"/>
              <a:t>bagian yang tidak lucu dari sebuah lawakan (bit) yang berfungsi untuk memancing penonton agar mereka penasaran</a:t>
            </a:r>
            <a:endParaRPr sz="1100" dirty="0"/>
          </a:p>
        </p:txBody>
      </p:sp>
      <p:sp>
        <p:nvSpPr>
          <p:cNvPr id="992" name="Google Shape;992;p34"/>
          <p:cNvSpPr/>
          <p:nvPr/>
        </p:nvSpPr>
        <p:spPr>
          <a:xfrm>
            <a:off x="1461390" y="716557"/>
            <a:ext cx="1007126" cy="875401"/>
          </a:xfrm>
          <a:custGeom>
            <a:avLst/>
            <a:gdLst/>
            <a:ahLst/>
            <a:cxnLst/>
            <a:rect l="l" t="t" r="r" b="b"/>
            <a:pathLst>
              <a:path w="13701" h="11909" extrusionOk="0">
                <a:moveTo>
                  <a:pt x="4789" y="0"/>
                </a:moveTo>
                <a:cubicBezTo>
                  <a:pt x="3504" y="0"/>
                  <a:pt x="2231" y="665"/>
                  <a:pt x="1098" y="2345"/>
                </a:cubicBezTo>
                <a:cubicBezTo>
                  <a:pt x="1098" y="2345"/>
                  <a:pt x="1" y="10296"/>
                  <a:pt x="4513" y="11491"/>
                </a:cubicBezTo>
                <a:cubicBezTo>
                  <a:pt x="5613" y="11781"/>
                  <a:pt x="6672" y="11909"/>
                  <a:pt x="7651" y="11909"/>
                </a:cubicBezTo>
                <a:cubicBezTo>
                  <a:pt x="10709" y="11909"/>
                  <a:pt x="12991" y="10664"/>
                  <a:pt x="13342" y="9223"/>
                </a:cubicBezTo>
                <a:cubicBezTo>
                  <a:pt x="13700" y="7733"/>
                  <a:pt x="9172" y="0"/>
                  <a:pt x="47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4"/>
          <p:cNvSpPr/>
          <p:nvPr/>
        </p:nvSpPr>
        <p:spPr>
          <a:xfrm>
            <a:off x="3351243" y="806495"/>
            <a:ext cx="1313587" cy="875388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4"/>
          <p:cNvSpPr/>
          <p:nvPr/>
        </p:nvSpPr>
        <p:spPr>
          <a:xfrm rot="6299997">
            <a:off x="6725065" y="671784"/>
            <a:ext cx="1007122" cy="875397"/>
          </a:xfrm>
          <a:custGeom>
            <a:avLst/>
            <a:gdLst/>
            <a:ahLst/>
            <a:cxnLst/>
            <a:rect l="l" t="t" r="r" b="b"/>
            <a:pathLst>
              <a:path w="13701" h="11909" extrusionOk="0">
                <a:moveTo>
                  <a:pt x="4789" y="0"/>
                </a:moveTo>
                <a:cubicBezTo>
                  <a:pt x="3504" y="0"/>
                  <a:pt x="2231" y="665"/>
                  <a:pt x="1098" y="2345"/>
                </a:cubicBezTo>
                <a:cubicBezTo>
                  <a:pt x="1098" y="2345"/>
                  <a:pt x="1" y="10296"/>
                  <a:pt x="4513" y="11491"/>
                </a:cubicBezTo>
                <a:cubicBezTo>
                  <a:pt x="5613" y="11781"/>
                  <a:pt x="6672" y="11909"/>
                  <a:pt x="7651" y="11909"/>
                </a:cubicBezTo>
                <a:cubicBezTo>
                  <a:pt x="10709" y="11909"/>
                  <a:pt x="12991" y="10664"/>
                  <a:pt x="13342" y="9223"/>
                </a:cubicBezTo>
                <a:cubicBezTo>
                  <a:pt x="13700" y="7733"/>
                  <a:pt x="9172" y="0"/>
                  <a:pt x="47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996;p34"/>
          <p:cNvGrpSpPr/>
          <p:nvPr/>
        </p:nvGrpSpPr>
        <p:grpSpPr>
          <a:xfrm>
            <a:off x="3799249" y="895902"/>
            <a:ext cx="417626" cy="417447"/>
            <a:chOff x="4090713" y="2057900"/>
            <a:chExt cx="369025" cy="368900"/>
          </a:xfrm>
        </p:grpSpPr>
        <p:sp>
          <p:nvSpPr>
            <p:cNvPr id="997" name="Google Shape;997;p34"/>
            <p:cNvSpPr/>
            <p:nvPr/>
          </p:nvSpPr>
          <p:spPr>
            <a:xfrm>
              <a:off x="4134438" y="2057900"/>
              <a:ext cx="325300" cy="260475"/>
            </a:xfrm>
            <a:custGeom>
              <a:avLst/>
              <a:gdLst/>
              <a:ahLst/>
              <a:cxnLst/>
              <a:rect l="l" t="t" r="r" b="b"/>
              <a:pathLst>
                <a:path w="13012" h="10419" extrusionOk="0">
                  <a:moveTo>
                    <a:pt x="12581" y="0"/>
                  </a:moveTo>
                  <a:cubicBezTo>
                    <a:pt x="12580" y="0"/>
                    <a:pt x="12578" y="0"/>
                    <a:pt x="12576" y="0"/>
                  </a:cubicBezTo>
                  <a:lnTo>
                    <a:pt x="10790" y="0"/>
                  </a:lnTo>
                  <a:cubicBezTo>
                    <a:pt x="7980" y="0"/>
                    <a:pt x="5385" y="1107"/>
                    <a:pt x="3440" y="2914"/>
                  </a:cubicBezTo>
                  <a:cubicBezTo>
                    <a:pt x="1521" y="4703"/>
                    <a:pt x="242" y="7167"/>
                    <a:pt x="17" y="9952"/>
                  </a:cubicBezTo>
                  <a:cubicBezTo>
                    <a:pt x="1" y="10190"/>
                    <a:pt x="177" y="10396"/>
                    <a:pt x="415" y="10418"/>
                  </a:cubicBezTo>
                  <a:lnTo>
                    <a:pt x="449" y="10418"/>
                  </a:lnTo>
                  <a:cubicBezTo>
                    <a:pt x="450" y="10418"/>
                    <a:pt x="451" y="10418"/>
                    <a:pt x="452" y="10418"/>
                  </a:cubicBezTo>
                  <a:cubicBezTo>
                    <a:pt x="676" y="10418"/>
                    <a:pt x="863" y="10246"/>
                    <a:pt x="882" y="10022"/>
                  </a:cubicBezTo>
                  <a:cubicBezTo>
                    <a:pt x="1055" y="7764"/>
                    <a:pt x="1998" y="5715"/>
                    <a:pt x="3440" y="4142"/>
                  </a:cubicBezTo>
                  <a:cubicBezTo>
                    <a:pt x="5264" y="2128"/>
                    <a:pt x="7901" y="864"/>
                    <a:pt x="10790" y="864"/>
                  </a:cubicBezTo>
                  <a:lnTo>
                    <a:pt x="12577" y="864"/>
                  </a:lnTo>
                  <a:cubicBezTo>
                    <a:pt x="12579" y="864"/>
                    <a:pt x="12581" y="864"/>
                    <a:pt x="12583" y="864"/>
                  </a:cubicBezTo>
                  <a:cubicBezTo>
                    <a:pt x="12820" y="864"/>
                    <a:pt x="13012" y="670"/>
                    <a:pt x="13010" y="432"/>
                  </a:cubicBezTo>
                  <a:cubicBezTo>
                    <a:pt x="13012" y="194"/>
                    <a:pt x="12820" y="0"/>
                    <a:pt x="12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191788" y="2101175"/>
              <a:ext cx="267950" cy="152875"/>
            </a:xfrm>
            <a:custGeom>
              <a:avLst/>
              <a:gdLst/>
              <a:ahLst/>
              <a:cxnLst/>
              <a:rect l="l" t="t" r="r" b="b"/>
              <a:pathLst>
                <a:path w="10718" h="6115" extrusionOk="0">
                  <a:moveTo>
                    <a:pt x="10289" y="0"/>
                  </a:moveTo>
                  <a:cubicBezTo>
                    <a:pt x="10287" y="0"/>
                    <a:pt x="10285" y="0"/>
                    <a:pt x="10283" y="0"/>
                  </a:cubicBezTo>
                  <a:lnTo>
                    <a:pt x="8496" y="0"/>
                  </a:lnTo>
                  <a:cubicBezTo>
                    <a:pt x="4866" y="11"/>
                    <a:pt x="1590" y="2173"/>
                    <a:pt x="152" y="5507"/>
                  </a:cubicBezTo>
                  <a:cubicBezTo>
                    <a:pt x="1" y="5849"/>
                    <a:pt x="282" y="6114"/>
                    <a:pt x="560" y="6114"/>
                  </a:cubicBezTo>
                  <a:cubicBezTo>
                    <a:pt x="711" y="6114"/>
                    <a:pt x="860" y="6037"/>
                    <a:pt x="939" y="5852"/>
                  </a:cubicBezTo>
                  <a:cubicBezTo>
                    <a:pt x="1000" y="5704"/>
                    <a:pt x="1069" y="5559"/>
                    <a:pt x="1146" y="5419"/>
                  </a:cubicBezTo>
                  <a:cubicBezTo>
                    <a:pt x="2539" y="2626"/>
                    <a:pt x="5374" y="862"/>
                    <a:pt x="8496" y="862"/>
                  </a:cubicBezTo>
                  <a:lnTo>
                    <a:pt x="10283" y="862"/>
                  </a:lnTo>
                  <a:cubicBezTo>
                    <a:pt x="10285" y="862"/>
                    <a:pt x="10287" y="862"/>
                    <a:pt x="10289" y="862"/>
                  </a:cubicBezTo>
                  <a:cubicBezTo>
                    <a:pt x="10526" y="862"/>
                    <a:pt x="10718" y="669"/>
                    <a:pt x="10716" y="430"/>
                  </a:cubicBezTo>
                  <a:cubicBezTo>
                    <a:pt x="10716" y="192"/>
                    <a:pt x="10526" y="0"/>
                    <a:pt x="10289" y="0"/>
                  </a:cubicBezTo>
                  <a:close/>
                </a:path>
              </a:pathLst>
            </a:custGeom>
            <a:solidFill>
              <a:srgbClr val="F8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271063" y="2187600"/>
              <a:ext cx="188625" cy="101050"/>
            </a:xfrm>
            <a:custGeom>
              <a:avLst/>
              <a:gdLst/>
              <a:ahLst/>
              <a:cxnLst/>
              <a:rect l="l" t="t" r="r" b="b"/>
              <a:pathLst>
                <a:path w="7545" h="4042" extrusionOk="0">
                  <a:moveTo>
                    <a:pt x="5321" y="0"/>
                  </a:moveTo>
                  <a:cubicBezTo>
                    <a:pt x="3061" y="0"/>
                    <a:pt x="1021" y="1354"/>
                    <a:pt x="145" y="3438"/>
                  </a:cubicBezTo>
                  <a:cubicBezTo>
                    <a:pt x="1" y="3780"/>
                    <a:pt x="282" y="4041"/>
                    <a:pt x="560" y="4041"/>
                  </a:cubicBezTo>
                  <a:cubicBezTo>
                    <a:pt x="712" y="4041"/>
                    <a:pt x="862" y="3963"/>
                    <a:pt x="941" y="3776"/>
                  </a:cubicBezTo>
                  <a:cubicBezTo>
                    <a:pt x="1683" y="2012"/>
                    <a:pt x="3409" y="865"/>
                    <a:pt x="5321" y="865"/>
                  </a:cubicBezTo>
                  <a:cubicBezTo>
                    <a:pt x="5322" y="865"/>
                    <a:pt x="5324" y="865"/>
                    <a:pt x="5325" y="865"/>
                  </a:cubicBezTo>
                  <a:lnTo>
                    <a:pt x="7112" y="865"/>
                  </a:lnTo>
                  <a:cubicBezTo>
                    <a:pt x="7351" y="865"/>
                    <a:pt x="7545" y="672"/>
                    <a:pt x="7545" y="433"/>
                  </a:cubicBezTo>
                  <a:cubicBezTo>
                    <a:pt x="7545" y="194"/>
                    <a:pt x="7351" y="0"/>
                    <a:pt x="7112" y="0"/>
                  </a:cubicBezTo>
                  <a:lnTo>
                    <a:pt x="5325" y="0"/>
                  </a:lnTo>
                  <a:cubicBezTo>
                    <a:pt x="5324" y="0"/>
                    <a:pt x="5322" y="0"/>
                    <a:pt x="5321" y="0"/>
                  </a:cubicBezTo>
                  <a:close/>
                </a:path>
              </a:pathLst>
            </a:custGeom>
            <a:solidFill>
              <a:srgbClr val="3C4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236813" y="2144350"/>
              <a:ext cx="222875" cy="114575"/>
            </a:xfrm>
            <a:custGeom>
              <a:avLst/>
              <a:gdLst/>
              <a:ahLst/>
              <a:cxnLst/>
              <a:rect l="l" t="t" r="r" b="b"/>
              <a:pathLst>
                <a:path w="8915" h="4583" extrusionOk="0">
                  <a:moveTo>
                    <a:pt x="6682" y="1"/>
                  </a:moveTo>
                  <a:cubicBezTo>
                    <a:pt x="3949" y="1"/>
                    <a:pt x="1442" y="1521"/>
                    <a:pt x="179" y="3947"/>
                  </a:cubicBezTo>
                  <a:cubicBezTo>
                    <a:pt x="0" y="4290"/>
                    <a:pt x="289" y="4582"/>
                    <a:pt x="578" y="4582"/>
                  </a:cubicBezTo>
                  <a:cubicBezTo>
                    <a:pt x="718" y="4582"/>
                    <a:pt x="859" y="4513"/>
                    <a:pt x="946" y="4348"/>
                  </a:cubicBezTo>
                  <a:cubicBezTo>
                    <a:pt x="2059" y="2209"/>
                    <a:pt x="4270" y="866"/>
                    <a:pt x="6682" y="866"/>
                  </a:cubicBezTo>
                  <a:cubicBezTo>
                    <a:pt x="6686" y="866"/>
                    <a:pt x="6691" y="866"/>
                    <a:pt x="6695" y="866"/>
                  </a:cubicBezTo>
                  <a:lnTo>
                    <a:pt x="8482" y="866"/>
                  </a:lnTo>
                  <a:cubicBezTo>
                    <a:pt x="8721" y="866"/>
                    <a:pt x="8915" y="673"/>
                    <a:pt x="8915" y="434"/>
                  </a:cubicBezTo>
                  <a:cubicBezTo>
                    <a:pt x="8915" y="194"/>
                    <a:pt x="8721" y="1"/>
                    <a:pt x="8482" y="1"/>
                  </a:cubicBezTo>
                  <a:lnTo>
                    <a:pt x="6695" y="1"/>
                  </a:lnTo>
                  <a:cubicBezTo>
                    <a:pt x="6691" y="1"/>
                    <a:pt x="6686" y="1"/>
                    <a:pt x="6682" y="1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220438" y="2101125"/>
              <a:ext cx="239300" cy="135550"/>
            </a:xfrm>
            <a:custGeom>
              <a:avLst/>
              <a:gdLst/>
              <a:ahLst/>
              <a:cxnLst/>
              <a:rect l="l" t="t" r="r" b="b"/>
              <a:pathLst>
                <a:path w="9572" h="5422" extrusionOk="0">
                  <a:moveTo>
                    <a:pt x="9143" y="1"/>
                  </a:moveTo>
                  <a:cubicBezTo>
                    <a:pt x="9141" y="1"/>
                    <a:pt x="9139" y="1"/>
                    <a:pt x="9137" y="1"/>
                  </a:cubicBezTo>
                  <a:lnTo>
                    <a:pt x="7350" y="1"/>
                  </a:lnTo>
                  <a:cubicBezTo>
                    <a:pt x="4437" y="1"/>
                    <a:pt x="1703" y="1399"/>
                    <a:pt x="0" y="3761"/>
                  </a:cubicBezTo>
                  <a:lnTo>
                    <a:pt x="0" y="5421"/>
                  </a:lnTo>
                  <a:cubicBezTo>
                    <a:pt x="1393" y="2628"/>
                    <a:pt x="4228" y="864"/>
                    <a:pt x="7350" y="864"/>
                  </a:cubicBezTo>
                  <a:lnTo>
                    <a:pt x="9137" y="864"/>
                  </a:lnTo>
                  <a:cubicBezTo>
                    <a:pt x="9139" y="864"/>
                    <a:pt x="9141" y="864"/>
                    <a:pt x="9143" y="864"/>
                  </a:cubicBezTo>
                  <a:cubicBezTo>
                    <a:pt x="9380" y="864"/>
                    <a:pt x="9572" y="671"/>
                    <a:pt x="9570" y="432"/>
                  </a:cubicBezTo>
                  <a:cubicBezTo>
                    <a:pt x="9572" y="194"/>
                    <a:pt x="9380" y="1"/>
                    <a:pt x="9143" y="1"/>
                  </a:cubicBezTo>
                  <a:close/>
                </a:path>
              </a:pathLst>
            </a:custGeom>
            <a:solidFill>
              <a:srgbClr val="E9A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4220438" y="2057900"/>
              <a:ext cx="239250" cy="103550"/>
            </a:xfrm>
            <a:custGeom>
              <a:avLst/>
              <a:gdLst/>
              <a:ahLst/>
              <a:cxnLst/>
              <a:rect l="l" t="t" r="r" b="b"/>
              <a:pathLst>
                <a:path w="9570" h="4142" extrusionOk="0">
                  <a:moveTo>
                    <a:pt x="7350" y="0"/>
                  </a:moveTo>
                  <a:cubicBezTo>
                    <a:pt x="4540" y="0"/>
                    <a:pt x="1947" y="1107"/>
                    <a:pt x="0" y="2913"/>
                  </a:cubicBezTo>
                  <a:lnTo>
                    <a:pt x="0" y="4142"/>
                  </a:lnTo>
                  <a:cubicBezTo>
                    <a:pt x="1826" y="2126"/>
                    <a:pt x="4463" y="864"/>
                    <a:pt x="7350" y="864"/>
                  </a:cubicBezTo>
                  <a:lnTo>
                    <a:pt x="9137" y="866"/>
                  </a:lnTo>
                  <a:cubicBezTo>
                    <a:pt x="9376" y="866"/>
                    <a:pt x="9570" y="672"/>
                    <a:pt x="9570" y="433"/>
                  </a:cubicBezTo>
                  <a:cubicBezTo>
                    <a:pt x="9570" y="194"/>
                    <a:pt x="9376" y="0"/>
                    <a:pt x="9137" y="0"/>
                  </a:cubicBezTo>
                  <a:close/>
                </a:path>
              </a:pathLst>
            </a:custGeom>
            <a:solidFill>
              <a:srgbClr val="9F3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090713" y="2230825"/>
              <a:ext cx="281075" cy="195975"/>
            </a:xfrm>
            <a:custGeom>
              <a:avLst/>
              <a:gdLst/>
              <a:ahLst/>
              <a:cxnLst/>
              <a:rect l="l" t="t" r="r" b="b"/>
              <a:pathLst>
                <a:path w="11243" h="7839" extrusionOk="0">
                  <a:moveTo>
                    <a:pt x="5189" y="0"/>
                  </a:moveTo>
                  <a:cubicBezTo>
                    <a:pt x="3564" y="0"/>
                    <a:pt x="2173" y="1149"/>
                    <a:pt x="1827" y="2714"/>
                  </a:cubicBezTo>
                  <a:cubicBezTo>
                    <a:pt x="741" y="3048"/>
                    <a:pt x="0" y="4052"/>
                    <a:pt x="2" y="5188"/>
                  </a:cubicBezTo>
                  <a:cubicBezTo>
                    <a:pt x="2" y="6613"/>
                    <a:pt x="1169" y="7839"/>
                    <a:pt x="2596" y="7839"/>
                  </a:cubicBezTo>
                  <a:lnTo>
                    <a:pt x="8648" y="7839"/>
                  </a:lnTo>
                  <a:cubicBezTo>
                    <a:pt x="10075" y="7839"/>
                    <a:pt x="11242" y="6613"/>
                    <a:pt x="11242" y="5188"/>
                  </a:cubicBezTo>
                  <a:cubicBezTo>
                    <a:pt x="11242" y="3757"/>
                    <a:pt x="10082" y="2590"/>
                    <a:pt x="8650" y="2590"/>
                  </a:cubicBezTo>
                  <a:cubicBezTo>
                    <a:pt x="8609" y="2590"/>
                    <a:pt x="8568" y="2591"/>
                    <a:pt x="8527" y="2593"/>
                  </a:cubicBezTo>
                  <a:cubicBezTo>
                    <a:pt x="8138" y="1089"/>
                    <a:pt x="6772" y="0"/>
                    <a:pt x="5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34"/>
          <p:cNvGrpSpPr/>
          <p:nvPr/>
        </p:nvGrpSpPr>
        <p:grpSpPr>
          <a:xfrm>
            <a:off x="1756232" y="895874"/>
            <a:ext cx="417541" cy="417504"/>
            <a:chOff x="4712138" y="2620825"/>
            <a:chExt cx="368950" cy="368950"/>
          </a:xfrm>
        </p:grpSpPr>
        <p:sp>
          <p:nvSpPr>
            <p:cNvPr id="1005" name="Google Shape;1005;p34"/>
            <p:cNvSpPr/>
            <p:nvPr/>
          </p:nvSpPr>
          <p:spPr>
            <a:xfrm>
              <a:off x="4863388" y="2880200"/>
              <a:ext cx="66450" cy="109575"/>
            </a:xfrm>
            <a:custGeom>
              <a:avLst/>
              <a:gdLst/>
              <a:ahLst/>
              <a:cxnLst/>
              <a:rect l="l" t="t" r="r" b="b"/>
              <a:pathLst>
                <a:path w="2658" h="4383" extrusionOk="0">
                  <a:moveTo>
                    <a:pt x="430" y="1"/>
                  </a:moveTo>
                  <a:cubicBezTo>
                    <a:pt x="192" y="1"/>
                    <a:pt x="0" y="195"/>
                    <a:pt x="3" y="434"/>
                  </a:cubicBezTo>
                  <a:lnTo>
                    <a:pt x="3" y="3950"/>
                  </a:lnTo>
                  <a:cubicBezTo>
                    <a:pt x="0" y="4188"/>
                    <a:pt x="194" y="4383"/>
                    <a:pt x="433" y="4383"/>
                  </a:cubicBezTo>
                  <a:cubicBezTo>
                    <a:pt x="434" y="4383"/>
                    <a:pt x="435" y="4383"/>
                    <a:pt x="436" y="4383"/>
                  </a:cubicBezTo>
                  <a:lnTo>
                    <a:pt x="2222" y="4383"/>
                  </a:lnTo>
                  <a:cubicBezTo>
                    <a:pt x="2223" y="4383"/>
                    <a:pt x="2224" y="4383"/>
                    <a:pt x="2225" y="4383"/>
                  </a:cubicBezTo>
                  <a:cubicBezTo>
                    <a:pt x="2464" y="4383"/>
                    <a:pt x="2658" y="4188"/>
                    <a:pt x="2654" y="3950"/>
                  </a:cubicBezTo>
                  <a:lnTo>
                    <a:pt x="2654" y="434"/>
                  </a:lnTo>
                  <a:cubicBezTo>
                    <a:pt x="2658" y="195"/>
                    <a:pt x="2466" y="1"/>
                    <a:pt x="2227" y="1"/>
                  </a:cubicBezTo>
                  <a:cubicBezTo>
                    <a:pt x="2226" y="1"/>
                    <a:pt x="2224" y="1"/>
                    <a:pt x="2222" y="1"/>
                  </a:cubicBezTo>
                  <a:lnTo>
                    <a:pt x="436" y="1"/>
                  </a:lnTo>
                  <a:cubicBezTo>
                    <a:pt x="434" y="1"/>
                    <a:pt x="432" y="1"/>
                    <a:pt x="430" y="1"/>
                  </a:cubicBezTo>
                  <a:close/>
                </a:path>
              </a:pathLst>
            </a:custGeom>
            <a:solidFill>
              <a:srgbClr val="68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896588" y="2880200"/>
              <a:ext cx="33200" cy="109575"/>
            </a:xfrm>
            <a:custGeom>
              <a:avLst/>
              <a:gdLst/>
              <a:ahLst/>
              <a:cxnLst/>
              <a:rect l="l" t="t" r="r" b="b"/>
              <a:pathLst>
                <a:path w="1328" h="4383" extrusionOk="0">
                  <a:moveTo>
                    <a:pt x="899" y="1"/>
                  </a:moveTo>
                  <a:cubicBezTo>
                    <a:pt x="898" y="1"/>
                    <a:pt x="896" y="1"/>
                    <a:pt x="894" y="1"/>
                  </a:cubicBezTo>
                  <a:lnTo>
                    <a:pt x="0" y="1"/>
                  </a:lnTo>
                  <a:lnTo>
                    <a:pt x="0" y="4383"/>
                  </a:lnTo>
                  <a:lnTo>
                    <a:pt x="894" y="4383"/>
                  </a:lnTo>
                  <a:cubicBezTo>
                    <a:pt x="895" y="4383"/>
                    <a:pt x="896" y="4383"/>
                    <a:pt x="897" y="4383"/>
                  </a:cubicBezTo>
                  <a:cubicBezTo>
                    <a:pt x="1134" y="4383"/>
                    <a:pt x="1328" y="4188"/>
                    <a:pt x="1326" y="3950"/>
                  </a:cubicBezTo>
                  <a:lnTo>
                    <a:pt x="1326" y="434"/>
                  </a:lnTo>
                  <a:cubicBezTo>
                    <a:pt x="1328" y="195"/>
                    <a:pt x="1136" y="1"/>
                    <a:pt x="899" y="1"/>
                  </a:cubicBezTo>
                  <a:close/>
                </a:path>
              </a:pathLst>
            </a:custGeom>
            <a:solidFill>
              <a:srgbClr val="523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712138" y="2620825"/>
              <a:ext cx="368950" cy="281000"/>
            </a:xfrm>
            <a:custGeom>
              <a:avLst/>
              <a:gdLst/>
              <a:ahLst/>
              <a:cxnLst/>
              <a:rect l="l" t="t" r="r" b="b"/>
              <a:pathLst>
                <a:path w="14758" h="11240" extrusionOk="0">
                  <a:moveTo>
                    <a:pt x="1295" y="1"/>
                  </a:moveTo>
                  <a:cubicBezTo>
                    <a:pt x="579" y="1"/>
                    <a:pt x="0" y="582"/>
                    <a:pt x="0" y="1297"/>
                  </a:cubicBezTo>
                  <a:lnTo>
                    <a:pt x="0" y="9943"/>
                  </a:lnTo>
                  <a:cubicBezTo>
                    <a:pt x="0" y="10658"/>
                    <a:pt x="579" y="11240"/>
                    <a:pt x="1295" y="11240"/>
                  </a:cubicBezTo>
                  <a:cubicBezTo>
                    <a:pt x="1296" y="11240"/>
                    <a:pt x="1297" y="11240"/>
                    <a:pt x="1298" y="11240"/>
                  </a:cubicBezTo>
                  <a:lnTo>
                    <a:pt x="13459" y="11240"/>
                  </a:lnTo>
                  <a:cubicBezTo>
                    <a:pt x="13460" y="11240"/>
                    <a:pt x="13461" y="11240"/>
                    <a:pt x="13462" y="11240"/>
                  </a:cubicBezTo>
                  <a:cubicBezTo>
                    <a:pt x="14178" y="11240"/>
                    <a:pt x="14757" y="10658"/>
                    <a:pt x="14756" y="9943"/>
                  </a:cubicBezTo>
                  <a:lnTo>
                    <a:pt x="14756" y="1297"/>
                  </a:lnTo>
                  <a:cubicBezTo>
                    <a:pt x="14757" y="582"/>
                    <a:pt x="14178" y="1"/>
                    <a:pt x="13462" y="1"/>
                  </a:cubicBezTo>
                  <a:cubicBezTo>
                    <a:pt x="13461" y="1"/>
                    <a:pt x="13460" y="1"/>
                    <a:pt x="13459" y="1"/>
                  </a:cubicBezTo>
                  <a:lnTo>
                    <a:pt x="1298" y="1"/>
                  </a:lnTo>
                  <a:cubicBezTo>
                    <a:pt x="1297" y="1"/>
                    <a:pt x="1296" y="1"/>
                    <a:pt x="1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4896588" y="2620825"/>
              <a:ext cx="184500" cy="281000"/>
            </a:xfrm>
            <a:custGeom>
              <a:avLst/>
              <a:gdLst/>
              <a:ahLst/>
              <a:cxnLst/>
              <a:rect l="l" t="t" r="r" b="b"/>
              <a:pathLst>
                <a:path w="7380" h="11240" extrusionOk="0">
                  <a:moveTo>
                    <a:pt x="6084" y="1"/>
                  </a:moveTo>
                  <a:cubicBezTo>
                    <a:pt x="6083" y="1"/>
                    <a:pt x="6082" y="1"/>
                    <a:pt x="6081" y="1"/>
                  </a:cubicBezTo>
                  <a:lnTo>
                    <a:pt x="0" y="1"/>
                  </a:lnTo>
                  <a:lnTo>
                    <a:pt x="0" y="11240"/>
                  </a:lnTo>
                  <a:lnTo>
                    <a:pt x="6081" y="11240"/>
                  </a:lnTo>
                  <a:cubicBezTo>
                    <a:pt x="6082" y="11240"/>
                    <a:pt x="6083" y="11240"/>
                    <a:pt x="6084" y="11240"/>
                  </a:cubicBezTo>
                  <a:cubicBezTo>
                    <a:pt x="6800" y="11240"/>
                    <a:pt x="7379" y="10658"/>
                    <a:pt x="7378" y="9943"/>
                  </a:cubicBezTo>
                  <a:lnTo>
                    <a:pt x="7378" y="1297"/>
                  </a:lnTo>
                  <a:cubicBezTo>
                    <a:pt x="7379" y="582"/>
                    <a:pt x="6800" y="1"/>
                    <a:pt x="6084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4751938" y="2664050"/>
              <a:ext cx="111550" cy="194600"/>
            </a:xfrm>
            <a:custGeom>
              <a:avLst/>
              <a:gdLst/>
              <a:ahLst/>
              <a:cxnLst/>
              <a:rect l="l" t="t" r="r" b="b"/>
              <a:pathLst>
                <a:path w="4462" h="7784" extrusionOk="0">
                  <a:moveTo>
                    <a:pt x="2299" y="865"/>
                  </a:moveTo>
                  <a:cubicBezTo>
                    <a:pt x="2466" y="865"/>
                    <a:pt x="2635" y="897"/>
                    <a:pt x="2795" y="964"/>
                  </a:cubicBezTo>
                  <a:cubicBezTo>
                    <a:pt x="3280" y="1165"/>
                    <a:pt x="3596" y="1637"/>
                    <a:pt x="3596" y="2163"/>
                  </a:cubicBezTo>
                  <a:cubicBezTo>
                    <a:pt x="3597" y="2879"/>
                    <a:pt x="3015" y="3459"/>
                    <a:pt x="2299" y="3459"/>
                  </a:cubicBezTo>
                  <a:cubicBezTo>
                    <a:pt x="1775" y="3459"/>
                    <a:pt x="1302" y="3143"/>
                    <a:pt x="1100" y="2658"/>
                  </a:cubicBezTo>
                  <a:cubicBezTo>
                    <a:pt x="901" y="2174"/>
                    <a:pt x="1011" y="1615"/>
                    <a:pt x="1382" y="1245"/>
                  </a:cubicBezTo>
                  <a:cubicBezTo>
                    <a:pt x="1630" y="997"/>
                    <a:pt x="1962" y="865"/>
                    <a:pt x="2299" y="865"/>
                  </a:cubicBezTo>
                  <a:close/>
                  <a:moveTo>
                    <a:pt x="2299" y="1"/>
                  </a:moveTo>
                  <a:cubicBezTo>
                    <a:pt x="1810" y="1"/>
                    <a:pt x="1325" y="167"/>
                    <a:pt x="932" y="489"/>
                  </a:cubicBezTo>
                  <a:cubicBezTo>
                    <a:pt x="285" y="1017"/>
                    <a:pt x="1" y="1870"/>
                    <a:pt x="200" y="2680"/>
                  </a:cubicBezTo>
                  <a:cubicBezTo>
                    <a:pt x="400" y="3491"/>
                    <a:pt x="1048" y="4114"/>
                    <a:pt x="1867" y="4281"/>
                  </a:cubicBezTo>
                  <a:lnTo>
                    <a:pt x="1867" y="6052"/>
                  </a:lnTo>
                  <a:lnTo>
                    <a:pt x="1434" y="6052"/>
                  </a:lnTo>
                  <a:cubicBezTo>
                    <a:pt x="1195" y="6052"/>
                    <a:pt x="1001" y="6246"/>
                    <a:pt x="1001" y="6485"/>
                  </a:cubicBezTo>
                  <a:cubicBezTo>
                    <a:pt x="1001" y="6724"/>
                    <a:pt x="1195" y="6918"/>
                    <a:pt x="1434" y="6918"/>
                  </a:cubicBezTo>
                  <a:lnTo>
                    <a:pt x="1867" y="6918"/>
                  </a:lnTo>
                  <a:lnTo>
                    <a:pt x="1867" y="7350"/>
                  </a:lnTo>
                  <a:cubicBezTo>
                    <a:pt x="1867" y="7590"/>
                    <a:pt x="2060" y="7783"/>
                    <a:pt x="2299" y="7783"/>
                  </a:cubicBezTo>
                  <a:cubicBezTo>
                    <a:pt x="2538" y="7783"/>
                    <a:pt x="2732" y="7590"/>
                    <a:pt x="2732" y="7350"/>
                  </a:cubicBezTo>
                  <a:lnTo>
                    <a:pt x="2732" y="6918"/>
                  </a:lnTo>
                  <a:lnTo>
                    <a:pt x="3165" y="6918"/>
                  </a:lnTo>
                  <a:cubicBezTo>
                    <a:pt x="3404" y="6918"/>
                    <a:pt x="3597" y="6724"/>
                    <a:pt x="3597" y="6485"/>
                  </a:cubicBezTo>
                  <a:cubicBezTo>
                    <a:pt x="3597" y="6246"/>
                    <a:pt x="3404" y="6052"/>
                    <a:pt x="3165" y="6052"/>
                  </a:cubicBezTo>
                  <a:lnTo>
                    <a:pt x="2732" y="6052"/>
                  </a:lnTo>
                  <a:lnTo>
                    <a:pt x="2732" y="4281"/>
                  </a:lnTo>
                  <a:cubicBezTo>
                    <a:pt x="3739" y="4075"/>
                    <a:pt x="4461" y="3189"/>
                    <a:pt x="4461" y="2163"/>
                  </a:cubicBezTo>
                  <a:cubicBezTo>
                    <a:pt x="4461" y="1327"/>
                    <a:pt x="3980" y="567"/>
                    <a:pt x="3226" y="210"/>
                  </a:cubicBezTo>
                  <a:cubicBezTo>
                    <a:pt x="2930" y="70"/>
                    <a:pt x="2614" y="1"/>
                    <a:pt x="2299" y="1"/>
                  </a:cubicBezTo>
                  <a:close/>
                </a:path>
              </a:pathLst>
            </a:custGeom>
            <a:solidFill>
              <a:srgbClr val="EB6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926313" y="2664050"/>
              <a:ext cx="111550" cy="194550"/>
            </a:xfrm>
            <a:custGeom>
              <a:avLst/>
              <a:gdLst/>
              <a:ahLst/>
              <a:cxnLst/>
              <a:rect l="l" t="t" r="r" b="b"/>
              <a:pathLst>
                <a:path w="4462" h="7782" extrusionOk="0">
                  <a:moveTo>
                    <a:pt x="2299" y="865"/>
                  </a:moveTo>
                  <a:cubicBezTo>
                    <a:pt x="2466" y="865"/>
                    <a:pt x="2635" y="897"/>
                    <a:pt x="2795" y="964"/>
                  </a:cubicBezTo>
                  <a:cubicBezTo>
                    <a:pt x="3280" y="1165"/>
                    <a:pt x="3596" y="1637"/>
                    <a:pt x="3596" y="2163"/>
                  </a:cubicBezTo>
                  <a:cubicBezTo>
                    <a:pt x="3596" y="2879"/>
                    <a:pt x="3015" y="3459"/>
                    <a:pt x="2299" y="3459"/>
                  </a:cubicBezTo>
                  <a:cubicBezTo>
                    <a:pt x="1774" y="3459"/>
                    <a:pt x="1302" y="3143"/>
                    <a:pt x="1100" y="2658"/>
                  </a:cubicBezTo>
                  <a:cubicBezTo>
                    <a:pt x="901" y="2174"/>
                    <a:pt x="1011" y="1615"/>
                    <a:pt x="1382" y="1245"/>
                  </a:cubicBezTo>
                  <a:cubicBezTo>
                    <a:pt x="1630" y="997"/>
                    <a:pt x="1962" y="865"/>
                    <a:pt x="2299" y="865"/>
                  </a:cubicBezTo>
                  <a:close/>
                  <a:moveTo>
                    <a:pt x="2298" y="1"/>
                  </a:moveTo>
                  <a:cubicBezTo>
                    <a:pt x="1809" y="1"/>
                    <a:pt x="1324" y="167"/>
                    <a:pt x="932" y="489"/>
                  </a:cubicBezTo>
                  <a:cubicBezTo>
                    <a:pt x="285" y="1017"/>
                    <a:pt x="1" y="1870"/>
                    <a:pt x="200" y="2680"/>
                  </a:cubicBezTo>
                  <a:cubicBezTo>
                    <a:pt x="400" y="3491"/>
                    <a:pt x="1048" y="4114"/>
                    <a:pt x="1867" y="4281"/>
                  </a:cubicBezTo>
                  <a:lnTo>
                    <a:pt x="1867" y="6304"/>
                  </a:lnTo>
                  <a:lnTo>
                    <a:pt x="1738" y="6173"/>
                  </a:lnTo>
                  <a:cubicBezTo>
                    <a:pt x="1656" y="6093"/>
                    <a:pt x="1548" y="6052"/>
                    <a:pt x="1438" y="6052"/>
                  </a:cubicBezTo>
                  <a:cubicBezTo>
                    <a:pt x="1325" y="6052"/>
                    <a:pt x="1210" y="6095"/>
                    <a:pt x="1122" y="6183"/>
                  </a:cubicBezTo>
                  <a:cubicBezTo>
                    <a:pt x="959" y="6347"/>
                    <a:pt x="959" y="6623"/>
                    <a:pt x="1132" y="6797"/>
                  </a:cubicBezTo>
                  <a:lnTo>
                    <a:pt x="1978" y="7626"/>
                  </a:lnTo>
                  <a:cubicBezTo>
                    <a:pt x="2060" y="7730"/>
                    <a:pt x="2179" y="7781"/>
                    <a:pt x="2299" y="7781"/>
                  </a:cubicBezTo>
                  <a:cubicBezTo>
                    <a:pt x="2418" y="7781"/>
                    <a:pt x="2537" y="7730"/>
                    <a:pt x="2619" y="7626"/>
                  </a:cubicBezTo>
                  <a:lnTo>
                    <a:pt x="3465" y="6797"/>
                  </a:lnTo>
                  <a:cubicBezTo>
                    <a:pt x="3638" y="6623"/>
                    <a:pt x="3638" y="6347"/>
                    <a:pt x="3475" y="6183"/>
                  </a:cubicBezTo>
                  <a:cubicBezTo>
                    <a:pt x="3387" y="6095"/>
                    <a:pt x="3272" y="6052"/>
                    <a:pt x="3160" y="6052"/>
                  </a:cubicBezTo>
                  <a:cubicBezTo>
                    <a:pt x="3050" y="6052"/>
                    <a:pt x="2942" y="6093"/>
                    <a:pt x="2861" y="6173"/>
                  </a:cubicBezTo>
                  <a:lnTo>
                    <a:pt x="2730" y="6304"/>
                  </a:lnTo>
                  <a:lnTo>
                    <a:pt x="2730" y="4281"/>
                  </a:lnTo>
                  <a:cubicBezTo>
                    <a:pt x="3737" y="4075"/>
                    <a:pt x="4461" y="3189"/>
                    <a:pt x="4460" y="2163"/>
                  </a:cubicBezTo>
                  <a:cubicBezTo>
                    <a:pt x="4460" y="1327"/>
                    <a:pt x="3980" y="567"/>
                    <a:pt x="3224" y="210"/>
                  </a:cubicBezTo>
                  <a:cubicBezTo>
                    <a:pt x="2929" y="70"/>
                    <a:pt x="2613" y="1"/>
                    <a:pt x="2298" y="1"/>
                  </a:cubicBezTo>
                  <a:close/>
                </a:path>
              </a:pathLst>
            </a:custGeom>
            <a:solidFill>
              <a:srgbClr val="324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863413" y="2750475"/>
              <a:ext cx="66375" cy="21675"/>
            </a:xfrm>
            <a:custGeom>
              <a:avLst/>
              <a:gdLst/>
              <a:ahLst/>
              <a:cxnLst/>
              <a:rect l="l" t="t" r="r" b="b"/>
              <a:pathLst>
                <a:path w="2655" h="867" extrusionOk="0">
                  <a:moveTo>
                    <a:pt x="2224" y="1"/>
                  </a:moveTo>
                  <a:cubicBezTo>
                    <a:pt x="2223" y="1"/>
                    <a:pt x="2222" y="1"/>
                    <a:pt x="2221" y="1"/>
                  </a:cubicBezTo>
                  <a:lnTo>
                    <a:pt x="433" y="1"/>
                  </a:lnTo>
                  <a:cubicBezTo>
                    <a:pt x="194" y="1"/>
                    <a:pt x="1" y="196"/>
                    <a:pt x="1" y="433"/>
                  </a:cubicBezTo>
                  <a:cubicBezTo>
                    <a:pt x="1" y="673"/>
                    <a:pt x="194" y="866"/>
                    <a:pt x="433" y="866"/>
                  </a:cubicBezTo>
                  <a:lnTo>
                    <a:pt x="2221" y="866"/>
                  </a:lnTo>
                  <a:cubicBezTo>
                    <a:pt x="2223" y="866"/>
                    <a:pt x="2225" y="866"/>
                    <a:pt x="2226" y="866"/>
                  </a:cubicBezTo>
                  <a:cubicBezTo>
                    <a:pt x="2463" y="866"/>
                    <a:pt x="2655" y="672"/>
                    <a:pt x="2653" y="433"/>
                  </a:cubicBezTo>
                  <a:cubicBezTo>
                    <a:pt x="2655" y="195"/>
                    <a:pt x="2461" y="1"/>
                    <a:pt x="2224" y="1"/>
                  </a:cubicBezTo>
                  <a:close/>
                </a:path>
              </a:pathLst>
            </a:custGeom>
            <a:solidFill>
              <a:srgbClr val="734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863413" y="2793750"/>
              <a:ext cx="66375" cy="21650"/>
            </a:xfrm>
            <a:custGeom>
              <a:avLst/>
              <a:gdLst/>
              <a:ahLst/>
              <a:cxnLst/>
              <a:rect l="l" t="t" r="r" b="b"/>
              <a:pathLst>
                <a:path w="2655" h="866" extrusionOk="0">
                  <a:moveTo>
                    <a:pt x="2226" y="0"/>
                  </a:moveTo>
                  <a:cubicBezTo>
                    <a:pt x="2225" y="0"/>
                    <a:pt x="2223" y="0"/>
                    <a:pt x="2221" y="0"/>
                  </a:cubicBezTo>
                  <a:lnTo>
                    <a:pt x="433" y="0"/>
                  </a:lnTo>
                  <a:cubicBezTo>
                    <a:pt x="194" y="0"/>
                    <a:pt x="1" y="194"/>
                    <a:pt x="1" y="433"/>
                  </a:cubicBezTo>
                  <a:cubicBezTo>
                    <a:pt x="1" y="671"/>
                    <a:pt x="194" y="866"/>
                    <a:pt x="433" y="866"/>
                  </a:cubicBezTo>
                  <a:lnTo>
                    <a:pt x="2221" y="866"/>
                  </a:lnTo>
                  <a:cubicBezTo>
                    <a:pt x="2222" y="866"/>
                    <a:pt x="2223" y="866"/>
                    <a:pt x="2224" y="866"/>
                  </a:cubicBezTo>
                  <a:cubicBezTo>
                    <a:pt x="2461" y="866"/>
                    <a:pt x="2655" y="671"/>
                    <a:pt x="2653" y="433"/>
                  </a:cubicBezTo>
                  <a:cubicBezTo>
                    <a:pt x="2655" y="194"/>
                    <a:pt x="2463" y="0"/>
                    <a:pt x="2226" y="0"/>
                  </a:cubicBezTo>
                  <a:close/>
                </a:path>
              </a:pathLst>
            </a:custGeom>
            <a:solidFill>
              <a:srgbClr val="734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4896588" y="2793750"/>
              <a:ext cx="33200" cy="21650"/>
            </a:xfrm>
            <a:custGeom>
              <a:avLst/>
              <a:gdLst/>
              <a:ahLst/>
              <a:cxnLst/>
              <a:rect l="l" t="t" r="r" b="b"/>
              <a:pathLst>
                <a:path w="1328" h="866" extrusionOk="0">
                  <a:moveTo>
                    <a:pt x="899" y="0"/>
                  </a:moveTo>
                  <a:cubicBezTo>
                    <a:pt x="898" y="0"/>
                    <a:pt x="896" y="0"/>
                    <a:pt x="894" y="0"/>
                  </a:cubicBezTo>
                  <a:lnTo>
                    <a:pt x="0" y="0"/>
                  </a:lnTo>
                  <a:lnTo>
                    <a:pt x="0" y="866"/>
                  </a:lnTo>
                  <a:lnTo>
                    <a:pt x="894" y="866"/>
                  </a:lnTo>
                  <a:cubicBezTo>
                    <a:pt x="895" y="866"/>
                    <a:pt x="896" y="866"/>
                    <a:pt x="897" y="866"/>
                  </a:cubicBezTo>
                  <a:cubicBezTo>
                    <a:pt x="1134" y="866"/>
                    <a:pt x="1328" y="671"/>
                    <a:pt x="1326" y="433"/>
                  </a:cubicBezTo>
                  <a:cubicBezTo>
                    <a:pt x="1328" y="194"/>
                    <a:pt x="1136" y="0"/>
                    <a:pt x="899" y="0"/>
                  </a:cubicBezTo>
                  <a:close/>
                </a:path>
              </a:pathLst>
            </a:custGeom>
            <a:solidFill>
              <a:srgbClr val="603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4896588" y="2750475"/>
              <a:ext cx="33175" cy="21675"/>
            </a:xfrm>
            <a:custGeom>
              <a:avLst/>
              <a:gdLst/>
              <a:ahLst/>
              <a:cxnLst/>
              <a:rect l="l" t="t" r="r" b="b"/>
              <a:pathLst>
                <a:path w="1327" h="867" extrusionOk="0">
                  <a:moveTo>
                    <a:pt x="0" y="1"/>
                  </a:moveTo>
                  <a:lnTo>
                    <a:pt x="0" y="866"/>
                  </a:lnTo>
                  <a:lnTo>
                    <a:pt x="894" y="866"/>
                  </a:lnTo>
                  <a:cubicBezTo>
                    <a:pt x="1133" y="866"/>
                    <a:pt x="1326" y="673"/>
                    <a:pt x="1326" y="433"/>
                  </a:cubicBezTo>
                  <a:cubicBezTo>
                    <a:pt x="1326" y="194"/>
                    <a:pt x="1133" y="1"/>
                    <a:pt x="894" y="1"/>
                  </a:cubicBezTo>
                  <a:close/>
                </a:path>
              </a:pathLst>
            </a:custGeom>
            <a:solidFill>
              <a:srgbClr val="603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34"/>
          <p:cNvGrpSpPr/>
          <p:nvPr/>
        </p:nvGrpSpPr>
        <p:grpSpPr>
          <a:xfrm>
            <a:off x="7006245" y="851128"/>
            <a:ext cx="417512" cy="417447"/>
            <a:chOff x="2865113" y="1503475"/>
            <a:chExt cx="368925" cy="368900"/>
          </a:xfrm>
        </p:grpSpPr>
        <p:sp>
          <p:nvSpPr>
            <p:cNvPr id="1016" name="Google Shape;1016;p34"/>
            <p:cNvSpPr/>
            <p:nvPr/>
          </p:nvSpPr>
          <p:spPr>
            <a:xfrm>
              <a:off x="2865113" y="1775075"/>
              <a:ext cx="335850" cy="97300"/>
            </a:xfrm>
            <a:custGeom>
              <a:avLst/>
              <a:gdLst/>
              <a:ahLst/>
              <a:cxnLst/>
              <a:rect l="l" t="t" r="r" b="b"/>
              <a:pathLst>
                <a:path w="13434" h="3892" extrusionOk="0">
                  <a:moveTo>
                    <a:pt x="7379" y="1"/>
                  </a:moveTo>
                  <a:lnTo>
                    <a:pt x="2191" y="433"/>
                  </a:lnTo>
                  <a:lnTo>
                    <a:pt x="1758" y="433"/>
                  </a:lnTo>
                  <a:cubicBezTo>
                    <a:pt x="807" y="433"/>
                    <a:pt x="1" y="1212"/>
                    <a:pt x="1" y="2162"/>
                  </a:cubicBezTo>
                  <a:cubicBezTo>
                    <a:pt x="1" y="3114"/>
                    <a:pt x="808" y="3892"/>
                    <a:pt x="1758" y="3892"/>
                  </a:cubicBezTo>
                  <a:lnTo>
                    <a:pt x="12997" y="3892"/>
                  </a:lnTo>
                  <a:cubicBezTo>
                    <a:pt x="12999" y="3892"/>
                    <a:pt x="13001" y="3892"/>
                    <a:pt x="13003" y="3892"/>
                  </a:cubicBezTo>
                  <a:cubicBezTo>
                    <a:pt x="13241" y="3892"/>
                    <a:pt x="13433" y="3698"/>
                    <a:pt x="13430" y="3459"/>
                  </a:cubicBezTo>
                  <a:cubicBezTo>
                    <a:pt x="13432" y="3222"/>
                    <a:pt x="13238" y="3029"/>
                    <a:pt x="13002" y="3029"/>
                  </a:cubicBezTo>
                  <a:cubicBezTo>
                    <a:pt x="13001" y="3029"/>
                    <a:pt x="13000" y="3029"/>
                    <a:pt x="12999" y="3029"/>
                  </a:cubicBezTo>
                  <a:cubicBezTo>
                    <a:pt x="12524" y="3029"/>
                    <a:pt x="11703" y="2641"/>
                    <a:pt x="11703" y="2164"/>
                  </a:cubicBezTo>
                  <a:cubicBezTo>
                    <a:pt x="11703" y="1689"/>
                    <a:pt x="12524" y="1299"/>
                    <a:pt x="12999" y="1299"/>
                  </a:cubicBezTo>
                  <a:cubicBezTo>
                    <a:pt x="13238" y="1299"/>
                    <a:pt x="13432" y="1105"/>
                    <a:pt x="13432" y="866"/>
                  </a:cubicBezTo>
                  <a:cubicBezTo>
                    <a:pt x="13432" y="627"/>
                    <a:pt x="13238" y="433"/>
                    <a:pt x="12999" y="433"/>
                  </a:cubicBezTo>
                  <a:lnTo>
                    <a:pt x="7379" y="1"/>
                  </a:lnTo>
                  <a:close/>
                </a:path>
              </a:pathLst>
            </a:custGeom>
            <a:solidFill>
              <a:srgbClr val="3C4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049563" y="1775075"/>
              <a:ext cx="151400" cy="97300"/>
            </a:xfrm>
            <a:custGeom>
              <a:avLst/>
              <a:gdLst/>
              <a:ahLst/>
              <a:cxnLst/>
              <a:rect l="l" t="t" r="r" b="b"/>
              <a:pathLst>
                <a:path w="6056" h="3892" extrusionOk="0">
                  <a:moveTo>
                    <a:pt x="1" y="1"/>
                  </a:moveTo>
                  <a:lnTo>
                    <a:pt x="1" y="3892"/>
                  </a:lnTo>
                  <a:lnTo>
                    <a:pt x="5619" y="3892"/>
                  </a:lnTo>
                  <a:cubicBezTo>
                    <a:pt x="5621" y="3892"/>
                    <a:pt x="5623" y="3892"/>
                    <a:pt x="5625" y="3892"/>
                  </a:cubicBezTo>
                  <a:cubicBezTo>
                    <a:pt x="5863" y="3892"/>
                    <a:pt x="6055" y="3698"/>
                    <a:pt x="6052" y="3459"/>
                  </a:cubicBezTo>
                  <a:cubicBezTo>
                    <a:pt x="6054" y="3222"/>
                    <a:pt x="5860" y="3029"/>
                    <a:pt x="5624" y="3029"/>
                  </a:cubicBezTo>
                  <a:cubicBezTo>
                    <a:pt x="5623" y="3029"/>
                    <a:pt x="5622" y="3029"/>
                    <a:pt x="5621" y="3029"/>
                  </a:cubicBezTo>
                  <a:cubicBezTo>
                    <a:pt x="5144" y="3029"/>
                    <a:pt x="4323" y="2641"/>
                    <a:pt x="4323" y="2164"/>
                  </a:cubicBezTo>
                  <a:cubicBezTo>
                    <a:pt x="4323" y="1689"/>
                    <a:pt x="5144" y="1299"/>
                    <a:pt x="5621" y="1299"/>
                  </a:cubicBezTo>
                  <a:cubicBezTo>
                    <a:pt x="5860" y="1299"/>
                    <a:pt x="6054" y="1105"/>
                    <a:pt x="6054" y="866"/>
                  </a:cubicBezTo>
                  <a:cubicBezTo>
                    <a:pt x="6054" y="627"/>
                    <a:pt x="5860" y="433"/>
                    <a:pt x="5621" y="4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24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86713" y="1807525"/>
              <a:ext cx="303400" cy="43300"/>
            </a:xfrm>
            <a:custGeom>
              <a:avLst/>
              <a:gdLst/>
              <a:ahLst/>
              <a:cxnLst/>
              <a:rect l="l" t="t" r="r" b="b"/>
              <a:pathLst>
                <a:path w="12136" h="1732" extrusionOk="0">
                  <a:moveTo>
                    <a:pt x="894" y="1"/>
                  </a:moveTo>
                  <a:cubicBezTo>
                    <a:pt x="410" y="1"/>
                    <a:pt x="1" y="396"/>
                    <a:pt x="1" y="866"/>
                  </a:cubicBezTo>
                  <a:cubicBezTo>
                    <a:pt x="1" y="1335"/>
                    <a:pt x="410" y="1731"/>
                    <a:pt x="894" y="1731"/>
                  </a:cubicBezTo>
                  <a:lnTo>
                    <a:pt x="12135" y="1730"/>
                  </a:lnTo>
                  <a:cubicBezTo>
                    <a:pt x="11671" y="1709"/>
                    <a:pt x="11306" y="1329"/>
                    <a:pt x="11306" y="864"/>
                  </a:cubicBezTo>
                  <a:cubicBezTo>
                    <a:pt x="11306" y="400"/>
                    <a:pt x="11671" y="19"/>
                    <a:pt x="12135" y="1"/>
                  </a:cubicBezTo>
                  <a:close/>
                </a:path>
              </a:pathLst>
            </a:custGeom>
            <a:solidFill>
              <a:srgbClr val="E2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3049563" y="1807525"/>
              <a:ext cx="140550" cy="43250"/>
            </a:xfrm>
            <a:custGeom>
              <a:avLst/>
              <a:gdLst/>
              <a:ahLst/>
              <a:cxnLst/>
              <a:rect l="l" t="t" r="r" b="b"/>
              <a:pathLst>
                <a:path w="5622" h="1730" extrusionOk="0">
                  <a:moveTo>
                    <a:pt x="1" y="1"/>
                  </a:moveTo>
                  <a:lnTo>
                    <a:pt x="1" y="1730"/>
                  </a:lnTo>
                  <a:lnTo>
                    <a:pt x="5621" y="1730"/>
                  </a:lnTo>
                  <a:cubicBezTo>
                    <a:pt x="5157" y="1709"/>
                    <a:pt x="4792" y="1329"/>
                    <a:pt x="4792" y="864"/>
                  </a:cubicBezTo>
                  <a:cubicBezTo>
                    <a:pt x="4792" y="400"/>
                    <a:pt x="5157" y="19"/>
                    <a:pt x="5621" y="1"/>
                  </a:cubicBezTo>
                  <a:close/>
                </a:path>
              </a:pathLst>
            </a:custGeom>
            <a:solidFill>
              <a:srgbClr val="D9C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2952188" y="1596075"/>
              <a:ext cx="194750" cy="125025"/>
            </a:xfrm>
            <a:custGeom>
              <a:avLst/>
              <a:gdLst/>
              <a:ahLst/>
              <a:cxnLst/>
              <a:rect l="l" t="t" r="r" b="b"/>
              <a:pathLst>
                <a:path w="7790" h="5001" extrusionOk="0">
                  <a:moveTo>
                    <a:pt x="434" y="1"/>
                  </a:moveTo>
                  <a:cubicBezTo>
                    <a:pt x="206" y="1"/>
                    <a:pt x="1" y="187"/>
                    <a:pt x="5" y="437"/>
                  </a:cubicBezTo>
                  <a:lnTo>
                    <a:pt x="5" y="4567"/>
                  </a:lnTo>
                  <a:cubicBezTo>
                    <a:pt x="3" y="4806"/>
                    <a:pt x="195" y="5000"/>
                    <a:pt x="432" y="5000"/>
                  </a:cubicBezTo>
                  <a:cubicBezTo>
                    <a:pt x="434" y="5000"/>
                    <a:pt x="435" y="5000"/>
                    <a:pt x="437" y="5000"/>
                  </a:cubicBezTo>
                  <a:lnTo>
                    <a:pt x="7354" y="5000"/>
                  </a:lnTo>
                  <a:cubicBezTo>
                    <a:pt x="7356" y="5000"/>
                    <a:pt x="7358" y="5000"/>
                    <a:pt x="7360" y="5000"/>
                  </a:cubicBezTo>
                  <a:cubicBezTo>
                    <a:pt x="7598" y="5000"/>
                    <a:pt x="7790" y="4806"/>
                    <a:pt x="7787" y="4567"/>
                  </a:cubicBezTo>
                  <a:lnTo>
                    <a:pt x="7787" y="437"/>
                  </a:lnTo>
                  <a:cubicBezTo>
                    <a:pt x="7787" y="293"/>
                    <a:pt x="7716" y="157"/>
                    <a:pt x="7596" y="74"/>
                  </a:cubicBezTo>
                  <a:cubicBezTo>
                    <a:pt x="7519" y="27"/>
                    <a:pt x="7437" y="3"/>
                    <a:pt x="7354" y="3"/>
                  </a:cubicBezTo>
                  <a:cubicBezTo>
                    <a:pt x="7296" y="3"/>
                    <a:pt x="7238" y="15"/>
                    <a:pt x="7181" y="39"/>
                  </a:cubicBezTo>
                  <a:lnTo>
                    <a:pt x="3896" y="1449"/>
                  </a:lnTo>
                  <a:lnTo>
                    <a:pt x="610" y="39"/>
                  </a:lnTo>
                  <a:cubicBezTo>
                    <a:pt x="552" y="13"/>
                    <a:pt x="492" y="1"/>
                    <a:pt x="434" y="1"/>
                  </a:cubicBezTo>
                  <a:close/>
                </a:path>
              </a:pathLst>
            </a:custGeom>
            <a:solidFill>
              <a:srgbClr val="68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3190088" y="1579100"/>
              <a:ext cx="21650" cy="75700"/>
            </a:xfrm>
            <a:custGeom>
              <a:avLst/>
              <a:gdLst/>
              <a:ahLst/>
              <a:cxnLst/>
              <a:rect l="l" t="t" r="r" b="b"/>
              <a:pathLst>
                <a:path w="866" h="3028" extrusionOk="0">
                  <a:moveTo>
                    <a:pt x="865" y="1"/>
                  </a:moveTo>
                  <a:lnTo>
                    <a:pt x="0" y="56"/>
                  </a:lnTo>
                  <a:lnTo>
                    <a:pt x="0" y="2595"/>
                  </a:lnTo>
                  <a:cubicBezTo>
                    <a:pt x="0" y="2834"/>
                    <a:pt x="194" y="3028"/>
                    <a:pt x="433" y="3028"/>
                  </a:cubicBezTo>
                  <a:cubicBezTo>
                    <a:pt x="672" y="3028"/>
                    <a:pt x="865" y="2834"/>
                    <a:pt x="865" y="2595"/>
                  </a:cubicBezTo>
                  <a:lnTo>
                    <a:pt x="865" y="1"/>
                  </a:lnTo>
                  <a:close/>
                </a:path>
              </a:pathLst>
            </a:custGeom>
            <a:solidFill>
              <a:srgbClr val="E9A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3049563" y="1596150"/>
              <a:ext cx="97350" cy="124950"/>
            </a:xfrm>
            <a:custGeom>
              <a:avLst/>
              <a:gdLst/>
              <a:ahLst/>
              <a:cxnLst/>
              <a:rect l="l" t="t" r="r" b="b"/>
              <a:pathLst>
                <a:path w="3894" h="4998" extrusionOk="0">
                  <a:moveTo>
                    <a:pt x="3457" y="0"/>
                  </a:moveTo>
                  <a:cubicBezTo>
                    <a:pt x="3400" y="0"/>
                    <a:pt x="3342" y="12"/>
                    <a:pt x="3286" y="36"/>
                  </a:cubicBezTo>
                  <a:lnTo>
                    <a:pt x="1" y="1446"/>
                  </a:lnTo>
                  <a:lnTo>
                    <a:pt x="1" y="4997"/>
                  </a:lnTo>
                  <a:lnTo>
                    <a:pt x="3459" y="4997"/>
                  </a:lnTo>
                  <a:cubicBezTo>
                    <a:pt x="3460" y="4997"/>
                    <a:pt x="3461" y="4997"/>
                    <a:pt x="3462" y="4997"/>
                  </a:cubicBezTo>
                  <a:cubicBezTo>
                    <a:pt x="3700" y="4997"/>
                    <a:pt x="3893" y="4803"/>
                    <a:pt x="3892" y="4564"/>
                  </a:cubicBezTo>
                  <a:lnTo>
                    <a:pt x="3892" y="434"/>
                  </a:lnTo>
                  <a:cubicBezTo>
                    <a:pt x="3892" y="290"/>
                    <a:pt x="3821" y="154"/>
                    <a:pt x="3701" y="71"/>
                  </a:cubicBezTo>
                  <a:cubicBezTo>
                    <a:pt x="3624" y="25"/>
                    <a:pt x="3541" y="0"/>
                    <a:pt x="3457" y="0"/>
                  </a:cubicBezTo>
                  <a:close/>
                </a:path>
              </a:pathLst>
            </a:custGeom>
            <a:solidFill>
              <a:srgbClr val="523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2885313" y="1503475"/>
              <a:ext cx="328550" cy="151325"/>
            </a:xfrm>
            <a:custGeom>
              <a:avLst/>
              <a:gdLst/>
              <a:ahLst/>
              <a:cxnLst/>
              <a:rect l="l" t="t" r="r" b="b"/>
              <a:pathLst>
                <a:path w="13142" h="6053" extrusionOk="0">
                  <a:moveTo>
                    <a:pt x="6570" y="0"/>
                  </a:moveTo>
                  <a:cubicBezTo>
                    <a:pt x="6511" y="0"/>
                    <a:pt x="6453" y="12"/>
                    <a:pt x="6398" y="35"/>
                  </a:cubicBezTo>
                  <a:lnTo>
                    <a:pt x="346" y="2628"/>
                  </a:lnTo>
                  <a:cubicBezTo>
                    <a:pt x="0" y="2780"/>
                    <a:pt x="0" y="3271"/>
                    <a:pt x="346" y="3424"/>
                  </a:cubicBezTo>
                  <a:lnTo>
                    <a:pt x="6398" y="6018"/>
                  </a:lnTo>
                  <a:cubicBezTo>
                    <a:pt x="6453" y="6041"/>
                    <a:pt x="6511" y="6053"/>
                    <a:pt x="6570" y="6053"/>
                  </a:cubicBezTo>
                  <a:cubicBezTo>
                    <a:pt x="6629" y="6053"/>
                    <a:pt x="6688" y="6041"/>
                    <a:pt x="6744" y="6018"/>
                  </a:cubicBezTo>
                  <a:lnTo>
                    <a:pt x="12795" y="3425"/>
                  </a:lnTo>
                  <a:cubicBezTo>
                    <a:pt x="13141" y="3273"/>
                    <a:pt x="13141" y="2782"/>
                    <a:pt x="12795" y="2629"/>
                  </a:cubicBezTo>
                  <a:lnTo>
                    <a:pt x="12795" y="2628"/>
                  </a:lnTo>
                  <a:lnTo>
                    <a:pt x="6744" y="35"/>
                  </a:lnTo>
                  <a:cubicBezTo>
                    <a:pt x="6688" y="12"/>
                    <a:pt x="6629" y="0"/>
                    <a:pt x="6570" y="0"/>
                  </a:cubicBezTo>
                  <a:close/>
                </a:path>
              </a:pathLst>
            </a:custGeom>
            <a:solidFill>
              <a:srgbClr val="734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3049563" y="1503475"/>
              <a:ext cx="162125" cy="151350"/>
            </a:xfrm>
            <a:custGeom>
              <a:avLst/>
              <a:gdLst/>
              <a:ahLst/>
              <a:cxnLst/>
              <a:rect l="l" t="t" r="r" b="b"/>
              <a:pathLst>
                <a:path w="6485" h="6054" extrusionOk="0">
                  <a:moveTo>
                    <a:pt x="1" y="0"/>
                  </a:moveTo>
                  <a:lnTo>
                    <a:pt x="1" y="6053"/>
                  </a:lnTo>
                  <a:cubicBezTo>
                    <a:pt x="4" y="6053"/>
                    <a:pt x="7" y="6053"/>
                    <a:pt x="11" y="6053"/>
                  </a:cubicBezTo>
                  <a:cubicBezTo>
                    <a:pt x="67" y="6053"/>
                    <a:pt x="122" y="6041"/>
                    <a:pt x="174" y="6018"/>
                  </a:cubicBezTo>
                  <a:lnTo>
                    <a:pt x="6225" y="3424"/>
                  </a:lnTo>
                  <a:cubicBezTo>
                    <a:pt x="6383" y="3355"/>
                    <a:pt x="6485" y="3199"/>
                    <a:pt x="6485" y="3026"/>
                  </a:cubicBezTo>
                  <a:cubicBezTo>
                    <a:pt x="6485" y="2854"/>
                    <a:pt x="6383" y="2698"/>
                    <a:pt x="6225" y="2628"/>
                  </a:cubicBezTo>
                  <a:lnTo>
                    <a:pt x="174" y="35"/>
                  </a:lnTo>
                  <a:cubicBezTo>
                    <a:pt x="119" y="14"/>
                    <a:pt x="59" y="2"/>
                    <a:pt x="1" y="0"/>
                  </a:cubicBezTo>
                  <a:close/>
                </a:path>
              </a:pathLst>
            </a:custGeom>
            <a:solidFill>
              <a:srgbClr val="68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3035088" y="1568275"/>
              <a:ext cx="25375" cy="21700"/>
            </a:xfrm>
            <a:custGeom>
              <a:avLst/>
              <a:gdLst/>
              <a:ahLst/>
              <a:cxnLst/>
              <a:rect l="l" t="t" r="r" b="b"/>
              <a:pathLst>
                <a:path w="1015" h="868" extrusionOk="0">
                  <a:moveTo>
                    <a:pt x="583" y="1"/>
                  </a:moveTo>
                  <a:cubicBezTo>
                    <a:pt x="582" y="1"/>
                    <a:pt x="581" y="1"/>
                    <a:pt x="580" y="1"/>
                  </a:cubicBezTo>
                  <a:cubicBezTo>
                    <a:pt x="194" y="1"/>
                    <a:pt x="1" y="467"/>
                    <a:pt x="273" y="741"/>
                  </a:cubicBezTo>
                  <a:cubicBezTo>
                    <a:pt x="361" y="828"/>
                    <a:pt x="469" y="868"/>
                    <a:pt x="575" y="868"/>
                  </a:cubicBezTo>
                  <a:cubicBezTo>
                    <a:pt x="798" y="868"/>
                    <a:pt x="1012" y="695"/>
                    <a:pt x="1012" y="434"/>
                  </a:cubicBezTo>
                  <a:cubicBezTo>
                    <a:pt x="1014" y="195"/>
                    <a:pt x="820" y="1"/>
                    <a:pt x="583" y="1"/>
                  </a:cubicBezTo>
                  <a:close/>
                </a:path>
              </a:pathLst>
            </a:custGeom>
            <a:solidFill>
              <a:srgbClr val="9E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049563" y="1568300"/>
              <a:ext cx="10850" cy="21650"/>
            </a:xfrm>
            <a:custGeom>
              <a:avLst/>
              <a:gdLst/>
              <a:ahLst/>
              <a:cxnLst/>
              <a:rect l="l" t="t" r="r" b="b"/>
              <a:pathLst>
                <a:path w="434" h="866" extrusionOk="0">
                  <a:moveTo>
                    <a:pt x="1" y="0"/>
                  </a:moveTo>
                  <a:lnTo>
                    <a:pt x="1" y="865"/>
                  </a:lnTo>
                  <a:cubicBezTo>
                    <a:pt x="240" y="865"/>
                    <a:pt x="433" y="672"/>
                    <a:pt x="433" y="433"/>
                  </a:cubicBezTo>
                  <a:cubicBezTo>
                    <a:pt x="433" y="194"/>
                    <a:pt x="240" y="0"/>
                    <a:pt x="1" y="0"/>
                  </a:cubicBezTo>
                  <a:close/>
                </a:path>
              </a:pathLst>
            </a:custGeom>
            <a:solidFill>
              <a:srgbClr val="895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2973888" y="1699425"/>
              <a:ext cx="151350" cy="86500"/>
            </a:xfrm>
            <a:custGeom>
              <a:avLst/>
              <a:gdLst/>
              <a:ahLst/>
              <a:cxnLst/>
              <a:rect l="l" t="t" r="r" b="b"/>
              <a:pathLst>
                <a:path w="6054" h="3460" extrusionOk="0">
                  <a:moveTo>
                    <a:pt x="866" y="1"/>
                  </a:moveTo>
                  <a:lnTo>
                    <a:pt x="1" y="883"/>
                  </a:lnTo>
                  <a:lnTo>
                    <a:pt x="1" y="2274"/>
                  </a:lnTo>
                  <a:lnTo>
                    <a:pt x="866" y="3459"/>
                  </a:lnTo>
                  <a:lnTo>
                    <a:pt x="5188" y="3459"/>
                  </a:lnTo>
                  <a:lnTo>
                    <a:pt x="6053" y="2370"/>
                  </a:lnTo>
                  <a:lnTo>
                    <a:pt x="6053" y="1488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B6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049563" y="1699425"/>
              <a:ext cx="75725" cy="86500"/>
            </a:xfrm>
            <a:custGeom>
              <a:avLst/>
              <a:gdLst/>
              <a:ahLst/>
              <a:cxnLst/>
              <a:rect l="l" t="t" r="r" b="b"/>
              <a:pathLst>
                <a:path w="3029" h="3460" extrusionOk="0">
                  <a:moveTo>
                    <a:pt x="1" y="1"/>
                  </a:moveTo>
                  <a:lnTo>
                    <a:pt x="1" y="3459"/>
                  </a:lnTo>
                  <a:lnTo>
                    <a:pt x="2163" y="3459"/>
                  </a:lnTo>
                  <a:lnTo>
                    <a:pt x="3028" y="2370"/>
                  </a:lnTo>
                  <a:lnTo>
                    <a:pt x="3028" y="1488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E74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2887438" y="1699425"/>
              <a:ext cx="64875" cy="86525"/>
            </a:xfrm>
            <a:custGeom>
              <a:avLst/>
              <a:gdLst/>
              <a:ahLst/>
              <a:cxnLst/>
              <a:rect l="l" t="t" r="r" b="b"/>
              <a:pathLst>
                <a:path w="2595" h="3461" extrusionOk="0">
                  <a:moveTo>
                    <a:pt x="1297" y="1"/>
                  </a:moveTo>
                  <a:cubicBezTo>
                    <a:pt x="581" y="2"/>
                    <a:pt x="0" y="581"/>
                    <a:pt x="0" y="1297"/>
                  </a:cubicBezTo>
                  <a:lnTo>
                    <a:pt x="0" y="2163"/>
                  </a:lnTo>
                  <a:cubicBezTo>
                    <a:pt x="0" y="2879"/>
                    <a:pt x="581" y="3459"/>
                    <a:pt x="1297" y="3461"/>
                  </a:cubicBezTo>
                  <a:lnTo>
                    <a:pt x="1729" y="3461"/>
                  </a:lnTo>
                  <a:lnTo>
                    <a:pt x="2595" y="2356"/>
                  </a:lnTo>
                  <a:lnTo>
                    <a:pt x="2595" y="1006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EB6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146813" y="1699425"/>
              <a:ext cx="87225" cy="86500"/>
            </a:xfrm>
            <a:custGeom>
              <a:avLst/>
              <a:gdLst/>
              <a:ahLst/>
              <a:cxnLst/>
              <a:rect l="l" t="t" r="r" b="b"/>
              <a:pathLst>
                <a:path w="3489" h="3460" extrusionOk="0">
                  <a:moveTo>
                    <a:pt x="866" y="1"/>
                  </a:moveTo>
                  <a:lnTo>
                    <a:pt x="0" y="1127"/>
                  </a:lnTo>
                  <a:lnTo>
                    <a:pt x="0" y="2350"/>
                  </a:lnTo>
                  <a:lnTo>
                    <a:pt x="866" y="3459"/>
                  </a:lnTo>
                  <a:lnTo>
                    <a:pt x="2162" y="3459"/>
                  </a:lnTo>
                  <a:cubicBezTo>
                    <a:pt x="2878" y="3459"/>
                    <a:pt x="3489" y="2877"/>
                    <a:pt x="3489" y="2163"/>
                  </a:cubicBezTo>
                  <a:lnTo>
                    <a:pt x="3489" y="1297"/>
                  </a:lnTo>
                  <a:cubicBezTo>
                    <a:pt x="3489" y="583"/>
                    <a:pt x="2878" y="1"/>
                    <a:pt x="2162" y="1"/>
                  </a:cubicBezTo>
                  <a:close/>
                </a:path>
              </a:pathLst>
            </a:custGeom>
            <a:solidFill>
              <a:srgbClr val="E74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2930688" y="1699425"/>
              <a:ext cx="64850" cy="86500"/>
            </a:xfrm>
            <a:custGeom>
              <a:avLst/>
              <a:gdLst/>
              <a:ahLst/>
              <a:cxnLst/>
              <a:rect l="l" t="t" r="r" b="b"/>
              <a:pathLst>
                <a:path w="2594" h="3460" extrusionOk="0">
                  <a:moveTo>
                    <a:pt x="1" y="1"/>
                  </a:moveTo>
                  <a:lnTo>
                    <a:pt x="1" y="3459"/>
                  </a:lnTo>
                  <a:lnTo>
                    <a:pt x="2594" y="3459"/>
                  </a:lnTo>
                  <a:lnTo>
                    <a:pt x="2594" y="1"/>
                  </a:lnTo>
                  <a:close/>
                </a:path>
              </a:pathLst>
            </a:custGeom>
            <a:solidFill>
              <a:srgbClr val="9F3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103613" y="1699425"/>
              <a:ext cx="64850" cy="86500"/>
            </a:xfrm>
            <a:custGeom>
              <a:avLst/>
              <a:gdLst/>
              <a:ahLst/>
              <a:cxnLst/>
              <a:rect l="l" t="t" r="r" b="b"/>
              <a:pathLst>
                <a:path w="2594" h="3460" extrusionOk="0">
                  <a:moveTo>
                    <a:pt x="1" y="1"/>
                  </a:moveTo>
                  <a:lnTo>
                    <a:pt x="1" y="3459"/>
                  </a:lnTo>
                  <a:lnTo>
                    <a:pt x="2594" y="3459"/>
                  </a:lnTo>
                  <a:lnTo>
                    <a:pt x="2594" y="1"/>
                  </a:lnTo>
                  <a:close/>
                </a:path>
              </a:pathLst>
            </a:custGeom>
            <a:solidFill>
              <a:srgbClr val="882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985;p34"/>
          <p:cNvSpPr txBox="1">
            <a:spLocks noGrp="1"/>
          </p:cNvSpPr>
          <p:nvPr>
            <p:ph type="subTitle" idx="3"/>
          </p:nvPr>
        </p:nvSpPr>
        <p:spPr>
          <a:xfrm flipH="1">
            <a:off x="4965506" y="3723878"/>
            <a:ext cx="3784987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200" dirty="0" smtClean="0"/>
              <a:t>“</a:t>
            </a:r>
            <a:r>
              <a:rPr lang="en-US" sz="1200" dirty="0" err="1" smtClean="0"/>
              <a:t>Gue</a:t>
            </a:r>
            <a:r>
              <a:rPr lang="en-US" sz="1200" dirty="0" smtClean="0"/>
              <a:t> </a:t>
            </a:r>
            <a:r>
              <a:rPr lang="en-US" sz="1200" dirty="0" err="1"/>
              <a:t>enggak</a:t>
            </a:r>
            <a:r>
              <a:rPr lang="en-US" sz="1200" dirty="0"/>
              <a:t> </a:t>
            </a:r>
            <a:r>
              <a:rPr lang="en-US" sz="1200" dirty="0" err="1"/>
              <a:t>ngerokok</a:t>
            </a:r>
            <a:r>
              <a:rPr lang="en-US" sz="1200" dirty="0"/>
              <a:t>. </a:t>
            </a:r>
            <a:r>
              <a:rPr lang="en-US" sz="1200" dirty="0" err="1"/>
              <a:t>Karena</a:t>
            </a:r>
            <a:r>
              <a:rPr lang="en-US" sz="1200" dirty="0"/>
              <a:t>, </a:t>
            </a:r>
            <a:r>
              <a:rPr lang="en-US" sz="1200" dirty="0" err="1"/>
              <a:t>menyebabkan</a:t>
            </a:r>
            <a:r>
              <a:rPr lang="en-US" sz="1200" dirty="0"/>
              <a:t> </a:t>
            </a:r>
            <a:r>
              <a:rPr lang="en-US" sz="1200" dirty="0" err="1"/>
              <a:t>kanker</a:t>
            </a:r>
            <a:r>
              <a:rPr lang="en-US" sz="1200" dirty="0"/>
              <a:t>, </a:t>
            </a:r>
            <a:r>
              <a:rPr lang="en-US" sz="1200" dirty="0" err="1"/>
              <a:t>impoten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b="1" i="1" dirty="0" err="1"/>
              <a:t>gue</a:t>
            </a:r>
            <a:r>
              <a:rPr lang="en-US" sz="1200" b="1" i="1" dirty="0"/>
              <a:t> </a:t>
            </a:r>
            <a:r>
              <a:rPr lang="en-US" sz="1200" b="1" i="1" dirty="0" err="1"/>
              <a:t>enggak</a:t>
            </a:r>
            <a:r>
              <a:rPr lang="en-US" sz="1200" b="1" i="1" dirty="0"/>
              <a:t> </a:t>
            </a:r>
            <a:r>
              <a:rPr lang="en-US" sz="1200" b="1" i="1" dirty="0" err="1"/>
              <a:t>punya</a:t>
            </a:r>
            <a:r>
              <a:rPr lang="en-US" sz="1200" b="1" i="1" dirty="0"/>
              <a:t> </a:t>
            </a:r>
            <a:r>
              <a:rPr lang="en-US" sz="1200" b="1" i="1" dirty="0" err="1"/>
              <a:t>duit</a:t>
            </a:r>
            <a:r>
              <a:rPr lang="en-US" sz="1200" b="1" i="1" dirty="0"/>
              <a:t> </a:t>
            </a:r>
            <a:r>
              <a:rPr lang="en-US" sz="1200" b="1" i="1" dirty="0" err="1"/>
              <a:t>buat</a:t>
            </a:r>
            <a:r>
              <a:rPr lang="en-US" sz="1200" b="1" i="1" dirty="0"/>
              <a:t> </a:t>
            </a:r>
            <a:r>
              <a:rPr lang="en-US" sz="1200" b="1" i="1" dirty="0" err="1"/>
              <a:t>beli</a:t>
            </a:r>
            <a:r>
              <a:rPr lang="en-US" sz="1200" b="1" i="1" dirty="0"/>
              <a:t> </a:t>
            </a:r>
            <a:r>
              <a:rPr lang="en-US" sz="1200" b="1" i="1" dirty="0" err="1" smtClean="0"/>
              <a:t>rokok</a:t>
            </a:r>
            <a:r>
              <a:rPr lang="en-US" sz="1200" dirty="0" smtClean="0"/>
              <a:t>”- </a:t>
            </a:r>
            <a:r>
              <a:rPr lang="en-US" sz="1200" dirty="0" err="1" smtClean="0"/>
              <a:t>Pandji</a:t>
            </a:r>
            <a:r>
              <a:rPr lang="en-US" sz="1200" dirty="0" smtClean="0"/>
              <a:t> </a:t>
            </a:r>
            <a:r>
              <a:rPr lang="en-US" sz="1200" dirty="0" err="1"/>
              <a:t>Pragiwaksono</a:t>
            </a:r>
            <a:endParaRPr lang="en-US" sz="1200" dirty="0"/>
          </a:p>
        </p:txBody>
      </p:sp>
      <p:sp>
        <p:nvSpPr>
          <p:cNvPr id="68" name="Google Shape;985;p34"/>
          <p:cNvSpPr txBox="1">
            <a:spLocks noGrp="1"/>
          </p:cNvSpPr>
          <p:nvPr>
            <p:ph type="subTitle" idx="3"/>
          </p:nvPr>
        </p:nvSpPr>
        <p:spPr>
          <a:xfrm flipH="1">
            <a:off x="1299452" y="3876278"/>
            <a:ext cx="3784987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200" dirty="0" smtClean="0"/>
              <a:t>“</a:t>
            </a:r>
            <a:r>
              <a:rPr lang="en-US" sz="1200" dirty="0" err="1" smtClean="0">
                <a:solidFill>
                  <a:srgbClr val="FF0000"/>
                </a:solidFill>
              </a:rPr>
              <a:t>Gue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sebel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banget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sama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hujan</a:t>
            </a:r>
            <a:r>
              <a:rPr lang="en-US" sz="1200" dirty="0" smtClean="0">
                <a:solidFill>
                  <a:srgbClr val="FF0000"/>
                </a:solidFill>
              </a:rPr>
              <a:t>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Datengnya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rombongan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kaya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kenangan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mantan</a:t>
            </a:r>
            <a:r>
              <a:rPr lang="en-US" sz="1200" dirty="0" smtClean="0"/>
              <a:t>”</a:t>
            </a:r>
            <a:endParaRPr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t's Play on Ste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12238"/>
          <a:stretch/>
        </p:blipFill>
        <p:spPr bwMode="auto">
          <a:xfrm>
            <a:off x="4401590" y="1418313"/>
            <a:ext cx="348886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Google Shape;1049;p35"/>
          <p:cNvSpPr txBox="1">
            <a:spLocks noGrp="1"/>
          </p:cNvSpPr>
          <p:nvPr>
            <p:ph type="title"/>
          </p:nvPr>
        </p:nvSpPr>
        <p:spPr>
          <a:xfrm>
            <a:off x="1243875" y="21081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Aturan Main</a:t>
            </a:r>
            <a:endParaRPr sz="2800" dirty="0"/>
          </a:p>
        </p:txBody>
      </p:sp>
      <p:sp>
        <p:nvSpPr>
          <p:cNvPr id="1050" name="Google Shape;1050;p35"/>
          <p:cNvSpPr txBox="1">
            <a:spLocks noGrp="1"/>
          </p:cNvSpPr>
          <p:nvPr>
            <p:ph type="body" idx="1"/>
          </p:nvPr>
        </p:nvSpPr>
        <p:spPr>
          <a:xfrm>
            <a:off x="1243875" y="2919500"/>
            <a:ext cx="2808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Format, Cara Pengumpulan, Asistensi</a:t>
            </a:r>
            <a:endParaRPr dirty="0"/>
          </a:p>
        </p:txBody>
      </p:sp>
      <p:grpSp>
        <p:nvGrpSpPr>
          <p:cNvPr id="1051" name="Google Shape;1051;p35"/>
          <p:cNvGrpSpPr/>
          <p:nvPr/>
        </p:nvGrpSpPr>
        <p:grpSpPr>
          <a:xfrm>
            <a:off x="3752962" y="3098459"/>
            <a:ext cx="2617517" cy="2050828"/>
            <a:chOff x="3752962" y="3098459"/>
            <a:chExt cx="2617517" cy="2050828"/>
          </a:xfrm>
        </p:grpSpPr>
        <p:sp>
          <p:nvSpPr>
            <p:cNvPr id="1052" name="Google Shape;1052;p35"/>
            <p:cNvSpPr/>
            <p:nvPr/>
          </p:nvSpPr>
          <p:spPr>
            <a:xfrm rot="2220694">
              <a:off x="3923638" y="3532682"/>
              <a:ext cx="1838411" cy="118238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 rot="-2700000">
              <a:off x="5465147" y="3926903"/>
              <a:ext cx="820040" cy="580913"/>
            </a:xfrm>
            <a:custGeom>
              <a:avLst/>
              <a:gdLst/>
              <a:ahLst/>
              <a:cxnLst/>
              <a:rect l="l" t="t" r="r" b="b"/>
              <a:pathLst>
                <a:path w="14220" h="10074" extrusionOk="0">
                  <a:moveTo>
                    <a:pt x="7706" y="4422"/>
                  </a:moveTo>
                  <a:lnTo>
                    <a:pt x="7683" y="4512"/>
                  </a:lnTo>
                  <a:lnTo>
                    <a:pt x="7708" y="4439"/>
                  </a:lnTo>
                  <a:cubicBezTo>
                    <a:pt x="7708" y="4431"/>
                    <a:pt x="7707" y="4426"/>
                    <a:pt x="7706" y="4422"/>
                  </a:cubicBezTo>
                  <a:close/>
                  <a:moveTo>
                    <a:pt x="1891" y="4477"/>
                  </a:moveTo>
                  <a:cubicBezTo>
                    <a:pt x="1895" y="4477"/>
                    <a:pt x="1899" y="4480"/>
                    <a:pt x="1903" y="4488"/>
                  </a:cubicBezTo>
                  <a:lnTo>
                    <a:pt x="1746" y="4711"/>
                  </a:lnTo>
                  <a:lnTo>
                    <a:pt x="1746" y="4711"/>
                  </a:lnTo>
                  <a:cubicBezTo>
                    <a:pt x="1839" y="4577"/>
                    <a:pt x="1870" y="4477"/>
                    <a:pt x="1891" y="4477"/>
                  </a:cubicBezTo>
                  <a:close/>
                  <a:moveTo>
                    <a:pt x="14195" y="6854"/>
                  </a:moveTo>
                  <a:cubicBezTo>
                    <a:pt x="14194" y="6863"/>
                    <a:pt x="14194" y="6872"/>
                    <a:pt x="14193" y="6882"/>
                  </a:cubicBezTo>
                  <a:lnTo>
                    <a:pt x="14193" y="6882"/>
                  </a:lnTo>
                  <a:cubicBezTo>
                    <a:pt x="14194" y="6873"/>
                    <a:pt x="14195" y="6863"/>
                    <a:pt x="14195" y="6854"/>
                  </a:cubicBezTo>
                  <a:close/>
                  <a:moveTo>
                    <a:pt x="10125" y="7143"/>
                  </a:moveTo>
                  <a:cubicBezTo>
                    <a:pt x="10124" y="7144"/>
                    <a:pt x="10123" y="7145"/>
                    <a:pt x="10122" y="7146"/>
                  </a:cubicBezTo>
                  <a:cubicBezTo>
                    <a:pt x="10123" y="7145"/>
                    <a:pt x="10124" y="7144"/>
                    <a:pt x="10125" y="7143"/>
                  </a:cubicBezTo>
                  <a:close/>
                  <a:moveTo>
                    <a:pt x="4317" y="0"/>
                  </a:moveTo>
                  <a:cubicBezTo>
                    <a:pt x="4220" y="25"/>
                    <a:pt x="4122" y="49"/>
                    <a:pt x="4000" y="49"/>
                  </a:cubicBezTo>
                  <a:lnTo>
                    <a:pt x="3903" y="73"/>
                  </a:lnTo>
                  <a:lnTo>
                    <a:pt x="3708" y="98"/>
                  </a:lnTo>
                  <a:cubicBezTo>
                    <a:pt x="3561" y="98"/>
                    <a:pt x="3439" y="146"/>
                    <a:pt x="3269" y="146"/>
                  </a:cubicBezTo>
                  <a:lnTo>
                    <a:pt x="3171" y="268"/>
                  </a:lnTo>
                  <a:lnTo>
                    <a:pt x="3195" y="195"/>
                  </a:lnTo>
                  <a:lnTo>
                    <a:pt x="3195" y="195"/>
                  </a:lnTo>
                  <a:cubicBezTo>
                    <a:pt x="3025" y="415"/>
                    <a:pt x="2781" y="659"/>
                    <a:pt x="2537" y="903"/>
                  </a:cubicBezTo>
                  <a:lnTo>
                    <a:pt x="1976" y="1585"/>
                  </a:lnTo>
                  <a:lnTo>
                    <a:pt x="1732" y="1854"/>
                  </a:lnTo>
                  <a:lnTo>
                    <a:pt x="1488" y="2146"/>
                  </a:lnTo>
                  <a:lnTo>
                    <a:pt x="1049" y="2683"/>
                  </a:lnTo>
                  <a:cubicBezTo>
                    <a:pt x="805" y="2976"/>
                    <a:pt x="586" y="3293"/>
                    <a:pt x="391" y="3634"/>
                  </a:cubicBezTo>
                  <a:lnTo>
                    <a:pt x="195" y="3805"/>
                  </a:lnTo>
                  <a:lnTo>
                    <a:pt x="25" y="3976"/>
                  </a:lnTo>
                  <a:lnTo>
                    <a:pt x="0" y="4049"/>
                  </a:lnTo>
                  <a:cubicBezTo>
                    <a:pt x="122" y="4268"/>
                    <a:pt x="293" y="4488"/>
                    <a:pt x="488" y="4683"/>
                  </a:cubicBezTo>
                  <a:cubicBezTo>
                    <a:pt x="693" y="4857"/>
                    <a:pt x="939" y="4999"/>
                    <a:pt x="1193" y="4999"/>
                  </a:cubicBezTo>
                  <a:cubicBezTo>
                    <a:pt x="1332" y="4999"/>
                    <a:pt x="1472" y="4957"/>
                    <a:pt x="1610" y="4854"/>
                  </a:cubicBezTo>
                  <a:lnTo>
                    <a:pt x="1634" y="4878"/>
                  </a:lnTo>
                  <a:lnTo>
                    <a:pt x="1683" y="4805"/>
                  </a:lnTo>
                  <a:lnTo>
                    <a:pt x="1732" y="4732"/>
                  </a:lnTo>
                  <a:cubicBezTo>
                    <a:pt x="1785" y="4670"/>
                    <a:pt x="1809" y="4646"/>
                    <a:pt x="1817" y="4646"/>
                  </a:cubicBezTo>
                  <a:cubicBezTo>
                    <a:pt x="1832" y="4646"/>
                    <a:pt x="1796" y="4718"/>
                    <a:pt x="1781" y="4780"/>
                  </a:cubicBezTo>
                  <a:cubicBezTo>
                    <a:pt x="1830" y="4707"/>
                    <a:pt x="1878" y="4634"/>
                    <a:pt x="1927" y="4585"/>
                  </a:cubicBezTo>
                  <a:cubicBezTo>
                    <a:pt x="1927" y="4570"/>
                    <a:pt x="1925" y="4564"/>
                    <a:pt x="1921" y="4564"/>
                  </a:cubicBezTo>
                  <a:cubicBezTo>
                    <a:pt x="1912" y="4564"/>
                    <a:pt x="1895" y="4593"/>
                    <a:pt x="1878" y="4610"/>
                  </a:cubicBezTo>
                  <a:cubicBezTo>
                    <a:pt x="1927" y="4488"/>
                    <a:pt x="2000" y="4366"/>
                    <a:pt x="2073" y="4244"/>
                  </a:cubicBezTo>
                  <a:cubicBezTo>
                    <a:pt x="2138" y="4169"/>
                    <a:pt x="2160" y="4165"/>
                    <a:pt x="2178" y="4165"/>
                  </a:cubicBezTo>
                  <a:cubicBezTo>
                    <a:pt x="2181" y="4165"/>
                    <a:pt x="2184" y="4165"/>
                    <a:pt x="2186" y="4165"/>
                  </a:cubicBezTo>
                  <a:cubicBezTo>
                    <a:pt x="2208" y="4165"/>
                    <a:pt x="2232" y="4159"/>
                    <a:pt x="2317" y="4049"/>
                  </a:cubicBezTo>
                  <a:lnTo>
                    <a:pt x="2488" y="3805"/>
                  </a:lnTo>
                  <a:lnTo>
                    <a:pt x="2586" y="3683"/>
                  </a:lnTo>
                  <a:lnTo>
                    <a:pt x="2634" y="3610"/>
                  </a:lnTo>
                  <a:lnTo>
                    <a:pt x="2683" y="3585"/>
                  </a:lnTo>
                  <a:lnTo>
                    <a:pt x="2756" y="3561"/>
                  </a:lnTo>
                  <a:cubicBezTo>
                    <a:pt x="2781" y="3537"/>
                    <a:pt x="2781" y="3537"/>
                    <a:pt x="2805" y="3537"/>
                  </a:cubicBezTo>
                  <a:lnTo>
                    <a:pt x="2805" y="3561"/>
                  </a:lnTo>
                  <a:lnTo>
                    <a:pt x="2781" y="3585"/>
                  </a:lnTo>
                  <a:cubicBezTo>
                    <a:pt x="2789" y="3577"/>
                    <a:pt x="2792" y="3575"/>
                    <a:pt x="2793" y="3575"/>
                  </a:cubicBezTo>
                  <a:cubicBezTo>
                    <a:pt x="2794" y="3575"/>
                    <a:pt x="2789" y="3585"/>
                    <a:pt x="2805" y="3585"/>
                  </a:cubicBezTo>
                  <a:cubicBezTo>
                    <a:pt x="2805" y="3634"/>
                    <a:pt x="2756" y="3683"/>
                    <a:pt x="2756" y="3707"/>
                  </a:cubicBezTo>
                  <a:lnTo>
                    <a:pt x="2756" y="3707"/>
                  </a:lnTo>
                  <a:cubicBezTo>
                    <a:pt x="2756" y="3707"/>
                    <a:pt x="2756" y="3683"/>
                    <a:pt x="2781" y="3683"/>
                  </a:cubicBezTo>
                  <a:lnTo>
                    <a:pt x="2781" y="3707"/>
                  </a:lnTo>
                  <a:cubicBezTo>
                    <a:pt x="2756" y="3927"/>
                    <a:pt x="2756" y="4098"/>
                    <a:pt x="2756" y="4098"/>
                  </a:cubicBezTo>
                  <a:lnTo>
                    <a:pt x="2830" y="4146"/>
                  </a:lnTo>
                  <a:cubicBezTo>
                    <a:pt x="2781" y="5024"/>
                    <a:pt x="2732" y="4439"/>
                    <a:pt x="2708" y="5244"/>
                  </a:cubicBezTo>
                  <a:cubicBezTo>
                    <a:pt x="2732" y="5341"/>
                    <a:pt x="2732" y="5439"/>
                    <a:pt x="2732" y="5537"/>
                  </a:cubicBezTo>
                  <a:cubicBezTo>
                    <a:pt x="2732" y="5659"/>
                    <a:pt x="2732" y="5805"/>
                    <a:pt x="2708" y="5951"/>
                  </a:cubicBezTo>
                  <a:cubicBezTo>
                    <a:pt x="2805" y="6049"/>
                    <a:pt x="2927" y="6146"/>
                    <a:pt x="3000" y="6171"/>
                  </a:cubicBezTo>
                  <a:cubicBezTo>
                    <a:pt x="3000" y="6171"/>
                    <a:pt x="3098" y="6293"/>
                    <a:pt x="3073" y="6293"/>
                  </a:cubicBezTo>
                  <a:cubicBezTo>
                    <a:pt x="3147" y="6293"/>
                    <a:pt x="3220" y="6390"/>
                    <a:pt x="3317" y="6463"/>
                  </a:cubicBezTo>
                  <a:cubicBezTo>
                    <a:pt x="3342" y="6463"/>
                    <a:pt x="3317" y="6415"/>
                    <a:pt x="3293" y="6390"/>
                  </a:cubicBezTo>
                  <a:lnTo>
                    <a:pt x="3293" y="6390"/>
                  </a:lnTo>
                  <a:lnTo>
                    <a:pt x="3366" y="6463"/>
                  </a:lnTo>
                  <a:lnTo>
                    <a:pt x="3464" y="6537"/>
                  </a:lnTo>
                  <a:cubicBezTo>
                    <a:pt x="3511" y="6584"/>
                    <a:pt x="3528" y="6611"/>
                    <a:pt x="3514" y="6611"/>
                  </a:cubicBezTo>
                  <a:cubicBezTo>
                    <a:pt x="3506" y="6611"/>
                    <a:pt x="3490" y="6603"/>
                    <a:pt x="3464" y="6585"/>
                  </a:cubicBezTo>
                  <a:lnTo>
                    <a:pt x="3464" y="6585"/>
                  </a:lnTo>
                  <a:cubicBezTo>
                    <a:pt x="3537" y="6634"/>
                    <a:pt x="3634" y="6683"/>
                    <a:pt x="3756" y="6756"/>
                  </a:cubicBezTo>
                  <a:lnTo>
                    <a:pt x="4269" y="7122"/>
                  </a:lnTo>
                  <a:cubicBezTo>
                    <a:pt x="4488" y="7024"/>
                    <a:pt x="4732" y="6878"/>
                    <a:pt x="5000" y="6732"/>
                  </a:cubicBezTo>
                  <a:cubicBezTo>
                    <a:pt x="5293" y="6537"/>
                    <a:pt x="5586" y="6317"/>
                    <a:pt x="5854" y="6098"/>
                  </a:cubicBezTo>
                  <a:cubicBezTo>
                    <a:pt x="6000" y="5976"/>
                    <a:pt x="6171" y="5854"/>
                    <a:pt x="6293" y="5732"/>
                  </a:cubicBezTo>
                  <a:lnTo>
                    <a:pt x="6708" y="5341"/>
                  </a:lnTo>
                  <a:lnTo>
                    <a:pt x="7147" y="4951"/>
                  </a:lnTo>
                  <a:cubicBezTo>
                    <a:pt x="7268" y="4829"/>
                    <a:pt x="7390" y="4732"/>
                    <a:pt x="7512" y="4634"/>
                  </a:cubicBezTo>
                  <a:lnTo>
                    <a:pt x="7683" y="4488"/>
                  </a:lnTo>
                  <a:cubicBezTo>
                    <a:pt x="7683" y="4439"/>
                    <a:pt x="7683" y="4463"/>
                    <a:pt x="7659" y="4390"/>
                  </a:cubicBezTo>
                  <a:cubicBezTo>
                    <a:pt x="7647" y="4366"/>
                    <a:pt x="7653" y="4366"/>
                    <a:pt x="7662" y="4366"/>
                  </a:cubicBezTo>
                  <a:cubicBezTo>
                    <a:pt x="7671" y="4366"/>
                    <a:pt x="7683" y="4366"/>
                    <a:pt x="7683" y="4341"/>
                  </a:cubicBezTo>
                  <a:cubicBezTo>
                    <a:pt x="7683" y="4423"/>
                    <a:pt x="7700" y="4402"/>
                    <a:pt x="7706" y="4422"/>
                  </a:cubicBezTo>
                  <a:lnTo>
                    <a:pt x="7706" y="4422"/>
                  </a:lnTo>
                  <a:lnTo>
                    <a:pt x="7708" y="4415"/>
                  </a:lnTo>
                  <a:lnTo>
                    <a:pt x="7708" y="4463"/>
                  </a:lnTo>
                  <a:cubicBezTo>
                    <a:pt x="7732" y="4463"/>
                    <a:pt x="7732" y="4439"/>
                    <a:pt x="7756" y="4415"/>
                  </a:cubicBezTo>
                  <a:cubicBezTo>
                    <a:pt x="7781" y="4415"/>
                    <a:pt x="7756" y="4415"/>
                    <a:pt x="7756" y="4463"/>
                  </a:cubicBezTo>
                  <a:lnTo>
                    <a:pt x="7805" y="4463"/>
                  </a:lnTo>
                  <a:cubicBezTo>
                    <a:pt x="7800" y="4469"/>
                    <a:pt x="7799" y="4470"/>
                    <a:pt x="7801" y="4470"/>
                  </a:cubicBezTo>
                  <a:cubicBezTo>
                    <a:pt x="7807" y="4470"/>
                    <a:pt x="7835" y="4456"/>
                    <a:pt x="7858" y="4456"/>
                  </a:cubicBezTo>
                  <a:cubicBezTo>
                    <a:pt x="7866" y="4456"/>
                    <a:pt x="7873" y="4458"/>
                    <a:pt x="7878" y="4463"/>
                  </a:cubicBezTo>
                  <a:cubicBezTo>
                    <a:pt x="7878" y="4476"/>
                    <a:pt x="7872" y="4476"/>
                    <a:pt x="7869" y="4476"/>
                  </a:cubicBezTo>
                  <a:cubicBezTo>
                    <a:pt x="7866" y="4476"/>
                    <a:pt x="7866" y="4476"/>
                    <a:pt x="7878" y="4488"/>
                  </a:cubicBezTo>
                  <a:cubicBezTo>
                    <a:pt x="7878" y="4512"/>
                    <a:pt x="7878" y="4537"/>
                    <a:pt x="7878" y="4537"/>
                  </a:cubicBezTo>
                  <a:cubicBezTo>
                    <a:pt x="7878" y="4537"/>
                    <a:pt x="7878" y="4561"/>
                    <a:pt x="7878" y="4561"/>
                  </a:cubicBezTo>
                  <a:lnTo>
                    <a:pt x="7878" y="4707"/>
                  </a:lnTo>
                  <a:cubicBezTo>
                    <a:pt x="7878" y="4747"/>
                    <a:pt x="7878" y="4818"/>
                    <a:pt x="7904" y="4818"/>
                  </a:cubicBezTo>
                  <a:cubicBezTo>
                    <a:pt x="7910" y="4818"/>
                    <a:pt x="7918" y="4814"/>
                    <a:pt x="7927" y="4805"/>
                  </a:cubicBezTo>
                  <a:lnTo>
                    <a:pt x="7927" y="4805"/>
                  </a:lnTo>
                  <a:cubicBezTo>
                    <a:pt x="7890" y="4842"/>
                    <a:pt x="7838" y="5038"/>
                    <a:pt x="7816" y="5038"/>
                  </a:cubicBezTo>
                  <a:cubicBezTo>
                    <a:pt x="7809" y="5038"/>
                    <a:pt x="7805" y="5021"/>
                    <a:pt x="7805" y="4976"/>
                  </a:cubicBezTo>
                  <a:cubicBezTo>
                    <a:pt x="7781" y="5073"/>
                    <a:pt x="7781" y="5171"/>
                    <a:pt x="7756" y="5293"/>
                  </a:cubicBezTo>
                  <a:lnTo>
                    <a:pt x="7805" y="5146"/>
                  </a:lnTo>
                  <a:lnTo>
                    <a:pt x="7805" y="5146"/>
                  </a:lnTo>
                  <a:cubicBezTo>
                    <a:pt x="7732" y="5415"/>
                    <a:pt x="7708" y="5683"/>
                    <a:pt x="7683" y="5976"/>
                  </a:cubicBezTo>
                  <a:lnTo>
                    <a:pt x="7732" y="5829"/>
                  </a:lnTo>
                  <a:lnTo>
                    <a:pt x="7732" y="5829"/>
                  </a:lnTo>
                  <a:cubicBezTo>
                    <a:pt x="7732" y="6024"/>
                    <a:pt x="7683" y="6195"/>
                    <a:pt x="7586" y="6341"/>
                  </a:cubicBezTo>
                  <a:lnTo>
                    <a:pt x="7610" y="6098"/>
                  </a:lnTo>
                  <a:lnTo>
                    <a:pt x="7610" y="6098"/>
                  </a:lnTo>
                  <a:cubicBezTo>
                    <a:pt x="7537" y="6415"/>
                    <a:pt x="7488" y="6732"/>
                    <a:pt x="7464" y="7049"/>
                  </a:cubicBezTo>
                  <a:lnTo>
                    <a:pt x="7488" y="6951"/>
                  </a:lnTo>
                  <a:lnTo>
                    <a:pt x="7488" y="6951"/>
                  </a:lnTo>
                  <a:cubicBezTo>
                    <a:pt x="7488" y="7040"/>
                    <a:pt x="7470" y="7237"/>
                    <a:pt x="7445" y="7493"/>
                  </a:cubicBezTo>
                  <a:lnTo>
                    <a:pt x="7445" y="7493"/>
                  </a:lnTo>
                  <a:cubicBezTo>
                    <a:pt x="7435" y="7507"/>
                    <a:pt x="7425" y="7522"/>
                    <a:pt x="7415" y="7537"/>
                  </a:cubicBezTo>
                  <a:lnTo>
                    <a:pt x="7440" y="7546"/>
                  </a:lnTo>
                  <a:lnTo>
                    <a:pt x="7440" y="7546"/>
                  </a:lnTo>
                  <a:cubicBezTo>
                    <a:pt x="7425" y="7698"/>
                    <a:pt x="7408" y="7869"/>
                    <a:pt x="7390" y="8049"/>
                  </a:cubicBezTo>
                  <a:lnTo>
                    <a:pt x="9073" y="8683"/>
                  </a:lnTo>
                  <a:cubicBezTo>
                    <a:pt x="9488" y="8024"/>
                    <a:pt x="9976" y="7268"/>
                    <a:pt x="10098" y="7073"/>
                  </a:cubicBezTo>
                  <a:lnTo>
                    <a:pt x="10098" y="7073"/>
                  </a:lnTo>
                  <a:lnTo>
                    <a:pt x="9951" y="7171"/>
                  </a:lnTo>
                  <a:lnTo>
                    <a:pt x="9951" y="7171"/>
                  </a:lnTo>
                  <a:lnTo>
                    <a:pt x="10119" y="6907"/>
                  </a:lnTo>
                  <a:lnTo>
                    <a:pt x="10119" y="6907"/>
                  </a:lnTo>
                  <a:cubicBezTo>
                    <a:pt x="10103" y="6944"/>
                    <a:pt x="10142" y="7109"/>
                    <a:pt x="10125" y="7143"/>
                  </a:cubicBezTo>
                  <a:lnTo>
                    <a:pt x="10125" y="7143"/>
                  </a:lnTo>
                  <a:cubicBezTo>
                    <a:pt x="10417" y="6730"/>
                    <a:pt x="10757" y="6365"/>
                    <a:pt x="11098" y="6000"/>
                  </a:cubicBezTo>
                  <a:cubicBezTo>
                    <a:pt x="11220" y="5878"/>
                    <a:pt x="11342" y="5756"/>
                    <a:pt x="11464" y="5659"/>
                  </a:cubicBezTo>
                  <a:lnTo>
                    <a:pt x="11659" y="5488"/>
                  </a:lnTo>
                  <a:cubicBezTo>
                    <a:pt x="11707" y="5463"/>
                    <a:pt x="11732" y="5439"/>
                    <a:pt x="11781" y="5415"/>
                  </a:cubicBezTo>
                  <a:lnTo>
                    <a:pt x="11829" y="5366"/>
                  </a:lnTo>
                  <a:cubicBezTo>
                    <a:pt x="11903" y="5293"/>
                    <a:pt x="12000" y="5244"/>
                    <a:pt x="12098" y="5195"/>
                  </a:cubicBezTo>
                  <a:cubicBezTo>
                    <a:pt x="12122" y="5195"/>
                    <a:pt x="12171" y="5171"/>
                    <a:pt x="12195" y="5171"/>
                  </a:cubicBezTo>
                  <a:lnTo>
                    <a:pt x="12268" y="5171"/>
                  </a:lnTo>
                  <a:lnTo>
                    <a:pt x="12268" y="5293"/>
                  </a:lnTo>
                  <a:cubicBezTo>
                    <a:pt x="12244" y="5415"/>
                    <a:pt x="12195" y="5415"/>
                    <a:pt x="12195" y="5415"/>
                  </a:cubicBezTo>
                  <a:cubicBezTo>
                    <a:pt x="12195" y="5427"/>
                    <a:pt x="12201" y="5433"/>
                    <a:pt x="12207" y="5433"/>
                  </a:cubicBezTo>
                  <a:cubicBezTo>
                    <a:pt x="12214" y="5433"/>
                    <a:pt x="12220" y="5427"/>
                    <a:pt x="12220" y="5415"/>
                  </a:cubicBezTo>
                  <a:cubicBezTo>
                    <a:pt x="12244" y="5415"/>
                    <a:pt x="12244" y="5415"/>
                    <a:pt x="12244" y="5439"/>
                  </a:cubicBezTo>
                  <a:cubicBezTo>
                    <a:pt x="12244" y="5488"/>
                    <a:pt x="12195" y="5488"/>
                    <a:pt x="12195" y="5488"/>
                  </a:cubicBezTo>
                  <a:cubicBezTo>
                    <a:pt x="12195" y="5488"/>
                    <a:pt x="12195" y="5519"/>
                    <a:pt x="12208" y="5519"/>
                  </a:cubicBezTo>
                  <a:cubicBezTo>
                    <a:pt x="12211" y="5519"/>
                    <a:pt x="12215" y="5517"/>
                    <a:pt x="12220" y="5512"/>
                  </a:cubicBezTo>
                  <a:cubicBezTo>
                    <a:pt x="12244" y="5512"/>
                    <a:pt x="12293" y="5439"/>
                    <a:pt x="12342" y="5390"/>
                  </a:cubicBezTo>
                  <a:lnTo>
                    <a:pt x="12342" y="5512"/>
                  </a:lnTo>
                  <a:lnTo>
                    <a:pt x="12293" y="5512"/>
                  </a:lnTo>
                  <a:cubicBezTo>
                    <a:pt x="12293" y="5512"/>
                    <a:pt x="12317" y="5512"/>
                    <a:pt x="12366" y="5537"/>
                  </a:cubicBezTo>
                  <a:cubicBezTo>
                    <a:pt x="12366" y="5561"/>
                    <a:pt x="12390" y="5561"/>
                    <a:pt x="12390" y="5585"/>
                  </a:cubicBezTo>
                  <a:cubicBezTo>
                    <a:pt x="12390" y="5610"/>
                    <a:pt x="12390" y="5610"/>
                    <a:pt x="12390" y="5634"/>
                  </a:cubicBezTo>
                  <a:lnTo>
                    <a:pt x="12390" y="5707"/>
                  </a:lnTo>
                  <a:cubicBezTo>
                    <a:pt x="12390" y="5976"/>
                    <a:pt x="12390" y="6268"/>
                    <a:pt x="12366" y="6561"/>
                  </a:cubicBezTo>
                  <a:cubicBezTo>
                    <a:pt x="12366" y="6707"/>
                    <a:pt x="12342" y="6854"/>
                    <a:pt x="12342" y="7000"/>
                  </a:cubicBezTo>
                  <a:lnTo>
                    <a:pt x="12293" y="7439"/>
                  </a:lnTo>
                  <a:cubicBezTo>
                    <a:pt x="12268" y="7439"/>
                    <a:pt x="12244" y="7293"/>
                    <a:pt x="12244" y="7171"/>
                  </a:cubicBezTo>
                  <a:cubicBezTo>
                    <a:pt x="12244" y="7268"/>
                    <a:pt x="12244" y="7341"/>
                    <a:pt x="12220" y="7439"/>
                  </a:cubicBezTo>
                  <a:cubicBezTo>
                    <a:pt x="12227" y="7415"/>
                    <a:pt x="12233" y="7406"/>
                    <a:pt x="12236" y="7406"/>
                  </a:cubicBezTo>
                  <a:cubicBezTo>
                    <a:pt x="12252" y="7406"/>
                    <a:pt x="12231" y="7601"/>
                    <a:pt x="12238" y="7601"/>
                  </a:cubicBezTo>
                  <a:cubicBezTo>
                    <a:pt x="12239" y="7601"/>
                    <a:pt x="12241" y="7596"/>
                    <a:pt x="12244" y="7585"/>
                  </a:cubicBezTo>
                  <a:lnTo>
                    <a:pt x="12244" y="7585"/>
                  </a:lnTo>
                  <a:cubicBezTo>
                    <a:pt x="12317" y="8000"/>
                    <a:pt x="12171" y="8561"/>
                    <a:pt x="12220" y="8951"/>
                  </a:cubicBezTo>
                  <a:lnTo>
                    <a:pt x="13073" y="9415"/>
                  </a:lnTo>
                  <a:cubicBezTo>
                    <a:pt x="13342" y="9585"/>
                    <a:pt x="13634" y="9707"/>
                    <a:pt x="13927" y="9829"/>
                  </a:cubicBezTo>
                  <a:cubicBezTo>
                    <a:pt x="13927" y="9902"/>
                    <a:pt x="13927" y="10000"/>
                    <a:pt x="13902" y="10073"/>
                  </a:cubicBezTo>
                  <a:cubicBezTo>
                    <a:pt x="13951" y="9951"/>
                    <a:pt x="13951" y="9829"/>
                    <a:pt x="13951" y="9732"/>
                  </a:cubicBezTo>
                  <a:lnTo>
                    <a:pt x="13878" y="9707"/>
                  </a:lnTo>
                  <a:cubicBezTo>
                    <a:pt x="13878" y="9439"/>
                    <a:pt x="13927" y="9634"/>
                    <a:pt x="13927" y="9390"/>
                  </a:cubicBezTo>
                  <a:cubicBezTo>
                    <a:pt x="13976" y="9390"/>
                    <a:pt x="13976" y="9610"/>
                    <a:pt x="13976" y="9829"/>
                  </a:cubicBezTo>
                  <a:cubicBezTo>
                    <a:pt x="14000" y="9683"/>
                    <a:pt x="14000" y="9512"/>
                    <a:pt x="13976" y="9366"/>
                  </a:cubicBezTo>
                  <a:cubicBezTo>
                    <a:pt x="13985" y="9299"/>
                    <a:pt x="13995" y="9288"/>
                    <a:pt x="14006" y="9288"/>
                  </a:cubicBezTo>
                  <a:cubicBezTo>
                    <a:pt x="14011" y="9288"/>
                    <a:pt x="14016" y="9290"/>
                    <a:pt x="14022" y="9290"/>
                  </a:cubicBezTo>
                  <a:cubicBezTo>
                    <a:pt x="14036" y="9290"/>
                    <a:pt x="14052" y="9278"/>
                    <a:pt x="14073" y="9195"/>
                  </a:cubicBezTo>
                  <a:cubicBezTo>
                    <a:pt x="14049" y="9000"/>
                    <a:pt x="14049" y="8829"/>
                    <a:pt x="14073" y="8634"/>
                  </a:cubicBezTo>
                  <a:cubicBezTo>
                    <a:pt x="14146" y="8195"/>
                    <a:pt x="14049" y="7951"/>
                    <a:pt x="14122" y="7537"/>
                  </a:cubicBezTo>
                  <a:lnTo>
                    <a:pt x="14122" y="7537"/>
                  </a:lnTo>
                  <a:lnTo>
                    <a:pt x="14122" y="7585"/>
                  </a:lnTo>
                  <a:cubicBezTo>
                    <a:pt x="14169" y="7444"/>
                    <a:pt x="14171" y="7165"/>
                    <a:pt x="14193" y="6882"/>
                  </a:cubicBezTo>
                  <a:lnTo>
                    <a:pt x="14193" y="6882"/>
                  </a:lnTo>
                  <a:cubicBezTo>
                    <a:pt x="14188" y="6910"/>
                    <a:pt x="14177" y="6934"/>
                    <a:pt x="14167" y="6934"/>
                  </a:cubicBezTo>
                  <a:cubicBezTo>
                    <a:pt x="14156" y="6934"/>
                    <a:pt x="14146" y="6906"/>
                    <a:pt x="14146" y="6829"/>
                  </a:cubicBezTo>
                  <a:cubicBezTo>
                    <a:pt x="14195" y="6537"/>
                    <a:pt x="14171" y="6293"/>
                    <a:pt x="14220" y="6073"/>
                  </a:cubicBezTo>
                  <a:lnTo>
                    <a:pt x="14171" y="5829"/>
                  </a:lnTo>
                  <a:lnTo>
                    <a:pt x="14171" y="5561"/>
                  </a:lnTo>
                  <a:cubicBezTo>
                    <a:pt x="14171" y="5366"/>
                    <a:pt x="14171" y="5195"/>
                    <a:pt x="14146" y="5024"/>
                  </a:cubicBezTo>
                  <a:cubicBezTo>
                    <a:pt x="14098" y="4634"/>
                    <a:pt x="14049" y="4171"/>
                    <a:pt x="13976" y="3659"/>
                  </a:cubicBezTo>
                  <a:lnTo>
                    <a:pt x="13317" y="3244"/>
                  </a:lnTo>
                  <a:cubicBezTo>
                    <a:pt x="13220" y="3171"/>
                    <a:pt x="13098" y="3122"/>
                    <a:pt x="12976" y="3049"/>
                  </a:cubicBezTo>
                  <a:lnTo>
                    <a:pt x="12537" y="2829"/>
                  </a:lnTo>
                  <a:cubicBezTo>
                    <a:pt x="12244" y="2927"/>
                    <a:pt x="11976" y="3073"/>
                    <a:pt x="11683" y="3195"/>
                  </a:cubicBezTo>
                  <a:cubicBezTo>
                    <a:pt x="11537" y="3268"/>
                    <a:pt x="11390" y="3341"/>
                    <a:pt x="11268" y="3439"/>
                  </a:cubicBezTo>
                  <a:lnTo>
                    <a:pt x="11049" y="3561"/>
                  </a:lnTo>
                  <a:cubicBezTo>
                    <a:pt x="10976" y="3585"/>
                    <a:pt x="10903" y="3659"/>
                    <a:pt x="10829" y="3683"/>
                  </a:cubicBezTo>
                  <a:lnTo>
                    <a:pt x="10610" y="3829"/>
                  </a:lnTo>
                  <a:lnTo>
                    <a:pt x="10488" y="3951"/>
                  </a:lnTo>
                  <a:lnTo>
                    <a:pt x="10244" y="4122"/>
                  </a:lnTo>
                  <a:cubicBezTo>
                    <a:pt x="10098" y="4268"/>
                    <a:pt x="9951" y="4390"/>
                    <a:pt x="9829" y="4512"/>
                  </a:cubicBezTo>
                  <a:cubicBezTo>
                    <a:pt x="9812" y="4530"/>
                    <a:pt x="9794" y="4548"/>
                    <a:pt x="9776" y="4565"/>
                  </a:cubicBezTo>
                  <a:lnTo>
                    <a:pt x="9776" y="4565"/>
                  </a:lnTo>
                  <a:cubicBezTo>
                    <a:pt x="9804" y="4117"/>
                    <a:pt x="9797" y="3672"/>
                    <a:pt x="9756" y="3244"/>
                  </a:cubicBezTo>
                  <a:cubicBezTo>
                    <a:pt x="9781" y="3122"/>
                    <a:pt x="9781" y="3000"/>
                    <a:pt x="9756" y="2878"/>
                  </a:cubicBezTo>
                  <a:cubicBezTo>
                    <a:pt x="9756" y="2756"/>
                    <a:pt x="9732" y="2634"/>
                    <a:pt x="9707" y="2512"/>
                  </a:cubicBezTo>
                  <a:lnTo>
                    <a:pt x="9317" y="2171"/>
                  </a:lnTo>
                  <a:lnTo>
                    <a:pt x="9317" y="2171"/>
                  </a:lnTo>
                  <a:cubicBezTo>
                    <a:pt x="9366" y="2244"/>
                    <a:pt x="9390" y="2268"/>
                    <a:pt x="9366" y="2268"/>
                  </a:cubicBezTo>
                  <a:cubicBezTo>
                    <a:pt x="9342" y="2268"/>
                    <a:pt x="9317" y="2244"/>
                    <a:pt x="9268" y="2220"/>
                  </a:cubicBezTo>
                  <a:lnTo>
                    <a:pt x="9098" y="2049"/>
                  </a:lnTo>
                  <a:cubicBezTo>
                    <a:pt x="8927" y="1976"/>
                    <a:pt x="8927" y="2000"/>
                    <a:pt x="8903" y="1976"/>
                  </a:cubicBezTo>
                  <a:cubicBezTo>
                    <a:pt x="8878" y="1976"/>
                    <a:pt x="8854" y="1976"/>
                    <a:pt x="8805" y="1951"/>
                  </a:cubicBezTo>
                  <a:lnTo>
                    <a:pt x="8683" y="1927"/>
                  </a:lnTo>
                  <a:lnTo>
                    <a:pt x="8464" y="1829"/>
                  </a:lnTo>
                  <a:lnTo>
                    <a:pt x="8366" y="1805"/>
                  </a:lnTo>
                  <a:cubicBezTo>
                    <a:pt x="8220" y="1854"/>
                    <a:pt x="8049" y="1927"/>
                    <a:pt x="7829" y="2000"/>
                  </a:cubicBezTo>
                  <a:lnTo>
                    <a:pt x="7683" y="2073"/>
                  </a:lnTo>
                  <a:lnTo>
                    <a:pt x="7488" y="2171"/>
                  </a:lnTo>
                  <a:lnTo>
                    <a:pt x="7122" y="2366"/>
                  </a:lnTo>
                  <a:cubicBezTo>
                    <a:pt x="6878" y="2537"/>
                    <a:pt x="6586" y="2707"/>
                    <a:pt x="6342" y="2927"/>
                  </a:cubicBezTo>
                  <a:cubicBezTo>
                    <a:pt x="6171" y="3073"/>
                    <a:pt x="6000" y="3220"/>
                    <a:pt x="5829" y="3366"/>
                  </a:cubicBezTo>
                  <a:lnTo>
                    <a:pt x="5342" y="3805"/>
                  </a:lnTo>
                  <a:cubicBezTo>
                    <a:pt x="5220" y="3902"/>
                    <a:pt x="5244" y="3902"/>
                    <a:pt x="5195" y="3927"/>
                  </a:cubicBezTo>
                  <a:lnTo>
                    <a:pt x="5147" y="3976"/>
                  </a:lnTo>
                  <a:cubicBezTo>
                    <a:pt x="5073" y="4049"/>
                    <a:pt x="5000" y="4098"/>
                    <a:pt x="4927" y="4122"/>
                  </a:cubicBezTo>
                  <a:cubicBezTo>
                    <a:pt x="4903" y="4146"/>
                    <a:pt x="4854" y="4171"/>
                    <a:pt x="4805" y="4171"/>
                  </a:cubicBezTo>
                  <a:lnTo>
                    <a:pt x="4781" y="4195"/>
                  </a:lnTo>
                  <a:cubicBezTo>
                    <a:pt x="4781" y="4171"/>
                    <a:pt x="4781" y="4146"/>
                    <a:pt x="4781" y="4122"/>
                  </a:cubicBezTo>
                  <a:cubicBezTo>
                    <a:pt x="4781" y="4098"/>
                    <a:pt x="4781" y="4049"/>
                    <a:pt x="4781" y="4000"/>
                  </a:cubicBezTo>
                  <a:lnTo>
                    <a:pt x="4781" y="3976"/>
                  </a:lnTo>
                  <a:cubicBezTo>
                    <a:pt x="4781" y="3951"/>
                    <a:pt x="4781" y="3927"/>
                    <a:pt x="4781" y="3902"/>
                  </a:cubicBezTo>
                  <a:lnTo>
                    <a:pt x="4781" y="3756"/>
                  </a:lnTo>
                  <a:cubicBezTo>
                    <a:pt x="4781" y="3512"/>
                    <a:pt x="4830" y="3293"/>
                    <a:pt x="4830" y="3049"/>
                  </a:cubicBezTo>
                  <a:cubicBezTo>
                    <a:pt x="4854" y="2805"/>
                    <a:pt x="4878" y="2537"/>
                    <a:pt x="4903" y="2293"/>
                  </a:cubicBezTo>
                  <a:cubicBezTo>
                    <a:pt x="4951" y="1781"/>
                    <a:pt x="4976" y="1293"/>
                    <a:pt x="5025" y="829"/>
                  </a:cubicBezTo>
                  <a:lnTo>
                    <a:pt x="4781" y="610"/>
                  </a:lnTo>
                  <a:lnTo>
                    <a:pt x="4756" y="585"/>
                  </a:lnTo>
                  <a:lnTo>
                    <a:pt x="4756" y="561"/>
                  </a:lnTo>
                  <a:lnTo>
                    <a:pt x="4732" y="537"/>
                  </a:lnTo>
                  <a:lnTo>
                    <a:pt x="4683" y="464"/>
                  </a:lnTo>
                  <a:lnTo>
                    <a:pt x="4561" y="342"/>
                  </a:lnTo>
                  <a:lnTo>
                    <a:pt x="4561" y="342"/>
                  </a:lnTo>
                  <a:cubicBezTo>
                    <a:pt x="4391" y="195"/>
                    <a:pt x="4439" y="146"/>
                    <a:pt x="4342" y="49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35"/>
          <p:cNvGrpSpPr/>
          <p:nvPr/>
        </p:nvGrpSpPr>
        <p:grpSpPr>
          <a:xfrm>
            <a:off x="6895376" y="926014"/>
            <a:ext cx="2248625" cy="2505775"/>
            <a:chOff x="6895376" y="926014"/>
            <a:chExt cx="2248625" cy="2505775"/>
          </a:xfrm>
        </p:grpSpPr>
        <p:sp>
          <p:nvSpPr>
            <p:cNvPr id="1055" name="Google Shape;1055;p35"/>
            <p:cNvSpPr/>
            <p:nvPr/>
          </p:nvSpPr>
          <p:spPr>
            <a:xfrm>
              <a:off x="6895376" y="926014"/>
              <a:ext cx="1838380" cy="118236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 rot="5875126">
              <a:off x="7083391" y="1432210"/>
              <a:ext cx="2322147" cy="1493394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7" name="Google Shape;1057;p35"/>
            <p:cNvGrpSpPr/>
            <p:nvPr/>
          </p:nvGrpSpPr>
          <p:grpSpPr>
            <a:xfrm rot="-1791235">
              <a:off x="7568642" y="1275391"/>
              <a:ext cx="719311" cy="904710"/>
              <a:chOff x="632000" y="3011150"/>
              <a:chExt cx="212225" cy="266925"/>
            </a:xfrm>
          </p:grpSpPr>
          <p:sp>
            <p:nvSpPr>
              <p:cNvPr id="1058" name="Google Shape;1058;p35"/>
              <p:cNvSpPr/>
              <p:nvPr/>
            </p:nvSpPr>
            <p:spPr>
              <a:xfrm>
                <a:off x="767375" y="3031875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147"/>
                    </a:moveTo>
                    <a:lnTo>
                      <a:pt x="0" y="0"/>
                    </a:lnTo>
                    <a:cubicBezTo>
                      <a:pt x="0" y="49"/>
                      <a:pt x="0" y="98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>
                <a:off x="701525" y="3033700"/>
                <a:ext cx="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3" extrusionOk="0">
                    <a:moveTo>
                      <a:pt x="0" y="123"/>
                    </a:moveTo>
                    <a:lnTo>
                      <a:pt x="0" y="1"/>
                    </a:lnTo>
                    <a:cubicBezTo>
                      <a:pt x="0" y="49"/>
                      <a:pt x="0" y="74"/>
                      <a:pt x="0" y="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>
                <a:off x="632000" y="3030050"/>
                <a:ext cx="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4" extrusionOk="0">
                    <a:moveTo>
                      <a:pt x="1" y="73"/>
                    </a:moveTo>
                    <a:lnTo>
                      <a:pt x="1" y="0"/>
                    </a:lnTo>
                    <a:cubicBezTo>
                      <a:pt x="1" y="25"/>
                      <a:pt x="1" y="49"/>
                      <a:pt x="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>
                <a:off x="649075" y="3150175"/>
                <a:ext cx="6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25" y="0"/>
                    </a:moveTo>
                    <a:cubicBezTo>
                      <a:pt x="1" y="0"/>
                      <a:pt x="1" y="49"/>
                      <a:pt x="1" y="73"/>
                    </a:cubicBezTo>
                    <a:cubicBezTo>
                      <a:pt x="1" y="49"/>
                      <a:pt x="25" y="24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5"/>
              <p:cNvSpPr/>
              <p:nvPr/>
            </p:nvSpPr>
            <p:spPr>
              <a:xfrm>
                <a:off x="649075" y="3152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5"/>
              <p:cNvSpPr/>
              <p:nvPr/>
            </p:nvSpPr>
            <p:spPr>
              <a:xfrm>
                <a:off x="646025" y="3144675"/>
                <a:ext cx="4880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17" extrusionOk="0">
                    <a:moveTo>
                      <a:pt x="1049" y="0"/>
                    </a:moveTo>
                    <a:lnTo>
                      <a:pt x="635" y="98"/>
                    </a:lnTo>
                    <a:cubicBezTo>
                      <a:pt x="586" y="147"/>
                      <a:pt x="562" y="220"/>
                      <a:pt x="537" y="293"/>
                    </a:cubicBezTo>
                    <a:cubicBezTo>
                      <a:pt x="537" y="293"/>
                      <a:pt x="537" y="293"/>
                      <a:pt x="537" y="318"/>
                    </a:cubicBezTo>
                    <a:cubicBezTo>
                      <a:pt x="447" y="287"/>
                      <a:pt x="347" y="267"/>
                      <a:pt x="267" y="267"/>
                    </a:cubicBezTo>
                    <a:cubicBezTo>
                      <a:pt x="217" y="267"/>
                      <a:pt x="175" y="275"/>
                      <a:pt x="147" y="293"/>
                    </a:cubicBezTo>
                    <a:lnTo>
                      <a:pt x="147" y="318"/>
                    </a:lnTo>
                    <a:cubicBezTo>
                      <a:pt x="123" y="342"/>
                      <a:pt x="147" y="366"/>
                      <a:pt x="123" y="366"/>
                    </a:cubicBezTo>
                    <a:cubicBezTo>
                      <a:pt x="123" y="391"/>
                      <a:pt x="123" y="391"/>
                      <a:pt x="123" y="415"/>
                    </a:cubicBezTo>
                    <a:cubicBezTo>
                      <a:pt x="123" y="440"/>
                      <a:pt x="110" y="440"/>
                      <a:pt x="98" y="440"/>
                    </a:cubicBezTo>
                    <a:cubicBezTo>
                      <a:pt x="86" y="440"/>
                      <a:pt x="74" y="440"/>
                      <a:pt x="74" y="464"/>
                    </a:cubicBezTo>
                    <a:cubicBezTo>
                      <a:pt x="25" y="683"/>
                      <a:pt x="1" y="927"/>
                      <a:pt x="1" y="1147"/>
                    </a:cubicBezTo>
                    <a:cubicBezTo>
                      <a:pt x="25" y="1220"/>
                      <a:pt x="25" y="1293"/>
                      <a:pt x="50" y="1366"/>
                    </a:cubicBezTo>
                    <a:cubicBezTo>
                      <a:pt x="50" y="1391"/>
                      <a:pt x="50" y="1391"/>
                      <a:pt x="50" y="1415"/>
                    </a:cubicBezTo>
                    <a:cubicBezTo>
                      <a:pt x="50" y="1415"/>
                      <a:pt x="98" y="1513"/>
                      <a:pt x="147" y="1635"/>
                    </a:cubicBezTo>
                    <a:cubicBezTo>
                      <a:pt x="196" y="1708"/>
                      <a:pt x="245" y="1781"/>
                      <a:pt x="293" y="1854"/>
                    </a:cubicBezTo>
                    <a:lnTo>
                      <a:pt x="318" y="1854"/>
                    </a:lnTo>
                    <a:cubicBezTo>
                      <a:pt x="415" y="1927"/>
                      <a:pt x="318" y="1903"/>
                      <a:pt x="415" y="1976"/>
                    </a:cubicBezTo>
                    <a:cubicBezTo>
                      <a:pt x="440" y="1976"/>
                      <a:pt x="489" y="2000"/>
                      <a:pt x="513" y="2025"/>
                    </a:cubicBezTo>
                    <a:cubicBezTo>
                      <a:pt x="537" y="2049"/>
                      <a:pt x="562" y="2049"/>
                      <a:pt x="610" y="2074"/>
                    </a:cubicBezTo>
                    <a:cubicBezTo>
                      <a:pt x="610" y="2074"/>
                      <a:pt x="659" y="2098"/>
                      <a:pt x="635" y="2098"/>
                    </a:cubicBezTo>
                    <a:cubicBezTo>
                      <a:pt x="635" y="2106"/>
                      <a:pt x="640" y="2109"/>
                      <a:pt x="649" y="2109"/>
                    </a:cubicBezTo>
                    <a:cubicBezTo>
                      <a:pt x="667" y="2109"/>
                      <a:pt x="700" y="2098"/>
                      <a:pt x="732" y="2098"/>
                    </a:cubicBezTo>
                    <a:cubicBezTo>
                      <a:pt x="757" y="2098"/>
                      <a:pt x="732" y="2098"/>
                      <a:pt x="732" y="2074"/>
                    </a:cubicBezTo>
                    <a:lnTo>
                      <a:pt x="806" y="2074"/>
                    </a:lnTo>
                    <a:cubicBezTo>
                      <a:pt x="822" y="2074"/>
                      <a:pt x="827" y="2096"/>
                      <a:pt x="822" y="2103"/>
                    </a:cubicBezTo>
                    <a:lnTo>
                      <a:pt x="822" y="2103"/>
                    </a:lnTo>
                    <a:cubicBezTo>
                      <a:pt x="816" y="2101"/>
                      <a:pt x="811" y="2100"/>
                      <a:pt x="806" y="2098"/>
                    </a:cubicBezTo>
                    <a:lnTo>
                      <a:pt x="806" y="2098"/>
                    </a:lnTo>
                    <a:cubicBezTo>
                      <a:pt x="810" y="2103"/>
                      <a:pt x="814" y="2105"/>
                      <a:pt x="817" y="2105"/>
                    </a:cubicBezTo>
                    <a:cubicBezTo>
                      <a:pt x="819" y="2105"/>
                      <a:pt x="821" y="2104"/>
                      <a:pt x="822" y="2103"/>
                    </a:cubicBezTo>
                    <a:lnTo>
                      <a:pt x="822" y="2103"/>
                    </a:lnTo>
                    <a:cubicBezTo>
                      <a:pt x="854" y="2112"/>
                      <a:pt x="891" y="2116"/>
                      <a:pt x="928" y="2116"/>
                    </a:cubicBezTo>
                    <a:cubicBezTo>
                      <a:pt x="970" y="2116"/>
                      <a:pt x="1013" y="2110"/>
                      <a:pt x="1049" y="2098"/>
                    </a:cubicBezTo>
                    <a:cubicBezTo>
                      <a:pt x="1171" y="2074"/>
                      <a:pt x="1269" y="2049"/>
                      <a:pt x="1367" y="2000"/>
                    </a:cubicBezTo>
                    <a:cubicBezTo>
                      <a:pt x="1537" y="1903"/>
                      <a:pt x="1684" y="1781"/>
                      <a:pt x="1781" y="1610"/>
                    </a:cubicBezTo>
                    <a:cubicBezTo>
                      <a:pt x="1757" y="1610"/>
                      <a:pt x="1732" y="1683"/>
                      <a:pt x="1708" y="1683"/>
                    </a:cubicBezTo>
                    <a:cubicBezTo>
                      <a:pt x="1708" y="1635"/>
                      <a:pt x="1757" y="1635"/>
                      <a:pt x="1757" y="1586"/>
                    </a:cubicBezTo>
                    <a:cubicBezTo>
                      <a:pt x="1757" y="1561"/>
                      <a:pt x="1806" y="1513"/>
                      <a:pt x="1854" y="1513"/>
                    </a:cubicBezTo>
                    <a:lnTo>
                      <a:pt x="1854" y="1488"/>
                    </a:lnTo>
                    <a:lnTo>
                      <a:pt x="1879" y="1464"/>
                    </a:lnTo>
                    <a:cubicBezTo>
                      <a:pt x="1903" y="1366"/>
                      <a:pt x="1903" y="1342"/>
                      <a:pt x="1928" y="1342"/>
                    </a:cubicBezTo>
                    <a:cubicBezTo>
                      <a:pt x="1928" y="1293"/>
                      <a:pt x="1952" y="1269"/>
                      <a:pt x="1952" y="1220"/>
                    </a:cubicBezTo>
                    <a:cubicBezTo>
                      <a:pt x="1952" y="1147"/>
                      <a:pt x="1952" y="1074"/>
                      <a:pt x="1952" y="1000"/>
                    </a:cubicBezTo>
                    <a:cubicBezTo>
                      <a:pt x="1952" y="1000"/>
                      <a:pt x="1952" y="1011"/>
                      <a:pt x="1945" y="1011"/>
                    </a:cubicBezTo>
                    <a:cubicBezTo>
                      <a:pt x="1941" y="1011"/>
                      <a:pt x="1936" y="1009"/>
                      <a:pt x="1928" y="1000"/>
                    </a:cubicBezTo>
                    <a:cubicBezTo>
                      <a:pt x="1903" y="976"/>
                      <a:pt x="1903" y="927"/>
                      <a:pt x="1928" y="903"/>
                    </a:cubicBezTo>
                    <a:cubicBezTo>
                      <a:pt x="1949" y="903"/>
                      <a:pt x="1913" y="826"/>
                      <a:pt x="1888" y="826"/>
                    </a:cubicBezTo>
                    <a:cubicBezTo>
                      <a:pt x="1884" y="826"/>
                      <a:pt x="1881" y="827"/>
                      <a:pt x="1879" y="830"/>
                    </a:cubicBezTo>
                    <a:cubicBezTo>
                      <a:pt x="1879" y="830"/>
                      <a:pt x="1879" y="767"/>
                      <a:pt x="1891" y="767"/>
                    </a:cubicBezTo>
                    <a:cubicBezTo>
                      <a:pt x="1894" y="767"/>
                      <a:pt x="1898" y="771"/>
                      <a:pt x="1903" y="781"/>
                    </a:cubicBezTo>
                    <a:cubicBezTo>
                      <a:pt x="1903" y="757"/>
                      <a:pt x="1879" y="732"/>
                      <a:pt x="1879" y="732"/>
                    </a:cubicBezTo>
                    <a:lnTo>
                      <a:pt x="1879" y="781"/>
                    </a:lnTo>
                    <a:cubicBezTo>
                      <a:pt x="1830" y="683"/>
                      <a:pt x="1830" y="635"/>
                      <a:pt x="1806" y="610"/>
                    </a:cubicBezTo>
                    <a:lnTo>
                      <a:pt x="1806" y="635"/>
                    </a:lnTo>
                    <a:cubicBezTo>
                      <a:pt x="1781" y="586"/>
                      <a:pt x="1757" y="561"/>
                      <a:pt x="1757" y="537"/>
                    </a:cubicBezTo>
                    <a:lnTo>
                      <a:pt x="1757" y="537"/>
                    </a:lnTo>
                    <a:lnTo>
                      <a:pt x="1806" y="561"/>
                    </a:lnTo>
                    <a:cubicBezTo>
                      <a:pt x="1757" y="513"/>
                      <a:pt x="1732" y="464"/>
                      <a:pt x="1684" y="415"/>
                    </a:cubicBezTo>
                    <a:lnTo>
                      <a:pt x="1684" y="440"/>
                    </a:lnTo>
                    <a:cubicBezTo>
                      <a:pt x="1635" y="415"/>
                      <a:pt x="1562" y="318"/>
                      <a:pt x="1464" y="269"/>
                    </a:cubicBezTo>
                    <a:cubicBezTo>
                      <a:pt x="1391" y="196"/>
                      <a:pt x="1318" y="171"/>
                      <a:pt x="1245" y="147"/>
                    </a:cubicBezTo>
                    <a:lnTo>
                      <a:pt x="1245" y="171"/>
                    </a:lnTo>
                    <a:lnTo>
                      <a:pt x="1196" y="147"/>
                    </a:lnTo>
                    <a:cubicBezTo>
                      <a:pt x="1196" y="147"/>
                      <a:pt x="1245" y="122"/>
                      <a:pt x="1245" y="122"/>
                    </a:cubicBezTo>
                    <a:cubicBezTo>
                      <a:pt x="1245" y="122"/>
                      <a:pt x="1147" y="49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5"/>
              <p:cNvSpPr/>
              <p:nvPr/>
            </p:nvSpPr>
            <p:spPr>
              <a:xfrm>
                <a:off x="798475" y="3083700"/>
                <a:ext cx="457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928" extrusionOk="0">
                    <a:moveTo>
                      <a:pt x="927" y="1"/>
                    </a:moveTo>
                    <a:lnTo>
                      <a:pt x="512" y="25"/>
                    </a:lnTo>
                    <a:lnTo>
                      <a:pt x="439" y="98"/>
                    </a:lnTo>
                    <a:lnTo>
                      <a:pt x="390" y="98"/>
                    </a:lnTo>
                    <a:cubicBezTo>
                      <a:pt x="366" y="98"/>
                      <a:pt x="342" y="122"/>
                      <a:pt x="317" y="122"/>
                    </a:cubicBezTo>
                    <a:lnTo>
                      <a:pt x="244" y="171"/>
                    </a:lnTo>
                    <a:cubicBezTo>
                      <a:pt x="206" y="190"/>
                      <a:pt x="182" y="210"/>
                      <a:pt x="162" y="229"/>
                    </a:cubicBezTo>
                    <a:lnTo>
                      <a:pt x="162" y="229"/>
                    </a:lnTo>
                    <a:cubicBezTo>
                      <a:pt x="165" y="226"/>
                      <a:pt x="168" y="223"/>
                      <a:pt x="171" y="220"/>
                    </a:cubicBezTo>
                    <a:lnTo>
                      <a:pt x="171" y="220"/>
                    </a:lnTo>
                    <a:lnTo>
                      <a:pt x="146" y="244"/>
                    </a:lnTo>
                    <a:cubicBezTo>
                      <a:pt x="152" y="239"/>
                      <a:pt x="157" y="234"/>
                      <a:pt x="162" y="229"/>
                    </a:cubicBezTo>
                    <a:lnTo>
                      <a:pt x="162" y="229"/>
                    </a:lnTo>
                    <a:cubicBezTo>
                      <a:pt x="96" y="299"/>
                      <a:pt x="72" y="369"/>
                      <a:pt x="49" y="440"/>
                    </a:cubicBezTo>
                    <a:cubicBezTo>
                      <a:pt x="49" y="464"/>
                      <a:pt x="25" y="488"/>
                      <a:pt x="0" y="513"/>
                    </a:cubicBezTo>
                    <a:lnTo>
                      <a:pt x="0" y="561"/>
                    </a:lnTo>
                    <a:lnTo>
                      <a:pt x="0" y="610"/>
                    </a:lnTo>
                    <a:cubicBezTo>
                      <a:pt x="0" y="610"/>
                      <a:pt x="49" y="635"/>
                      <a:pt x="49" y="683"/>
                    </a:cubicBezTo>
                    <a:cubicBezTo>
                      <a:pt x="73" y="708"/>
                      <a:pt x="73" y="732"/>
                      <a:pt x="98" y="757"/>
                    </a:cubicBezTo>
                    <a:cubicBezTo>
                      <a:pt x="73" y="903"/>
                      <a:pt x="98" y="1049"/>
                      <a:pt x="146" y="1196"/>
                    </a:cubicBezTo>
                    <a:cubicBezTo>
                      <a:pt x="171" y="1342"/>
                      <a:pt x="244" y="1464"/>
                      <a:pt x="317" y="1561"/>
                    </a:cubicBezTo>
                    <a:cubicBezTo>
                      <a:pt x="415" y="1708"/>
                      <a:pt x="561" y="1830"/>
                      <a:pt x="707" y="1927"/>
                    </a:cubicBezTo>
                    <a:lnTo>
                      <a:pt x="1146" y="1927"/>
                    </a:lnTo>
                    <a:cubicBezTo>
                      <a:pt x="1244" y="1854"/>
                      <a:pt x="1317" y="1781"/>
                      <a:pt x="1390" y="1732"/>
                    </a:cubicBezTo>
                    <a:cubicBezTo>
                      <a:pt x="1464" y="1708"/>
                      <a:pt x="1512" y="1659"/>
                      <a:pt x="1561" y="1586"/>
                    </a:cubicBezTo>
                    <a:lnTo>
                      <a:pt x="1561" y="1586"/>
                    </a:lnTo>
                    <a:cubicBezTo>
                      <a:pt x="1553" y="1594"/>
                      <a:pt x="1548" y="1597"/>
                      <a:pt x="1545" y="1597"/>
                    </a:cubicBezTo>
                    <a:cubicBezTo>
                      <a:pt x="1539" y="1597"/>
                      <a:pt x="1545" y="1586"/>
                      <a:pt x="1561" y="1586"/>
                    </a:cubicBezTo>
                    <a:cubicBezTo>
                      <a:pt x="1585" y="1561"/>
                      <a:pt x="1634" y="1513"/>
                      <a:pt x="1634" y="1513"/>
                    </a:cubicBezTo>
                    <a:cubicBezTo>
                      <a:pt x="1634" y="1513"/>
                      <a:pt x="1634" y="1513"/>
                      <a:pt x="1683" y="1415"/>
                    </a:cubicBezTo>
                    <a:cubicBezTo>
                      <a:pt x="1707" y="1391"/>
                      <a:pt x="1707" y="1342"/>
                      <a:pt x="1732" y="1318"/>
                    </a:cubicBezTo>
                    <a:cubicBezTo>
                      <a:pt x="1756" y="1269"/>
                      <a:pt x="1781" y="1196"/>
                      <a:pt x="1805" y="1147"/>
                    </a:cubicBezTo>
                    <a:cubicBezTo>
                      <a:pt x="1829" y="1001"/>
                      <a:pt x="1829" y="854"/>
                      <a:pt x="1781" y="708"/>
                    </a:cubicBezTo>
                    <a:cubicBezTo>
                      <a:pt x="1707" y="586"/>
                      <a:pt x="1634" y="464"/>
                      <a:pt x="1512" y="366"/>
                    </a:cubicBezTo>
                    <a:cubicBezTo>
                      <a:pt x="1464" y="342"/>
                      <a:pt x="1415" y="318"/>
                      <a:pt x="1390" y="269"/>
                    </a:cubicBezTo>
                    <a:lnTo>
                      <a:pt x="1317" y="220"/>
                    </a:lnTo>
                    <a:lnTo>
                      <a:pt x="1244" y="220"/>
                    </a:lnTo>
                    <a:cubicBezTo>
                      <a:pt x="1220" y="171"/>
                      <a:pt x="1195" y="147"/>
                      <a:pt x="1171" y="122"/>
                    </a:cubicBezTo>
                    <a:lnTo>
                      <a:pt x="1122" y="98"/>
                    </a:lnTo>
                    <a:cubicBezTo>
                      <a:pt x="1049" y="49"/>
                      <a:pt x="1000" y="25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5"/>
              <p:cNvSpPr/>
              <p:nvPr/>
            </p:nvSpPr>
            <p:spPr>
              <a:xfrm>
                <a:off x="802125" y="3090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5"/>
              <p:cNvSpPr/>
              <p:nvPr/>
            </p:nvSpPr>
            <p:spPr>
              <a:xfrm>
                <a:off x="713700" y="3105650"/>
                <a:ext cx="5002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074" extrusionOk="0">
                    <a:moveTo>
                      <a:pt x="1001" y="1"/>
                    </a:moveTo>
                    <a:cubicBezTo>
                      <a:pt x="928" y="25"/>
                      <a:pt x="879" y="25"/>
                      <a:pt x="830" y="49"/>
                    </a:cubicBezTo>
                    <a:lnTo>
                      <a:pt x="684" y="123"/>
                    </a:lnTo>
                    <a:lnTo>
                      <a:pt x="660" y="123"/>
                    </a:lnTo>
                    <a:cubicBezTo>
                      <a:pt x="538" y="123"/>
                      <a:pt x="416" y="147"/>
                      <a:pt x="318" y="220"/>
                    </a:cubicBezTo>
                    <a:cubicBezTo>
                      <a:pt x="220" y="269"/>
                      <a:pt x="147" y="366"/>
                      <a:pt x="99" y="464"/>
                    </a:cubicBezTo>
                    <a:cubicBezTo>
                      <a:pt x="50" y="537"/>
                      <a:pt x="50" y="610"/>
                      <a:pt x="25" y="683"/>
                    </a:cubicBezTo>
                    <a:lnTo>
                      <a:pt x="25" y="659"/>
                    </a:lnTo>
                    <a:cubicBezTo>
                      <a:pt x="25" y="805"/>
                      <a:pt x="1" y="781"/>
                      <a:pt x="25" y="903"/>
                    </a:cubicBezTo>
                    <a:cubicBezTo>
                      <a:pt x="50" y="903"/>
                      <a:pt x="99" y="1025"/>
                      <a:pt x="123" y="1049"/>
                    </a:cubicBezTo>
                    <a:lnTo>
                      <a:pt x="196" y="1196"/>
                    </a:lnTo>
                    <a:cubicBezTo>
                      <a:pt x="220" y="1244"/>
                      <a:pt x="245" y="1293"/>
                      <a:pt x="245" y="1318"/>
                    </a:cubicBezTo>
                    <a:cubicBezTo>
                      <a:pt x="294" y="1391"/>
                      <a:pt x="367" y="1488"/>
                      <a:pt x="391" y="1537"/>
                    </a:cubicBezTo>
                    <a:cubicBezTo>
                      <a:pt x="440" y="1659"/>
                      <a:pt x="513" y="1781"/>
                      <a:pt x="586" y="1879"/>
                    </a:cubicBezTo>
                    <a:lnTo>
                      <a:pt x="586" y="2001"/>
                    </a:lnTo>
                    <a:cubicBezTo>
                      <a:pt x="660" y="1976"/>
                      <a:pt x="708" y="1927"/>
                      <a:pt x="757" y="1903"/>
                    </a:cubicBezTo>
                    <a:cubicBezTo>
                      <a:pt x="903" y="2025"/>
                      <a:pt x="1099" y="2074"/>
                      <a:pt x="1294" y="2074"/>
                    </a:cubicBezTo>
                    <a:cubicBezTo>
                      <a:pt x="1440" y="2049"/>
                      <a:pt x="1611" y="1976"/>
                      <a:pt x="1708" y="1854"/>
                    </a:cubicBezTo>
                    <a:lnTo>
                      <a:pt x="1830" y="1757"/>
                    </a:lnTo>
                    <a:lnTo>
                      <a:pt x="1928" y="1635"/>
                    </a:lnTo>
                    <a:lnTo>
                      <a:pt x="1928" y="1635"/>
                    </a:lnTo>
                    <a:cubicBezTo>
                      <a:pt x="1909" y="1653"/>
                      <a:pt x="1898" y="1661"/>
                      <a:pt x="1893" y="1661"/>
                    </a:cubicBezTo>
                    <a:cubicBezTo>
                      <a:pt x="1886" y="1661"/>
                      <a:pt x="1898" y="1640"/>
                      <a:pt x="1928" y="1610"/>
                    </a:cubicBezTo>
                    <a:cubicBezTo>
                      <a:pt x="1977" y="1513"/>
                      <a:pt x="1977" y="1488"/>
                      <a:pt x="1977" y="1488"/>
                    </a:cubicBezTo>
                    <a:lnTo>
                      <a:pt x="1977" y="1488"/>
                    </a:lnTo>
                    <a:cubicBezTo>
                      <a:pt x="1977" y="1488"/>
                      <a:pt x="1975" y="1490"/>
                      <a:pt x="1973" y="1490"/>
                    </a:cubicBezTo>
                    <a:cubicBezTo>
                      <a:pt x="1967" y="1490"/>
                      <a:pt x="1958" y="1476"/>
                      <a:pt x="1977" y="1366"/>
                    </a:cubicBezTo>
                    <a:cubicBezTo>
                      <a:pt x="2001" y="1244"/>
                      <a:pt x="2001" y="1122"/>
                      <a:pt x="1977" y="1001"/>
                    </a:cubicBezTo>
                    <a:cubicBezTo>
                      <a:pt x="1928" y="854"/>
                      <a:pt x="1855" y="732"/>
                      <a:pt x="1757" y="610"/>
                    </a:cubicBezTo>
                    <a:cubicBezTo>
                      <a:pt x="1757" y="562"/>
                      <a:pt x="1733" y="513"/>
                      <a:pt x="1708" y="464"/>
                    </a:cubicBezTo>
                    <a:lnTo>
                      <a:pt x="1659" y="391"/>
                    </a:lnTo>
                    <a:cubicBezTo>
                      <a:pt x="1659" y="391"/>
                      <a:pt x="1659" y="366"/>
                      <a:pt x="1635" y="342"/>
                    </a:cubicBezTo>
                    <a:cubicBezTo>
                      <a:pt x="1635" y="318"/>
                      <a:pt x="1611" y="293"/>
                      <a:pt x="1586" y="269"/>
                    </a:cubicBezTo>
                    <a:cubicBezTo>
                      <a:pt x="1586" y="244"/>
                      <a:pt x="1562" y="220"/>
                      <a:pt x="1562" y="220"/>
                    </a:cubicBezTo>
                    <a:cubicBezTo>
                      <a:pt x="1538" y="196"/>
                      <a:pt x="1513" y="171"/>
                      <a:pt x="1513" y="171"/>
                    </a:cubicBezTo>
                    <a:cubicBezTo>
                      <a:pt x="1464" y="123"/>
                      <a:pt x="1416" y="98"/>
                      <a:pt x="1367" y="74"/>
                    </a:cubicBezTo>
                    <a:cubicBezTo>
                      <a:pt x="1318" y="49"/>
                      <a:pt x="1245" y="25"/>
                      <a:pt x="1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790550" y="3185225"/>
                <a:ext cx="4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249" extrusionOk="0">
                    <a:moveTo>
                      <a:pt x="829" y="988"/>
                    </a:moveTo>
                    <a:cubicBezTo>
                      <a:pt x="829" y="988"/>
                      <a:pt x="829" y="1013"/>
                      <a:pt x="854" y="1013"/>
                    </a:cubicBezTo>
                    <a:cubicBezTo>
                      <a:pt x="854" y="1037"/>
                      <a:pt x="854" y="1037"/>
                      <a:pt x="829" y="1037"/>
                    </a:cubicBezTo>
                    <a:cubicBezTo>
                      <a:pt x="805" y="1037"/>
                      <a:pt x="829" y="1013"/>
                      <a:pt x="829" y="988"/>
                    </a:cubicBezTo>
                    <a:close/>
                    <a:moveTo>
                      <a:pt x="735" y="0"/>
                    </a:moveTo>
                    <a:cubicBezTo>
                      <a:pt x="665" y="0"/>
                      <a:pt x="598" y="13"/>
                      <a:pt x="537" y="37"/>
                    </a:cubicBezTo>
                    <a:cubicBezTo>
                      <a:pt x="366" y="135"/>
                      <a:pt x="220" y="281"/>
                      <a:pt x="171" y="452"/>
                    </a:cubicBezTo>
                    <a:lnTo>
                      <a:pt x="171" y="427"/>
                    </a:lnTo>
                    <a:cubicBezTo>
                      <a:pt x="122" y="500"/>
                      <a:pt x="98" y="598"/>
                      <a:pt x="73" y="671"/>
                    </a:cubicBezTo>
                    <a:cubicBezTo>
                      <a:pt x="73" y="720"/>
                      <a:pt x="49" y="769"/>
                      <a:pt x="49" y="817"/>
                    </a:cubicBezTo>
                    <a:cubicBezTo>
                      <a:pt x="49" y="866"/>
                      <a:pt x="49" y="939"/>
                      <a:pt x="24" y="988"/>
                    </a:cubicBezTo>
                    <a:cubicBezTo>
                      <a:pt x="0" y="1159"/>
                      <a:pt x="24" y="1354"/>
                      <a:pt x="73" y="1525"/>
                    </a:cubicBezTo>
                    <a:lnTo>
                      <a:pt x="73" y="1500"/>
                    </a:lnTo>
                    <a:cubicBezTo>
                      <a:pt x="98" y="1574"/>
                      <a:pt x="122" y="1671"/>
                      <a:pt x="122" y="1744"/>
                    </a:cubicBezTo>
                    <a:cubicBezTo>
                      <a:pt x="124" y="1742"/>
                      <a:pt x="127" y="1741"/>
                      <a:pt x="130" y="1741"/>
                    </a:cubicBezTo>
                    <a:cubicBezTo>
                      <a:pt x="159" y="1741"/>
                      <a:pt x="222" y="1844"/>
                      <a:pt x="244" y="1866"/>
                    </a:cubicBezTo>
                    <a:cubicBezTo>
                      <a:pt x="293" y="1915"/>
                      <a:pt x="342" y="1964"/>
                      <a:pt x="390" y="1988"/>
                    </a:cubicBezTo>
                    <a:cubicBezTo>
                      <a:pt x="439" y="2037"/>
                      <a:pt x="488" y="2086"/>
                      <a:pt x="561" y="2110"/>
                    </a:cubicBezTo>
                    <a:cubicBezTo>
                      <a:pt x="634" y="2159"/>
                      <a:pt x="683" y="2183"/>
                      <a:pt x="756" y="2208"/>
                    </a:cubicBezTo>
                    <a:lnTo>
                      <a:pt x="854" y="2232"/>
                    </a:lnTo>
                    <a:lnTo>
                      <a:pt x="927" y="2232"/>
                    </a:lnTo>
                    <a:cubicBezTo>
                      <a:pt x="1008" y="2242"/>
                      <a:pt x="1089" y="2248"/>
                      <a:pt x="1169" y="2248"/>
                    </a:cubicBezTo>
                    <a:cubicBezTo>
                      <a:pt x="1284" y="2248"/>
                      <a:pt x="1398" y="2236"/>
                      <a:pt x="1512" y="2208"/>
                    </a:cubicBezTo>
                    <a:lnTo>
                      <a:pt x="1659" y="2208"/>
                    </a:lnTo>
                    <a:cubicBezTo>
                      <a:pt x="1659" y="2086"/>
                      <a:pt x="1659" y="1988"/>
                      <a:pt x="1634" y="1891"/>
                    </a:cubicBezTo>
                    <a:lnTo>
                      <a:pt x="1634" y="1842"/>
                    </a:lnTo>
                    <a:cubicBezTo>
                      <a:pt x="1707" y="1793"/>
                      <a:pt x="1756" y="1720"/>
                      <a:pt x="1805" y="1622"/>
                    </a:cubicBezTo>
                    <a:cubicBezTo>
                      <a:pt x="1854" y="1549"/>
                      <a:pt x="1902" y="1427"/>
                      <a:pt x="1927" y="1330"/>
                    </a:cubicBezTo>
                    <a:lnTo>
                      <a:pt x="1927" y="1330"/>
                    </a:lnTo>
                    <a:cubicBezTo>
                      <a:pt x="1917" y="1350"/>
                      <a:pt x="1911" y="1358"/>
                      <a:pt x="1907" y="1358"/>
                    </a:cubicBezTo>
                    <a:cubicBezTo>
                      <a:pt x="1902" y="1358"/>
                      <a:pt x="1902" y="1344"/>
                      <a:pt x="1902" y="1330"/>
                    </a:cubicBezTo>
                    <a:cubicBezTo>
                      <a:pt x="1927" y="1183"/>
                      <a:pt x="1902" y="1183"/>
                      <a:pt x="1902" y="1183"/>
                    </a:cubicBezTo>
                    <a:cubicBezTo>
                      <a:pt x="1902" y="1159"/>
                      <a:pt x="1902" y="1183"/>
                      <a:pt x="1878" y="1013"/>
                    </a:cubicBezTo>
                    <a:cubicBezTo>
                      <a:pt x="1805" y="744"/>
                      <a:pt x="1659" y="500"/>
                      <a:pt x="1439" y="305"/>
                    </a:cubicBezTo>
                    <a:lnTo>
                      <a:pt x="1342" y="232"/>
                    </a:lnTo>
                    <a:lnTo>
                      <a:pt x="1220" y="159"/>
                    </a:lnTo>
                    <a:cubicBezTo>
                      <a:pt x="1171" y="135"/>
                      <a:pt x="1146" y="110"/>
                      <a:pt x="1098" y="86"/>
                    </a:cubicBezTo>
                    <a:cubicBezTo>
                      <a:pt x="1049" y="61"/>
                      <a:pt x="1000" y="37"/>
                      <a:pt x="951" y="37"/>
                    </a:cubicBezTo>
                    <a:cubicBezTo>
                      <a:pt x="878" y="13"/>
                      <a:pt x="805" y="0"/>
                      <a:pt x="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5"/>
              <p:cNvSpPr/>
              <p:nvPr/>
            </p:nvSpPr>
            <p:spPr>
              <a:xfrm>
                <a:off x="716750" y="3227600"/>
                <a:ext cx="4760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019" extrusionOk="0">
                    <a:moveTo>
                      <a:pt x="611" y="0"/>
                    </a:moveTo>
                    <a:cubicBezTo>
                      <a:pt x="613" y="3"/>
                      <a:pt x="616" y="6"/>
                      <a:pt x="619" y="9"/>
                    </a:cubicBezTo>
                    <a:lnTo>
                      <a:pt x="619" y="9"/>
                    </a:lnTo>
                    <a:lnTo>
                      <a:pt x="635" y="0"/>
                    </a:lnTo>
                    <a:close/>
                    <a:moveTo>
                      <a:pt x="619" y="9"/>
                    </a:moveTo>
                    <a:lnTo>
                      <a:pt x="123" y="269"/>
                    </a:lnTo>
                    <a:cubicBezTo>
                      <a:pt x="123" y="318"/>
                      <a:pt x="123" y="366"/>
                      <a:pt x="123" y="415"/>
                    </a:cubicBezTo>
                    <a:lnTo>
                      <a:pt x="123" y="683"/>
                    </a:lnTo>
                    <a:cubicBezTo>
                      <a:pt x="123" y="708"/>
                      <a:pt x="123" y="708"/>
                      <a:pt x="123" y="732"/>
                    </a:cubicBezTo>
                    <a:cubicBezTo>
                      <a:pt x="123" y="732"/>
                      <a:pt x="98" y="732"/>
                      <a:pt x="98" y="757"/>
                    </a:cubicBezTo>
                    <a:cubicBezTo>
                      <a:pt x="74" y="830"/>
                      <a:pt x="50" y="879"/>
                      <a:pt x="25" y="952"/>
                    </a:cubicBezTo>
                    <a:cubicBezTo>
                      <a:pt x="25" y="1000"/>
                      <a:pt x="1" y="1049"/>
                      <a:pt x="1" y="1074"/>
                    </a:cubicBezTo>
                    <a:cubicBezTo>
                      <a:pt x="1" y="1147"/>
                      <a:pt x="1" y="1196"/>
                      <a:pt x="1" y="1244"/>
                    </a:cubicBezTo>
                    <a:cubicBezTo>
                      <a:pt x="1" y="1464"/>
                      <a:pt x="98" y="1659"/>
                      <a:pt x="245" y="1805"/>
                    </a:cubicBezTo>
                    <a:cubicBezTo>
                      <a:pt x="318" y="1878"/>
                      <a:pt x="416" y="1952"/>
                      <a:pt x="538" y="1976"/>
                    </a:cubicBezTo>
                    <a:cubicBezTo>
                      <a:pt x="562" y="1976"/>
                      <a:pt x="562" y="2000"/>
                      <a:pt x="586" y="2000"/>
                    </a:cubicBezTo>
                    <a:cubicBezTo>
                      <a:pt x="635" y="2013"/>
                      <a:pt x="690" y="2019"/>
                      <a:pt x="745" y="2019"/>
                    </a:cubicBezTo>
                    <a:cubicBezTo>
                      <a:pt x="800" y="2019"/>
                      <a:pt x="855" y="2013"/>
                      <a:pt x="903" y="2000"/>
                    </a:cubicBezTo>
                    <a:cubicBezTo>
                      <a:pt x="1001" y="2000"/>
                      <a:pt x="1123" y="1976"/>
                      <a:pt x="1220" y="1952"/>
                    </a:cubicBezTo>
                    <a:lnTo>
                      <a:pt x="1220" y="1927"/>
                    </a:lnTo>
                    <a:cubicBezTo>
                      <a:pt x="1256" y="1909"/>
                      <a:pt x="1269" y="1905"/>
                      <a:pt x="1276" y="1905"/>
                    </a:cubicBezTo>
                    <a:cubicBezTo>
                      <a:pt x="1283" y="1905"/>
                      <a:pt x="1283" y="1910"/>
                      <a:pt x="1298" y="1910"/>
                    </a:cubicBezTo>
                    <a:cubicBezTo>
                      <a:pt x="1307" y="1910"/>
                      <a:pt x="1320" y="1908"/>
                      <a:pt x="1342" y="1903"/>
                    </a:cubicBezTo>
                    <a:cubicBezTo>
                      <a:pt x="1342" y="1830"/>
                      <a:pt x="1489" y="1830"/>
                      <a:pt x="1489" y="1781"/>
                    </a:cubicBezTo>
                    <a:cubicBezTo>
                      <a:pt x="1489" y="1781"/>
                      <a:pt x="1537" y="1757"/>
                      <a:pt x="1537" y="1757"/>
                    </a:cubicBezTo>
                    <a:cubicBezTo>
                      <a:pt x="1537" y="1760"/>
                      <a:pt x="1538" y="1761"/>
                      <a:pt x="1540" y="1761"/>
                    </a:cubicBezTo>
                    <a:cubicBezTo>
                      <a:pt x="1551" y="1761"/>
                      <a:pt x="1590" y="1704"/>
                      <a:pt x="1611" y="1683"/>
                    </a:cubicBezTo>
                    <a:cubicBezTo>
                      <a:pt x="1619" y="1675"/>
                      <a:pt x="1621" y="1673"/>
                      <a:pt x="1621" y="1673"/>
                    </a:cubicBezTo>
                    <a:cubicBezTo>
                      <a:pt x="1619" y="1673"/>
                      <a:pt x="1603" y="1683"/>
                      <a:pt x="1586" y="1683"/>
                    </a:cubicBezTo>
                    <a:lnTo>
                      <a:pt x="1635" y="1635"/>
                    </a:lnTo>
                    <a:cubicBezTo>
                      <a:pt x="1647" y="1622"/>
                      <a:pt x="1659" y="1616"/>
                      <a:pt x="1666" y="1616"/>
                    </a:cubicBezTo>
                    <a:cubicBezTo>
                      <a:pt x="1672" y="1616"/>
                      <a:pt x="1672" y="1622"/>
                      <a:pt x="1659" y="1635"/>
                    </a:cubicBezTo>
                    <a:cubicBezTo>
                      <a:pt x="1733" y="1561"/>
                      <a:pt x="1781" y="1464"/>
                      <a:pt x="1830" y="1366"/>
                    </a:cubicBezTo>
                    <a:cubicBezTo>
                      <a:pt x="1879" y="1244"/>
                      <a:pt x="1903" y="1074"/>
                      <a:pt x="1879" y="927"/>
                    </a:cubicBezTo>
                    <a:cubicBezTo>
                      <a:pt x="1855" y="781"/>
                      <a:pt x="1781" y="635"/>
                      <a:pt x="1684" y="513"/>
                    </a:cubicBezTo>
                    <a:cubicBezTo>
                      <a:pt x="1611" y="464"/>
                      <a:pt x="1537" y="415"/>
                      <a:pt x="1464" y="366"/>
                    </a:cubicBezTo>
                    <a:lnTo>
                      <a:pt x="1464" y="366"/>
                    </a:lnTo>
                    <a:cubicBezTo>
                      <a:pt x="1464" y="415"/>
                      <a:pt x="1513" y="439"/>
                      <a:pt x="1513" y="464"/>
                    </a:cubicBezTo>
                    <a:cubicBezTo>
                      <a:pt x="1489" y="439"/>
                      <a:pt x="1464" y="415"/>
                      <a:pt x="1440" y="415"/>
                    </a:cubicBezTo>
                    <a:cubicBezTo>
                      <a:pt x="1416" y="415"/>
                      <a:pt x="1367" y="342"/>
                      <a:pt x="1367" y="293"/>
                    </a:cubicBezTo>
                    <a:lnTo>
                      <a:pt x="1342" y="293"/>
                    </a:lnTo>
                    <a:lnTo>
                      <a:pt x="1342" y="269"/>
                    </a:lnTo>
                    <a:cubicBezTo>
                      <a:pt x="1294" y="244"/>
                      <a:pt x="1220" y="220"/>
                      <a:pt x="1172" y="171"/>
                    </a:cubicBezTo>
                    <a:cubicBezTo>
                      <a:pt x="1098" y="147"/>
                      <a:pt x="1050" y="147"/>
                      <a:pt x="1001" y="122"/>
                    </a:cubicBezTo>
                    <a:cubicBezTo>
                      <a:pt x="996" y="118"/>
                      <a:pt x="994" y="116"/>
                      <a:pt x="994" y="116"/>
                    </a:cubicBezTo>
                    <a:lnTo>
                      <a:pt x="994" y="116"/>
                    </a:lnTo>
                    <a:cubicBezTo>
                      <a:pt x="993" y="116"/>
                      <a:pt x="1020" y="147"/>
                      <a:pt x="1001" y="147"/>
                    </a:cubicBezTo>
                    <a:cubicBezTo>
                      <a:pt x="977" y="147"/>
                      <a:pt x="952" y="147"/>
                      <a:pt x="952" y="122"/>
                    </a:cubicBezTo>
                    <a:cubicBezTo>
                      <a:pt x="952" y="98"/>
                      <a:pt x="928" y="86"/>
                      <a:pt x="906" y="86"/>
                    </a:cubicBezTo>
                    <a:cubicBezTo>
                      <a:pt x="888" y="86"/>
                      <a:pt x="872" y="95"/>
                      <a:pt x="876" y="113"/>
                    </a:cubicBezTo>
                    <a:lnTo>
                      <a:pt x="876" y="113"/>
                    </a:lnTo>
                    <a:cubicBezTo>
                      <a:pt x="862" y="92"/>
                      <a:pt x="812" y="74"/>
                      <a:pt x="855" y="74"/>
                    </a:cubicBezTo>
                    <a:cubicBezTo>
                      <a:pt x="830" y="74"/>
                      <a:pt x="806" y="49"/>
                      <a:pt x="806" y="49"/>
                    </a:cubicBezTo>
                    <a:lnTo>
                      <a:pt x="806" y="49"/>
                    </a:lnTo>
                    <a:lnTo>
                      <a:pt x="830" y="74"/>
                    </a:lnTo>
                    <a:cubicBezTo>
                      <a:pt x="757" y="49"/>
                      <a:pt x="733" y="25"/>
                      <a:pt x="684" y="25"/>
                    </a:cubicBezTo>
                    <a:lnTo>
                      <a:pt x="708" y="49"/>
                    </a:lnTo>
                    <a:cubicBezTo>
                      <a:pt x="665" y="49"/>
                      <a:pt x="641" y="30"/>
                      <a:pt x="6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646025" y="3015400"/>
                <a:ext cx="4087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962" extrusionOk="0">
                    <a:moveTo>
                      <a:pt x="659" y="1"/>
                    </a:moveTo>
                    <a:cubicBezTo>
                      <a:pt x="513" y="25"/>
                      <a:pt x="367" y="123"/>
                      <a:pt x="269" y="220"/>
                    </a:cubicBezTo>
                    <a:cubicBezTo>
                      <a:pt x="196" y="294"/>
                      <a:pt x="147" y="367"/>
                      <a:pt x="98" y="464"/>
                    </a:cubicBezTo>
                    <a:cubicBezTo>
                      <a:pt x="50" y="586"/>
                      <a:pt x="25" y="684"/>
                      <a:pt x="25" y="806"/>
                    </a:cubicBezTo>
                    <a:cubicBezTo>
                      <a:pt x="1" y="879"/>
                      <a:pt x="1" y="952"/>
                      <a:pt x="25" y="1001"/>
                    </a:cubicBezTo>
                    <a:cubicBezTo>
                      <a:pt x="25" y="1147"/>
                      <a:pt x="74" y="1294"/>
                      <a:pt x="147" y="1415"/>
                    </a:cubicBezTo>
                    <a:cubicBezTo>
                      <a:pt x="220" y="1562"/>
                      <a:pt x="318" y="1684"/>
                      <a:pt x="464" y="1781"/>
                    </a:cubicBezTo>
                    <a:cubicBezTo>
                      <a:pt x="562" y="1879"/>
                      <a:pt x="708" y="1952"/>
                      <a:pt x="830" y="1952"/>
                    </a:cubicBezTo>
                    <a:cubicBezTo>
                      <a:pt x="860" y="1958"/>
                      <a:pt x="891" y="1961"/>
                      <a:pt x="921" y="1961"/>
                    </a:cubicBezTo>
                    <a:cubicBezTo>
                      <a:pt x="1011" y="1961"/>
                      <a:pt x="1098" y="1934"/>
                      <a:pt x="1171" y="1879"/>
                    </a:cubicBezTo>
                    <a:cubicBezTo>
                      <a:pt x="1245" y="1879"/>
                      <a:pt x="1293" y="1830"/>
                      <a:pt x="1342" y="1781"/>
                    </a:cubicBezTo>
                    <a:cubicBezTo>
                      <a:pt x="1318" y="1781"/>
                      <a:pt x="1318" y="1781"/>
                      <a:pt x="1342" y="1757"/>
                    </a:cubicBezTo>
                    <a:cubicBezTo>
                      <a:pt x="1415" y="1684"/>
                      <a:pt x="1415" y="1684"/>
                      <a:pt x="1415" y="1684"/>
                    </a:cubicBezTo>
                    <a:cubicBezTo>
                      <a:pt x="1415" y="1659"/>
                      <a:pt x="1415" y="1684"/>
                      <a:pt x="1440" y="1586"/>
                    </a:cubicBezTo>
                    <a:cubicBezTo>
                      <a:pt x="1488" y="1464"/>
                      <a:pt x="1513" y="1415"/>
                      <a:pt x="1537" y="1294"/>
                    </a:cubicBezTo>
                    <a:cubicBezTo>
                      <a:pt x="1562" y="1220"/>
                      <a:pt x="1586" y="1172"/>
                      <a:pt x="1586" y="1098"/>
                    </a:cubicBezTo>
                    <a:cubicBezTo>
                      <a:pt x="1610" y="1050"/>
                      <a:pt x="1610" y="976"/>
                      <a:pt x="1635" y="903"/>
                    </a:cubicBezTo>
                    <a:cubicBezTo>
                      <a:pt x="1635" y="830"/>
                      <a:pt x="1635" y="781"/>
                      <a:pt x="1635" y="708"/>
                    </a:cubicBezTo>
                    <a:lnTo>
                      <a:pt x="1635" y="586"/>
                    </a:lnTo>
                    <a:lnTo>
                      <a:pt x="1610" y="489"/>
                    </a:lnTo>
                    <a:cubicBezTo>
                      <a:pt x="1586" y="416"/>
                      <a:pt x="1562" y="318"/>
                      <a:pt x="1513" y="245"/>
                    </a:cubicBezTo>
                    <a:cubicBezTo>
                      <a:pt x="1440" y="147"/>
                      <a:pt x="1318" y="98"/>
                      <a:pt x="1196" y="74"/>
                    </a:cubicBezTo>
                    <a:lnTo>
                      <a:pt x="1025" y="74"/>
                    </a:lnTo>
                    <a:cubicBezTo>
                      <a:pt x="903" y="25"/>
                      <a:pt x="781" y="1"/>
                      <a:pt x="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734450" y="3011150"/>
                <a:ext cx="402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342" extrusionOk="0">
                    <a:moveTo>
                      <a:pt x="708" y="0"/>
                    </a:moveTo>
                    <a:lnTo>
                      <a:pt x="98" y="171"/>
                    </a:lnTo>
                    <a:cubicBezTo>
                      <a:pt x="49" y="342"/>
                      <a:pt x="0" y="512"/>
                      <a:pt x="25" y="707"/>
                    </a:cubicBezTo>
                    <a:cubicBezTo>
                      <a:pt x="25" y="829"/>
                      <a:pt x="25" y="976"/>
                      <a:pt x="73" y="1098"/>
                    </a:cubicBezTo>
                    <a:cubicBezTo>
                      <a:pt x="122" y="1293"/>
                      <a:pt x="195" y="1488"/>
                      <a:pt x="293" y="1659"/>
                    </a:cubicBezTo>
                    <a:cubicBezTo>
                      <a:pt x="390" y="1854"/>
                      <a:pt x="537" y="2000"/>
                      <a:pt x="732" y="2122"/>
                    </a:cubicBezTo>
                    <a:cubicBezTo>
                      <a:pt x="756" y="2171"/>
                      <a:pt x="805" y="2220"/>
                      <a:pt x="854" y="2244"/>
                    </a:cubicBezTo>
                    <a:cubicBezTo>
                      <a:pt x="842" y="2232"/>
                      <a:pt x="842" y="2226"/>
                      <a:pt x="845" y="2226"/>
                    </a:cubicBezTo>
                    <a:cubicBezTo>
                      <a:pt x="848" y="2226"/>
                      <a:pt x="854" y="2232"/>
                      <a:pt x="854" y="2244"/>
                    </a:cubicBezTo>
                    <a:cubicBezTo>
                      <a:pt x="911" y="2272"/>
                      <a:pt x="923" y="2279"/>
                      <a:pt x="928" y="2279"/>
                    </a:cubicBezTo>
                    <a:cubicBezTo>
                      <a:pt x="931" y="2279"/>
                      <a:pt x="929" y="2275"/>
                      <a:pt x="940" y="2275"/>
                    </a:cubicBezTo>
                    <a:cubicBezTo>
                      <a:pt x="951" y="2275"/>
                      <a:pt x="974" y="2278"/>
                      <a:pt x="1025" y="2293"/>
                    </a:cubicBezTo>
                    <a:lnTo>
                      <a:pt x="1147" y="2342"/>
                    </a:lnTo>
                    <a:lnTo>
                      <a:pt x="1537" y="2122"/>
                    </a:lnTo>
                    <a:cubicBezTo>
                      <a:pt x="1586" y="1951"/>
                      <a:pt x="1610" y="1756"/>
                      <a:pt x="1610" y="1585"/>
                    </a:cubicBezTo>
                    <a:cubicBezTo>
                      <a:pt x="1586" y="1439"/>
                      <a:pt x="1537" y="1293"/>
                      <a:pt x="1512" y="1171"/>
                    </a:cubicBezTo>
                    <a:cubicBezTo>
                      <a:pt x="1464" y="1073"/>
                      <a:pt x="1415" y="1000"/>
                      <a:pt x="1366" y="927"/>
                    </a:cubicBezTo>
                    <a:cubicBezTo>
                      <a:pt x="1342" y="903"/>
                      <a:pt x="1293" y="854"/>
                      <a:pt x="1220" y="781"/>
                    </a:cubicBezTo>
                    <a:cubicBezTo>
                      <a:pt x="1220" y="781"/>
                      <a:pt x="1220" y="756"/>
                      <a:pt x="1220" y="756"/>
                    </a:cubicBezTo>
                    <a:cubicBezTo>
                      <a:pt x="1220" y="659"/>
                      <a:pt x="1171" y="610"/>
                      <a:pt x="1147" y="537"/>
                    </a:cubicBezTo>
                    <a:cubicBezTo>
                      <a:pt x="1122" y="464"/>
                      <a:pt x="1098" y="415"/>
                      <a:pt x="1073" y="390"/>
                    </a:cubicBezTo>
                    <a:cubicBezTo>
                      <a:pt x="1049" y="342"/>
                      <a:pt x="1000" y="293"/>
                      <a:pt x="976" y="220"/>
                    </a:cubicBezTo>
                    <a:cubicBezTo>
                      <a:pt x="976" y="220"/>
                      <a:pt x="951" y="195"/>
                      <a:pt x="951" y="195"/>
                    </a:cubicBezTo>
                    <a:cubicBezTo>
                      <a:pt x="878" y="122"/>
                      <a:pt x="805" y="49"/>
                      <a:pt x="7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204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41"/>
          <p:cNvGrpSpPr/>
          <p:nvPr/>
        </p:nvGrpSpPr>
        <p:grpSpPr>
          <a:xfrm>
            <a:off x="4173556" y="1105906"/>
            <a:ext cx="1234495" cy="3445819"/>
            <a:chOff x="4004375" y="745850"/>
            <a:chExt cx="683325" cy="1907350"/>
          </a:xfrm>
        </p:grpSpPr>
        <p:sp>
          <p:nvSpPr>
            <p:cNvPr id="1261" name="Google Shape;1261;p41"/>
            <p:cNvSpPr/>
            <p:nvPr/>
          </p:nvSpPr>
          <p:spPr>
            <a:xfrm>
              <a:off x="4079325" y="2351925"/>
              <a:ext cx="114850" cy="285575"/>
            </a:xfrm>
            <a:custGeom>
              <a:avLst/>
              <a:gdLst/>
              <a:ahLst/>
              <a:cxnLst/>
              <a:rect l="l" t="t" r="r" b="b"/>
              <a:pathLst>
                <a:path w="4594" h="11423" extrusionOk="0">
                  <a:moveTo>
                    <a:pt x="3421" y="0"/>
                  </a:moveTo>
                  <a:cubicBezTo>
                    <a:pt x="3178" y="0"/>
                    <a:pt x="2937" y="132"/>
                    <a:pt x="2893" y="395"/>
                  </a:cubicBezTo>
                  <a:cubicBezTo>
                    <a:pt x="2490" y="2726"/>
                    <a:pt x="2472" y="5321"/>
                    <a:pt x="2630" y="7723"/>
                  </a:cubicBezTo>
                  <a:cubicBezTo>
                    <a:pt x="1841" y="10791"/>
                    <a:pt x="0" y="10020"/>
                    <a:pt x="1473" y="11422"/>
                  </a:cubicBezTo>
                  <a:cubicBezTo>
                    <a:pt x="2314" y="11422"/>
                    <a:pt x="3454" y="11089"/>
                    <a:pt x="4190" y="10844"/>
                  </a:cubicBezTo>
                  <a:cubicBezTo>
                    <a:pt x="4348" y="9984"/>
                    <a:pt x="4243" y="8915"/>
                    <a:pt x="4278" y="8301"/>
                  </a:cubicBezTo>
                  <a:cubicBezTo>
                    <a:pt x="4278" y="8214"/>
                    <a:pt x="4260" y="8109"/>
                    <a:pt x="4225" y="8003"/>
                  </a:cubicBezTo>
                  <a:lnTo>
                    <a:pt x="4243" y="7723"/>
                  </a:lnTo>
                  <a:cubicBezTo>
                    <a:pt x="4260" y="7355"/>
                    <a:pt x="4278" y="6987"/>
                    <a:pt x="4296" y="6601"/>
                  </a:cubicBezTo>
                  <a:cubicBezTo>
                    <a:pt x="4383" y="4795"/>
                    <a:pt x="4471" y="2989"/>
                    <a:pt x="4594" y="1184"/>
                  </a:cubicBezTo>
                  <a:cubicBezTo>
                    <a:pt x="4594" y="850"/>
                    <a:pt x="4331" y="570"/>
                    <a:pt x="3980" y="570"/>
                  </a:cubicBezTo>
                  <a:cubicBezTo>
                    <a:pt x="3980" y="517"/>
                    <a:pt x="3962" y="447"/>
                    <a:pt x="3962" y="395"/>
                  </a:cubicBezTo>
                  <a:cubicBezTo>
                    <a:pt x="3910" y="132"/>
                    <a:pt x="3664" y="0"/>
                    <a:pt x="3421" y="0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061350" y="2572400"/>
              <a:ext cx="127125" cy="80800"/>
            </a:xfrm>
            <a:custGeom>
              <a:avLst/>
              <a:gdLst/>
              <a:ahLst/>
              <a:cxnLst/>
              <a:rect l="l" t="t" r="r" b="b"/>
              <a:pathLst>
                <a:path w="5085" h="3232" extrusionOk="0">
                  <a:moveTo>
                    <a:pt x="3475" y="0"/>
                  </a:moveTo>
                  <a:cubicBezTo>
                    <a:pt x="3093" y="0"/>
                    <a:pt x="2927" y="363"/>
                    <a:pt x="2700" y="622"/>
                  </a:cubicBezTo>
                  <a:cubicBezTo>
                    <a:pt x="2209" y="1148"/>
                    <a:pt x="1666" y="1306"/>
                    <a:pt x="1017" y="1569"/>
                  </a:cubicBezTo>
                  <a:cubicBezTo>
                    <a:pt x="579" y="1762"/>
                    <a:pt x="0" y="2305"/>
                    <a:pt x="351" y="2796"/>
                  </a:cubicBezTo>
                  <a:cubicBezTo>
                    <a:pt x="592" y="3117"/>
                    <a:pt x="1181" y="3231"/>
                    <a:pt x="1747" y="3231"/>
                  </a:cubicBezTo>
                  <a:cubicBezTo>
                    <a:pt x="2172" y="3231"/>
                    <a:pt x="2583" y="3167"/>
                    <a:pt x="2823" y="3076"/>
                  </a:cubicBezTo>
                  <a:cubicBezTo>
                    <a:pt x="3454" y="2831"/>
                    <a:pt x="3980" y="2323"/>
                    <a:pt x="4664" y="2270"/>
                  </a:cubicBezTo>
                  <a:cubicBezTo>
                    <a:pt x="4804" y="2270"/>
                    <a:pt x="4962" y="2270"/>
                    <a:pt x="5032" y="2165"/>
                  </a:cubicBezTo>
                  <a:cubicBezTo>
                    <a:pt x="5067" y="2095"/>
                    <a:pt x="5085" y="2025"/>
                    <a:pt x="5085" y="1954"/>
                  </a:cubicBezTo>
                  <a:cubicBezTo>
                    <a:pt x="5085" y="1464"/>
                    <a:pt x="5085" y="990"/>
                    <a:pt x="5050" y="499"/>
                  </a:cubicBezTo>
                  <a:cubicBezTo>
                    <a:pt x="4927" y="622"/>
                    <a:pt x="4857" y="797"/>
                    <a:pt x="4734" y="955"/>
                  </a:cubicBezTo>
                  <a:cubicBezTo>
                    <a:pt x="4662" y="1027"/>
                    <a:pt x="4541" y="1081"/>
                    <a:pt x="4432" y="1081"/>
                  </a:cubicBezTo>
                  <a:cubicBezTo>
                    <a:pt x="4356" y="1081"/>
                    <a:pt x="4286" y="1055"/>
                    <a:pt x="4243" y="990"/>
                  </a:cubicBezTo>
                  <a:cubicBezTo>
                    <a:pt x="4191" y="920"/>
                    <a:pt x="4173" y="832"/>
                    <a:pt x="4191" y="745"/>
                  </a:cubicBezTo>
                  <a:cubicBezTo>
                    <a:pt x="4173" y="394"/>
                    <a:pt x="3928" y="79"/>
                    <a:pt x="3577" y="8"/>
                  </a:cubicBezTo>
                  <a:cubicBezTo>
                    <a:pt x="3541" y="3"/>
                    <a:pt x="3508" y="0"/>
                    <a:pt x="3475" y="0"/>
                  </a:cubicBezTo>
                  <a:close/>
                </a:path>
              </a:pathLst>
            </a:custGeom>
            <a:solidFill>
              <a:srgbClr val="1B2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373850" y="2340725"/>
              <a:ext cx="153000" cy="288400"/>
            </a:xfrm>
            <a:custGeom>
              <a:avLst/>
              <a:gdLst/>
              <a:ahLst/>
              <a:cxnLst/>
              <a:rect l="l" t="t" r="r" b="b"/>
              <a:pathLst>
                <a:path w="6120" h="11536" extrusionOk="0">
                  <a:moveTo>
                    <a:pt x="2577" y="0"/>
                  </a:moveTo>
                  <a:cubicBezTo>
                    <a:pt x="2529" y="0"/>
                    <a:pt x="769" y="1249"/>
                    <a:pt x="579" y="1509"/>
                  </a:cubicBezTo>
                  <a:cubicBezTo>
                    <a:pt x="71" y="2228"/>
                    <a:pt x="1" y="2666"/>
                    <a:pt x="88" y="3543"/>
                  </a:cubicBezTo>
                  <a:cubicBezTo>
                    <a:pt x="281" y="5857"/>
                    <a:pt x="369" y="8118"/>
                    <a:pt x="71" y="10432"/>
                  </a:cubicBezTo>
                  <a:cubicBezTo>
                    <a:pt x="36" y="10503"/>
                    <a:pt x="53" y="10590"/>
                    <a:pt x="71" y="10678"/>
                  </a:cubicBezTo>
                  <a:cubicBezTo>
                    <a:pt x="132" y="10813"/>
                    <a:pt x="280" y="10854"/>
                    <a:pt x="429" y="10854"/>
                  </a:cubicBezTo>
                  <a:cubicBezTo>
                    <a:pt x="493" y="10854"/>
                    <a:pt x="557" y="10846"/>
                    <a:pt x="614" y="10836"/>
                  </a:cubicBezTo>
                  <a:cubicBezTo>
                    <a:pt x="820" y="10816"/>
                    <a:pt x="1028" y="10806"/>
                    <a:pt x="1236" y="10806"/>
                  </a:cubicBezTo>
                  <a:cubicBezTo>
                    <a:pt x="1769" y="10806"/>
                    <a:pt x="2301" y="10872"/>
                    <a:pt x="2806" y="11011"/>
                  </a:cubicBezTo>
                  <a:cubicBezTo>
                    <a:pt x="3367" y="11169"/>
                    <a:pt x="3910" y="11414"/>
                    <a:pt x="4489" y="11502"/>
                  </a:cubicBezTo>
                  <a:cubicBezTo>
                    <a:pt x="4630" y="11523"/>
                    <a:pt x="4776" y="11535"/>
                    <a:pt x="4921" y="11535"/>
                  </a:cubicBezTo>
                  <a:cubicBezTo>
                    <a:pt x="5370" y="11535"/>
                    <a:pt x="5815" y="11421"/>
                    <a:pt x="6119" y="11116"/>
                  </a:cubicBezTo>
                  <a:cubicBezTo>
                    <a:pt x="5208" y="10503"/>
                    <a:pt x="4278" y="9924"/>
                    <a:pt x="3332" y="9363"/>
                  </a:cubicBezTo>
                  <a:cubicBezTo>
                    <a:pt x="2841" y="9065"/>
                    <a:pt x="2315" y="8749"/>
                    <a:pt x="2069" y="8223"/>
                  </a:cubicBezTo>
                  <a:cubicBezTo>
                    <a:pt x="1859" y="7768"/>
                    <a:pt x="1894" y="7224"/>
                    <a:pt x="1947" y="6716"/>
                  </a:cubicBezTo>
                  <a:lnTo>
                    <a:pt x="2578" y="1"/>
                  </a:lnTo>
                  <a:cubicBezTo>
                    <a:pt x="2578" y="1"/>
                    <a:pt x="2577" y="0"/>
                    <a:pt x="2577" y="0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4374725" y="2569525"/>
              <a:ext cx="152125" cy="59600"/>
            </a:xfrm>
            <a:custGeom>
              <a:avLst/>
              <a:gdLst/>
              <a:ahLst/>
              <a:cxnLst/>
              <a:rect l="l" t="t" r="r" b="b"/>
              <a:pathLst>
                <a:path w="6085" h="2384" extrusionOk="0">
                  <a:moveTo>
                    <a:pt x="2946" y="1"/>
                  </a:moveTo>
                  <a:cubicBezTo>
                    <a:pt x="2648" y="246"/>
                    <a:pt x="2297" y="439"/>
                    <a:pt x="1929" y="562"/>
                  </a:cubicBezTo>
                  <a:cubicBezTo>
                    <a:pt x="1556" y="658"/>
                    <a:pt x="1182" y="702"/>
                    <a:pt x="812" y="702"/>
                  </a:cubicBezTo>
                  <a:cubicBezTo>
                    <a:pt x="575" y="702"/>
                    <a:pt x="339" y="684"/>
                    <a:pt x="106" y="649"/>
                  </a:cubicBezTo>
                  <a:cubicBezTo>
                    <a:pt x="71" y="860"/>
                    <a:pt x="53" y="1070"/>
                    <a:pt x="36" y="1280"/>
                  </a:cubicBezTo>
                  <a:cubicBezTo>
                    <a:pt x="1" y="1351"/>
                    <a:pt x="18" y="1438"/>
                    <a:pt x="36" y="1526"/>
                  </a:cubicBezTo>
                  <a:cubicBezTo>
                    <a:pt x="97" y="1661"/>
                    <a:pt x="245" y="1702"/>
                    <a:pt x="394" y="1702"/>
                  </a:cubicBezTo>
                  <a:cubicBezTo>
                    <a:pt x="458" y="1702"/>
                    <a:pt x="522" y="1694"/>
                    <a:pt x="579" y="1684"/>
                  </a:cubicBezTo>
                  <a:cubicBezTo>
                    <a:pt x="785" y="1664"/>
                    <a:pt x="993" y="1654"/>
                    <a:pt x="1201" y="1654"/>
                  </a:cubicBezTo>
                  <a:cubicBezTo>
                    <a:pt x="1734" y="1654"/>
                    <a:pt x="2266" y="1720"/>
                    <a:pt x="2771" y="1859"/>
                  </a:cubicBezTo>
                  <a:cubicBezTo>
                    <a:pt x="3332" y="2017"/>
                    <a:pt x="3875" y="2262"/>
                    <a:pt x="4454" y="2350"/>
                  </a:cubicBezTo>
                  <a:cubicBezTo>
                    <a:pt x="4595" y="2371"/>
                    <a:pt x="4741" y="2383"/>
                    <a:pt x="4886" y="2383"/>
                  </a:cubicBezTo>
                  <a:cubicBezTo>
                    <a:pt x="5335" y="2383"/>
                    <a:pt x="5780" y="2269"/>
                    <a:pt x="6084" y="1964"/>
                  </a:cubicBezTo>
                  <a:cubicBezTo>
                    <a:pt x="5173" y="1351"/>
                    <a:pt x="4243" y="772"/>
                    <a:pt x="3297" y="211"/>
                  </a:cubicBezTo>
                  <a:cubicBezTo>
                    <a:pt x="3174" y="141"/>
                    <a:pt x="3069" y="71"/>
                    <a:pt x="2946" y="1"/>
                  </a:cubicBezTo>
                  <a:close/>
                </a:path>
              </a:pathLst>
            </a:custGeom>
            <a:solidFill>
              <a:srgbClr val="1B2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119200" y="1512000"/>
              <a:ext cx="401500" cy="917225"/>
            </a:xfrm>
            <a:custGeom>
              <a:avLst/>
              <a:gdLst/>
              <a:ahLst/>
              <a:cxnLst/>
              <a:rect l="l" t="t" r="r" b="b"/>
              <a:pathLst>
                <a:path w="16060" h="36689" extrusionOk="0">
                  <a:moveTo>
                    <a:pt x="9633" y="1"/>
                  </a:moveTo>
                  <a:cubicBezTo>
                    <a:pt x="9390" y="1"/>
                    <a:pt x="9147" y="7"/>
                    <a:pt x="8907" y="15"/>
                  </a:cubicBezTo>
                  <a:cubicBezTo>
                    <a:pt x="6242" y="120"/>
                    <a:pt x="1982" y="716"/>
                    <a:pt x="1228" y="3855"/>
                  </a:cubicBezTo>
                  <a:cubicBezTo>
                    <a:pt x="562" y="6590"/>
                    <a:pt x="930" y="10219"/>
                    <a:pt x="719" y="13041"/>
                  </a:cubicBezTo>
                  <a:cubicBezTo>
                    <a:pt x="421" y="16933"/>
                    <a:pt x="229" y="20843"/>
                    <a:pt x="264" y="24752"/>
                  </a:cubicBezTo>
                  <a:cubicBezTo>
                    <a:pt x="281" y="26120"/>
                    <a:pt x="1" y="35885"/>
                    <a:pt x="1210" y="36376"/>
                  </a:cubicBezTo>
                  <a:cubicBezTo>
                    <a:pt x="1725" y="36586"/>
                    <a:pt x="2277" y="36689"/>
                    <a:pt x="2833" y="36689"/>
                  </a:cubicBezTo>
                  <a:cubicBezTo>
                    <a:pt x="3205" y="36689"/>
                    <a:pt x="3580" y="36643"/>
                    <a:pt x="3945" y="36551"/>
                  </a:cubicBezTo>
                  <a:cubicBezTo>
                    <a:pt x="4962" y="29170"/>
                    <a:pt x="6487" y="21860"/>
                    <a:pt x="8539" y="14707"/>
                  </a:cubicBezTo>
                  <a:cubicBezTo>
                    <a:pt x="9433" y="21930"/>
                    <a:pt x="9292" y="29433"/>
                    <a:pt x="10187" y="36656"/>
                  </a:cubicBezTo>
                  <a:cubicBezTo>
                    <a:pt x="10713" y="36656"/>
                    <a:pt x="12273" y="36341"/>
                    <a:pt x="12799" y="36341"/>
                  </a:cubicBezTo>
                  <a:lnTo>
                    <a:pt x="14377" y="25576"/>
                  </a:lnTo>
                  <a:cubicBezTo>
                    <a:pt x="15043" y="21018"/>
                    <a:pt x="15709" y="16460"/>
                    <a:pt x="15937" y="11867"/>
                  </a:cubicBezTo>
                  <a:cubicBezTo>
                    <a:pt x="16060" y="9237"/>
                    <a:pt x="16042" y="6572"/>
                    <a:pt x="15253" y="4065"/>
                  </a:cubicBezTo>
                  <a:cubicBezTo>
                    <a:pt x="14850" y="2820"/>
                    <a:pt x="14236" y="1576"/>
                    <a:pt x="13167" y="857"/>
                  </a:cubicBezTo>
                  <a:cubicBezTo>
                    <a:pt x="12140" y="153"/>
                    <a:pt x="10880" y="1"/>
                    <a:pt x="9633" y="1"/>
                  </a:cubicBezTo>
                  <a:close/>
                </a:path>
              </a:pathLst>
            </a:custGeom>
            <a:solidFill>
              <a:srgbClr val="964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072750" y="1348150"/>
              <a:ext cx="116175" cy="107425"/>
            </a:xfrm>
            <a:custGeom>
              <a:avLst/>
              <a:gdLst/>
              <a:ahLst/>
              <a:cxnLst/>
              <a:rect l="l" t="t" r="r" b="b"/>
              <a:pathLst>
                <a:path w="4647" h="4297" extrusionOk="0">
                  <a:moveTo>
                    <a:pt x="3730" y="0"/>
                  </a:moveTo>
                  <a:cubicBezTo>
                    <a:pt x="3531" y="0"/>
                    <a:pt x="3334" y="96"/>
                    <a:pt x="3209" y="310"/>
                  </a:cubicBezTo>
                  <a:cubicBezTo>
                    <a:pt x="2577" y="1432"/>
                    <a:pt x="912" y="1503"/>
                    <a:pt x="368" y="2800"/>
                  </a:cubicBezTo>
                  <a:cubicBezTo>
                    <a:pt x="1" y="3658"/>
                    <a:pt x="632" y="4297"/>
                    <a:pt x="1280" y="4297"/>
                  </a:cubicBezTo>
                  <a:cubicBezTo>
                    <a:pt x="1652" y="4297"/>
                    <a:pt x="2029" y="4087"/>
                    <a:pt x="2227" y="3589"/>
                  </a:cubicBezTo>
                  <a:cubicBezTo>
                    <a:pt x="2420" y="3098"/>
                    <a:pt x="3331" y="2835"/>
                    <a:pt x="3699" y="2484"/>
                  </a:cubicBezTo>
                  <a:cubicBezTo>
                    <a:pt x="4190" y="2011"/>
                    <a:pt x="4646" y="1169"/>
                    <a:pt x="4383" y="486"/>
                  </a:cubicBezTo>
                  <a:cubicBezTo>
                    <a:pt x="4282" y="181"/>
                    <a:pt x="4004" y="0"/>
                    <a:pt x="3730" y="0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004375" y="1052250"/>
              <a:ext cx="683325" cy="628550"/>
            </a:xfrm>
            <a:custGeom>
              <a:avLst/>
              <a:gdLst/>
              <a:ahLst/>
              <a:cxnLst/>
              <a:rect l="l" t="t" r="r" b="b"/>
              <a:pathLst>
                <a:path w="27333" h="25142" extrusionOk="0">
                  <a:moveTo>
                    <a:pt x="5610" y="13479"/>
                  </a:moveTo>
                  <a:cubicBezTo>
                    <a:pt x="5751" y="13987"/>
                    <a:pt x="5838" y="14496"/>
                    <a:pt x="5891" y="15022"/>
                  </a:cubicBezTo>
                  <a:cubicBezTo>
                    <a:pt x="6049" y="16459"/>
                    <a:pt x="6172" y="17897"/>
                    <a:pt x="6224" y="19352"/>
                  </a:cubicBezTo>
                  <a:cubicBezTo>
                    <a:pt x="5733" y="17879"/>
                    <a:pt x="5225" y="16389"/>
                    <a:pt x="5575" y="14934"/>
                  </a:cubicBezTo>
                  <a:lnTo>
                    <a:pt x="5558" y="14934"/>
                  </a:lnTo>
                  <a:cubicBezTo>
                    <a:pt x="5646" y="14706"/>
                    <a:pt x="5681" y="14478"/>
                    <a:pt x="5698" y="14250"/>
                  </a:cubicBezTo>
                  <a:cubicBezTo>
                    <a:pt x="5698" y="13987"/>
                    <a:pt x="5523" y="13777"/>
                    <a:pt x="5277" y="13742"/>
                  </a:cubicBezTo>
                  <a:cubicBezTo>
                    <a:pt x="5418" y="13689"/>
                    <a:pt x="5523" y="13602"/>
                    <a:pt x="5610" y="13479"/>
                  </a:cubicBezTo>
                  <a:close/>
                  <a:moveTo>
                    <a:pt x="11061" y="1"/>
                  </a:moveTo>
                  <a:cubicBezTo>
                    <a:pt x="9582" y="1"/>
                    <a:pt x="8394" y="597"/>
                    <a:pt x="7083" y="1540"/>
                  </a:cubicBezTo>
                  <a:lnTo>
                    <a:pt x="3191" y="4310"/>
                  </a:lnTo>
                  <a:cubicBezTo>
                    <a:pt x="2402" y="6501"/>
                    <a:pt x="1683" y="8850"/>
                    <a:pt x="1561" y="11165"/>
                  </a:cubicBezTo>
                  <a:cubicBezTo>
                    <a:pt x="1455" y="13163"/>
                    <a:pt x="0" y="14741"/>
                    <a:pt x="333" y="16862"/>
                  </a:cubicBezTo>
                  <a:cubicBezTo>
                    <a:pt x="456" y="17476"/>
                    <a:pt x="649" y="18090"/>
                    <a:pt x="859" y="18703"/>
                  </a:cubicBezTo>
                  <a:cubicBezTo>
                    <a:pt x="1298" y="20053"/>
                    <a:pt x="1508" y="21491"/>
                    <a:pt x="2227" y="22718"/>
                  </a:cubicBezTo>
                  <a:cubicBezTo>
                    <a:pt x="2838" y="23722"/>
                    <a:pt x="3945" y="24545"/>
                    <a:pt x="5075" y="24545"/>
                  </a:cubicBezTo>
                  <a:cubicBezTo>
                    <a:pt x="5306" y="24545"/>
                    <a:pt x="5539" y="24511"/>
                    <a:pt x="5768" y="24436"/>
                  </a:cubicBezTo>
                  <a:cubicBezTo>
                    <a:pt x="6119" y="24331"/>
                    <a:pt x="6434" y="24121"/>
                    <a:pt x="6645" y="23822"/>
                  </a:cubicBezTo>
                  <a:cubicBezTo>
                    <a:pt x="6697" y="23735"/>
                    <a:pt x="6750" y="23647"/>
                    <a:pt x="6785" y="23560"/>
                  </a:cubicBezTo>
                  <a:cubicBezTo>
                    <a:pt x="6925" y="23822"/>
                    <a:pt x="7083" y="24050"/>
                    <a:pt x="7294" y="24261"/>
                  </a:cubicBezTo>
                  <a:cubicBezTo>
                    <a:pt x="7958" y="24913"/>
                    <a:pt x="8889" y="25142"/>
                    <a:pt x="9834" y="25142"/>
                  </a:cubicBezTo>
                  <a:cubicBezTo>
                    <a:pt x="10236" y="25142"/>
                    <a:pt x="10641" y="25100"/>
                    <a:pt x="11028" y="25032"/>
                  </a:cubicBezTo>
                  <a:cubicBezTo>
                    <a:pt x="12191" y="24815"/>
                    <a:pt x="13327" y="24433"/>
                    <a:pt x="14497" y="24433"/>
                  </a:cubicBezTo>
                  <a:cubicBezTo>
                    <a:pt x="14649" y="24433"/>
                    <a:pt x="14802" y="24440"/>
                    <a:pt x="14955" y="24454"/>
                  </a:cubicBezTo>
                  <a:cubicBezTo>
                    <a:pt x="15898" y="24542"/>
                    <a:pt x="16842" y="24910"/>
                    <a:pt x="17734" y="24910"/>
                  </a:cubicBezTo>
                  <a:cubicBezTo>
                    <a:pt x="18085" y="24910"/>
                    <a:pt x="18428" y="24853"/>
                    <a:pt x="18759" y="24699"/>
                  </a:cubicBezTo>
                  <a:cubicBezTo>
                    <a:pt x="19794" y="24226"/>
                    <a:pt x="20250" y="22963"/>
                    <a:pt x="20214" y="21841"/>
                  </a:cubicBezTo>
                  <a:cubicBezTo>
                    <a:pt x="20179" y="20719"/>
                    <a:pt x="19759" y="19632"/>
                    <a:pt x="19496" y="18545"/>
                  </a:cubicBezTo>
                  <a:cubicBezTo>
                    <a:pt x="19180" y="17143"/>
                    <a:pt x="19110" y="15705"/>
                    <a:pt x="19057" y="14268"/>
                  </a:cubicBezTo>
                  <a:lnTo>
                    <a:pt x="19040" y="13689"/>
                  </a:lnTo>
                  <a:lnTo>
                    <a:pt x="19040" y="13689"/>
                  </a:lnTo>
                  <a:cubicBezTo>
                    <a:pt x="19303" y="14215"/>
                    <a:pt x="19636" y="14706"/>
                    <a:pt x="20022" y="15162"/>
                  </a:cubicBezTo>
                  <a:cubicBezTo>
                    <a:pt x="20643" y="15852"/>
                    <a:pt x="21518" y="16372"/>
                    <a:pt x="22448" y="16372"/>
                  </a:cubicBezTo>
                  <a:cubicBezTo>
                    <a:pt x="22463" y="16372"/>
                    <a:pt x="22478" y="16372"/>
                    <a:pt x="22494" y="16372"/>
                  </a:cubicBezTo>
                  <a:cubicBezTo>
                    <a:pt x="23703" y="16336"/>
                    <a:pt x="24703" y="15460"/>
                    <a:pt x="25579" y="14636"/>
                  </a:cubicBezTo>
                  <a:cubicBezTo>
                    <a:pt x="26280" y="13970"/>
                    <a:pt x="27017" y="13233"/>
                    <a:pt x="27245" y="12304"/>
                  </a:cubicBezTo>
                  <a:cubicBezTo>
                    <a:pt x="27332" y="11708"/>
                    <a:pt x="27315" y="11112"/>
                    <a:pt x="27192" y="10516"/>
                  </a:cubicBezTo>
                  <a:cubicBezTo>
                    <a:pt x="26894" y="8833"/>
                    <a:pt x="26280" y="6939"/>
                    <a:pt x="24703" y="6308"/>
                  </a:cubicBezTo>
                  <a:cubicBezTo>
                    <a:pt x="24484" y="6218"/>
                    <a:pt x="24242" y="6166"/>
                    <a:pt x="24007" y="6166"/>
                  </a:cubicBezTo>
                  <a:cubicBezTo>
                    <a:pt x="23696" y="6166"/>
                    <a:pt x="23397" y="6256"/>
                    <a:pt x="23177" y="6466"/>
                  </a:cubicBezTo>
                  <a:cubicBezTo>
                    <a:pt x="22651" y="6957"/>
                    <a:pt x="22827" y="7834"/>
                    <a:pt x="22546" y="8482"/>
                  </a:cubicBezTo>
                  <a:cubicBezTo>
                    <a:pt x="21038" y="7220"/>
                    <a:pt x="21214" y="4730"/>
                    <a:pt x="19846" y="3310"/>
                  </a:cubicBezTo>
                  <a:cubicBezTo>
                    <a:pt x="19180" y="2627"/>
                    <a:pt x="18233" y="2294"/>
                    <a:pt x="17339" y="1943"/>
                  </a:cubicBezTo>
                  <a:cubicBezTo>
                    <a:pt x="15569" y="1224"/>
                    <a:pt x="13833" y="330"/>
                    <a:pt x="11939" y="67"/>
                  </a:cubicBezTo>
                  <a:cubicBezTo>
                    <a:pt x="11634" y="22"/>
                    <a:pt x="11342" y="1"/>
                    <a:pt x="11061" y="1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198525" y="1037250"/>
              <a:ext cx="169225" cy="137050"/>
            </a:xfrm>
            <a:custGeom>
              <a:avLst/>
              <a:gdLst/>
              <a:ahLst/>
              <a:cxnLst/>
              <a:rect l="l" t="t" r="r" b="b"/>
              <a:pathLst>
                <a:path w="6769" h="5482" extrusionOk="0">
                  <a:moveTo>
                    <a:pt x="5488" y="1"/>
                  </a:moveTo>
                  <a:cubicBezTo>
                    <a:pt x="4436" y="246"/>
                    <a:pt x="3209" y="264"/>
                    <a:pt x="2105" y="281"/>
                  </a:cubicBezTo>
                  <a:cubicBezTo>
                    <a:pt x="1842" y="281"/>
                    <a:pt x="1579" y="299"/>
                    <a:pt x="1316" y="369"/>
                  </a:cubicBezTo>
                  <a:cubicBezTo>
                    <a:pt x="685" y="544"/>
                    <a:pt x="1" y="1263"/>
                    <a:pt x="299" y="1842"/>
                  </a:cubicBezTo>
                  <a:cubicBezTo>
                    <a:pt x="930" y="3051"/>
                    <a:pt x="1614" y="4226"/>
                    <a:pt x="2368" y="5348"/>
                  </a:cubicBezTo>
                  <a:cubicBezTo>
                    <a:pt x="2876" y="4524"/>
                    <a:pt x="3314" y="3682"/>
                    <a:pt x="3700" y="2788"/>
                  </a:cubicBezTo>
                  <a:cubicBezTo>
                    <a:pt x="4279" y="3630"/>
                    <a:pt x="4875" y="4436"/>
                    <a:pt x="5506" y="5225"/>
                  </a:cubicBezTo>
                  <a:cubicBezTo>
                    <a:pt x="5597" y="5347"/>
                    <a:pt x="5727" y="5481"/>
                    <a:pt x="5874" y="5481"/>
                  </a:cubicBezTo>
                  <a:cubicBezTo>
                    <a:pt x="5897" y="5481"/>
                    <a:pt x="5921" y="5478"/>
                    <a:pt x="5944" y="5471"/>
                  </a:cubicBezTo>
                  <a:cubicBezTo>
                    <a:pt x="6102" y="5418"/>
                    <a:pt x="6155" y="5260"/>
                    <a:pt x="6190" y="5085"/>
                  </a:cubicBezTo>
                  <a:cubicBezTo>
                    <a:pt x="6330" y="4436"/>
                    <a:pt x="6488" y="3788"/>
                    <a:pt x="6628" y="3139"/>
                  </a:cubicBezTo>
                  <a:cubicBezTo>
                    <a:pt x="6698" y="2894"/>
                    <a:pt x="6733" y="2631"/>
                    <a:pt x="6751" y="2385"/>
                  </a:cubicBezTo>
                  <a:cubicBezTo>
                    <a:pt x="6768" y="1456"/>
                    <a:pt x="6119" y="685"/>
                    <a:pt x="5488" y="1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583350" y="1190150"/>
              <a:ext cx="76725" cy="151825"/>
            </a:xfrm>
            <a:custGeom>
              <a:avLst/>
              <a:gdLst/>
              <a:ahLst/>
              <a:cxnLst/>
              <a:rect l="l" t="t" r="r" b="b"/>
              <a:pathLst>
                <a:path w="3069" h="6073" extrusionOk="0">
                  <a:moveTo>
                    <a:pt x="1644" y="1"/>
                  </a:moveTo>
                  <a:cubicBezTo>
                    <a:pt x="1168" y="1"/>
                    <a:pt x="750" y="299"/>
                    <a:pt x="597" y="757"/>
                  </a:cubicBezTo>
                  <a:cubicBezTo>
                    <a:pt x="211" y="1704"/>
                    <a:pt x="18" y="2703"/>
                    <a:pt x="1" y="3738"/>
                  </a:cubicBezTo>
                  <a:cubicBezTo>
                    <a:pt x="1" y="4334"/>
                    <a:pt x="53" y="4965"/>
                    <a:pt x="404" y="5456"/>
                  </a:cubicBezTo>
                  <a:cubicBezTo>
                    <a:pt x="649" y="5816"/>
                    <a:pt x="1091" y="6072"/>
                    <a:pt x="1518" y="6072"/>
                  </a:cubicBezTo>
                  <a:cubicBezTo>
                    <a:pt x="1672" y="6072"/>
                    <a:pt x="1824" y="6039"/>
                    <a:pt x="1964" y="5964"/>
                  </a:cubicBezTo>
                  <a:cubicBezTo>
                    <a:pt x="2508" y="5701"/>
                    <a:pt x="2666" y="5070"/>
                    <a:pt x="2753" y="4492"/>
                  </a:cubicBezTo>
                  <a:cubicBezTo>
                    <a:pt x="2946" y="3369"/>
                    <a:pt x="3051" y="2230"/>
                    <a:pt x="3069" y="1090"/>
                  </a:cubicBezTo>
                  <a:cubicBezTo>
                    <a:pt x="2648" y="687"/>
                    <a:pt x="2420" y="144"/>
                    <a:pt x="1859" y="21"/>
                  </a:cubicBezTo>
                  <a:cubicBezTo>
                    <a:pt x="1787" y="7"/>
                    <a:pt x="1715" y="1"/>
                    <a:pt x="1644" y="1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4599125" y="1047775"/>
              <a:ext cx="76300" cy="174575"/>
            </a:xfrm>
            <a:custGeom>
              <a:avLst/>
              <a:gdLst/>
              <a:ahLst/>
              <a:cxnLst/>
              <a:rect l="l" t="t" r="r" b="b"/>
              <a:pathLst>
                <a:path w="3052" h="6983" extrusionOk="0">
                  <a:moveTo>
                    <a:pt x="2631" y="1"/>
                  </a:moveTo>
                  <a:cubicBezTo>
                    <a:pt x="1824" y="1"/>
                    <a:pt x="1684" y="772"/>
                    <a:pt x="1544" y="1421"/>
                  </a:cubicBezTo>
                  <a:cubicBezTo>
                    <a:pt x="1403" y="2122"/>
                    <a:pt x="1211" y="2806"/>
                    <a:pt x="1000" y="3489"/>
                  </a:cubicBezTo>
                  <a:cubicBezTo>
                    <a:pt x="983" y="3261"/>
                    <a:pt x="930" y="3016"/>
                    <a:pt x="878" y="2788"/>
                  </a:cubicBezTo>
                  <a:cubicBezTo>
                    <a:pt x="834" y="2665"/>
                    <a:pt x="724" y="2604"/>
                    <a:pt x="617" y="2604"/>
                  </a:cubicBezTo>
                  <a:cubicBezTo>
                    <a:pt x="509" y="2604"/>
                    <a:pt x="404" y="2665"/>
                    <a:pt x="369" y="2788"/>
                  </a:cubicBezTo>
                  <a:cubicBezTo>
                    <a:pt x="1" y="4103"/>
                    <a:pt x="36" y="5506"/>
                    <a:pt x="439" y="6785"/>
                  </a:cubicBezTo>
                  <a:cubicBezTo>
                    <a:pt x="482" y="6913"/>
                    <a:pt x="601" y="6982"/>
                    <a:pt x="720" y="6982"/>
                  </a:cubicBezTo>
                  <a:cubicBezTo>
                    <a:pt x="798" y="6982"/>
                    <a:pt x="875" y="6953"/>
                    <a:pt x="930" y="6891"/>
                  </a:cubicBezTo>
                  <a:cubicBezTo>
                    <a:pt x="978" y="6907"/>
                    <a:pt x="1028" y="6914"/>
                    <a:pt x="1078" y="6914"/>
                  </a:cubicBezTo>
                  <a:cubicBezTo>
                    <a:pt x="1246" y="6914"/>
                    <a:pt x="1414" y="6825"/>
                    <a:pt x="1509" y="6663"/>
                  </a:cubicBezTo>
                  <a:cubicBezTo>
                    <a:pt x="2543" y="4734"/>
                    <a:pt x="3051" y="2543"/>
                    <a:pt x="2981" y="351"/>
                  </a:cubicBezTo>
                  <a:cubicBezTo>
                    <a:pt x="2981" y="158"/>
                    <a:pt x="2824" y="1"/>
                    <a:pt x="2631" y="1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4218700" y="815400"/>
              <a:ext cx="149925" cy="277275"/>
            </a:xfrm>
            <a:custGeom>
              <a:avLst/>
              <a:gdLst/>
              <a:ahLst/>
              <a:cxnLst/>
              <a:rect l="l" t="t" r="r" b="b"/>
              <a:pathLst>
                <a:path w="5997" h="11091" extrusionOk="0">
                  <a:moveTo>
                    <a:pt x="3603" y="1"/>
                  </a:moveTo>
                  <a:cubicBezTo>
                    <a:pt x="3244" y="1"/>
                    <a:pt x="2880" y="60"/>
                    <a:pt x="2542" y="162"/>
                  </a:cubicBezTo>
                  <a:cubicBezTo>
                    <a:pt x="1631" y="442"/>
                    <a:pt x="754" y="1038"/>
                    <a:pt x="404" y="1950"/>
                  </a:cubicBezTo>
                  <a:cubicBezTo>
                    <a:pt x="0" y="3002"/>
                    <a:pt x="404" y="4194"/>
                    <a:pt x="824" y="5228"/>
                  </a:cubicBezTo>
                  <a:cubicBezTo>
                    <a:pt x="1245" y="6280"/>
                    <a:pt x="1701" y="7420"/>
                    <a:pt x="1368" y="8524"/>
                  </a:cubicBezTo>
                  <a:cubicBezTo>
                    <a:pt x="1298" y="8770"/>
                    <a:pt x="1193" y="9085"/>
                    <a:pt x="1280" y="9348"/>
                  </a:cubicBezTo>
                  <a:cubicBezTo>
                    <a:pt x="1385" y="9576"/>
                    <a:pt x="1543" y="9804"/>
                    <a:pt x="1754" y="9979"/>
                  </a:cubicBezTo>
                  <a:cubicBezTo>
                    <a:pt x="2104" y="10347"/>
                    <a:pt x="2525" y="10663"/>
                    <a:pt x="2963" y="10926"/>
                  </a:cubicBezTo>
                  <a:cubicBezTo>
                    <a:pt x="3086" y="10996"/>
                    <a:pt x="3209" y="11049"/>
                    <a:pt x="3366" y="11084"/>
                  </a:cubicBezTo>
                  <a:cubicBezTo>
                    <a:pt x="3399" y="11089"/>
                    <a:pt x="3433" y="11091"/>
                    <a:pt x="3468" y="11091"/>
                  </a:cubicBezTo>
                  <a:cubicBezTo>
                    <a:pt x="3563" y="11091"/>
                    <a:pt x="3662" y="11074"/>
                    <a:pt x="3752" y="11049"/>
                  </a:cubicBezTo>
                  <a:cubicBezTo>
                    <a:pt x="4120" y="10944"/>
                    <a:pt x="4471" y="10751"/>
                    <a:pt x="4751" y="10505"/>
                  </a:cubicBezTo>
                  <a:cubicBezTo>
                    <a:pt x="4734" y="9541"/>
                    <a:pt x="4699" y="8647"/>
                    <a:pt x="4681" y="7683"/>
                  </a:cubicBezTo>
                  <a:cubicBezTo>
                    <a:pt x="5102" y="7577"/>
                    <a:pt x="5453" y="7279"/>
                    <a:pt x="5593" y="6876"/>
                  </a:cubicBezTo>
                  <a:cubicBezTo>
                    <a:pt x="5751" y="6473"/>
                    <a:pt x="5821" y="6052"/>
                    <a:pt x="5821" y="5614"/>
                  </a:cubicBezTo>
                  <a:lnTo>
                    <a:pt x="5926" y="3650"/>
                  </a:lnTo>
                  <a:cubicBezTo>
                    <a:pt x="5996" y="2546"/>
                    <a:pt x="5996" y="1266"/>
                    <a:pt x="5155" y="530"/>
                  </a:cubicBezTo>
                  <a:cubicBezTo>
                    <a:pt x="4734" y="153"/>
                    <a:pt x="4175" y="1"/>
                    <a:pt x="3603" y="1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4158450" y="745850"/>
              <a:ext cx="232075" cy="292750"/>
            </a:xfrm>
            <a:custGeom>
              <a:avLst/>
              <a:gdLst/>
              <a:ahLst/>
              <a:cxnLst/>
              <a:rect l="l" t="t" r="r" b="b"/>
              <a:pathLst>
                <a:path w="9283" h="11710" extrusionOk="0">
                  <a:moveTo>
                    <a:pt x="6666" y="0"/>
                  </a:moveTo>
                  <a:cubicBezTo>
                    <a:pt x="6341" y="0"/>
                    <a:pt x="6020" y="191"/>
                    <a:pt x="5899" y="542"/>
                  </a:cubicBezTo>
                  <a:cubicBezTo>
                    <a:pt x="5712" y="283"/>
                    <a:pt x="5437" y="163"/>
                    <a:pt x="5166" y="163"/>
                  </a:cubicBezTo>
                  <a:cubicBezTo>
                    <a:pt x="4774" y="163"/>
                    <a:pt x="4390" y="412"/>
                    <a:pt x="4286" y="857"/>
                  </a:cubicBezTo>
                  <a:cubicBezTo>
                    <a:pt x="4107" y="744"/>
                    <a:pt x="3914" y="692"/>
                    <a:pt x="3725" y="692"/>
                  </a:cubicBezTo>
                  <a:cubicBezTo>
                    <a:pt x="3156" y="692"/>
                    <a:pt x="2629" y="1159"/>
                    <a:pt x="2656" y="1804"/>
                  </a:cubicBezTo>
                  <a:cubicBezTo>
                    <a:pt x="2614" y="1799"/>
                    <a:pt x="2573" y="1796"/>
                    <a:pt x="2533" y="1796"/>
                  </a:cubicBezTo>
                  <a:cubicBezTo>
                    <a:pt x="2176" y="1796"/>
                    <a:pt x="1847" y="1998"/>
                    <a:pt x="1674" y="2312"/>
                  </a:cubicBezTo>
                  <a:cubicBezTo>
                    <a:pt x="1481" y="2646"/>
                    <a:pt x="1429" y="3049"/>
                    <a:pt x="1516" y="3434"/>
                  </a:cubicBezTo>
                  <a:cubicBezTo>
                    <a:pt x="1502" y="3434"/>
                    <a:pt x="1489" y="3434"/>
                    <a:pt x="1475" y="3434"/>
                  </a:cubicBezTo>
                  <a:cubicBezTo>
                    <a:pt x="696" y="3434"/>
                    <a:pt x="299" y="4408"/>
                    <a:pt x="868" y="4960"/>
                  </a:cubicBezTo>
                  <a:cubicBezTo>
                    <a:pt x="0" y="5606"/>
                    <a:pt x="469" y="6945"/>
                    <a:pt x="1506" y="6945"/>
                  </a:cubicBezTo>
                  <a:cubicBezTo>
                    <a:pt x="1538" y="6945"/>
                    <a:pt x="1571" y="6943"/>
                    <a:pt x="1604" y="6941"/>
                  </a:cubicBezTo>
                  <a:lnTo>
                    <a:pt x="1604" y="6941"/>
                  </a:lnTo>
                  <a:cubicBezTo>
                    <a:pt x="1554" y="7596"/>
                    <a:pt x="2082" y="8154"/>
                    <a:pt x="2727" y="8154"/>
                  </a:cubicBezTo>
                  <a:cubicBezTo>
                    <a:pt x="2756" y="8154"/>
                    <a:pt x="2785" y="8153"/>
                    <a:pt x="2814" y="8150"/>
                  </a:cubicBezTo>
                  <a:cubicBezTo>
                    <a:pt x="2814" y="8449"/>
                    <a:pt x="2971" y="8711"/>
                    <a:pt x="3217" y="8869"/>
                  </a:cubicBezTo>
                  <a:cubicBezTo>
                    <a:pt x="3301" y="8920"/>
                    <a:pt x="3393" y="8943"/>
                    <a:pt x="3483" y="8943"/>
                  </a:cubicBezTo>
                  <a:cubicBezTo>
                    <a:pt x="3674" y="8943"/>
                    <a:pt x="3858" y="8838"/>
                    <a:pt x="3953" y="8659"/>
                  </a:cubicBezTo>
                  <a:cubicBezTo>
                    <a:pt x="3866" y="8431"/>
                    <a:pt x="3743" y="8221"/>
                    <a:pt x="3585" y="8045"/>
                  </a:cubicBezTo>
                  <a:cubicBezTo>
                    <a:pt x="3462" y="7940"/>
                    <a:pt x="3340" y="7800"/>
                    <a:pt x="3252" y="7660"/>
                  </a:cubicBezTo>
                  <a:cubicBezTo>
                    <a:pt x="3147" y="7484"/>
                    <a:pt x="3077" y="6906"/>
                    <a:pt x="3340" y="6801"/>
                  </a:cubicBezTo>
                  <a:cubicBezTo>
                    <a:pt x="3370" y="6788"/>
                    <a:pt x="3401" y="6783"/>
                    <a:pt x="3431" y="6783"/>
                  </a:cubicBezTo>
                  <a:cubicBezTo>
                    <a:pt x="3662" y="6783"/>
                    <a:pt x="3878" y="7104"/>
                    <a:pt x="3971" y="7274"/>
                  </a:cubicBezTo>
                  <a:cubicBezTo>
                    <a:pt x="4181" y="7712"/>
                    <a:pt x="4269" y="8186"/>
                    <a:pt x="4251" y="8676"/>
                  </a:cubicBezTo>
                  <a:cubicBezTo>
                    <a:pt x="4269" y="9798"/>
                    <a:pt x="4532" y="11306"/>
                    <a:pt x="5829" y="11657"/>
                  </a:cubicBezTo>
                  <a:cubicBezTo>
                    <a:pt x="5996" y="11692"/>
                    <a:pt x="6162" y="11709"/>
                    <a:pt x="6329" y="11709"/>
                  </a:cubicBezTo>
                  <a:cubicBezTo>
                    <a:pt x="6495" y="11709"/>
                    <a:pt x="6662" y="11692"/>
                    <a:pt x="6828" y="11657"/>
                  </a:cubicBezTo>
                  <a:cubicBezTo>
                    <a:pt x="7424" y="11517"/>
                    <a:pt x="8021" y="11201"/>
                    <a:pt x="8266" y="10640"/>
                  </a:cubicBezTo>
                  <a:cubicBezTo>
                    <a:pt x="8389" y="10254"/>
                    <a:pt x="8424" y="9851"/>
                    <a:pt x="8371" y="9465"/>
                  </a:cubicBezTo>
                  <a:cubicBezTo>
                    <a:pt x="8354" y="9045"/>
                    <a:pt x="8336" y="8641"/>
                    <a:pt x="8319" y="8238"/>
                  </a:cubicBezTo>
                  <a:cubicBezTo>
                    <a:pt x="8319" y="8115"/>
                    <a:pt x="8284" y="8010"/>
                    <a:pt x="8213" y="7923"/>
                  </a:cubicBezTo>
                  <a:cubicBezTo>
                    <a:pt x="8126" y="7852"/>
                    <a:pt x="8021" y="7835"/>
                    <a:pt x="7915" y="7835"/>
                  </a:cubicBezTo>
                  <a:cubicBezTo>
                    <a:pt x="7770" y="7832"/>
                    <a:pt x="7623" y="7828"/>
                    <a:pt x="7474" y="7828"/>
                  </a:cubicBezTo>
                  <a:cubicBezTo>
                    <a:pt x="6852" y="7828"/>
                    <a:pt x="6219" y="7888"/>
                    <a:pt x="5724" y="8256"/>
                  </a:cubicBezTo>
                  <a:cubicBezTo>
                    <a:pt x="5622" y="8332"/>
                    <a:pt x="5484" y="8426"/>
                    <a:pt x="5363" y="8426"/>
                  </a:cubicBezTo>
                  <a:cubicBezTo>
                    <a:pt x="5316" y="8426"/>
                    <a:pt x="5272" y="8412"/>
                    <a:pt x="5233" y="8378"/>
                  </a:cubicBezTo>
                  <a:cubicBezTo>
                    <a:pt x="5110" y="8256"/>
                    <a:pt x="5198" y="8045"/>
                    <a:pt x="5128" y="7888"/>
                  </a:cubicBezTo>
                  <a:cubicBezTo>
                    <a:pt x="5023" y="7695"/>
                    <a:pt x="4725" y="7712"/>
                    <a:pt x="4584" y="7537"/>
                  </a:cubicBezTo>
                  <a:cubicBezTo>
                    <a:pt x="4514" y="7467"/>
                    <a:pt x="4497" y="7362"/>
                    <a:pt x="4497" y="7274"/>
                  </a:cubicBezTo>
                  <a:cubicBezTo>
                    <a:pt x="4462" y="6748"/>
                    <a:pt x="4760" y="6240"/>
                    <a:pt x="4654" y="5731"/>
                  </a:cubicBezTo>
                  <a:cubicBezTo>
                    <a:pt x="4602" y="5521"/>
                    <a:pt x="4497" y="5328"/>
                    <a:pt x="4444" y="5117"/>
                  </a:cubicBezTo>
                  <a:cubicBezTo>
                    <a:pt x="4321" y="4749"/>
                    <a:pt x="4374" y="4346"/>
                    <a:pt x="4602" y="4031"/>
                  </a:cubicBezTo>
                  <a:cubicBezTo>
                    <a:pt x="4778" y="3774"/>
                    <a:pt x="5068" y="3621"/>
                    <a:pt x="5369" y="3621"/>
                  </a:cubicBezTo>
                  <a:cubicBezTo>
                    <a:pt x="5458" y="3621"/>
                    <a:pt x="5548" y="3634"/>
                    <a:pt x="5636" y="3662"/>
                  </a:cubicBezTo>
                  <a:cubicBezTo>
                    <a:pt x="5776" y="3750"/>
                    <a:pt x="5917" y="3820"/>
                    <a:pt x="6075" y="3890"/>
                  </a:cubicBezTo>
                  <a:cubicBezTo>
                    <a:pt x="6105" y="3897"/>
                    <a:pt x="6137" y="3901"/>
                    <a:pt x="6170" y="3901"/>
                  </a:cubicBezTo>
                  <a:cubicBezTo>
                    <a:pt x="6307" y="3901"/>
                    <a:pt x="6449" y="3839"/>
                    <a:pt x="6478" y="3697"/>
                  </a:cubicBezTo>
                  <a:cubicBezTo>
                    <a:pt x="6669" y="4004"/>
                    <a:pt x="6992" y="4171"/>
                    <a:pt x="7322" y="4171"/>
                  </a:cubicBezTo>
                  <a:cubicBezTo>
                    <a:pt x="7445" y="4171"/>
                    <a:pt x="7569" y="4148"/>
                    <a:pt x="7687" y="4101"/>
                  </a:cubicBezTo>
                  <a:cubicBezTo>
                    <a:pt x="7857" y="4242"/>
                    <a:pt x="8072" y="4326"/>
                    <a:pt x="8296" y="4326"/>
                  </a:cubicBezTo>
                  <a:cubicBezTo>
                    <a:pt x="8350" y="4326"/>
                    <a:pt x="8404" y="4321"/>
                    <a:pt x="8459" y="4311"/>
                  </a:cubicBezTo>
                  <a:cubicBezTo>
                    <a:pt x="8704" y="4223"/>
                    <a:pt x="8897" y="3873"/>
                    <a:pt x="8704" y="3662"/>
                  </a:cubicBezTo>
                  <a:cubicBezTo>
                    <a:pt x="9195" y="3347"/>
                    <a:pt x="9283" y="2663"/>
                    <a:pt x="8897" y="2225"/>
                  </a:cubicBezTo>
                  <a:cubicBezTo>
                    <a:pt x="9160" y="2085"/>
                    <a:pt x="9283" y="1786"/>
                    <a:pt x="9213" y="1506"/>
                  </a:cubicBezTo>
                  <a:cubicBezTo>
                    <a:pt x="9143" y="1243"/>
                    <a:pt x="8985" y="998"/>
                    <a:pt x="8792" y="822"/>
                  </a:cubicBezTo>
                  <a:cubicBezTo>
                    <a:pt x="8617" y="577"/>
                    <a:pt x="8389" y="401"/>
                    <a:pt x="8143" y="261"/>
                  </a:cubicBezTo>
                  <a:cubicBezTo>
                    <a:pt x="8031" y="209"/>
                    <a:pt x="7910" y="182"/>
                    <a:pt x="7788" y="182"/>
                  </a:cubicBezTo>
                  <a:cubicBezTo>
                    <a:pt x="7624" y="182"/>
                    <a:pt x="7460" y="231"/>
                    <a:pt x="7319" y="331"/>
                  </a:cubicBezTo>
                  <a:cubicBezTo>
                    <a:pt x="7154" y="106"/>
                    <a:pt x="6909" y="0"/>
                    <a:pt x="6666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3" name="Google Shape;1273;p4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hmhmhm</a:t>
            </a:r>
            <a:endParaRPr dirty="0"/>
          </a:p>
        </p:txBody>
      </p:sp>
      <p:grpSp>
        <p:nvGrpSpPr>
          <p:cNvPr id="1274" name="Google Shape;1274;p41"/>
          <p:cNvGrpSpPr/>
          <p:nvPr/>
        </p:nvGrpSpPr>
        <p:grpSpPr>
          <a:xfrm>
            <a:off x="3576729" y="1343861"/>
            <a:ext cx="1075865" cy="3259573"/>
            <a:chOff x="4629825" y="894975"/>
            <a:chExt cx="580325" cy="1758225"/>
          </a:xfrm>
        </p:grpSpPr>
        <p:sp>
          <p:nvSpPr>
            <p:cNvPr id="1275" name="Google Shape;1275;p41"/>
            <p:cNvSpPr/>
            <p:nvPr/>
          </p:nvSpPr>
          <p:spPr>
            <a:xfrm>
              <a:off x="4629825" y="1211175"/>
              <a:ext cx="580325" cy="524300"/>
            </a:xfrm>
            <a:custGeom>
              <a:avLst/>
              <a:gdLst/>
              <a:ahLst/>
              <a:cxnLst/>
              <a:rect l="l" t="t" r="r" b="b"/>
              <a:pathLst>
                <a:path w="23213" h="20972" extrusionOk="0">
                  <a:moveTo>
                    <a:pt x="10096" y="1"/>
                  </a:moveTo>
                  <a:cubicBezTo>
                    <a:pt x="9400" y="1"/>
                    <a:pt x="8720" y="96"/>
                    <a:pt x="8082" y="302"/>
                  </a:cubicBezTo>
                  <a:cubicBezTo>
                    <a:pt x="4488" y="1459"/>
                    <a:pt x="2683" y="5860"/>
                    <a:pt x="1823" y="9331"/>
                  </a:cubicBezTo>
                  <a:cubicBezTo>
                    <a:pt x="1157" y="11925"/>
                    <a:pt x="666" y="14590"/>
                    <a:pt x="0" y="17167"/>
                  </a:cubicBezTo>
                  <a:cubicBezTo>
                    <a:pt x="1859" y="18500"/>
                    <a:pt x="3892" y="19552"/>
                    <a:pt x="6049" y="20323"/>
                  </a:cubicBezTo>
                  <a:cubicBezTo>
                    <a:pt x="6101" y="19920"/>
                    <a:pt x="6277" y="19569"/>
                    <a:pt x="6539" y="19289"/>
                  </a:cubicBezTo>
                  <a:cubicBezTo>
                    <a:pt x="6802" y="19078"/>
                    <a:pt x="7101" y="18956"/>
                    <a:pt x="7416" y="18921"/>
                  </a:cubicBezTo>
                  <a:cubicBezTo>
                    <a:pt x="8865" y="18603"/>
                    <a:pt x="10347" y="18449"/>
                    <a:pt x="11836" y="18449"/>
                  </a:cubicBezTo>
                  <a:cubicBezTo>
                    <a:pt x="12238" y="18449"/>
                    <a:pt x="12641" y="18460"/>
                    <a:pt x="13044" y="18482"/>
                  </a:cubicBezTo>
                  <a:cubicBezTo>
                    <a:pt x="13535" y="18482"/>
                    <a:pt x="14043" y="18570"/>
                    <a:pt x="14499" y="18763"/>
                  </a:cubicBezTo>
                  <a:cubicBezTo>
                    <a:pt x="15235" y="19096"/>
                    <a:pt x="15744" y="19797"/>
                    <a:pt x="16199" y="20481"/>
                  </a:cubicBezTo>
                  <a:cubicBezTo>
                    <a:pt x="16305" y="20656"/>
                    <a:pt x="16427" y="20814"/>
                    <a:pt x="16533" y="20972"/>
                  </a:cubicBezTo>
                  <a:cubicBezTo>
                    <a:pt x="17584" y="20674"/>
                    <a:pt x="18601" y="20236"/>
                    <a:pt x="19548" y="19674"/>
                  </a:cubicBezTo>
                  <a:cubicBezTo>
                    <a:pt x="20863" y="18377"/>
                    <a:pt x="22090" y="16975"/>
                    <a:pt x="23212" y="15519"/>
                  </a:cubicBezTo>
                  <a:lnTo>
                    <a:pt x="19355" y="6982"/>
                  </a:lnTo>
                  <a:cubicBezTo>
                    <a:pt x="18864" y="5912"/>
                    <a:pt x="18373" y="4825"/>
                    <a:pt x="17690" y="3878"/>
                  </a:cubicBezTo>
                  <a:cubicBezTo>
                    <a:pt x="16096" y="1622"/>
                    <a:pt x="12959" y="1"/>
                    <a:pt x="10096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4764800" y="1248525"/>
              <a:ext cx="253375" cy="228150"/>
            </a:xfrm>
            <a:custGeom>
              <a:avLst/>
              <a:gdLst/>
              <a:ahLst/>
              <a:cxnLst/>
              <a:rect l="l" t="t" r="r" b="b"/>
              <a:pathLst>
                <a:path w="10135" h="9126" extrusionOk="0">
                  <a:moveTo>
                    <a:pt x="9696" y="0"/>
                  </a:moveTo>
                  <a:cubicBezTo>
                    <a:pt x="9521" y="1140"/>
                    <a:pt x="9205" y="2244"/>
                    <a:pt x="8784" y="3314"/>
                  </a:cubicBezTo>
                  <a:cubicBezTo>
                    <a:pt x="8434" y="4173"/>
                    <a:pt x="8013" y="4997"/>
                    <a:pt x="7505" y="5786"/>
                  </a:cubicBezTo>
                  <a:cubicBezTo>
                    <a:pt x="7049" y="6487"/>
                    <a:pt x="6382" y="7749"/>
                    <a:pt x="5629" y="8135"/>
                  </a:cubicBezTo>
                  <a:cubicBezTo>
                    <a:pt x="5529" y="8186"/>
                    <a:pt x="5433" y="8209"/>
                    <a:pt x="5339" y="8209"/>
                  </a:cubicBezTo>
                  <a:cubicBezTo>
                    <a:pt x="4793" y="8209"/>
                    <a:pt x="4350" y="7427"/>
                    <a:pt x="3946" y="6978"/>
                  </a:cubicBezTo>
                  <a:cubicBezTo>
                    <a:pt x="3227" y="6171"/>
                    <a:pt x="2561" y="5330"/>
                    <a:pt x="1982" y="4418"/>
                  </a:cubicBezTo>
                  <a:cubicBezTo>
                    <a:pt x="1140" y="3138"/>
                    <a:pt x="597" y="1666"/>
                    <a:pt x="387" y="140"/>
                  </a:cubicBezTo>
                  <a:cubicBezTo>
                    <a:pt x="264" y="263"/>
                    <a:pt x="124" y="368"/>
                    <a:pt x="1" y="509"/>
                  </a:cubicBezTo>
                  <a:cubicBezTo>
                    <a:pt x="352" y="3875"/>
                    <a:pt x="2824" y="6469"/>
                    <a:pt x="5103" y="9046"/>
                  </a:cubicBezTo>
                  <a:cubicBezTo>
                    <a:pt x="5164" y="9099"/>
                    <a:pt x="5239" y="9125"/>
                    <a:pt x="5313" y="9125"/>
                  </a:cubicBezTo>
                  <a:cubicBezTo>
                    <a:pt x="5388" y="9125"/>
                    <a:pt x="5462" y="9099"/>
                    <a:pt x="5523" y="9046"/>
                  </a:cubicBezTo>
                  <a:cubicBezTo>
                    <a:pt x="7066" y="7609"/>
                    <a:pt x="8311" y="5873"/>
                    <a:pt x="9135" y="3945"/>
                  </a:cubicBezTo>
                  <a:cubicBezTo>
                    <a:pt x="9626" y="2770"/>
                    <a:pt x="9959" y="1543"/>
                    <a:pt x="10134" y="281"/>
                  </a:cubicBezTo>
                  <a:cubicBezTo>
                    <a:pt x="9976" y="193"/>
                    <a:pt x="9836" y="88"/>
                    <a:pt x="9696" y="0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4735450" y="1326525"/>
              <a:ext cx="28950" cy="22375"/>
            </a:xfrm>
            <a:custGeom>
              <a:avLst/>
              <a:gdLst/>
              <a:ahLst/>
              <a:cxnLst/>
              <a:rect l="l" t="t" r="r" b="b"/>
              <a:pathLst>
                <a:path w="1158" h="895" extrusionOk="0">
                  <a:moveTo>
                    <a:pt x="579" y="1"/>
                  </a:moveTo>
                  <a:cubicBezTo>
                    <a:pt x="0" y="1"/>
                    <a:pt x="0" y="895"/>
                    <a:pt x="579" y="895"/>
                  </a:cubicBezTo>
                  <a:cubicBezTo>
                    <a:pt x="1157" y="895"/>
                    <a:pt x="1157" y="1"/>
                    <a:pt x="579" y="1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4758675" y="1377800"/>
              <a:ext cx="27625" cy="21075"/>
            </a:xfrm>
            <a:custGeom>
              <a:avLst/>
              <a:gdLst/>
              <a:ahLst/>
              <a:cxnLst/>
              <a:rect l="l" t="t" r="r" b="b"/>
              <a:pathLst>
                <a:path w="1105" h="843" extrusionOk="0">
                  <a:moveTo>
                    <a:pt x="561" y="1"/>
                  </a:moveTo>
                  <a:cubicBezTo>
                    <a:pt x="0" y="1"/>
                    <a:pt x="0" y="842"/>
                    <a:pt x="561" y="842"/>
                  </a:cubicBezTo>
                  <a:cubicBezTo>
                    <a:pt x="1105" y="842"/>
                    <a:pt x="1105" y="1"/>
                    <a:pt x="561" y="1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4796375" y="1420775"/>
              <a:ext cx="33775" cy="26300"/>
            </a:xfrm>
            <a:custGeom>
              <a:avLst/>
              <a:gdLst/>
              <a:ahLst/>
              <a:cxnLst/>
              <a:rect l="l" t="t" r="r" b="b"/>
              <a:pathLst>
                <a:path w="1351" h="1052" extrusionOk="0">
                  <a:moveTo>
                    <a:pt x="666" y="0"/>
                  </a:moveTo>
                  <a:cubicBezTo>
                    <a:pt x="0" y="0"/>
                    <a:pt x="0" y="1052"/>
                    <a:pt x="666" y="1052"/>
                  </a:cubicBezTo>
                  <a:cubicBezTo>
                    <a:pt x="1350" y="1052"/>
                    <a:pt x="1350" y="0"/>
                    <a:pt x="666" y="0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4837125" y="1469850"/>
              <a:ext cx="28950" cy="24325"/>
            </a:xfrm>
            <a:custGeom>
              <a:avLst/>
              <a:gdLst/>
              <a:ahLst/>
              <a:cxnLst/>
              <a:rect l="l" t="t" r="r" b="b"/>
              <a:pathLst>
                <a:path w="1158" h="973" extrusionOk="0">
                  <a:moveTo>
                    <a:pt x="667" y="1"/>
                  </a:moveTo>
                  <a:cubicBezTo>
                    <a:pt x="229" y="1"/>
                    <a:pt x="1" y="527"/>
                    <a:pt x="316" y="825"/>
                  </a:cubicBezTo>
                  <a:cubicBezTo>
                    <a:pt x="419" y="927"/>
                    <a:pt x="543" y="972"/>
                    <a:pt x="664" y="972"/>
                  </a:cubicBezTo>
                  <a:cubicBezTo>
                    <a:pt x="918" y="972"/>
                    <a:pt x="1158" y="776"/>
                    <a:pt x="1158" y="492"/>
                  </a:cubicBezTo>
                  <a:cubicBezTo>
                    <a:pt x="1140" y="211"/>
                    <a:pt x="930" y="1"/>
                    <a:pt x="667" y="1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4933125" y="1467650"/>
              <a:ext cx="25000" cy="23500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64" y="1"/>
                  </a:moveTo>
                  <a:cubicBezTo>
                    <a:pt x="401" y="1"/>
                    <a:pt x="339" y="13"/>
                    <a:pt x="281" y="36"/>
                  </a:cubicBezTo>
                  <a:cubicBezTo>
                    <a:pt x="105" y="106"/>
                    <a:pt x="0" y="281"/>
                    <a:pt x="0" y="474"/>
                  </a:cubicBezTo>
                  <a:cubicBezTo>
                    <a:pt x="0" y="759"/>
                    <a:pt x="233" y="939"/>
                    <a:pt x="476" y="939"/>
                  </a:cubicBezTo>
                  <a:cubicBezTo>
                    <a:pt x="592" y="939"/>
                    <a:pt x="710" y="898"/>
                    <a:pt x="807" y="807"/>
                  </a:cubicBezTo>
                  <a:lnTo>
                    <a:pt x="824" y="790"/>
                  </a:lnTo>
                  <a:cubicBezTo>
                    <a:pt x="999" y="615"/>
                    <a:pt x="999" y="334"/>
                    <a:pt x="824" y="159"/>
                  </a:cubicBezTo>
                  <a:lnTo>
                    <a:pt x="807" y="141"/>
                  </a:lnTo>
                  <a:cubicBezTo>
                    <a:pt x="713" y="48"/>
                    <a:pt x="588" y="1"/>
                    <a:pt x="464" y="1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4968625" y="1416375"/>
              <a:ext cx="28950" cy="24825"/>
            </a:xfrm>
            <a:custGeom>
              <a:avLst/>
              <a:gdLst/>
              <a:ahLst/>
              <a:cxnLst/>
              <a:rect l="l" t="t" r="r" b="b"/>
              <a:pathLst>
                <a:path w="1158" h="993" extrusionOk="0">
                  <a:moveTo>
                    <a:pt x="666" y="1"/>
                  </a:moveTo>
                  <a:cubicBezTo>
                    <a:pt x="228" y="1"/>
                    <a:pt x="0" y="527"/>
                    <a:pt x="316" y="842"/>
                  </a:cubicBezTo>
                  <a:cubicBezTo>
                    <a:pt x="420" y="946"/>
                    <a:pt x="546" y="993"/>
                    <a:pt x="669" y="993"/>
                  </a:cubicBezTo>
                  <a:cubicBezTo>
                    <a:pt x="920" y="993"/>
                    <a:pt x="1157" y="798"/>
                    <a:pt x="1157" y="492"/>
                  </a:cubicBezTo>
                  <a:cubicBezTo>
                    <a:pt x="1157" y="229"/>
                    <a:pt x="929" y="1"/>
                    <a:pt x="666" y="1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5004550" y="1360275"/>
              <a:ext cx="27200" cy="20625"/>
            </a:xfrm>
            <a:custGeom>
              <a:avLst/>
              <a:gdLst/>
              <a:ahLst/>
              <a:cxnLst/>
              <a:rect l="l" t="t" r="r" b="b"/>
              <a:pathLst>
                <a:path w="1088" h="825" extrusionOk="0">
                  <a:moveTo>
                    <a:pt x="544" y="1"/>
                  </a:moveTo>
                  <a:cubicBezTo>
                    <a:pt x="1" y="1"/>
                    <a:pt x="1" y="825"/>
                    <a:pt x="544" y="825"/>
                  </a:cubicBezTo>
                  <a:cubicBezTo>
                    <a:pt x="1088" y="825"/>
                    <a:pt x="1088" y="1"/>
                    <a:pt x="544" y="1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5028675" y="1316900"/>
              <a:ext cx="19725" cy="16225"/>
            </a:xfrm>
            <a:custGeom>
              <a:avLst/>
              <a:gdLst/>
              <a:ahLst/>
              <a:cxnLst/>
              <a:rect l="l" t="t" r="r" b="b"/>
              <a:pathLst>
                <a:path w="789" h="649" extrusionOk="0">
                  <a:moveTo>
                    <a:pt x="386" y="0"/>
                  </a:moveTo>
                  <a:cubicBezTo>
                    <a:pt x="0" y="35"/>
                    <a:pt x="0" y="614"/>
                    <a:pt x="386" y="649"/>
                  </a:cubicBezTo>
                  <a:cubicBezTo>
                    <a:pt x="789" y="614"/>
                    <a:pt x="789" y="35"/>
                    <a:pt x="386" y="0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4643850" y="1526400"/>
              <a:ext cx="541300" cy="110025"/>
            </a:xfrm>
            <a:custGeom>
              <a:avLst/>
              <a:gdLst/>
              <a:ahLst/>
              <a:cxnLst/>
              <a:rect l="l" t="t" r="r" b="b"/>
              <a:pathLst>
                <a:path w="21652" h="4401" extrusionOk="0">
                  <a:moveTo>
                    <a:pt x="11799" y="0"/>
                  </a:moveTo>
                  <a:cubicBezTo>
                    <a:pt x="10800" y="18"/>
                    <a:pt x="9800" y="158"/>
                    <a:pt x="8854" y="421"/>
                  </a:cubicBezTo>
                  <a:cubicBezTo>
                    <a:pt x="7854" y="684"/>
                    <a:pt x="6908" y="1035"/>
                    <a:pt x="5978" y="1490"/>
                  </a:cubicBezTo>
                  <a:cubicBezTo>
                    <a:pt x="5593" y="1689"/>
                    <a:pt x="5187" y="1901"/>
                    <a:pt x="4786" y="1901"/>
                  </a:cubicBezTo>
                  <a:cubicBezTo>
                    <a:pt x="4549" y="1901"/>
                    <a:pt x="4313" y="1826"/>
                    <a:pt x="4085" y="1631"/>
                  </a:cubicBezTo>
                  <a:cubicBezTo>
                    <a:pt x="3822" y="1368"/>
                    <a:pt x="3524" y="1157"/>
                    <a:pt x="3208" y="1017"/>
                  </a:cubicBezTo>
                  <a:cubicBezTo>
                    <a:pt x="2873" y="884"/>
                    <a:pt x="2548" y="824"/>
                    <a:pt x="2236" y="824"/>
                  </a:cubicBezTo>
                  <a:cubicBezTo>
                    <a:pt x="1439" y="824"/>
                    <a:pt x="722" y="1212"/>
                    <a:pt x="105" y="1753"/>
                  </a:cubicBezTo>
                  <a:lnTo>
                    <a:pt x="0" y="2174"/>
                  </a:lnTo>
                  <a:cubicBezTo>
                    <a:pt x="654" y="1532"/>
                    <a:pt x="1447" y="1022"/>
                    <a:pt x="2272" y="1022"/>
                  </a:cubicBezTo>
                  <a:cubicBezTo>
                    <a:pt x="2686" y="1022"/>
                    <a:pt x="3108" y="1151"/>
                    <a:pt x="3524" y="1455"/>
                  </a:cubicBezTo>
                  <a:cubicBezTo>
                    <a:pt x="3995" y="1794"/>
                    <a:pt x="4281" y="2145"/>
                    <a:pt x="4807" y="2145"/>
                  </a:cubicBezTo>
                  <a:cubicBezTo>
                    <a:pt x="4907" y="2145"/>
                    <a:pt x="5016" y="2132"/>
                    <a:pt x="5137" y="2104"/>
                  </a:cubicBezTo>
                  <a:cubicBezTo>
                    <a:pt x="5961" y="1894"/>
                    <a:pt x="6732" y="1368"/>
                    <a:pt x="7539" y="1070"/>
                  </a:cubicBezTo>
                  <a:cubicBezTo>
                    <a:pt x="8676" y="649"/>
                    <a:pt x="10064" y="221"/>
                    <a:pt x="11378" y="221"/>
                  </a:cubicBezTo>
                  <a:cubicBezTo>
                    <a:pt x="12089" y="221"/>
                    <a:pt x="12779" y="346"/>
                    <a:pt x="13394" y="666"/>
                  </a:cubicBezTo>
                  <a:cubicBezTo>
                    <a:pt x="14078" y="1017"/>
                    <a:pt x="14657" y="1613"/>
                    <a:pt x="15393" y="1859"/>
                  </a:cubicBezTo>
                  <a:cubicBezTo>
                    <a:pt x="15544" y="1909"/>
                    <a:pt x="15694" y="1930"/>
                    <a:pt x="15844" y="1930"/>
                  </a:cubicBezTo>
                  <a:cubicBezTo>
                    <a:pt x="16419" y="1930"/>
                    <a:pt x="16982" y="1619"/>
                    <a:pt x="17567" y="1508"/>
                  </a:cubicBezTo>
                  <a:cubicBezTo>
                    <a:pt x="17770" y="1470"/>
                    <a:pt x="17974" y="1452"/>
                    <a:pt x="18177" y="1452"/>
                  </a:cubicBezTo>
                  <a:cubicBezTo>
                    <a:pt x="19871" y="1452"/>
                    <a:pt x="21487" y="2710"/>
                    <a:pt x="21424" y="4401"/>
                  </a:cubicBezTo>
                  <a:cubicBezTo>
                    <a:pt x="21494" y="4331"/>
                    <a:pt x="21564" y="4243"/>
                    <a:pt x="21652" y="4155"/>
                  </a:cubicBezTo>
                  <a:cubicBezTo>
                    <a:pt x="21564" y="3016"/>
                    <a:pt x="20845" y="1999"/>
                    <a:pt x="19794" y="1525"/>
                  </a:cubicBezTo>
                  <a:cubicBezTo>
                    <a:pt x="19320" y="1323"/>
                    <a:pt x="18811" y="1221"/>
                    <a:pt x="18297" y="1221"/>
                  </a:cubicBezTo>
                  <a:cubicBezTo>
                    <a:pt x="18012" y="1221"/>
                    <a:pt x="17726" y="1252"/>
                    <a:pt x="17444" y="1315"/>
                  </a:cubicBezTo>
                  <a:cubicBezTo>
                    <a:pt x="16944" y="1415"/>
                    <a:pt x="16460" y="1721"/>
                    <a:pt x="15947" y="1721"/>
                  </a:cubicBezTo>
                  <a:cubicBezTo>
                    <a:pt x="15920" y="1721"/>
                    <a:pt x="15893" y="1720"/>
                    <a:pt x="15866" y="1718"/>
                  </a:cubicBezTo>
                  <a:cubicBezTo>
                    <a:pt x="15323" y="1701"/>
                    <a:pt x="14797" y="1262"/>
                    <a:pt x="14341" y="964"/>
                  </a:cubicBezTo>
                  <a:cubicBezTo>
                    <a:pt x="13552" y="439"/>
                    <a:pt x="12763" y="35"/>
                    <a:pt x="11799" y="0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4634625" y="1554850"/>
              <a:ext cx="534325" cy="104375"/>
            </a:xfrm>
            <a:custGeom>
              <a:avLst/>
              <a:gdLst/>
              <a:ahLst/>
              <a:cxnLst/>
              <a:rect l="l" t="t" r="r" b="b"/>
              <a:pathLst>
                <a:path w="21373" h="4175" extrusionOk="0">
                  <a:moveTo>
                    <a:pt x="10954" y="1"/>
                  </a:moveTo>
                  <a:cubicBezTo>
                    <a:pt x="10470" y="1"/>
                    <a:pt x="9985" y="36"/>
                    <a:pt x="9503" y="107"/>
                  </a:cubicBezTo>
                  <a:cubicBezTo>
                    <a:pt x="8592" y="247"/>
                    <a:pt x="7697" y="510"/>
                    <a:pt x="6856" y="913"/>
                  </a:cubicBezTo>
                  <a:cubicBezTo>
                    <a:pt x="6383" y="1124"/>
                    <a:pt x="5927" y="1457"/>
                    <a:pt x="5418" y="1580"/>
                  </a:cubicBezTo>
                  <a:cubicBezTo>
                    <a:pt x="5306" y="1608"/>
                    <a:pt x="5199" y="1621"/>
                    <a:pt x="5096" y="1621"/>
                  </a:cubicBezTo>
                  <a:cubicBezTo>
                    <a:pt x="4576" y="1621"/>
                    <a:pt x="4166" y="1294"/>
                    <a:pt x="3683" y="1089"/>
                  </a:cubicBezTo>
                  <a:cubicBezTo>
                    <a:pt x="3394" y="971"/>
                    <a:pt x="3101" y="918"/>
                    <a:pt x="2807" y="918"/>
                  </a:cubicBezTo>
                  <a:cubicBezTo>
                    <a:pt x="1833" y="918"/>
                    <a:pt x="861" y="1501"/>
                    <a:pt x="106" y="2228"/>
                  </a:cubicBezTo>
                  <a:cubicBezTo>
                    <a:pt x="71" y="2369"/>
                    <a:pt x="36" y="2509"/>
                    <a:pt x="1" y="2667"/>
                  </a:cubicBezTo>
                  <a:cubicBezTo>
                    <a:pt x="334" y="2281"/>
                    <a:pt x="737" y="1965"/>
                    <a:pt x="1158" y="1720"/>
                  </a:cubicBezTo>
                  <a:cubicBezTo>
                    <a:pt x="1579" y="1457"/>
                    <a:pt x="2035" y="1282"/>
                    <a:pt x="2526" y="1194"/>
                  </a:cubicBezTo>
                  <a:cubicBezTo>
                    <a:pt x="2636" y="1175"/>
                    <a:pt x="2741" y="1166"/>
                    <a:pt x="2842" y="1166"/>
                  </a:cubicBezTo>
                  <a:cubicBezTo>
                    <a:pt x="3300" y="1166"/>
                    <a:pt x="3672" y="1347"/>
                    <a:pt x="4103" y="1562"/>
                  </a:cubicBezTo>
                  <a:cubicBezTo>
                    <a:pt x="4397" y="1748"/>
                    <a:pt x="4735" y="1841"/>
                    <a:pt x="5074" y="1841"/>
                  </a:cubicBezTo>
                  <a:cubicBezTo>
                    <a:pt x="5341" y="1841"/>
                    <a:pt x="5609" y="1783"/>
                    <a:pt x="5857" y="1667"/>
                  </a:cubicBezTo>
                  <a:cubicBezTo>
                    <a:pt x="6646" y="1334"/>
                    <a:pt x="7364" y="896"/>
                    <a:pt x="8188" y="650"/>
                  </a:cubicBezTo>
                  <a:cubicBezTo>
                    <a:pt x="9099" y="369"/>
                    <a:pt x="10046" y="228"/>
                    <a:pt x="10995" y="228"/>
                  </a:cubicBezTo>
                  <a:cubicBezTo>
                    <a:pt x="11817" y="228"/>
                    <a:pt x="12642" y="334"/>
                    <a:pt x="13448" y="545"/>
                  </a:cubicBezTo>
                  <a:cubicBezTo>
                    <a:pt x="14254" y="773"/>
                    <a:pt x="14973" y="1176"/>
                    <a:pt x="15762" y="1457"/>
                  </a:cubicBezTo>
                  <a:cubicBezTo>
                    <a:pt x="16070" y="1567"/>
                    <a:pt x="16357" y="1616"/>
                    <a:pt x="16639" y="1616"/>
                  </a:cubicBezTo>
                  <a:cubicBezTo>
                    <a:pt x="17031" y="1616"/>
                    <a:pt x="17413" y="1522"/>
                    <a:pt x="17831" y="1369"/>
                  </a:cubicBezTo>
                  <a:cubicBezTo>
                    <a:pt x="18207" y="1235"/>
                    <a:pt x="18594" y="1100"/>
                    <a:pt x="18991" y="1100"/>
                  </a:cubicBezTo>
                  <a:cubicBezTo>
                    <a:pt x="19112" y="1100"/>
                    <a:pt x="19233" y="1113"/>
                    <a:pt x="19356" y="1141"/>
                  </a:cubicBezTo>
                  <a:cubicBezTo>
                    <a:pt x="19864" y="1264"/>
                    <a:pt x="20320" y="1580"/>
                    <a:pt x="20618" y="2018"/>
                  </a:cubicBezTo>
                  <a:cubicBezTo>
                    <a:pt x="21039" y="2649"/>
                    <a:pt x="21179" y="3438"/>
                    <a:pt x="21004" y="4174"/>
                  </a:cubicBezTo>
                  <a:cubicBezTo>
                    <a:pt x="21074" y="4087"/>
                    <a:pt x="21162" y="3999"/>
                    <a:pt x="21249" y="3894"/>
                  </a:cubicBezTo>
                  <a:cubicBezTo>
                    <a:pt x="21372" y="2859"/>
                    <a:pt x="21074" y="1825"/>
                    <a:pt x="20110" y="1194"/>
                  </a:cubicBezTo>
                  <a:cubicBezTo>
                    <a:pt x="19750" y="967"/>
                    <a:pt x="19380" y="872"/>
                    <a:pt x="19003" y="872"/>
                  </a:cubicBezTo>
                  <a:cubicBezTo>
                    <a:pt x="18681" y="872"/>
                    <a:pt x="18354" y="941"/>
                    <a:pt x="18024" y="1054"/>
                  </a:cubicBezTo>
                  <a:cubicBezTo>
                    <a:pt x="17586" y="1216"/>
                    <a:pt x="17148" y="1408"/>
                    <a:pt x="16668" y="1408"/>
                  </a:cubicBezTo>
                  <a:cubicBezTo>
                    <a:pt x="16629" y="1408"/>
                    <a:pt x="16590" y="1407"/>
                    <a:pt x="16551" y="1404"/>
                  </a:cubicBezTo>
                  <a:cubicBezTo>
                    <a:pt x="15920" y="1369"/>
                    <a:pt x="15359" y="1019"/>
                    <a:pt x="14798" y="773"/>
                  </a:cubicBezTo>
                  <a:cubicBezTo>
                    <a:pt x="13581" y="261"/>
                    <a:pt x="12270" y="1"/>
                    <a:pt x="10954" y="1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4719225" y="2286350"/>
              <a:ext cx="126700" cy="366650"/>
            </a:xfrm>
            <a:custGeom>
              <a:avLst/>
              <a:gdLst/>
              <a:ahLst/>
              <a:cxnLst/>
              <a:rect l="l" t="t" r="r" b="b"/>
              <a:pathLst>
                <a:path w="5068" h="14666" extrusionOk="0">
                  <a:moveTo>
                    <a:pt x="4588" y="1"/>
                  </a:moveTo>
                  <a:cubicBezTo>
                    <a:pt x="3772" y="1"/>
                    <a:pt x="2765" y="514"/>
                    <a:pt x="2823" y="1194"/>
                  </a:cubicBezTo>
                  <a:lnTo>
                    <a:pt x="3752" y="12029"/>
                  </a:lnTo>
                  <a:cubicBezTo>
                    <a:pt x="2350" y="12643"/>
                    <a:pt x="1000" y="13467"/>
                    <a:pt x="1" y="14571"/>
                  </a:cubicBezTo>
                  <a:cubicBezTo>
                    <a:pt x="534" y="14633"/>
                    <a:pt x="1072" y="14666"/>
                    <a:pt x="1612" y="14666"/>
                  </a:cubicBezTo>
                  <a:cubicBezTo>
                    <a:pt x="2439" y="14666"/>
                    <a:pt x="3269" y="14590"/>
                    <a:pt x="4086" y="14431"/>
                  </a:cubicBezTo>
                  <a:cubicBezTo>
                    <a:pt x="4278" y="14413"/>
                    <a:pt x="4471" y="14326"/>
                    <a:pt x="4629" y="14220"/>
                  </a:cubicBezTo>
                  <a:cubicBezTo>
                    <a:pt x="4980" y="13905"/>
                    <a:pt x="4822" y="13326"/>
                    <a:pt x="4699" y="12835"/>
                  </a:cubicBezTo>
                  <a:cubicBezTo>
                    <a:pt x="4348" y="11485"/>
                    <a:pt x="4436" y="10118"/>
                    <a:pt x="4524" y="8768"/>
                  </a:cubicBezTo>
                  <a:lnTo>
                    <a:pt x="5067" y="72"/>
                  </a:lnTo>
                  <a:cubicBezTo>
                    <a:pt x="4924" y="23"/>
                    <a:pt x="4760" y="1"/>
                    <a:pt x="4588" y="1"/>
                  </a:cubicBezTo>
                  <a:close/>
                </a:path>
              </a:pathLst>
            </a:custGeom>
            <a:solidFill>
              <a:srgbClr val="9E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4719225" y="2611175"/>
              <a:ext cx="121875" cy="41825"/>
            </a:xfrm>
            <a:custGeom>
              <a:avLst/>
              <a:gdLst/>
              <a:ahLst/>
              <a:cxnLst/>
              <a:rect l="l" t="t" r="r" b="b"/>
              <a:pathLst>
                <a:path w="4875" h="1673" extrusionOk="0">
                  <a:moveTo>
                    <a:pt x="1929" y="0"/>
                  </a:moveTo>
                  <a:cubicBezTo>
                    <a:pt x="1210" y="438"/>
                    <a:pt x="562" y="964"/>
                    <a:pt x="1" y="1578"/>
                  </a:cubicBezTo>
                  <a:cubicBezTo>
                    <a:pt x="541" y="1640"/>
                    <a:pt x="1081" y="1673"/>
                    <a:pt x="1620" y="1673"/>
                  </a:cubicBezTo>
                  <a:cubicBezTo>
                    <a:pt x="2445" y="1673"/>
                    <a:pt x="3269" y="1597"/>
                    <a:pt x="4086" y="1438"/>
                  </a:cubicBezTo>
                  <a:cubicBezTo>
                    <a:pt x="4296" y="1420"/>
                    <a:pt x="4471" y="1333"/>
                    <a:pt x="4647" y="1227"/>
                  </a:cubicBezTo>
                  <a:cubicBezTo>
                    <a:pt x="4874" y="999"/>
                    <a:pt x="4874" y="666"/>
                    <a:pt x="4822" y="333"/>
                  </a:cubicBezTo>
                  <a:lnTo>
                    <a:pt x="4822" y="333"/>
                  </a:lnTo>
                  <a:cubicBezTo>
                    <a:pt x="4436" y="509"/>
                    <a:pt x="4015" y="596"/>
                    <a:pt x="3595" y="596"/>
                  </a:cubicBezTo>
                  <a:cubicBezTo>
                    <a:pt x="3034" y="579"/>
                    <a:pt x="2473" y="298"/>
                    <a:pt x="1929" y="0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4947150" y="2286350"/>
              <a:ext cx="126675" cy="366850"/>
            </a:xfrm>
            <a:custGeom>
              <a:avLst/>
              <a:gdLst/>
              <a:ahLst/>
              <a:cxnLst/>
              <a:rect l="l" t="t" r="r" b="b"/>
              <a:pathLst>
                <a:path w="5067" h="14674" extrusionOk="0">
                  <a:moveTo>
                    <a:pt x="479" y="1"/>
                  </a:moveTo>
                  <a:cubicBezTo>
                    <a:pt x="307" y="1"/>
                    <a:pt x="144" y="23"/>
                    <a:pt x="0" y="72"/>
                  </a:cubicBezTo>
                  <a:lnTo>
                    <a:pt x="544" y="8768"/>
                  </a:lnTo>
                  <a:cubicBezTo>
                    <a:pt x="631" y="10118"/>
                    <a:pt x="719" y="11503"/>
                    <a:pt x="368" y="12853"/>
                  </a:cubicBezTo>
                  <a:cubicBezTo>
                    <a:pt x="228" y="13326"/>
                    <a:pt x="88" y="13905"/>
                    <a:pt x="438" y="14220"/>
                  </a:cubicBezTo>
                  <a:cubicBezTo>
                    <a:pt x="596" y="14343"/>
                    <a:pt x="772" y="14413"/>
                    <a:pt x="982" y="14431"/>
                  </a:cubicBezTo>
                  <a:cubicBezTo>
                    <a:pt x="1805" y="14591"/>
                    <a:pt x="2634" y="14673"/>
                    <a:pt x="3466" y="14673"/>
                  </a:cubicBezTo>
                  <a:cubicBezTo>
                    <a:pt x="3999" y="14673"/>
                    <a:pt x="4533" y="14639"/>
                    <a:pt x="5067" y="14571"/>
                  </a:cubicBezTo>
                  <a:cubicBezTo>
                    <a:pt x="4068" y="13467"/>
                    <a:pt x="2700" y="12643"/>
                    <a:pt x="1315" y="12029"/>
                  </a:cubicBezTo>
                  <a:lnTo>
                    <a:pt x="2244" y="1194"/>
                  </a:lnTo>
                  <a:cubicBezTo>
                    <a:pt x="2302" y="514"/>
                    <a:pt x="1296" y="1"/>
                    <a:pt x="479" y="1"/>
                  </a:cubicBezTo>
                  <a:close/>
                </a:path>
              </a:pathLst>
            </a:custGeom>
            <a:solidFill>
              <a:srgbClr val="9E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4951950" y="2611175"/>
              <a:ext cx="121875" cy="42025"/>
            </a:xfrm>
            <a:custGeom>
              <a:avLst/>
              <a:gdLst/>
              <a:ahLst/>
              <a:cxnLst/>
              <a:rect l="l" t="t" r="r" b="b"/>
              <a:pathLst>
                <a:path w="4875" h="1681" extrusionOk="0">
                  <a:moveTo>
                    <a:pt x="2946" y="0"/>
                  </a:moveTo>
                  <a:cubicBezTo>
                    <a:pt x="2403" y="298"/>
                    <a:pt x="1859" y="579"/>
                    <a:pt x="1281" y="596"/>
                  </a:cubicBezTo>
                  <a:cubicBezTo>
                    <a:pt x="860" y="596"/>
                    <a:pt x="439" y="509"/>
                    <a:pt x="54" y="333"/>
                  </a:cubicBezTo>
                  <a:lnTo>
                    <a:pt x="54" y="333"/>
                  </a:lnTo>
                  <a:cubicBezTo>
                    <a:pt x="1" y="684"/>
                    <a:pt x="1" y="1017"/>
                    <a:pt x="229" y="1227"/>
                  </a:cubicBezTo>
                  <a:cubicBezTo>
                    <a:pt x="387" y="1350"/>
                    <a:pt x="580" y="1420"/>
                    <a:pt x="790" y="1438"/>
                  </a:cubicBezTo>
                  <a:cubicBezTo>
                    <a:pt x="1602" y="1598"/>
                    <a:pt x="2434" y="1680"/>
                    <a:pt x="3269" y="1680"/>
                  </a:cubicBezTo>
                  <a:cubicBezTo>
                    <a:pt x="3804" y="1680"/>
                    <a:pt x="4341" y="1646"/>
                    <a:pt x="4875" y="1578"/>
                  </a:cubicBezTo>
                  <a:cubicBezTo>
                    <a:pt x="4314" y="964"/>
                    <a:pt x="3665" y="438"/>
                    <a:pt x="2946" y="0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4774900" y="894975"/>
              <a:ext cx="271725" cy="256075"/>
            </a:xfrm>
            <a:custGeom>
              <a:avLst/>
              <a:gdLst/>
              <a:ahLst/>
              <a:cxnLst/>
              <a:rect l="l" t="t" r="r" b="b"/>
              <a:pathLst>
                <a:path w="10869" h="10243" extrusionOk="0">
                  <a:moveTo>
                    <a:pt x="5846" y="1591"/>
                  </a:moveTo>
                  <a:cubicBezTo>
                    <a:pt x="6432" y="1591"/>
                    <a:pt x="6983" y="1860"/>
                    <a:pt x="7399" y="2396"/>
                  </a:cubicBezTo>
                  <a:cubicBezTo>
                    <a:pt x="7819" y="2974"/>
                    <a:pt x="8012" y="3676"/>
                    <a:pt x="7960" y="4377"/>
                  </a:cubicBezTo>
                  <a:cubicBezTo>
                    <a:pt x="7421" y="3659"/>
                    <a:pt x="6443" y="3230"/>
                    <a:pt x="5562" y="3230"/>
                  </a:cubicBezTo>
                  <a:cubicBezTo>
                    <a:pt x="5495" y="3230"/>
                    <a:pt x="5430" y="3232"/>
                    <a:pt x="5365" y="3237"/>
                  </a:cubicBezTo>
                  <a:cubicBezTo>
                    <a:pt x="4488" y="3272"/>
                    <a:pt x="3699" y="3763"/>
                    <a:pt x="3296" y="4535"/>
                  </a:cubicBezTo>
                  <a:cubicBezTo>
                    <a:pt x="3296" y="4482"/>
                    <a:pt x="3279" y="4447"/>
                    <a:pt x="3279" y="4394"/>
                  </a:cubicBezTo>
                  <a:cubicBezTo>
                    <a:pt x="3261" y="4359"/>
                    <a:pt x="3279" y="4272"/>
                    <a:pt x="3279" y="4202"/>
                  </a:cubicBezTo>
                  <a:cubicBezTo>
                    <a:pt x="3314" y="3167"/>
                    <a:pt x="3875" y="2396"/>
                    <a:pt x="4769" y="1887"/>
                  </a:cubicBezTo>
                  <a:cubicBezTo>
                    <a:pt x="5125" y="1689"/>
                    <a:pt x="5492" y="1591"/>
                    <a:pt x="5846" y="1591"/>
                  </a:cubicBezTo>
                  <a:close/>
                  <a:moveTo>
                    <a:pt x="5554" y="3970"/>
                  </a:moveTo>
                  <a:cubicBezTo>
                    <a:pt x="6255" y="3970"/>
                    <a:pt x="6979" y="4289"/>
                    <a:pt x="7363" y="4850"/>
                  </a:cubicBezTo>
                  <a:cubicBezTo>
                    <a:pt x="7837" y="5569"/>
                    <a:pt x="7591" y="6358"/>
                    <a:pt x="7223" y="7059"/>
                  </a:cubicBezTo>
                  <a:cubicBezTo>
                    <a:pt x="7118" y="7129"/>
                    <a:pt x="7048" y="7235"/>
                    <a:pt x="7048" y="7357"/>
                  </a:cubicBezTo>
                  <a:cubicBezTo>
                    <a:pt x="6925" y="7533"/>
                    <a:pt x="6802" y="7708"/>
                    <a:pt x="6697" y="7866"/>
                  </a:cubicBezTo>
                  <a:cubicBezTo>
                    <a:pt x="6645" y="7936"/>
                    <a:pt x="6610" y="8041"/>
                    <a:pt x="6627" y="8146"/>
                  </a:cubicBezTo>
                  <a:cubicBezTo>
                    <a:pt x="6277" y="8479"/>
                    <a:pt x="5926" y="8830"/>
                    <a:pt x="5470" y="8865"/>
                  </a:cubicBezTo>
                  <a:cubicBezTo>
                    <a:pt x="5427" y="8869"/>
                    <a:pt x="5384" y="8871"/>
                    <a:pt x="5342" y="8871"/>
                  </a:cubicBezTo>
                  <a:cubicBezTo>
                    <a:pt x="4690" y="8871"/>
                    <a:pt x="4220" y="8373"/>
                    <a:pt x="3857" y="7813"/>
                  </a:cubicBezTo>
                  <a:cubicBezTo>
                    <a:pt x="3892" y="7638"/>
                    <a:pt x="3910" y="7463"/>
                    <a:pt x="3927" y="7287"/>
                  </a:cubicBezTo>
                  <a:cubicBezTo>
                    <a:pt x="3945" y="6270"/>
                    <a:pt x="3419" y="5078"/>
                    <a:pt x="4401" y="4324"/>
                  </a:cubicBezTo>
                  <a:cubicBezTo>
                    <a:pt x="4727" y="4083"/>
                    <a:pt x="5137" y="3970"/>
                    <a:pt x="5554" y="3970"/>
                  </a:cubicBezTo>
                  <a:close/>
                  <a:moveTo>
                    <a:pt x="2851" y="0"/>
                  </a:moveTo>
                  <a:cubicBezTo>
                    <a:pt x="2775" y="0"/>
                    <a:pt x="2695" y="25"/>
                    <a:pt x="2612" y="82"/>
                  </a:cubicBezTo>
                  <a:cubicBezTo>
                    <a:pt x="2349" y="275"/>
                    <a:pt x="2437" y="590"/>
                    <a:pt x="2612" y="906"/>
                  </a:cubicBezTo>
                  <a:cubicBezTo>
                    <a:pt x="2437" y="818"/>
                    <a:pt x="2244" y="748"/>
                    <a:pt x="2069" y="678"/>
                  </a:cubicBezTo>
                  <a:cubicBezTo>
                    <a:pt x="2031" y="664"/>
                    <a:pt x="1995" y="658"/>
                    <a:pt x="1961" y="658"/>
                  </a:cubicBezTo>
                  <a:cubicBezTo>
                    <a:pt x="1689" y="658"/>
                    <a:pt x="1589" y="1065"/>
                    <a:pt x="1823" y="1221"/>
                  </a:cubicBezTo>
                  <a:cubicBezTo>
                    <a:pt x="1946" y="1309"/>
                    <a:pt x="2332" y="1502"/>
                    <a:pt x="2560" y="1660"/>
                  </a:cubicBezTo>
                  <a:lnTo>
                    <a:pt x="2560" y="1747"/>
                  </a:lnTo>
                  <a:cubicBezTo>
                    <a:pt x="2472" y="1677"/>
                    <a:pt x="2402" y="1607"/>
                    <a:pt x="2314" y="1554"/>
                  </a:cubicBezTo>
                  <a:cubicBezTo>
                    <a:pt x="2256" y="1496"/>
                    <a:pt x="2182" y="1468"/>
                    <a:pt x="2110" y="1468"/>
                  </a:cubicBezTo>
                  <a:cubicBezTo>
                    <a:pt x="1990" y="1468"/>
                    <a:pt x="1874" y="1545"/>
                    <a:pt x="1841" y="1677"/>
                  </a:cubicBezTo>
                  <a:cubicBezTo>
                    <a:pt x="1788" y="1835"/>
                    <a:pt x="1788" y="1993"/>
                    <a:pt x="1859" y="2150"/>
                  </a:cubicBezTo>
                  <a:cubicBezTo>
                    <a:pt x="1490" y="2203"/>
                    <a:pt x="999" y="2361"/>
                    <a:pt x="824" y="2694"/>
                  </a:cubicBezTo>
                  <a:cubicBezTo>
                    <a:pt x="666" y="2939"/>
                    <a:pt x="807" y="3290"/>
                    <a:pt x="1105" y="3343"/>
                  </a:cubicBezTo>
                  <a:cubicBezTo>
                    <a:pt x="1140" y="3351"/>
                    <a:pt x="1177" y="3354"/>
                    <a:pt x="1215" y="3354"/>
                  </a:cubicBezTo>
                  <a:cubicBezTo>
                    <a:pt x="1427" y="3354"/>
                    <a:pt x="1683" y="3247"/>
                    <a:pt x="1876" y="3202"/>
                  </a:cubicBezTo>
                  <a:lnTo>
                    <a:pt x="2700" y="2974"/>
                  </a:lnTo>
                  <a:lnTo>
                    <a:pt x="2700" y="2974"/>
                  </a:lnTo>
                  <a:cubicBezTo>
                    <a:pt x="2525" y="3413"/>
                    <a:pt x="2437" y="3886"/>
                    <a:pt x="2437" y="4342"/>
                  </a:cubicBezTo>
                  <a:cubicBezTo>
                    <a:pt x="2424" y="4347"/>
                    <a:pt x="2407" y="4350"/>
                    <a:pt x="2387" y="4350"/>
                  </a:cubicBezTo>
                  <a:cubicBezTo>
                    <a:pt x="2208" y="4350"/>
                    <a:pt x="1765" y="4165"/>
                    <a:pt x="1718" y="4149"/>
                  </a:cubicBezTo>
                  <a:cubicBezTo>
                    <a:pt x="1681" y="4134"/>
                    <a:pt x="1643" y="4128"/>
                    <a:pt x="1607" y="4128"/>
                  </a:cubicBezTo>
                  <a:cubicBezTo>
                    <a:pt x="1335" y="4128"/>
                    <a:pt x="1110" y="4496"/>
                    <a:pt x="1280" y="4728"/>
                  </a:cubicBezTo>
                  <a:lnTo>
                    <a:pt x="1368" y="4833"/>
                  </a:lnTo>
                  <a:cubicBezTo>
                    <a:pt x="1210" y="4815"/>
                    <a:pt x="1052" y="4780"/>
                    <a:pt x="929" y="4763"/>
                  </a:cubicBezTo>
                  <a:cubicBezTo>
                    <a:pt x="890" y="4752"/>
                    <a:pt x="852" y="4748"/>
                    <a:pt x="816" y="4748"/>
                  </a:cubicBezTo>
                  <a:cubicBezTo>
                    <a:pt x="480" y="4748"/>
                    <a:pt x="290" y="5158"/>
                    <a:pt x="544" y="5411"/>
                  </a:cubicBezTo>
                  <a:cubicBezTo>
                    <a:pt x="736" y="5604"/>
                    <a:pt x="964" y="5762"/>
                    <a:pt x="1192" y="5885"/>
                  </a:cubicBezTo>
                  <a:lnTo>
                    <a:pt x="438" y="5815"/>
                  </a:lnTo>
                  <a:cubicBezTo>
                    <a:pt x="175" y="5815"/>
                    <a:pt x="0" y="6060"/>
                    <a:pt x="53" y="6305"/>
                  </a:cubicBezTo>
                  <a:cubicBezTo>
                    <a:pt x="211" y="6691"/>
                    <a:pt x="544" y="6972"/>
                    <a:pt x="947" y="7059"/>
                  </a:cubicBezTo>
                  <a:cubicBezTo>
                    <a:pt x="877" y="7094"/>
                    <a:pt x="807" y="7147"/>
                    <a:pt x="736" y="7182"/>
                  </a:cubicBezTo>
                  <a:cubicBezTo>
                    <a:pt x="474" y="7340"/>
                    <a:pt x="491" y="7831"/>
                    <a:pt x="824" y="7883"/>
                  </a:cubicBezTo>
                  <a:cubicBezTo>
                    <a:pt x="960" y="7904"/>
                    <a:pt x="1096" y="7914"/>
                    <a:pt x="1232" y="7914"/>
                  </a:cubicBezTo>
                  <a:cubicBezTo>
                    <a:pt x="1550" y="7914"/>
                    <a:pt x="1867" y="7859"/>
                    <a:pt x="2174" y="7761"/>
                  </a:cubicBezTo>
                  <a:lnTo>
                    <a:pt x="2174" y="7761"/>
                  </a:lnTo>
                  <a:cubicBezTo>
                    <a:pt x="2104" y="7848"/>
                    <a:pt x="2034" y="7936"/>
                    <a:pt x="1964" y="8006"/>
                  </a:cubicBezTo>
                  <a:cubicBezTo>
                    <a:pt x="1788" y="8199"/>
                    <a:pt x="1596" y="8339"/>
                    <a:pt x="1543" y="8602"/>
                  </a:cubicBezTo>
                  <a:cubicBezTo>
                    <a:pt x="1490" y="8742"/>
                    <a:pt x="1543" y="8883"/>
                    <a:pt x="1631" y="8988"/>
                  </a:cubicBezTo>
                  <a:cubicBezTo>
                    <a:pt x="1776" y="9110"/>
                    <a:pt x="1919" y="9162"/>
                    <a:pt x="2059" y="9162"/>
                  </a:cubicBezTo>
                  <a:cubicBezTo>
                    <a:pt x="2342" y="9162"/>
                    <a:pt x="2612" y="8948"/>
                    <a:pt x="2858" y="8655"/>
                  </a:cubicBezTo>
                  <a:lnTo>
                    <a:pt x="2858" y="8655"/>
                  </a:lnTo>
                  <a:cubicBezTo>
                    <a:pt x="2823" y="8777"/>
                    <a:pt x="2805" y="8883"/>
                    <a:pt x="2753" y="9005"/>
                  </a:cubicBezTo>
                  <a:cubicBezTo>
                    <a:pt x="2700" y="9128"/>
                    <a:pt x="2647" y="9268"/>
                    <a:pt x="2595" y="9391"/>
                  </a:cubicBezTo>
                  <a:cubicBezTo>
                    <a:pt x="2474" y="9668"/>
                    <a:pt x="2701" y="9920"/>
                    <a:pt x="2924" y="9920"/>
                  </a:cubicBezTo>
                  <a:cubicBezTo>
                    <a:pt x="3025" y="9920"/>
                    <a:pt x="3125" y="9868"/>
                    <a:pt x="3191" y="9742"/>
                  </a:cubicBezTo>
                  <a:cubicBezTo>
                    <a:pt x="3279" y="9566"/>
                    <a:pt x="3366" y="9391"/>
                    <a:pt x="3436" y="9216"/>
                  </a:cubicBezTo>
                  <a:cubicBezTo>
                    <a:pt x="3507" y="9058"/>
                    <a:pt x="3559" y="8883"/>
                    <a:pt x="3629" y="8725"/>
                  </a:cubicBezTo>
                  <a:cubicBezTo>
                    <a:pt x="3997" y="9181"/>
                    <a:pt x="4506" y="9461"/>
                    <a:pt x="5084" y="9549"/>
                  </a:cubicBezTo>
                  <a:cubicBezTo>
                    <a:pt x="5172" y="9562"/>
                    <a:pt x="5256" y="9568"/>
                    <a:pt x="5336" y="9568"/>
                  </a:cubicBezTo>
                  <a:cubicBezTo>
                    <a:pt x="5910" y="9568"/>
                    <a:pt x="6293" y="9256"/>
                    <a:pt x="6662" y="8918"/>
                  </a:cubicBezTo>
                  <a:lnTo>
                    <a:pt x="6662" y="8918"/>
                  </a:lnTo>
                  <a:cubicBezTo>
                    <a:pt x="6610" y="9023"/>
                    <a:pt x="6627" y="9163"/>
                    <a:pt x="6697" y="9251"/>
                  </a:cubicBezTo>
                  <a:cubicBezTo>
                    <a:pt x="6802" y="9654"/>
                    <a:pt x="7065" y="9987"/>
                    <a:pt x="7416" y="10197"/>
                  </a:cubicBezTo>
                  <a:cubicBezTo>
                    <a:pt x="7470" y="10228"/>
                    <a:pt x="7526" y="10242"/>
                    <a:pt x="7580" y="10242"/>
                  </a:cubicBezTo>
                  <a:cubicBezTo>
                    <a:pt x="7768" y="10242"/>
                    <a:pt x="7927" y="10069"/>
                    <a:pt x="7872" y="9864"/>
                  </a:cubicBezTo>
                  <a:cubicBezTo>
                    <a:pt x="7784" y="9514"/>
                    <a:pt x="7591" y="9216"/>
                    <a:pt x="7328" y="8988"/>
                  </a:cubicBezTo>
                  <a:cubicBezTo>
                    <a:pt x="7416" y="8830"/>
                    <a:pt x="7504" y="8672"/>
                    <a:pt x="7591" y="8514"/>
                  </a:cubicBezTo>
                  <a:cubicBezTo>
                    <a:pt x="7837" y="9058"/>
                    <a:pt x="8135" y="9566"/>
                    <a:pt x="8521" y="10022"/>
                  </a:cubicBezTo>
                  <a:cubicBezTo>
                    <a:pt x="8592" y="10088"/>
                    <a:pt x="8675" y="10118"/>
                    <a:pt x="8755" y="10118"/>
                  </a:cubicBezTo>
                  <a:cubicBezTo>
                    <a:pt x="8952" y="10118"/>
                    <a:pt x="9131" y="9943"/>
                    <a:pt x="9082" y="9707"/>
                  </a:cubicBezTo>
                  <a:cubicBezTo>
                    <a:pt x="8959" y="9391"/>
                    <a:pt x="8819" y="9058"/>
                    <a:pt x="8661" y="8742"/>
                  </a:cubicBezTo>
                  <a:cubicBezTo>
                    <a:pt x="8748" y="8690"/>
                    <a:pt x="8819" y="8620"/>
                    <a:pt x="8889" y="8549"/>
                  </a:cubicBezTo>
                  <a:cubicBezTo>
                    <a:pt x="9134" y="8812"/>
                    <a:pt x="9450" y="8988"/>
                    <a:pt x="9783" y="9075"/>
                  </a:cubicBezTo>
                  <a:cubicBezTo>
                    <a:pt x="9814" y="9083"/>
                    <a:pt x="9845" y="9086"/>
                    <a:pt x="9875" y="9086"/>
                  </a:cubicBezTo>
                  <a:cubicBezTo>
                    <a:pt x="10195" y="9086"/>
                    <a:pt x="10409" y="8683"/>
                    <a:pt x="10169" y="8427"/>
                  </a:cubicBezTo>
                  <a:cubicBezTo>
                    <a:pt x="10134" y="8392"/>
                    <a:pt x="10116" y="8374"/>
                    <a:pt x="10098" y="8357"/>
                  </a:cubicBezTo>
                  <a:lnTo>
                    <a:pt x="10098" y="8357"/>
                  </a:lnTo>
                  <a:lnTo>
                    <a:pt x="10151" y="8374"/>
                  </a:lnTo>
                  <a:cubicBezTo>
                    <a:pt x="10221" y="8414"/>
                    <a:pt x="10292" y="8432"/>
                    <a:pt x="10359" y="8432"/>
                  </a:cubicBezTo>
                  <a:cubicBezTo>
                    <a:pt x="10645" y="8432"/>
                    <a:pt x="10868" y="8111"/>
                    <a:pt x="10712" y="7813"/>
                  </a:cubicBezTo>
                  <a:cubicBezTo>
                    <a:pt x="10414" y="7305"/>
                    <a:pt x="9941" y="6919"/>
                    <a:pt x="9502" y="6516"/>
                  </a:cubicBezTo>
                  <a:lnTo>
                    <a:pt x="9502" y="6516"/>
                  </a:lnTo>
                  <a:cubicBezTo>
                    <a:pt x="9678" y="6586"/>
                    <a:pt x="9835" y="6639"/>
                    <a:pt x="9993" y="6691"/>
                  </a:cubicBezTo>
                  <a:cubicBezTo>
                    <a:pt x="10028" y="6700"/>
                    <a:pt x="10063" y="6705"/>
                    <a:pt x="10097" y="6705"/>
                  </a:cubicBezTo>
                  <a:cubicBezTo>
                    <a:pt x="10321" y="6705"/>
                    <a:pt x="10519" y="6516"/>
                    <a:pt x="10519" y="6288"/>
                  </a:cubicBezTo>
                  <a:cubicBezTo>
                    <a:pt x="10484" y="5464"/>
                    <a:pt x="9502" y="5113"/>
                    <a:pt x="8731" y="4938"/>
                  </a:cubicBezTo>
                  <a:cubicBezTo>
                    <a:pt x="8819" y="4324"/>
                    <a:pt x="8784" y="3711"/>
                    <a:pt x="8643" y="3115"/>
                  </a:cubicBezTo>
                  <a:lnTo>
                    <a:pt x="8643" y="3115"/>
                  </a:lnTo>
                  <a:cubicBezTo>
                    <a:pt x="8731" y="3220"/>
                    <a:pt x="8819" y="3308"/>
                    <a:pt x="8906" y="3395"/>
                  </a:cubicBezTo>
                  <a:cubicBezTo>
                    <a:pt x="9222" y="3676"/>
                    <a:pt x="9590" y="3851"/>
                    <a:pt x="9993" y="3939"/>
                  </a:cubicBezTo>
                  <a:cubicBezTo>
                    <a:pt x="10020" y="3945"/>
                    <a:pt x="10046" y="3947"/>
                    <a:pt x="10071" y="3947"/>
                  </a:cubicBezTo>
                  <a:cubicBezTo>
                    <a:pt x="10341" y="3947"/>
                    <a:pt x="10501" y="3621"/>
                    <a:pt x="10309" y="3413"/>
                  </a:cubicBezTo>
                  <a:cubicBezTo>
                    <a:pt x="10221" y="3325"/>
                    <a:pt x="10151" y="3237"/>
                    <a:pt x="10063" y="3150"/>
                  </a:cubicBezTo>
                  <a:lnTo>
                    <a:pt x="10063" y="3150"/>
                  </a:lnTo>
                  <a:cubicBezTo>
                    <a:pt x="10076" y="3151"/>
                    <a:pt x="10088" y="3151"/>
                    <a:pt x="10100" y="3151"/>
                  </a:cubicBezTo>
                  <a:cubicBezTo>
                    <a:pt x="10347" y="3151"/>
                    <a:pt x="10557" y="2981"/>
                    <a:pt x="10607" y="2746"/>
                  </a:cubicBezTo>
                  <a:cubicBezTo>
                    <a:pt x="10695" y="2343"/>
                    <a:pt x="10186" y="2168"/>
                    <a:pt x="9906" y="2063"/>
                  </a:cubicBezTo>
                  <a:cubicBezTo>
                    <a:pt x="9678" y="1993"/>
                    <a:pt x="9450" y="1940"/>
                    <a:pt x="9222" y="1923"/>
                  </a:cubicBezTo>
                  <a:cubicBezTo>
                    <a:pt x="9485" y="1660"/>
                    <a:pt x="9660" y="1344"/>
                    <a:pt x="9748" y="993"/>
                  </a:cubicBezTo>
                  <a:cubicBezTo>
                    <a:pt x="9762" y="853"/>
                    <a:pt x="9640" y="678"/>
                    <a:pt x="9501" y="678"/>
                  </a:cubicBezTo>
                  <a:cubicBezTo>
                    <a:pt x="9467" y="678"/>
                    <a:pt x="9432" y="689"/>
                    <a:pt x="9397" y="713"/>
                  </a:cubicBezTo>
                  <a:cubicBezTo>
                    <a:pt x="9082" y="958"/>
                    <a:pt x="8801" y="1239"/>
                    <a:pt x="8556" y="1537"/>
                  </a:cubicBezTo>
                  <a:lnTo>
                    <a:pt x="8521" y="1537"/>
                  </a:lnTo>
                  <a:cubicBezTo>
                    <a:pt x="8398" y="1274"/>
                    <a:pt x="8240" y="1028"/>
                    <a:pt x="8100" y="765"/>
                  </a:cubicBezTo>
                  <a:cubicBezTo>
                    <a:pt x="8051" y="680"/>
                    <a:pt x="7975" y="644"/>
                    <a:pt x="7899" y="644"/>
                  </a:cubicBezTo>
                  <a:cubicBezTo>
                    <a:pt x="7755" y="644"/>
                    <a:pt x="7610" y="775"/>
                    <a:pt x="7644" y="958"/>
                  </a:cubicBezTo>
                  <a:cubicBezTo>
                    <a:pt x="7714" y="1169"/>
                    <a:pt x="7749" y="1397"/>
                    <a:pt x="7802" y="1607"/>
                  </a:cubicBezTo>
                  <a:cubicBezTo>
                    <a:pt x="7273" y="1064"/>
                    <a:pt x="6560" y="766"/>
                    <a:pt x="5818" y="766"/>
                  </a:cubicBezTo>
                  <a:cubicBezTo>
                    <a:pt x="5673" y="766"/>
                    <a:pt x="5528" y="778"/>
                    <a:pt x="5382" y="800"/>
                  </a:cubicBezTo>
                  <a:cubicBezTo>
                    <a:pt x="5014" y="871"/>
                    <a:pt x="4681" y="993"/>
                    <a:pt x="4366" y="1169"/>
                  </a:cubicBezTo>
                  <a:cubicBezTo>
                    <a:pt x="4471" y="871"/>
                    <a:pt x="4383" y="538"/>
                    <a:pt x="4138" y="345"/>
                  </a:cubicBezTo>
                  <a:cubicBezTo>
                    <a:pt x="4094" y="318"/>
                    <a:pt x="4046" y="305"/>
                    <a:pt x="3997" y="305"/>
                  </a:cubicBezTo>
                  <a:cubicBezTo>
                    <a:pt x="3949" y="305"/>
                    <a:pt x="3901" y="318"/>
                    <a:pt x="3857" y="345"/>
                  </a:cubicBezTo>
                  <a:cubicBezTo>
                    <a:pt x="3717" y="415"/>
                    <a:pt x="3612" y="538"/>
                    <a:pt x="3524" y="678"/>
                  </a:cubicBezTo>
                  <a:cubicBezTo>
                    <a:pt x="3359" y="334"/>
                    <a:pt x="3129" y="0"/>
                    <a:pt x="2851" y="0"/>
                  </a:cubicBezTo>
                  <a:close/>
                </a:path>
              </a:pathLst>
            </a:custGeom>
            <a:solidFill>
              <a:srgbClr val="1C2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4799875" y="943250"/>
              <a:ext cx="188500" cy="385075"/>
            </a:xfrm>
            <a:custGeom>
              <a:avLst/>
              <a:gdLst/>
              <a:ahLst/>
              <a:cxnLst/>
              <a:rect l="l" t="t" r="r" b="b"/>
              <a:pathLst>
                <a:path w="7540" h="15403" extrusionOk="0">
                  <a:moveTo>
                    <a:pt x="5141" y="1"/>
                  </a:moveTo>
                  <a:cubicBezTo>
                    <a:pt x="4904" y="1"/>
                    <a:pt x="4666" y="38"/>
                    <a:pt x="4436" y="114"/>
                  </a:cubicBezTo>
                  <a:cubicBezTo>
                    <a:pt x="3752" y="325"/>
                    <a:pt x="3139" y="710"/>
                    <a:pt x="2648" y="1219"/>
                  </a:cubicBezTo>
                  <a:cubicBezTo>
                    <a:pt x="2525" y="1341"/>
                    <a:pt x="2350" y="1447"/>
                    <a:pt x="2315" y="1604"/>
                  </a:cubicBezTo>
                  <a:cubicBezTo>
                    <a:pt x="2017" y="3112"/>
                    <a:pt x="1964" y="4655"/>
                    <a:pt x="2157" y="6198"/>
                  </a:cubicBezTo>
                  <a:cubicBezTo>
                    <a:pt x="2209" y="6636"/>
                    <a:pt x="2280" y="7092"/>
                    <a:pt x="2332" y="7548"/>
                  </a:cubicBezTo>
                  <a:cubicBezTo>
                    <a:pt x="2402" y="8547"/>
                    <a:pt x="2350" y="9546"/>
                    <a:pt x="2192" y="10528"/>
                  </a:cubicBezTo>
                  <a:cubicBezTo>
                    <a:pt x="1736" y="10966"/>
                    <a:pt x="1228" y="11335"/>
                    <a:pt x="667" y="11615"/>
                  </a:cubicBezTo>
                  <a:cubicBezTo>
                    <a:pt x="369" y="11755"/>
                    <a:pt x="0" y="11983"/>
                    <a:pt x="53" y="12316"/>
                  </a:cubicBezTo>
                  <a:cubicBezTo>
                    <a:pt x="88" y="12439"/>
                    <a:pt x="141" y="12544"/>
                    <a:pt x="228" y="12649"/>
                  </a:cubicBezTo>
                  <a:lnTo>
                    <a:pt x="1035" y="13684"/>
                  </a:lnTo>
                  <a:cubicBezTo>
                    <a:pt x="1421" y="14192"/>
                    <a:pt x="1824" y="14718"/>
                    <a:pt x="2385" y="15034"/>
                  </a:cubicBezTo>
                  <a:cubicBezTo>
                    <a:pt x="2831" y="15279"/>
                    <a:pt x="3329" y="15402"/>
                    <a:pt x="3827" y="15402"/>
                  </a:cubicBezTo>
                  <a:cubicBezTo>
                    <a:pt x="4289" y="15402"/>
                    <a:pt x="4751" y="15297"/>
                    <a:pt x="5172" y="15086"/>
                  </a:cubicBezTo>
                  <a:cubicBezTo>
                    <a:pt x="5996" y="14683"/>
                    <a:pt x="6680" y="14034"/>
                    <a:pt x="7153" y="13228"/>
                  </a:cubicBezTo>
                  <a:cubicBezTo>
                    <a:pt x="7241" y="13193"/>
                    <a:pt x="7311" y="12667"/>
                    <a:pt x="7206" y="12562"/>
                  </a:cubicBezTo>
                  <a:cubicBezTo>
                    <a:pt x="7206" y="12474"/>
                    <a:pt x="7188" y="12386"/>
                    <a:pt x="7136" y="12299"/>
                  </a:cubicBezTo>
                  <a:cubicBezTo>
                    <a:pt x="6961" y="12018"/>
                    <a:pt x="6522" y="11843"/>
                    <a:pt x="6294" y="11597"/>
                  </a:cubicBezTo>
                  <a:cubicBezTo>
                    <a:pt x="6102" y="11387"/>
                    <a:pt x="5944" y="11142"/>
                    <a:pt x="5821" y="10896"/>
                  </a:cubicBezTo>
                  <a:cubicBezTo>
                    <a:pt x="5628" y="9757"/>
                    <a:pt x="5330" y="8617"/>
                    <a:pt x="5698" y="7565"/>
                  </a:cubicBezTo>
                  <a:cubicBezTo>
                    <a:pt x="5944" y="6899"/>
                    <a:pt x="6329" y="6303"/>
                    <a:pt x="6645" y="5654"/>
                  </a:cubicBezTo>
                  <a:cubicBezTo>
                    <a:pt x="6961" y="5006"/>
                    <a:pt x="7188" y="4304"/>
                    <a:pt x="7311" y="3586"/>
                  </a:cubicBezTo>
                  <a:cubicBezTo>
                    <a:pt x="7539" y="2446"/>
                    <a:pt x="7399" y="1096"/>
                    <a:pt x="6470" y="412"/>
                  </a:cubicBezTo>
                  <a:cubicBezTo>
                    <a:pt x="6074" y="145"/>
                    <a:pt x="5609" y="1"/>
                    <a:pt x="5141" y="1"/>
                  </a:cubicBezTo>
                  <a:close/>
                </a:path>
              </a:pathLst>
            </a:custGeom>
            <a:solidFill>
              <a:srgbClr val="9E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4845025" y="925700"/>
              <a:ext cx="147275" cy="120550"/>
            </a:xfrm>
            <a:custGeom>
              <a:avLst/>
              <a:gdLst/>
              <a:ahLst/>
              <a:cxnLst/>
              <a:rect l="l" t="t" r="r" b="b"/>
              <a:pathLst>
                <a:path w="5891" h="4822" extrusionOk="0">
                  <a:moveTo>
                    <a:pt x="2957" y="1"/>
                  </a:moveTo>
                  <a:cubicBezTo>
                    <a:pt x="2339" y="1"/>
                    <a:pt x="1724" y="196"/>
                    <a:pt x="1263" y="588"/>
                  </a:cubicBezTo>
                  <a:cubicBezTo>
                    <a:pt x="403" y="1325"/>
                    <a:pt x="176" y="2517"/>
                    <a:pt x="18" y="3621"/>
                  </a:cubicBezTo>
                  <a:cubicBezTo>
                    <a:pt x="0" y="3691"/>
                    <a:pt x="18" y="3762"/>
                    <a:pt x="53" y="3814"/>
                  </a:cubicBezTo>
                  <a:lnTo>
                    <a:pt x="105" y="3814"/>
                  </a:lnTo>
                  <a:cubicBezTo>
                    <a:pt x="540" y="3156"/>
                    <a:pt x="1456" y="2844"/>
                    <a:pt x="2281" y="2844"/>
                  </a:cubicBezTo>
                  <a:cubicBezTo>
                    <a:pt x="2488" y="2844"/>
                    <a:pt x="2689" y="2864"/>
                    <a:pt x="2875" y="2903"/>
                  </a:cubicBezTo>
                  <a:cubicBezTo>
                    <a:pt x="3857" y="3095"/>
                    <a:pt x="4699" y="3709"/>
                    <a:pt x="5207" y="4586"/>
                  </a:cubicBezTo>
                  <a:cubicBezTo>
                    <a:pt x="5263" y="4698"/>
                    <a:pt x="5375" y="4821"/>
                    <a:pt x="5490" y="4821"/>
                  </a:cubicBezTo>
                  <a:cubicBezTo>
                    <a:pt x="5519" y="4821"/>
                    <a:pt x="5547" y="4813"/>
                    <a:pt x="5575" y="4796"/>
                  </a:cubicBezTo>
                  <a:cubicBezTo>
                    <a:pt x="5628" y="4743"/>
                    <a:pt x="5663" y="4673"/>
                    <a:pt x="5681" y="4603"/>
                  </a:cubicBezTo>
                  <a:cubicBezTo>
                    <a:pt x="5821" y="4077"/>
                    <a:pt x="5891" y="3551"/>
                    <a:pt x="5891" y="3008"/>
                  </a:cubicBezTo>
                  <a:cubicBezTo>
                    <a:pt x="5873" y="1921"/>
                    <a:pt x="5295" y="921"/>
                    <a:pt x="4348" y="360"/>
                  </a:cubicBezTo>
                  <a:cubicBezTo>
                    <a:pt x="3931" y="121"/>
                    <a:pt x="3444" y="1"/>
                    <a:pt x="2957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4714400" y="1589575"/>
              <a:ext cx="391425" cy="795250"/>
            </a:xfrm>
            <a:custGeom>
              <a:avLst/>
              <a:gdLst/>
              <a:ahLst/>
              <a:cxnLst/>
              <a:rect l="l" t="t" r="r" b="b"/>
              <a:pathLst>
                <a:path w="15657" h="31810" extrusionOk="0">
                  <a:moveTo>
                    <a:pt x="8348" y="0"/>
                  </a:moveTo>
                  <a:cubicBezTo>
                    <a:pt x="7078" y="0"/>
                    <a:pt x="5819" y="201"/>
                    <a:pt x="4559" y="401"/>
                  </a:cubicBezTo>
                  <a:cubicBezTo>
                    <a:pt x="3349" y="594"/>
                    <a:pt x="2175" y="962"/>
                    <a:pt x="1298" y="1733"/>
                  </a:cubicBezTo>
                  <a:cubicBezTo>
                    <a:pt x="1" y="7396"/>
                    <a:pt x="667" y="13269"/>
                    <a:pt x="1333" y="19037"/>
                  </a:cubicBezTo>
                  <a:cubicBezTo>
                    <a:pt x="1807" y="23140"/>
                    <a:pt x="2280" y="27225"/>
                    <a:pt x="2753" y="31309"/>
                  </a:cubicBezTo>
                  <a:cubicBezTo>
                    <a:pt x="3209" y="31537"/>
                    <a:pt x="3700" y="31638"/>
                    <a:pt x="4195" y="31638"/>
                  </a:cubicBezTo>
                  <a:cubicBezTo>
                    <a:pt x="4691" y="31638"/>
                    <a:pt x="5190" y="31537"/>
                    <a:pt x="5664" y="31362"/>
                  </a:cubicBezTo>
                  <a:cubicBezTo>
                    <a:pt x="6505" y="26856"/>
                    <a:pt x="7119" y="22298"/>
                    <a:pt x="7469" y="17740"/>
                  </a:cubicBezTo>
                  <a:lnTo>
                    <a:pt x="7469" y="17740"/>
                  </a:lnTo>
                  <a:cubicBezTo>
                    <a:pt x="7364" y="21351"/>
                    <a:pt x="7557" y="24980"/>
                    <a:pt x="8048" y="28574"/>
                  </a:cubicBezTo>
                  <a:cubicBezTo>
                    <a:pt x="8171" y="29504"/>
                    <a:pt x="8311" y="30468"/>
                    <a:pt x="8136" y="31380"/>
                  </a:cubicBezTo>
                  <a:cubicBezTo>
                    <a:pt x="8819" y="31660"/>
                    <a:pt x="9499" y="31809"/>
                    <a:pt x="10167" y="31809"/>
                  </a:cubicBezTo>
                  <a:cubicBezTo>
                    <a:pt x="10835" y="31809"/>
                    <a:pt x="11493" y="31660"/>
                    <a:pt x="12133" y="31344"/>
                  </a:cubicBezTo>
                  <a:cubicBezTo>
                    <a:pt x="11852" y="27295"/>
                    <a:pt x="12063" y="23210"/>
                    <a:pt x="12729" y="19195"/>
                  </a:cubicBezTo>
                  <a:cubicBezTo>
                    <a:pt x="13711" y="13374"/>
                    <a:pt x="15657" y="7379"/>
                    <a:pt x="13640" y="1716"/>
                  </a:cubicBezTo>
                  <a:cubicBezTo>
                    <a:pt x="13185" y="436"/>
                    <a:pt x="10765" y="138"/>
                    <a:pt x="9205" y="33"/>
                  </a:cubicBezTo>
                  <a:cubicBezTo>
                    <a:pt x="8919" y="10"/>
                    <a:pt x="8633" y="0"/>
                    <a:pt x="8348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4734350" y="1555225"/>
              <a:ext cx="339225" cy="265950"/>
            </a:xfrm>
            <a:custGeom>
              <a:avLst/>
              <a:gdLst/>
              <a:ahLst/>
              <a:cxnLst/>
              <a:rect l="l" t="t" r="r" b="b"/>
              <a:pathLst>
                <a:path w="13569" h="10638" extrusionOk="0">
                  <a:moveTo>
                    <a:pt x="8747" y="1187"/>
                  </a:moveTo>
                  <a:cubicBezTo>
                    <a:pt x="8758" y="1187"/>
                    <a:pt x="8768" y="1190"/>
                    <a:pt x="8775" y="1196"/>
                  </a:cubicBezTo>
                  <a:cubicBezTo>
                    <a:pt x="9091" y="1477"/>
                    <a:pt x="8144" y="2231"/>
                    <a:pt x="7986" y="2318"/>
                  </a:cubicBezTo>
                  <a:cubicBezTo>
                    <a:pt x="7863" y="2389"/>
                    <a:pt x="7723" y="2459"/>
                    <a:pt x="7600" y="2511"/>
                  </a:cubicBezTo>
                  <a:lnTo>
                    <a:pt x="7355" y="2511"/>
                  </a:lnTo>
                  <a:cubicBezTo>
                    <a:pt x="7850" y="1950"/>
                    <a:pt x="8563" y="1187"/>
                    <a:pt x="8747" y="1187"/>
                  </a:cubicBezTo>
                  <a:close/>
                  <a:moveTo>
                    <a:pt x="9053" y="1"/>
                  </a:moveTo>
                  <a:cubicBezTo>
                    <a:pt x="8174" y="1"/>
                    <a:pt x="7044" y="1117"/>
                    <a:pt x="6391" y="1845"/>
                  </a:cubicBezTo>
                  <a:cubicBezTo>
                    <a:pt x="5945" y="1129"/>
                    <a:pt x="5384" y="456"/>
                    <a:pt x="4589" y="456"/>
                  </a:cubicBezTo>
                  <a:cubicBezTo>
                    <a:pt x="4508" y="456"/>
                    <a:pt x="4425" y="463"/>
                    <a:pt x="4340" y="478"/>
                  </a:cubicBezTo>
                  <a:cubicBezTo>
                    <a:pt x="4059" y="565"/>
                    <a:pt x="3884" y="811"/>
                    <a:pt x="3884" y="1091"/>
                  </a:cubicBezTo>
                  <a:cubicBezTo>
                    <a:pt x="3831" y="1670"/>
                    <a:pt x="4234" y="2178"/>
                    <a:pt x="4708" y="2617"/>
                  </a:cubicBezTo>
                  <a:cubicBezTo>
                    <a:pt x="3112" y="2757"/>
                    <a:pt x="1342" y="3090"/>
                    <a:pt x="255" y="4177"/>
                  </a:cubicBezTo>
                  <a:cubicBezTo>
                    <a:pt x="0" y="4431"/>
                    <a:pt x="232" y="4750"/>
                    <a:pt x="512" y="4750"/>
                  </a:cubicBezTo>
                  <a:cubicBezTo>
                    <a:pt x="560" y="4750"/>
                    <a:pt x="609" y="4741"/>
                    <a:pt x="658" y="4720"/>
                  </a:cubicBezTo>
                  <a:cubicBezTo>
                    <a:pt x="2166" y="4054"/>
                    <a:pt x="3761" y="3668"/>
                    <a:pt x="5409" y="3581"/>
                  </a:cubicBezTo>
                  <a:lnTo>
                    <a:pt x="5409" y="3581"/>
                  </a:lnTo>
                  <a:cubicBezTo>
                    <a:pt x="4550" y="5439"/>
                    <a:pt x="3954" y="7403"/>
                    <a:pt x="3621" y="9436"/>
                  </a:cubicBezTo>
                  <a:cubicBezTo>
                    <a:pt x="3557" y="9828"/>
                    <a:pt x="3871" y="10085"/>
                    <a:pt x="4167" y="10085"/>
                  </a:cubicBezTo>
                  <a:cubicBezTo>
                    <a:pt x="4363" y="10085"/>
                    <a:pt x="4551" y="9974"/>
                    <a:pt x="4620" y="9717"/>
                  </a:cubicBezTo>
                  <a:cubicBezTo>
                    <a:pt x="5076" y="8016"/>
                    <a:pt x="5567" y="6351"/>
                    <a:pt x="6356" y="4790"/>
                  </a:cubicBezTo>
                  <a:cubicBezTo>
                    <a:pt x="6759" y="6614"/>
                    <a:pt x="7162" y="8437"/>
                    <a:pt x="7565" y="10260"/>
                  </a:cubicBezTo>
                  <a:cubicBezTo>
                    <a:pt x="7619" y="10521"/>
                    <a:pt x="7817" y="10638"/>
                    <a:pt x="8026" y="10638"/>
                  </a:cubicBezTo>
                  <a:cubicBezTo>
                    <a:pt x="8294" y="10638"/>
                    <a:pt x="8580" y="10445"/>
                    <a:pt x="8600" y="10120"/>
                  </a:cubicBezTo>
                  <a:cubicBezTo>
                    <a:pt x="8740" y="7894"/>
                    <a:pt x="8302" y="5685"/>
                    <a:pt x="7320" y="3686"/>
                  </a:cubicBezTo>
                  <a:cubicBezTo>
                    <a:pt x="7425" y="3651"/>
                    <a:pt x="7548" y="3616"/>
                    <a:pt x="7636" y="3581"/>
                  </a:cubicBezTo>
                  <a:cubicBezTo>
                    <a:pt x="9336" y="3686"/>
                    <a:pt x="11019" y="4002"/>
                    <a:pt x="12650" y="4510"/>
                  </a:cubicBezTo>
                  <a:cubicBezTo>
                    <a:pt x="12713" y="4531"/>
                    <a:pt x="12773" y="4541"/>
                    <a:pt x="12829" y="4541"/>
                  </a:cubicBezTo>
                  <a:cubicBezTo>
                    <a:pt x="13380" y="4541"/>
                    <a:pt x="13568" y="3614"/>
                    <a:pt x="12948" y="3423"/>
                  </a:cubicBezTo>
                  <a:cubicBezTo>
                    <a:pt x="11756" y="3072"/>
                    <a:pt x="10546" y="2809"/>
                    <a:pt x="9336" y="2652"/>
                  </a:cubicBezTo>
                  <a:cubicBezTo>
                    <a:pt x="9967" y="2126"/>
                    <a:pt x="10335" y="1442"/>
                    <a:pt x="9932" y="618"/>
                  </a:cubicBezTo>
                  <a:cubicBezTo>
                    <a:pt x="9709" y="176"/>
                    <a:pt x="9400" y="1"/>
                    <a:pt x="9053" y="1"/>
                  </a:cubicBezTo>
                  <a:close/>
                </a:path>
              </a:pathLst>
            </a:custGeom>
            <a:solidFill>
              <a:srgbClr val="E76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4687225" y="1620875"/>
              <a:ext cx="256650" cy="235650"/>
            </a:xfrm>
            <a:custGeom>
              <a:avLst/>
              <a:gdLst/>
              <a:ahLst/>
              <a:cxnLst/>
              <a:rect l="l" t="t" r="r" b="b"/>
              <a:pathLst>
                <a:path w="10266" h="9426" extrusionOk="0">
                  <a:moveTo>
                    <a:pt x="999" y="1"/>
                  </a:moveTo>
                  <a:cubicBezTo>
                    <a:pt x="820" y="1"/>
                    <a:pt x="650" y="83"/>
                    <a:pt x="544" y="236"/>
                  </a:cubicBezTo>
                  <a:lnTo>
                    <a:pt x="492" y="306"/>
                  </a:lnTo>
                  <a:cubicBezTo>
                    <a:pt x="457" y="341"/>
                    <a:pt x="439" y="376"/>
                    <a:pt x="422" y="411"/>
                  </a:cubicBezTo>
                  <a:cubicBezTo>
                    <a:pt x="1" y="1113"/>
                    <a:pt x="439" y="1831"/>
                    <a:pt x="1140" y="2462"/>
                  </a:cubicBezTo>
                  <a:cubicBezTo>
                    <a:pt x="2420" y="4303"/>
                    <a:pt x="5050" y="5320"/>
                    <a:pt x="6821" y="6653"/>
                  </a:cubicBezTo>
                  <a:lnTo>
                    <a:pt x="6856" y="6670"/>
                  </a:lnTo>
                  <a:cubicBezTo>
                    <a:pt x="7014" y="6863"/>
                    <a:pt x="7154" y="7073"/>
                    <a:pt x="7276" y="7301"/>
                  </a:cubicBezTo>
                  <a:cubicBezTo>
                    <a:pt x="7592" y="7915"/>
                    <a:pt x="8030" y="8423"/>
                    <a:pt x="8591" y="8844"/>
                  </a:cubicBezTo>
                  <a:cubicBezTo>
                    <a:pt x="8837" y="9125"/>
                    <a:pt x="9187" y="9317"/>
                    <a:pt x="9556" y="9405"/>
                  </a:cubicBezTo>
                  <a:cubicBezTo>
                    <a:pt x="9604" y="9419"/>
                    <a:pt x="9653" y="9426"/>
                    <a:pt x="9700" y="9426"/>
                  </a:cubicBezTo>
                  <a:cubicBezTo>
                    <a:pt x="10009" y="9426"/>
                    <a:pt x="10265" y="9144"/>
                    <a:pt x="10204" y="8809"/>
                  </a:cubicBezTo>
                  <a:cubicBezTo>
                    <a:pt x="9871" y="7810"/>
                    <a:pt x="9293" y="6898"/>
                    <a:pt x="8521" y="6197"/>
                  </a:cubicBezTo>
                  <a:cubicBezTo>
                    <a:pt x="8258" y="5934"/>
                    <a:pt x="7960" y="5706"/>
                    <a:pt x="7662" y="5513"/>
                  </a:cubicBezTo>
                  <a:cubicBezTo>
                    <a:pt x="7584" y="5446"/>
                    <a:pt x="7490" y="5414"/>
                    <a:pt x="7392" y="5414"/>
                  </a:cubicBezTo>
                  <a:cubicBezTo>
                    <a:pt x="7337" y="5414"/>
                    <a:pt x="7281" y="5424"/>
                    <a:pt x="7224" y="5443"/>
                  </a:cubicBezTo>
                  <a:lnTo>
                    <a:pt x="6838" y="5180"/>
                  </a:lnTo>
                  <a:cubicBezTo>
                    <a:pt x="4980" y="3918"/>
                    <a:pt x="3402" y="2270"/>
                    <a:pt x="2245" y="341"/>
                  </a:cubicBezTo>
                  <a:cubicBezTo>
                    <a:pt x="2052" y="26"/>
                    <a:pt x="1316" y="113"/>
                    <a:pt x="1263" y="61"/>
                  </a:cubicBezTo>
                  <a:cubicBezTo>
                    <a:pt x="1177" y="20"/>
                    <a:pt x="1087" y="1"/>
                    <a:pt x="999" y="1"/>
                  </a:cubicBezTo>
                  <a:close/>
                </a:path>
              </a:pathLst>
            </a:custGeom>
            <a:solidFill>
              <a:srgbClr val="9E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4851475" y="1620200"/>
              <a:ext cx="256975" cy="233400"/>
            </a:xfrm>
            <a:custGeom>
              <a:avLst/>
              <a:gdLst/>
              <a:ahLst/>
              <a:cxnLst/>
              <a:rect l="l" t="t" r="r" b="b"/>
              <a:pathLst>
                <a:path w="10279" h="9336" extrusionOk="0">
                  <a:moveTo>
                    <a:pt x="8992" y="1"/>
                  </a:moveTo>
                  <a:cubicBezTo>
                    <a:pt x="8578" y="1"/>
                    <a:pt x="8130" y="74"/>
                    <a:pt x="8035" y="245"/>
                  </a:cubicBezTo>
                  <a:cubicBezTo>
                    <a:pt x="6860" y="2174"/>
                    <a:pt x="5282" y="3822"/>
                    <a:pt x="3424" y="5084"/>
                  </a:cubicBezTo>
                  <a:cubicBezTo>
                    <a:pt x="3301" y="5172"/>
                    <a:pt x="3161" y="5260"/>
                    <a:pt x="3038" y="5347"/>
                  </a:cubicBezTo>
                  <a:cubicBezTo>
                    <a:pt x="2988" y="5328"/>
                    <a:pt x="2935" y="5318"/>
                    <a:pt x="2882" y="5318"/>
                  </a:cubicBezTo>
                  <a:cubicBezTo>
                    <a:pt x="2787" y="5318"/>
                    <a:pt x="2690" y="5350"/>
                    <a:pt x="2600" y="5417"/>
                  </a:cubicBezTo>
                  <a:cubicBezTo>
                    <a:pt x="2302" y="5610"/>
                    <a:pt x="2004" y="5838"/>
                    <a:pt x="1758" y="6101"/>
                  </a:cubicBezTo>
                  <a:cubicBezTo>
                    <a:pt x="969" y="6820"/>
                    <a:pt x="391" y="7714"/>
                    <a:pt x="75" y="8731"/>
                  </a:cubicBezTo>
                  <a:cubicBezTo>
                    <a:pt x="0" y="9046"/>
                    <a:pt x="259" y="9335"/>
                    <a:pt x="566" y="9335"/>
                  </a:cubicBezTo>
                  <a:cubicBezTo>
                    <a:pt x="618" y="9335"/>
                    <a:pt x="671" y="9327"/>
                    <a:pt x="724" y="9309"/>
                  </a:cubicBezTo>
                  <a:cubicBezTo>
                    <a:pt x="1092" y="9239"/>
                    <a:pt x="1425" y="9029"/>
                    <a:pt x="1688" y="8748"/>
                  </a:cubicBezTo>
                  <a:cubicBezTo>
                    <a:pt x="2232" y="8345"/>
                    <a:pt x="2688" y="7819"/>
                    <a:pt x="3003" y="7223"/>
                  </a:cubicBezTo>
                  <a:cubicBezTo>
                    <a:pt x="3126" y="6995"/>
                    <a:pt x="3266" y="6785"/>
                    <a:pt x="3424" y="6592"/>
                  </a:cubicBezTo>
                  <a:lnTo>
                    <a:pt x="3459" y="6557"/>
                  </a:lnTo>
                  <a:cubicBezTo>
                    <a:pt x="5212" y="5242"/>
                    <a:pt x="7859" y="4208"/>
                    <a:pt x="9139" y="2384"/>
                  </a:cubicBezTo>
                  <a:cubicBezTo>
                    <a:pt x="9823" y="1736"/>
                    <a:pt x="10279" y="1017"/>
                    <a:pt x="9858" y="333"/>
                  </a:cubicBezTo>
                  <a:cubicBezTo>
                    <a:pt x="9841" y="281"/>
                    <a:pt x="9823" y="245"/>
                    <a:pt x="9770" y="210"/>
                  </a:cubicBezTo>
                  <a:cubicBezTo>
                    <a:pt x="9770" y="193"/>
                    <a:pt x="9753" y="158"/>
                    <a:pt x="9735" y="140"/>
                  </a:cubicBezTo>
                  <a:cubicBezTo>
                    <a:pt x="9663" y="52"/>
                    <a:pt x="9339" y="1"/>
                    <a:pt x="8992" y="1"/>
                  </a:cubicBezTo>
                  <a:close/>
                </a:path>
              </a:pathLst>
            </a:custGeom>
            <a:solidFill>
              <a:srgbClr val="9E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" name="Google Shape;1298;p41"/>
          <p:cNvSpPr txBox="1">
            <a:spLocks noGrp="1"/>
          </p:cNvSpPr>
          <p:nvPr>
            <p:ph type="subTitle" idx="4294967295"/>
          </p:nvPr>
        </p:nvSpPr>
        <p:spPr>
          <a:xfrm flipH="1">
            <a:off x="884000" y="1813275"/>
            <a:ext cx="23757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US" sz="1400" dirty="0" smtClean="0"/>
              <a:t>Video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US" sz="1400" dirty="0" err="1" smtClean="0"/>
              <a:t>Durasi</a:t>
            </a:r>
            <a:r>
              <a:rPr lang="en-US" sz="1400" dirty="0" smtClean="0"/>
              <a:t> 1 – 3 </a:t>
            </a:r>
            <a:r>
              <a:rPr lang="en-US" sz="1400" dirty="0" err="1" smtClean="0"/>
              <a:t>menit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 sz="1400" dirty="0" smtClean="0"/>
              <a:t>Topik bebas</a:t>
            </a:r>
            <a:endParaRPr sz="1400" dirty="0"/>
          </a:p>
        </p:txBody>
      </p:sp>
      <p:sp>
        <p:nvSpPr>
          <p:cNvPr id="1299" name="Google Shape;1299;p41"/>
          <p:cNvSpPr txBox="1">
            <a:spLocks noGrp="1"/>
          </p:cNvSpPr>
          <p:nvPr>
            <p:ph type="subTitle" idx="4294967295"/>
          </p:nvPr>
        </p:nvSpPr>
        <p:spPr>
          <a:xfrm flipH="1">
            <a:off x="736537" y="901600"/>
            <a:ext cx="2670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  <a:latin typeface="Lemonada"/>
                <a:ea typeface="Lemonada"/>
                <a:cs typeface="Lemonada"/>
                <a:sym typeface="Lemonada"/>
              </a:rPr>
              <a:t>Format</a:t>
            </a:r>
            <a:endParaRPr dirty="0">
              <a:solidFill>
                <a:schemeClr val="accent2"/>
              </a:solidFill>
              <a:latin typeface="Lemonada"/>
              <a:ea typeface="Lemonada"/>
              <a:cs typeface="Lemonada"/>
              <a:sym typeface="Lemonada"/>
            </a:endParaRPr>
          </a:p>
        </p:txBody>
      </p:sp>
      <p:cxnSp>
        <p:nvCxnSpPr>
          <p:cNvPr id="1300" name="Google Shape;1300;p41"/>
          <p:cNvCxnSpPr/>
          <p:nvPr/>
        </p:nvCxnSpPr>
        <p:spPr>
          <a:xfrm>
            <a:off x="721250" y="1777000"/>
            <a:ext cx="2628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01" name="Google Shape;1301;p41"/>
          <p:cNvCxnSpPr/>
          <p:nvPr/>
        </p:nvCxnSpPr>
        <p:spPr>
          <a:xfrm>
            <a:off x="5754350" y="1777000"/>
            <a:ext cx="2628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302" name="Google Shape;1302;p41"/>
          <p:cNvSpPr txBox="1">
            <a:spLocks noGrp="1"/>
          </p:cNvSpPr>
          <p:nvPr>
            <p:ph type="subTitle" idx="4294967295"/>
          </p:nvPr>
        </p:nvSpPr>
        <p:spPr>
          <a:xfrm flipH="1">
            <a:off x="5683700" y="901600"/>
            <a:ext cx="26289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  <a:latin typeface="Lemonada"/>
                <a:ea typeface="Lemonada"/>
                <a:cs typeface="Lemonada"/>
                <a:sym typeface="Lemonada"/>
              </a:rPr>
              <a:t>Cara Pengumpulan</a:t>
            </a:r>
            <a:endParaRPr dirty="0">
              <a:solidFill>
                <a:schemeClr val="accent2"/>
              </a:solidFill>
              <a:latin typeface="Lemonada"/>
              <a:ea typeface="Lemonada"/>
              <a:cs typeface="Lemonada"/>
              <a:sym typeface="Lemonada"/>
            </a:endParaRPr>
          </a:p>
        </p:txBody>
      </p:sp>
      <p:sp>
        <p:nvSpPr>
          <p:cNvPr id="1303" name="Google Shape;1303;p41"/>
          <p:cNvSpPr txBox="1">
            <a:spLocks noGrp="1"/>
          </p:cNvSpPr>
          <p:nvPr>
            <p:ph type="subTitle" idx="4294967295"/>
          </p:nvPr>
        </p:nvSpPr>
        <p:spPr>
          <a:xfrm flipH="1">
            <a:off x="5810300" y="1813275"/>
            <a:ext cx="2375700" cy="1603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US" sz="1400" dirty="0" err="1" smtClean="0"/>
              <a:t>Tayangkan</a:t>
            </a:r>
            <a:r>
              <a:rPr lang="en-US" sz="1400" dirty="0" smtClean="0"/>
              <a:t> di </a:t>
            </a:r>
            <a:r>
              <a:rPr lang="en-US" sz="1400" dirty="0" err="1" smtClean="0"/>
              <a:t>akun</a:t>
            </a:r>
            <a:r>
              <a:rPr lang="en-US" sz="1400" dirty="0" smtClean="0"/>
              <a:t> IG (IGTV) </a:t>
            </a:r>
            <a:r>
              <a:rPr lang="en-US" sz="1400" dirty="0" err="1" smtClean="0"/>
              <a:t>pribadi</a:t>
            </a:r>
            <a:r>
              <a:rPr lang="en-US" sz="1400" dirty="0" smtClean="0"/>
              <a:t> </a:t>
            </a:r>
            <a:r>
              <a:rPr lang="en-US" sz="1400" dirty="0" err="1" smtClean="0"/>
              <a:t>Anda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US" sz="1400" dirty="0" err="1" smtClean="0"/>
              <a:t>Beri</a:t>
            </a:r>
            <a:r>
              <a:rPr lang="en-US" sz="1400" dirty="0" smtClean="0"/>
              <a:t> #PersuasifUPJ20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 sz="1400" dirty="0" smtClean="0"/>
              <a:t>Akun tidak digembok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 sz="1400" dirty="0" smtClean="0"/>
              <a:t>Deadline h-1 kelas minggu depan</a:t>
            </a:r>
            <a:endParaRPr sz="1400" dirty="0"/>
          </a:p>
        </p:txBody>
      </p:sp>
      <p:sp>
        <p:nvSpPr>
          <p:cNvPr id="1306" name="Google Shape;1306;p41"/>
          <p:cNvSpPr txBox="1"/>
          <p:nvPr/>
        </p:nvSpPr>
        <p:spPr>
          <a:xfrm>
            <a:off x="889555" y="3136935"/>
            <a:ext cx="229229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Terserah, kapan saja</a:t>
            </a:r>
            <a:endParaRPr dirty="0"/>
          </a:p>
        </p:txBody>
      </p:sp>
      <p:sp>
        <p:nvSpPr>
          <p:cNvPr id="1312" name="Google Shape;1312;p41"/>
          <p:cNvSpPr txBox="1"/>
          <p:nvPr/>
        </p:nvSpPr>
        <p:spPr>
          <a:xfrm>
            <a:off x="1109900" y="2774298"/>
            <a:ext cx="19239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smtClean="0">
                <a:solidFill>
                  <a:schemeClr val="accent2"/>
                </a:solidFill>
                <a:latin typeface="Lemonada"/>
                <a:ea typeface="Lemonada"/>
                <a:cs typeface="Lemonada"/>
                <a:sym typeface="Lemonada"/>
              </a:rPr>
              <a:t>Asistensi</a:t>
            </a:r>
            <a:endParaRPr sz="1800" dirty="0">
              <a:solidFill>
                <a:schemeClr val="accent2"/>
              </a:solidFill>
              <a:latin typeface="Lemonada"/>
              <a:ea typeface="Lemonada"/>
              <a:cs typeface="Lemonada"/>
              <a:sym typeface="Lemonad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33"/>
          <p:cNvGrpSpPr/>
          <p:nvPr/>
        </p:nvGrpSpPr>
        <p:grpSpPr>
          <a:xfrm rot="10800000">
            <a:off x="2428584" y="3373771"/>
            <a:ext cx="962599" cy="1941485"/>
            <a:chOff x="5409325" y="395050"/>
            <a:chExt cx="824425" cy="1662800"/>
          </a:xfrm>
        </p:grpSpPr>
        <p:sp>
          <p:nvSpPr>
            <p:cNvPr id="958" name="Google Shape;958;p33"/>
            <p:cNvSpPr/>
            <p:nvPr/>
          </p:nvSpPr>
          <p:spPr>
            <a:xfrm>
              <a:off x="5409325" y="395050"/>
              <a:ext cx="824425" cy="1641575"/>
            </a:xfrm>
            <a:custGeom>
              <a:avLst/>
              <a:gdLst/>
              <a:ahLst/>
              <a:cxnLst/>
              <a:rect l="l" t="t" r="r" b="b"/>
              <a:pathLst>
                <a:path w="32977" h="65663" extrusionOk="0">
                  <a:moveTo>
                    <a:pt x="6341" y="0"/>
                  </a:moveTo>
                  <a:lnTo>
                    <a:pt x="6341" y="963"/>
                  </a:lnTo>
                  <a:cubicBezTo>
                    <a:pt x="6404" y="2553"/>
                    <a:pt x="6027" y="6193"/>
                    <a:pt x="5588" y="7721"/>
                  </a:cubicBezTo>
                  <a:cubicBezTo>
                    <a:pt x="4939" y="9960"/>
                    <a:pt x="2365" y="14521"/>
                    <a:pt x="1466" y="20589"/>
                  </a:cubicBezTo>
                  <a:cubicBezTo>
                    <a:pt x="1215" y="22284"/>
                    <a:pt x="399" y="24062"/>
                    <a:pt x="231" y="25757"/>
                  </a:cubicBezTo>
                  <a:cubicBezTo>
                    <a:pt x="1" y="28017"/>
                    <a:pt x="775" y="29021"/>
                    <a:pt x="1131" y="31260"/>
                  </a:cubicBezTo>
                  <a:cubicBezTo>
                    <a:pt x="1591" y="34064"/>
                    <a:pt x="838" y="36533"/>
                    <a:pt x="1738" y="38374"/>
                  </a:cubicBezTo>
                  <a:cubicBezTo>
                    <a:pt x="2072" y="39085"/>
                    <a:pt x="5462" y="41157"/>
                    <a:pt x="6048" y="41659"/>
                  </a:cubicBezTo>
                  <a:cubicBezTo>
                    <a:pt x="8274" y="43558"/>
                    <a:pt x="8387" y="44800"/>
                    <a:pt x="9403" y="44800"/>
                  </a:cubicBezTo>
                  <a:cubicBezTo>
                    <a:pt x="9428" y="44800"/>
                    <a:pt x="9453" y="44799"/>
                    <a:pt x="9479" y="44798"/>
                  </a:cubicBezTo>
                  <a:cubicBezTo>
                    <a:pt x="11216" y="44065"/>
                    <a:pt x="10191" y="40697"/>
                    <a:pt x="9438" y="38772"/>
                  </a:cubicBezTo>
                  <a:cubicBezTo>
                    <a:pt x="9082" y="37914"/>
                    <a:pt x="8538" y="37140"/>
                    <a:pt x="7805" y="36554"/>
                  </a:cubicBezTo>
                  <a:cubicBezTo>
                    <a:pt x="7805" y="36554"/>
                    <a:pt x="8454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30" y="46325"/>
                    <a:pt x="12451" y="53293"/>
                  </a:cubicBezTo>
                  <a:cubicBezTo>
                    <a:pt x="12932" y="56933"/>
                    <a:pt x="13622" y="62248"/>
                    <a:pt x="15066" y="64340"/>
                  </a:cubicBezTo>
                  <a:cubicBezTo>
                    <a:pt x="15583" y="65080"/>
                    <a:pt x="16519" y="65662"/>
                    <a:pt x="17359" y="65662"/>
                  </a:cubicBezTo>
                  <a:cubicBezTo>
                    <a:pt x="17777" y="65662"/>
                    <a:pt x="18170" y="65518"/>
                    <a:pt x="18477" y="65177"/>
                  </a:cubicBezTo>
                  <a:cubicBezTo>
                    <a:pt x="18895" y="64696"/>
                    <a:pt x="19188" y="64005"/>
                    <a:pt x="19062" y="62311"/>
                  </a:cubicBezTo>
                  <a:cubicBezTo>
                    <a:pt x="18874" y="59507"/>
                    <a:pt x="18518" y="59067"/>
                    <a:pt x="18477" y="56285"/>
                  </a:cubicBezTo>
                  <a:cubicBezTo>
                    <a:pt x="18456" y="54569"/>
                    <a:pt x="18477" y="51891"/>
                    <a:pt x="18477" y="50405"/>
                  </a:cubicBezTo>
                  <a:cubicBezTo>
                    <a:pt x="18497" y="48417"/>
                    <a:pt x="18414" y="47601"/>
                    <a:pt x="18351" y="45760"/>
                  </a:cubicBezTo>
                  <a:lnTo>
                    <a:pt x="18351" y="45760"/>
                  </a:lnTo>
                  <a:cubicBezTo>
                    <a:pt x="18692" y="45915"/>
                    <a:pt x="19168" y="45993"/>
                    <a:pt x="19670" y="45993"/>
                  </a:cubicBezTo>
                  <a:cubicBezTo>
                    <a:pt x="20524" y="45993"/>
                    <a:pt x="21455" y="45769"/>
                    <a:pt x="21929" y="45321"/>
                  </a:cubicBezTo>
                  <a:cubicBezTo>
                    <a:pt x="22933" y="44400"/>
                    <a:pt x="23519" y="39943"/>
                    <a:pt x="23519" y="39943"/>
                  </a:cubicBezTo>
                  <a:cubicBezTo>
                    <a:pt x="23519" y="39943"/>
                    <a:pt x="24122" y="40307"/>
                    <a:pt x="24779" y="40307"/>
                  </a:cubicBezTo>
                  <a:cubicBezTo>
                    <a:pt x="25132" y="40307"/>
                    <a:pt x="25500" y="40202"/>
                    <a:pt x="25800" y="39880"/>
                  </a:cubicBezTo>
                  <a:cubicBezTo>
                    <a:pt x="26741" y="38855"/>
                    <a:pt x="27181" y="36407"/>
                    <a:pt x="27704" y="34524"/>
                  </a:cubicBezTo>
                  <a:cubicBezTo>
                    <a:pt x="28029" y="34831"/>
                    <a:pt x="28475" y="34977"/>
                    <a:pt x="28931" y="34977"/>
                  </a:cubicBezTo>
                  <a:cubicBezTo>
                    <a:pt x="29560" y="34977"/>
                    <a:pt x="30206" y="34699"/>
                    <a:pt x="30570" y="34189"/>
                  </a:cubicBezTo>
                  <a:cubicBezTo>
                    <a:pt x="31219" y="33331"/>
                    <a:pt x="32977" y="27619"/>
                    <a:pt x="32307" y="23979"/>
                  </a:cubicBezTo>
                  <a:cubicBezTo>
                    <a:pt x="31889" y="21782"/>
                    <a:pt x="29838" y="16341"/>
                    <a:pt x="28457" y="13600"/>
                  </a:cubicBezTo>
                  <a:cubicBezTo>
                    <a:pt x="27662" y="12010"/>
                    <a:pt x="26176" y="8202"/>
                    <a:pt x="25528" y="6549"/>
                  </a:cubicBezTo>
                  <a:cubicBezTo>
                    <a:pt x="25151" y="5545"/>
                    <a:pt x="24900" y="2344"/>
                    <a:pt x="24754" y="0"/>
                  </a:cubicBezTo>
                  <a:close/>
                </a:path>
              </a:pathLst>
            </a:custGeom>
            <a:solidFill>
              <a:srgbClr val="722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652050" y="438450"/>
              <a:ext cx="291375" cy="96275"/>
            </a:xfrm>
            <a:custGeom>
              <a:avLst/>
              <a:gdLst/>
              <a:ahLst/>
              <a:cxnLst/>
              <a:rect l="l" t="t" r="r" b="b"/>
              <a:pathLst>
                <a:path w="11655" h="3851" extrusionOk="0">
                  <a:moveTo>
                    <a:pt x="2142" y="898"/>
                  </a:moveTo>
                  <a:cubicBezTo>
                    <a:pt x="2167" y="898"/>
                    <a:pt x="2193" y="899"/>
                    <a:pt x="2218" y="900"/>
                  </a:cubicBezTo>
                  <a:cubicBezTo>
                    <a:pt x="2574" y="900"/>
                    <a:pt x="3641" y="1340"/>
                    <a:pt x="4834" y="1988"/>
                  </a:cubicBezTo>
                  <a:cubicBezTo>
                    <a:pt x="3599" y="2574"/>
                    <a:pt x="2574" y="2951"/>
                    <a:pt x="2218" y="2951"/>
                  </a:cubicBezTo>
                  <a:cubicBezTo>
                    <a:pt x="2193" y="2953"/>
                    <a:pt x="2167" y="2954"/>
                    <a:pt x="2142" y="2954"/>
                  </a:cubicBezTo>
                  <a:cubicBezTo>
                    <a:pt x="1570" y="2954"/>
                    <a:pt x="1107" y="2507"/>
                    <a:pt x="1047" y="1926"/>
                  </a:cubicBezTo>
                  <a:cubicBezTo>
                    <a:pt x="1107" y="1345"/>
                    <a:pt x="1570" y="898"/>
                    <a:pt x="2142" y="898"/>
                  </a:cubicBezTo>
                  <a:close/>
                  <a:moveTo>
                    <a:pt x="9514" y="898"/>
                  </a:moveTo>
                  <a:cubicBezTo>
                    <a:pt x="10087" y="898"/>
                    <a:pt x="10569" y="1345"/>
                    <a:pt x="10609" y="1926"/>
                  </a:cubicBezTo>
                  <a:cubicBezTo>
                    <a:pt x="10569" y="2507"/>
                    <a:pt x="10087" y="2954"/>
                    <a:pt x="9514" y="2954"/>
                  </a:cubicBezTo>
                  <a:cubicBezTo>
                    <a:pt x="9488" y="2954"/>
                    <a:pt x="9463" y="2953"/>
                    <a:pt x="9437" y="2951"/>
                  </a:cubicBezTo>
                  <a:cubicBezTo>
                    <a:pt x="9081" y="2951"/>
                    <a:pt x="8035" y="2574"/>
                    <a:pt x="6801" y="1988"/>
                  </a:cubicBezTo>
                  <a:cubicBezTo>
                    <a:pt x="8035" y="1340"/>
                    <a:pt x="9081" y="900"/>
                    <a:pt x="9437" y="900"/>
                  </a:cubicBezTo>
                  <a:cubicBezTo>
                    <a:pt x="9463" y="899"/>
                    <a:pt x="9488" y="898"/>
                    <a:pt x="9514" y="898"/>
                  </a:cubicBezTo>
                  <a:close/>
                  <a:moveTo>
                    <a:pt x="2218" y="1"/>
                  </a:moveTo>
                  <a:cubicBezTo>
                    <a:pt x="1005" y="1"/>
                    <a:pt x="1" y="859"/>
                    <a:pt x="1" y="1926"/>
                  </a:cubicBezTo>
                  <a:cubicBezTo>
                    <a:pt x="1" y="2993"/>
                    <a:pt x="1005" y="3851"/>
                    <a:pt x="2218" y="3851"/>
                  </a:cubicBezTo>
                  <a:cubicBezTo>
                    <a:pt x="3097" y="3851"/>
                    <a:pt x="4959" y="2993"/>
                    <a:pt x="5838" y="2574"/>
                  </a:cubicBezTo>
                  <a:cubicBezTo>
                    <a:pt x="6696" y="2993"/>
                    <a:pt x="8579" y="3851"/>
                    <a:pt x="9437" y="3851"/>
                  </a:cubicBezTo>
                  <a:cubicBezTo>
                    <a:pt x="10672" y="3851"/>
                    <a:pt x="11655" y="2993"/>
                    <a:pt x="11655" y="1926"/>
                  </a:cubicBezTo>
                  <a:cubicBezTo>
                    <a:pt x="11655" y="859"/>
                    <a:pt x="10672" y="1"/>
                    <a:pt x="9437" y="1"/>
                  </a:cubicBezTo>
                  <a:cubicBezTo>
                    <a:pt x="8558" y="1"/>
                    <a:pt x="6696" y="984"/>
                    <a:pt x="5838" y="1465"/>
                  </a:cubicBezTo>
                  <a:cubicBezTo>
                    <a:pt x="4959" y="984"/>
                    <a:pt x="3097" y="1"/>
                    <a:pt x="221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41150" y="471925"/>
              <a:ext cx="148075" cy="29325"/>
            </a:xfrm>
            <a:custGeom>
              <a:avLst/>
              <a:gdLst/>
              <a:ahLst/>
              <a:cxnLst/>
              <a:rect l="l" t="t" r="r" b="b"/>
              <a:pathLst>
                <a:path w="5923" h="1173" extrusionOk="0">
                  <a:moveTo>
                    <a:pt x="1" y="1"/>
                  </a:moveTo>
                  <a:lnTo>
                    <a:pt x="1" y="1173"/>
                  </a:lnTo>
                  <a:lnTo>
                    <a:pt x="5922" y="1173"/>
                  </a:lnTo>
                  <a:lnTo>
                    <a:pt x="5922" y="1"/>
                  </a:lnTo>
                  <a:close/>
                </a:path>
              </a:pathLst>
            </a:custGeom>
            <a:solidFill>
              <a:srgbClr val="1B2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5907325" y="472975"/>
              <a:ext cx="151725" cy="29325"/>
            </a:xfrm>
            <a:custGeom>
              <a:avLst/>
              <a:gdLst/>
              <a:ahLst/>
              <a:cxnLst/>
              <a:rect l="l" t="t" r="r" b="b"/>
              <a:pathLst>
                <a:path w="6069" h="1173" extrusionOk="0">
                  <a:moveTo>
                    <a:pt x="0" y="1"/>
                  </a:moveTo>
                  <a:lnTo>
                    <a:pt x="0" y="1172"/>
                  </a:lnTo>
                  <a:lnTo>
                    <a:pt x="6068" y="1172"/>
                  </a:lnTo>
                  <a:lnTo>
                    <a:pt x="6068" y="1"/>
                  </a:lnTo>
                  <a:close/>
                </a:path>
              </a:pathLst>
            </a:custGeom>
            <a:solidFill>
              <a:srgbClr val="1B2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646300" y="471400"/>
              <a:ext cx="8925" cy="30375"/>
            </a:xfrm>
            <a:custGeom>
              <a:avLst/>
              <a:gdLst/>
              <a:ahLst/>
              <a:cxnLst/>
              <a:rect l="l" t="t" r="r" b="b"/>
              <a:pathLst>
                <a:path w="357" h="1215" extrusionOk="0">
                  <a:moveTo>
                    <a:pt x="0" y="1"/>
                  </a:moveTo>
                  <a:lnTo>
                    <a:pt x="0" y="1215"/>
                  </a:lnTo>
                  <a:lnTo>
                    <a:pt x="356" y="121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141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5943400" y="471925"/>
              <a:ext cx="8925" cy="30900"/>
            </a:xfrm>
            <a:custGeom>
              <a:avLst/>
              <a:gdLst/>
              <a:ahLst/>
              <a:cxnLst/>
              <a:rect l="l" t="t" r="r" b="b"/>
              <a:pathLst>
                <a:path w="357" h="1236" extrusionOk="0">
                  <a:moveTo>
                    <a:pt x="1" y="1"/>
                  </a:moveTo>
                  <a:lnTo>
                    <a:pt x="1" y="1235"/>
                  </a:lnTo>
                  <a:lnTo>
                    <a:pt x="357" y="1235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141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5795375" y="1911975"/>
              <a:ext cx="94175" cy="145875"/>
            </a:xfrm>
            <a:custGeom>
              <a:avLst/>
              <a:gdLst/>
              <a:ahLst/>
              <a:cxnLst/>
              <a:rect l="l" t="t" r="r" b="b"/>
              <a:pathLst>
                <a:path w="3767" h="5835" extrusionOk="0">
                  <a:moveTo>
                    <a:pt x="1596" y="0"/>
                  </a:moveTo>
                  <a:cubicBezTo>
                    <a:pt x="1574" y="0"/>
                    <a:pt x="1551" y="1"/>
                    <a:pt x="1528" y="2"/>
                  </a:cubicBezTo>
                  <a:cubicBezTo>
                    <a:pt x="649" y="43"/>
                    <a:pt x="1" y="1424"/>
                    <a:pt x="63" y="2889"/>
                  </a:cubicBezTo>
                  <a:cubicBezTo>
                    <a:pt x="84" y="3412"/>
                    <a:pt x="147" y="3893"/>
                    <a:pt x="273" y="4688"/>
                  </a:cubicBezTo>
                  <a:cubicBezTo>
                    <a:pt x="331" y="5075"/>
                    <a:pt x="870" y="5835"/>
                    <a:pt x="1890" y="5835"/>
                  </a:cubicBezTo>
                  <a:cubicBezTo>
                    <a:pt x="1975" y="5835"/>
                    <a:pt x="2064" y="5830"/>
                    <a:pt x="2156" y="5818"/>
                  </a:cubicBezTo>
                  <a:cubicBezTo>
                    <a:pt x="3348" y="5672"/>
                    <a:pt x="3767" y="4751"/>
                    <a:pt x="3725" y="4333"/>
                  </a:cubicBezTo>
                  <a:cubicBezTo>
                    <a:pt x="3683" y="3600"/>
                    <a:pt x="3579" y="3015"/>
                    <a:pt x="3495" y="2471"/>
                  </a:cubicBezTo>
                  <a:cubicBezTo>
                    <a:pt x="3290" y="1054"/>
                    <a:pt x="2762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561550" y="1432475"/>
              <a:ext cx="102550" cy="111750"/>
            </a:xfrm>
            <a:custGeom>
              <a:avLst/>
              <a:gdLst/>
              <a:ahLst/>
              <a:cxnLst/>
              <a:rect l="l" t="t" r="r" b="b"/>
              <a:pathLst>
                <a:path w="4102" h="4470" extrusionOk="0">
                  <a:moveTo>
                    <a:pt x="361" y="0"/>
                  </a:moveTo>
                  <a:cubicBezTo>
                    <a:pt x="299" y="0"/>
                    <a:pt x="249" y="19"/>
                    <a:pt x="210" y="57"/>
                  </a:cubicBezTo>
                  <a:cubicBezTo>
                    <a:pt x="1" y="225"/>
                    <a:pt x="754" y="1376"/>
                    <a:pt x="1737" y="2464"/>
                  </a:cubicBezTo>
                  <a:cubicBezTo>
                    <a:pt x="2072" y="2861"/>
                    <a:pt x="2742" y="3531"/>
                    <a:pt x="3286" y="4117"/>
                  </a:cubicBezTo>
                  <a:cubicBezTo>
                    <a:pt x="3505" y="4352"/>
                    <a:pt x="3690" y="4470"/>
                    <a:pt x="3812" y="4470"/>
                  </a:cubicBezTo>
                  <a:cubicBezTo>
                    <a:pt x="3853" y="4470"/>
                    <a:pt x="3887" y="4457"/>
                    <a:pt x="3913" y="4430"/>
                  </a:cubicBezTo>
                  <a:cubicBezTo>
                    <a:pt x="3913" y="4430"/>
                    <a:pt x="4102" y="3426"/>
                    <a:pt x="3809" y="3091"/>
                  </a:cubicBezTo>
                  <a:cubicBezTo>
                    <a:pt x="3307" y="2568"/>
                    <a:pt x="2742" y="1961"/>
                    <a:pt x="2344" y="1564"/>
                  </a:cubicBezTo>
                  <a:cubicBezTo>
                    <a:pt x="1483" y="667"/>
                    <a:pt x="729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" name="Google Shape;966;p33"/>
          <p:cNvSpPr txBox="1">
            <a:spLocks noGrp="1"/>
          </p:cNvSpPr>
          <p:nvPr>
            <p:ph type="title" idx="2"/>
          </p:nvPr>
        </p:nvSpPr>
        <p:spPr>
          <a:xfrm>
            <a:off x="2441613" y="1230017"/>
            <a:ext cx="4476324" cy="2639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Kalau bingung, tanya saja, kapan lagi</a:t>
            </a:r>
            <a:endParaRPr dirty="0"/>
          </a:p>
        </p:txBody>
      </p:sp>
      <p:cxnSp>
        <p:nvCxnSpPr>
          <p:cNvPr id="969" name="Google Shape;969;p33"/>
          <p:cNvCxnSpPr/>
          <p:nvPr/>
        </p:nvCxnSpPr>
        <p:spPr>
          <a:xfrm>
            <a:off x="-1103838" y="2549600"/>
            <a:ext cx="6234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none" w="med" len="med"/>
            <a:tailEnd type="oval" w="med" len="med"/>
          </a:ln>
        </p:spPr>
      </p:cxnSp>
      <p:grpSp>
        <p:nvGrpSpPr>
          <p:cNvPr id="970" name="Google Shape;970;p33"/>
          <p:cNvGrpSpPr/>
          <p:nvPr/>
        </p:nvGrpSpPr>
        <p:grpSpPr>
          <a:xfrm rot="10800000">
            <a:off x="5812672" y="3409319"/>
            <a:ext cx="962599" cy="1931123"/>
            <a:chOff x="2345075" y="395050"/>
            <a:chExt cx="824425" cy="1653925"/>
          </a:xfrm>
        </p:grpSpPr>
        <p:sp>
          <p:nvSpPr>
            <p:cNvPr id="971" name="Google Shape;971;p33"/>
            <p:cNvSpPr/>
            <p:nvPr/>
          </p:nvSpPr>
          <p:spPr>
            <a:xfrm>
              <a:off x="2345075" y="395050"/>
              <a:ext cx="824425" cy="1641575"/>
            </a:xfrm>
            <a:custGeom>
              <a:avLst/>
              <a:gdLst/>
              <a:ahLst/>
              <a:cxnLst/>
              <a:rect l="l" t="t" r="r" b="b"/>
              <a:pathLst>
                <a:path w="32977" h="65663" extrusionOk="0">
                  <a:moveTo>
                    <a:pt x="6340" y="0"/>
                  </a:moveTo>
                  <a:lnTo>
                    <a:pt x="6340" y="963"/>
                  </a:lnTo>
                  <a:cubicBezTo>
                    <a:pt x="6403" y="2553"/>
                    <a:pt x="6026" y="6193"/>
                    <a:pt x="5587" y="7721"/>
                  </a:cubicBezTo>
                  <a:cubicBezTo>
                    <a:pt x="4917" y="9960"/>
                    <a:pt x="2365" y="14521"/>
                    <a:pt x="1465" y="20589"/>
                  </a:cubicBezTo>
                  <a:cubicBezTo>
                    <a:pt x="1193" y="22284"/>
                    <a:pt x="377" y="24062"/>
                    <a:pt x="210" y="25757"/>
                  </a:cubicBezTo>
                  <a:cubicBezTo>
                    <a:pt x="0" y="28017"/>
                    <a:pt x="775" y="29021"/>
                    <a:pt x="1130" y="31260"/>
                  </a:cubicBezTo>
                  <a:cubicBezTo>
                    <a:pt x="1591" y="34064"/>
                    <a:pt x="837" y="36533"/>
                    <a:pt x="1716" y="38374"/>
                  </a:cubicBezTo>
                  <a:cubicBezTo>
                    <a:pt x="2051" y="39085"/>
                    <a:pt x="5441" y="41157"/>
                    <a:pt x="6047" y="41659"/>
                  </a:cubicBezTo>
                  <a:cubicBezTo>
                    <a:pt x="8273" y="43558"/>
                    <a:pt x="8387" y="44800"/>
                    <a:pt x="9402" y="44800"/>
                  </a:cubicBezTo>
                  <a:cubicBezTo>
                    <a:pt x="9427" y="44800"/>
                    <a:pt x="9453" y="44799"/>
                    <a:pt x="9479" y="44798"/>
                  </a:cubicBezTo>
                  <a:cubicBezTo>
                    <a:pt x="11195" y="44065"/>
                    <a:pt x="10169" y="40697"/>
                    <a:pt x="9437" y="38772"/>
                  </a:cubicBezTo>
                  <a:cubicBezTo>
                    <a:pt x="9081" y="37914"/>
                    <a:pt x="8516" y="37140"/>
                    <a:pt x="7805" y="36554"/>
                  </a:cubicBezTo>
                  <a:cubicBezTo>
                    <a:pt x="7805" y="36554"/>
                    <a:pt x="8454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50" y="46325"/>
                    <a:pt x="12450" y="53293"/>
                  </a:cubicBezTo>
                  <a:cubicBezTo>
                    <a:pt x="12910" y="56933"/>
                    <a:pt x="13622" y="62248"/>
                    <a:pt x="15065" y="64340"/>
                  </a:cubicBezTo>
                  <a:cubicBezTo>
                    <a:pt x="15568" y="65080"/>
                    <a:pt x="16509" y="65662"/>
                    <a:pt x="17347" y="65662"/>
                  </a:cubicBezTo>
                  <a:cubicBezTo>
                    <a:pt x="17764" y="65662"/>
                    <a:pt x="18156" y="65518"/>
                    <a:pt x="18455" y="65177"/>
                  </a:cubicBezTo>
                  <a:cubicBezTo>
                    <a:pt x="18894" y="64696"/>
                    <a:pt x="19187" y="64005"/>
                    <a:pt x="19062" y="62311"/>
                  </a:cubicBezTo>
                  <a:cubicBezTo>
                    <a:pt x="18874" y="59507"/>
                    <a:pt x="18518" y="59067"/>
                    <a:pt x="18476" y="56285"/>
                  </a:cubicBezTo>
                  <a:cubicBezTo>
                    <a:pt x="18455" y="54569"/>
                    <a:pt x="18476" y="51891"/>
                    <a:pt x="18476" y="50405"/>
                  </a:cubicBezTo>
                  <a:cubicBezTo>
                    <a:pt x="18497" y="48417"/>
                    <a:pt x="18413" y="47601"/>
                    <a:pt x="18350" y="45760"/>
                  </a:cubicBezTo>
                  <a:lnTo>
                    <a:pt x="18350" y="45760"/>
                  </a:lnTo>
                  <a:cubicBezTo>
                    <a:pt x="18691" y="45915"/>
                    <a:pt x="19164" y="45993"/>
                    <a:pt x="19664" y="45993"/>
                  </a:cubicBezTo>
                  <a:cubicBezTo>
                    <a:pt x="20514" y="45993"/>
                    <a:pt x="21441" y="45769"/>
                    <a:pt x="21928" y="45321"/>
                  </a:cubicBezTo>
                  <a:cubicBezTo>
                    <a:pt x="22933" y="44400"/>
                    <a:pt x="23519" y="39943"/>
                    <a:pt x="23519" y="39943"/>
                  </a:cubicBezTo>
                  <a:cubicBezTo>
                    <a:pt x="23519" y="39943"/>
                    <a:pt x="24121" y="40307"/>
                    <a:pt x="24778" y="40307"/>
                  </a:cubicBezTo>
                  <a:cubicBezTo>
                    <a:pt x="25131" y="40307"/>
                    <a:pt x="25500" y="40202"/>
                    <a:pt x="25799" y="39880"/>
                  </a:cubicBezTo>
                  <a:cubicBezTo>
                    <a:pt x="26741" y="38855"/>
                    <a:pt x="27180" y="36407"/>
                    <a:pt x="27703" y="34524"/>
                  </a:cubicBezTo>
                  <a:cubicBezTo>
                    <a:pt x="28028" y="34831"/>
                    <a:pt x="28475" y="34977"/>
                    <a:pt x="28930" y="34977"/>
                  </a:cubicBezTo>
                  <a:cubicBezTo>
                    <a:pt x="29560" y="34977"/>
                    <a:pt x="30206" y="34699"/>
                    <a:pt x="30570" y="34189"/>
                  </a:cubicBezTo>
                  <a:cubicBezTo>
                    <a:pt x="31218" y="33331"/>
                    <a:pt x="32976" y="27619"/>
                    <a:pt x="32286" y="23979"/>
                  </a:cubicBezTo>
                  <a:cubicBezTo>
                    <a:pt x="31867" y="21782"/>
                    <a:pt x="29837" y="16341"/>
                    <a:pt x="28457" y="13600"/>
                  </a:cubicBezTo>
                  <a:cubicBezTo>
                    <a:pt x="27641" y="12010"/>
                    <a:pt x="26176" y="8202"/>
                    <a:pt x="25527" y="6549"/>
                  </a:cubicBezTo>
                  <a:cubicBezTo>
                    <a:pt x="25130" y="5545"/>
                    <a:pt x="24879" y="2344"/>
                    <a:pt x="2473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726400" y="1903575"/>
              <a:ext cx="94175" cy="145400"/>
            </a:xfrm>
            <a:custGeom>
              <a:avLst/>
              <a:gdLst/>
              <a:ahLst/>
              <a:cxnLst/>
              <a:rect l="l" t="t" r="r" b="b"/>
              <a:pathLst>
                <a:path w="3767" h="5816" extrusionOk="0">
                  <a:moveTo>
                    <a:pt x="1648" y="0"/>
                  </a:moveTo>
                  <a:cubicBezTo>
                    <a:pt x="1615" y="0"/>
                    <a:pt x="1583" y="1"/>
                    <a:pt x="1549" y="3"/>
                  </a:cubicBezTo>
                  <a:cubicBezTo>
                    <a:pt x="649" y="24"/>
                    <a:pt x="1" y="1405"/>
                    <a:pt x="64" y="2869"/>
                  </a:cubicBezTo>
                  <a:cubicBezTo>
                    <a:pt x="105" y="3476"/>
                    <a:pt x="168" y="4083"/>
                    <a:pt x="273" y="4669"/>
                  </a:cubicBezTo>
                  <a:cubicBezTo>
                    <a:pt x="331" y="5055"/>
                    <a:pt x="887" y="5815"/>
                    <a:pt x="1910" y="5815"/>
                  </a:cubicBezTo>
                  <a:cubicBezTo>
                    <a:pt x="1996" y="5815"/>
                    <a:pt x="2085" y="5810"/>
                    <a:pt x="2177" y="5799"/>
                  </a:cubicBezTo>
                  <a:cubicBezTo>
                    <a:pt x="3369" y="5652"/>
                    <a:pt x="3767" y="4732"/>
                    <a:pt x="3746" y="4313"/>
                  </a:cubicBezTo>
                  <a:cubicBezTo>
                    <a:pt x="3683" y="3581"/>
                    <a:pt x="3579" y="3016"/>
                    <a:pt x="3516" y="2451"/>
                  </a:cubicBezTo>
                  <a:cubicBezTo>
                    <a:pt x="3292" y="1048"/>
                    <a:pt x="2772" y="0"/>
                    <a:pt x="1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2493100" y="1423750"/>
              <a:ext cx="102025" cy="111575"/>
            </a:xfrm>
            <a:custGeom>
              <a:avLst/>
              <a:gdLst/>
              <a:ahLst/>
              <a:cxnLst/>
              <a:rect l="l" t="t" r="r" b="b"/>
              <a:pathLst>
                <a:path w="4081" h="4463" extrusionOk="0">
                  <a:moveTo>
                    <a:pt x="346" y="0"/>
                  </a:moveTo>
                  <a:cubicBezTo>
                    <a:pt x="290" y="0"/>
                    <a:pt x="244" y="16"/>
                    <a:pt x="210" y="51"/>
                  </a:cubicBezTo>
                  <a:cubicBezTo>
                    <a:pt x="1" y="239"/>
                    <a:pt x="733" y="1390"/>
                    <a:pt x="1717" y="2478"/>
                  </a:cubicBezTo>
                  <a:cubicBezTo>
                    <a:pt x="2072" y="2854"/>
                    <a:pt x="2721" y="3545"/>
                    <a:pt x="3265" y="4110"/>
                  </a:cubicBezTo>
                  <a:cubicBezTo>
                    <a:pt x="3485" y="4345"/>
                    <a:pt x="3669" y="4463"/>
                    <a:pt x="3792" y="4463"/>
                  </a:cubicBezTo>
                  <a:cubicBezTo>
                    <a:pt x="3832" y="4463"/>
                    <a:pt x="3866" y="4450"/>
                    <a:pt x="3893" y="4424"/>
                  </a:cubicBezTo>
                  <a:cubicBezTo>
                    <a:pt x="3893" y="4424"/>
                    <a:pt x="4081" y="3419"/>
                    <a:pt x="3788" y="3106"/>
                  </a:cubicBezTo>
                  <a:cubicBezTo>
                    <a:pt x="3307" y="2562"/>
                    <a:pt x="2721" y="1976"/>
                    <a:pt x="2323" y="1557"/>
                  </a:cubicBezTo>
                  <a:cubicBezTo>
                    <a:pt x="1456" y="654"/>
                    <a:pt x="698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" name="Google Shape;978;p33"/>
          <p:cNvSpPr/>
          <p:nvPr/>
        </p:nvSpPr>
        <p:spPr>
          <a:xfrm>
            <a:off x="2846425" y="2707100"/>
            <a:ext cx="126900" cy="126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2"/>
          <p:cNvSpPr txBox="1">
            <a:spLocks noGrp="1"/>
          </p:cNvSpPr>
          <p:nvPr>
            <p:ph type="title" idx="2"/>
          </p:nvPr>
        </p:nvSpPr>
        <p:spPr>
          <a:xfrm>
            <a:off x="323528" y="3395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Bahasan minggu ini</a:t>
            </a:r>
            <a:endParaRPr dirty="0"/>
          </a:p>
        </p:txBody>
      </p:sp>
      <p:grpSp>
        <p:nvGrpSpPr>
          <p:cNvPr id="937" name="Google Shape;937;p32"/>
          <p:cNvGrpSpPr/>
          <p:nvPr/>
        </p:nvGrpSpPr>
        <p:grpSpPr>
          <a:xfrm rot="10800000" flipH="1">
            <a:off x="2428657" y="3384611"/>
            <a:ext cx="962569" cy="1926219"/>
            <a:chOff x="1360100" y="395050"/>
            <a:chExt cx="824400" cy="1649725"/>
          </a:xfrm>
        </p:grpSpPr>
        <p:sp>
          <p:nvSpPr>
            <p:cNvPr id="938" name="Google Shape;938;p32"/>
            <p:cNvSpPr/>
            <p:nvPr/>
          </p:nvSpPr>
          <p:spPr>
            <a:xfrm>
              <a:off x="1360100" y="395050"/>
              <a:ext cx="824400" cy="1641575"/>
            </a:xfrm>
            <a:custGeom>
              <a:avLst/>
              <a:gdLst/>
              <a:ahLst/>
              <a:cxnLst/>
              <a:rect l="l" t="t" r="r" b="b"/>
              <a:pathLst>
                <a:path w="32976" h="65663" extrusionOk="0">
                  <a:moveTo>
                    <a:pt x="6319" y="0"/>
                  </a:moveTo>
                  <a:lnTo>
                    <a:pt x="6319" y="963"/>
                  </a:lnTo>
                  <a:cubicBezTo>
                    <a:pt x="6403" y="2553"/>
                    <a:pt x="6026" y="6193"/>
                    <a:pt x="5566" y="7721"/>
                  </a:cubicBezTo>
                  <a:cubicBezTo>
                    <a:pt x="4917" y="9960"/>
                    <a:pt x="2386" y="14521"/>
                    <a:pt x="1465" y="20589"/>
                  </a:cubicBezTo>
                  <a:cubicBezTo>
                    <a:pt x="1193" y="22284"/>
                    <a:pt x="398" y="24062"/>
                    <a:pt x="209" y="25757"/>
                  </a:cubicBezTo>
                  <a:cubicBezTo>
                    <a:pt x="0" y="28017"/>
                    <a:pt x="774" y="29021"/>
                    <a:pt x="1130" y="31260"/>
                  </a:cubicBezTo>
                  <a:cubicBezTo>
                    <a:pt x="1590" y="34064"/>
                    <a:pt x="837" y="36533"/>
                    <a:pt x="1716" y="38374"/>
                  </a:cubicBezTo>
                  <a:cubicBezTo>
                    <a:pt x="2051" y="39085"/>
                    <a:pt x="5440" y="41157"/>
                    <a:pt x="6047" y="41659"/>
                  </a:cubicBezTo>
                  <a:cubicBezTo>
                    <a:pt x="8273" y="43558"/>
                    <a:pt x="8386" y="44800"/>
                    <a:pt x="9402" y="44800"/>
                  </a:cubicBezTo>
                  <a:cubicBezTo>
                    <a:pt x="9427" y="44800"/>
                    <a:pt x="9453" y="44799"/>
                    <a:pt x="9479" y="44798"/>
                  </a:cubicBezTo>
                  <a:cubicBezTo>
                    <a:pt x="11194" y="44065"/>
                    <a:pt x="10169" y="40697"/>
                    <a:pt x="9437" y="38772"/>
                  </a:cubicBezTo>
                  <a:cubicBezTo>
                    <a:pt x="9081" y="37914"/>
                    <a:pt x="8516" y="37140"/>
                    <a:pt x="7805" y="36554"/>
                  </a:cubicBezTo>
                  <a:cubicBezTo>
                    <a:pt x="7805" y="36554"/>
                    <a:pt x="8453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29" y="46325"/>
                    <a:pt x="12450" y="53293"/>
                  </a:cubicBezTo>
                  <a:cubicBezTo>
                    <a:pt x="12910" y="56933"/>
                    <a:pt x="13622" y="62248"/>
                    <a:pt x="15065" y="64340"/>
                  </a:cubicBezTo>
                  <a:cubicBezTo>
                    <a:pt x="15568" y="65080"/>
                    <a:pt x="16509" y="65662"/>
                    <a:pt x="17347" y="65662"/>
                  </a:cubicBezTo>
                  <a:cubicBezTo>
                    <a:pt x="17764" y="65662"/>
                    <a:pt x="18156" y="65518"/>
                    <a:pt x="18455" y="65177"/>
                  </a:cubicBezTo>
                  <a:cubicBezTo>
                    <a:pt x="18894" y="64696"/>
                    <a:pt x="19187" y="64005"/>
                    <a:pt x="19062" y="62311"/>
                  </a:cubicBezTo>
                  <a:cubicBezTo>
                    <a:pt x="18873" y="59507"/>
                    <a:pt x="18518" y="59067"/>
                    <a:pt x="18476" y="56285"/>
                  </a:cubicBezTo>
                  <a:cubicBezTo>
                    <a:pt x="18455" y="54569"/>
                    <a:pt x="18476" y="51891"/>
                    <a:pt x="18476" y="50405"/>
                  </a:cubicBezTo>
                  <a:cubicBezTo>
                    <a:pt x="18476" y="48417"/>
                    <a:pt x="18413" y="47601"/>
                    <a:pt x="18350" y="45760"/>
                  </a:cubicBezTo>
                  <a:lnTo>
                    <a:pt x="18350" y="45760"/>
                  </a:lnTo>
                  <a:cubicBezTo>
                    <a:pt x="18691" y="45915"/>
                    <a:pt x="19167" y="45993"/>
                    <a:pt x="19668" y="45993"/>
                  </a:cubicBezTo>
                  <a:cubicBezTo>
                    <a:pt x="20521" y="45993"/>
                    <a:pt x="21446" y="45769"/>
                    <a:pt x="21907" y="45321"/>
                  </a:cubicBezTo>
                  <a:cubicBezTo>
                    <a:pt x="22912" y="44400"/>
                    <a:pt x="23518" y="39943"/>
                    <a:pt x="23518" y="39943"/>
                  </a:cubicBezTo>
                  <a:cubicBezTo>
                    <a:pt x="23518" y="39943"/>
                    <a:pt x="24121" y="40307"/>
                    <a:pt x="24778" y="40307"/>
                  </a:cubicBezTo>
                  <a:cubicBezTo>
                    <a:pt x="25131" y="40307"/>
                    <a:pt x="25499" y="40202"/>
                    <a:pt x="25799" y="39880"/>
                  </a:cubicBezTo>
                  <a:cubicBezTo>
                    <a:pt x="26741" y="38855"/>
                    <a:pt x="27180" y="36407"/>
                    <a:pt x="27703" y="34524"/>
                  </a:cubicBezTo>
                  <a:cubicBezTo>
                    <a:pt x="28028" y="34831"/>
                    <a:pt x="28471" y="34977"/>
                    <a:pt x="28924" y="34977"/>
                  </a:cubicBezTo>
                  <a:cubicBezTo>
                    <a:pt x="29549" y="34977"/>
                    <a:pt x="30193" y="34699"/>
                    <a:pt x="30570" y="34189"/>
                  </a:cubicBezTo>
                  <a:cubicBezTo>
                    <a:pt x="31218" y="33331"/>
                    <a:pt x="32976" y="27619"/>
                    <a:pt x="32285" y="23979"/>
                  </a:cubicBezTo>
                  <a:cubicBezTo>
                    <a:pt x="31867" y="21782"/>
                    <a:pt x="29816" y="16341"/>
                    <a:pt x="28435" y="13600"/>
                  </a:cubicBezTo>
                  <a:cubicBezTo>
                    <a:pt x="27640" y="12010"/>
                    <a:pt x="26155" y="8202"/>
                    <a:pt x="25506" y="6549"/>
                  </a:cubicBezTo>
                  <a:cubicBezTo>
                    <a:pt x="25130" y="5545"/>
                    <a:pt x="24878" y="2344"/>
                    <a:pt x="24732" y="0"/>
                  </a:cubicBezTo>
                  <a:close/>
                </a:path>
              </a:pathLst>
            </a:custGeom>
            <a:solidFill>
              <a:srgbClr val="DF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1741425" y="1898900"/>
              <a:ext cx="94175" cy="145875"/>
            </a:xfrm>
            <a:custGeom>
              <a:avLst/>
              <a:gdLst/>
              <a:ahLst/>
              <a:cxnLst/>
              <a:rect l="l" t="t" r="r" b="b"/>
              <a:pathLst>
                <a:path w="3767" h="5835" extrusionOk="0">
                  <a:moveTo>
                    <a:pt x="1596" y="0"/>
                  </a:moveTo>
                  <a:cubicBezTo>
                    <a:pt x="1574" y="0"/>
                    <a:pt x="1551" y="1"/>
                    <a:pt x="1528" y="1"/>
                  </a:cubicBezTo>
                  <a:cubicBezTo>
                    <a:pt x="649" y="43"/>
                    <a:pt x="1" y="1424"/>
                    <a:pt x="63" y="2889"/>
                  </a:cubicBezTo>
                  <a:cubicBezTo>
                    <a:pt x="84" y="3412"/>
                    <a:pt x="147" y="3893"/>
                    <a:pt x="273" y="4688"/>
                  </a:cubicBezTo>
                  <a:cubicBezTo>
                    <a:pt x="331" y="5075"/>
                    <a:pt x="870" y="5835"/>
                    <a:pt x="1890" y="5835"/>
                  </a:cubicBezTo>
                  <a:cubicBezTo>
                    <a:pt x="1975" y="5835"/>
                    <a:pt x="2064" y="5830"/>
                    <a:pt x="2156" y="5818"/>
                  </a:cubicBezTo>
                  <a:cubicBezTo>
                    <a:pt x="3348" y="5672"/>
                    <a:pt x="3767" y="4751"/>
                    <a:pt x="3725" y="4333"/>
                  </a:cubicBezTo>
                  <a:cubicBezTo>
                    <a:pt x="3683" y="3600"/>
                    <a:pt x="3579" y="3014"/>
                    <a:pt x="3495" y="2470"/>
                  </a:cubicBezTo>
                  <a:cubicBezTo>
                    <a:pt x="3290" y="1054"/>
                    <a:pt x="2762" y="0"/>
                    <a:pt x="1596" y="0"/>
                  </a:cubicBezTo>
                  <a:close/>
                </a:path>
              </a:pathLst>
            </a:custGeom>
            <a:solidFill>
              <a:srgbClr val="1D2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1508125" y="1419400"/>
              <a:ext cx="102025" cy="111750"/>
            </a:xfrm>
            <a:custGeom>
              <a:avLst/>
              <a:gdLst/>
              <a:ahLst/>
              <a:cxnLst/>
              <a:rect l="l" t="t" r="r" b="b"/>
              <a:pathLst>
                <a:path w="4081" h="4470" extrusionOk="0">
                  <a:moveTo>
                    <a:pt x="340" y="0"/>
                  </a:moveTo>
                  <a:cubicBezTo>
                    <a:pt x="278" y="0"/>
                    <a:pt x="228" y="19"/>
                    <a:pt x="189" y="57"/>
                  </a:cubicBezTo>
                  <a:cubicBezTo>
                    <a:pt x="1" y="225"/>
                    <a:pt x="733" y="1375"/>
                    <a:pt x="1716" y="2464"/>
                  </a:cubicBezTo>
                  <a:cubicBezTo>
                    <a:pt x="2051" y="2861"/>
                    <a:pt x="2721" y="3531"/>
                    <a:pt x="3265" y="4116"/>
                  </a:cubicBezTo>
                  <a:cubicBezTo>
                    <a:pt x="3484" y="4352"/>
                    <a:pt x="3669" y="4470"/>
                    <a:pt x="3791" y="4470"/>
                  </a:cubicBezTo>
                  <a:cubicBezTo>
                    <a:pt x="3832" y="4470"/>
                    <a:pt x="3866" y="4456"/>
                    <a:pt x="3892" y="4430"/>
                  </a:cubicBezTo>
                  <a:cubicBezTo>
                    <a:pt x="3892" y="4430"/>
                    <a:pt x="4081" y="3426"/>
                    <a:pt x="3788" y="3091"/>
                  </a:cubicBezTo>
                  <a:cubicBezTo>
                    <a:pt x="3286" y="2568"/>
                    <a:pt x="2721" y="1961"/>
                    <a:pt x="2323" y="1564"/>
                  </a:cubicBezTo>
                  <a:cubicBezTo>
                    <a:pt x="1462" y="667"/>
                    <a:pt x="708" y="0"/>
                    <a:pt x="340" y="0"/>
                  </a:cubicBezTo>
                  <a:close/>
                </a:path>
              </a:pathLst>
            </a:custGeom>
            <a:solidFill>
              <a:srgbClr val="1D2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32"/>
          <p:cNvGrpSpPr/>
          <p:nvPr/>
        </p:nvGrpSpPr>
        <p:grpSpPr>
          <a:xfrm rot="10800000" flipH="1">
            <a:off x="5766827" y="3408108"/>
            <a:ext cx="962599" cy="1933546"/>
            <a:chOff x="4389300" y="395050"/>
            <a:chExt cx="824425" cy="1656000"/>
          </a:xfrm>
        </p:grpSpPr>
        <p:sp>
          <p:nvSpPr>
            <p:cNvPr id="942" name="Google Shape;942;p32"/>
            <p:cNvSpPr/>
            <p:nvPr/>
          </p:nvSpPr>
          <p:spPr>
            <a:xfrm>
              <a:off x="4389300" y="395050"/>
              <a:ext cx="824425" cy="1641575"/>
            </a:xfrm>
            <a:custGeom>
              <a:avLst/>
              <a:gdLst/>
              <a:ahLst/>
              <a:cxnLst/>
              <a:rect l="l" t="t" r="r" b="b"/>
              <a:pathLst>
                <a:path w="32977" h="65663" extrusionOk="0">
                  <a:moveTo>
                    <a:pt x="6341" y="0"/>
                  </a:moveTo>
                  <a:lnTo>
                    <a:pt x="6341" y="963"/>
                  </a:lnTo>
                  <a:cubicBezTo>
                    <a:pt x="6404" y="2553"/>
                    <a:pt x="6027" y="6193"/>
                    <a:pt x="5588" y="7721"/>
                  </a:cubicBezTo>
                  <a:cubicBezTo>
                    <a:pt x="4939" y="9960"/>
                    <a:pt x="2365" y="14521"/>
                    <a:pt x="1466" y="20589"/>
                  </a:cubicBezTo>
                  <a:cubicBezTo>
                    <a:pt x="1214" y="22284"/>
                    <a:pt x="398" y="24062"/>
                    <a:pt x="231" y="25757"/>
                  </a:cubicBezTo>
                  <a:cubicBezTo>
                    <a:pt x="1" y="28017"/>
                    <a:pt x="775" y="29021"/>
                    <a:pt x="1131" y="31260"/>
                  </a:cubicBezTo>
                  <a:cubicBezTo>
                    <a:pt x="1591" y="34064"/>
                    <a:pt x="838" y="36533"/>
                    <a:pt x="1738" y="38374"/>
                  </a:cubicBezTo>
                  <a:cubicBezTo>
                    <a:pt x="2072" y="39085"/>
                    <a:pt x="5462" y="41157"/>
                    <a:pt x="6048" y="41659"/>
                  </a:cubicBezTo>
                  <a:cubicBezTo>
                    <a:pt x="8274" y="43558"/>
                    <a:pt x="8387" y="44800"/>
                    <a:pt x="9403" y="44800"/>
                  </a:cubicBezTo>
                  <a:cubicBezTo>
                    <a:pt x="9428" y="44800"/>
                    <a:pt x="9453" y="44799"/>
                    <a:pt x="9479" y="44798"/>
                  </a:cubicBezTo>
                  <a:cubicBezTo>
                    <a:pt x="11216" y="44065"/>
                    <a:pt x="10191" y="40697"/>
                    <a:pt x="9437" y="38772"/>
                  </a:cubicBezTo>
                  <a:cubicBezTo>
                    <a:pt x="9082" y="37914"/>
                    <a:pt x="8538" y="37140"/>
                    <a:pt x="7805" y="36554"/>
                  </a:cubicBezTo>
                  <a:cubicBezTo>
                    <a:pt x="7805" y="36554"/>
                    <a:pt x="8454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30" y="46325"/>
                    <a:pt x="12450" y="53293"/>
                  </a:cubicBezTo>
                  <a:cubicBezTo>
                    <a:pt x="12932" y="56933"/>
                    <a:pt x="13622" y="62248"/>
                    <a:pt x="15066" y="64340"/>
                  </a:cubicBezTo>
                  <a:cubicBezTo>
                    <a:pt x="15583" y="65080"/>
                    <a:pt x="16519" y="65662"/>
                    <a:pt x="17358" y="65662"/>
                  </a:cubicBezTo>
                  <a:cubicBezTo>
                    <a:pt x="17776" y="65662"/>
                    <a:pt x="18170" y="65518"/>
                    <a:pt x="18476" y="65177"/>
                  </a:cubicBezTo>
                  <a:cubicBezTo>
                    <a:pt x="18895" y="64696"/>
                    <a:pt x="19188" y="64005"/>
                    <a:pt x="19062" y="62311"/>
                  </a:cubicBezTo>
                  <a:cubicBezTo>
                    <a:pt x="18874" y="59507"/>
                    <a:pt x="18518" y="59067"/>
                    <a:pt x="18476" y="56285"/>
                  </a:cubicBezTo>
                  <a:cubicBezTo>
                    <a:pt x="18456" y="54569"/>
                    <a:pt x="18476" y="51891"/>
                    <a:pt x="18476" y="50405"/>
                  </a:cubicBezTo>
                  <a:cubicBezTo>
                    <a:pt x="18497" y="48417"/>
                    <a:pt x="18414" y="47601"/>
                    <a:pt x="18351" y="45760"/>
                  </a:cubicBezTo>
                  <a:lnTo>
                    <a:pt x="18351" y="45760"/>
                  </a:lnTo>
                  <a:cubicBezTo>
                    <a:pt x="18692" y="45915"/>
                    <a:pt x="19168" y="45993"/>
                    <a:pt x="19670" y="45993"/>
                  </a:cubicBezTo>
                  <a:cubicBezTo>
                    <a:pt x="20524" y="45993"/>
                    <a:pt x="21455" y="45769"/>
                    <a:pt x="21929" y="45321"/>
                  </a:cubicBezTo>
                  <a:cubicBezTo>
                    <a:pt x="22933" y="44400"/>
                    <a:pt x="23519" y="39943"/>
                    <a:pt x="23519" y="39943"/>
                  </a:cubicBezTo>
                  <a:cubicBezTo>
                    <a:pt x="23519" y="39943"/>
                    <a:pt x="24122" y="40307"/>
                    <a:pt x="24779" y="40307"/>
                  </a:cubicBezTo>
                  <a:cubicBezTo>
                    <a:pt x="25132" y="40307"/>
                    <a:pt x="25500" y="40202"/>
                    <a:pt x="25800" y="39880"/>
                  </a:cubicBezTo>
                  <a:cubicBezTo>
                    <a:pt x="26741" y="38855"/>
                    <a:pt x="27181" y="36407"/>
                    <a:pt x="27704" y="34524"/>
                  </a:cubicBezTo>
                  <a:cubicBezTo>
                    <a:pt x="28029" y="34831"/>
                    <a:pt x="28475" y="34977"/>
                    <a:pt x="28931" y="34977"/>
                  </a:cubicBezTo>
                  <a:cubicBezTo>
                    <a:pt x="29560" y="34977"/>
                    <a:pt x="30206" y="34699"/>
                    <a:pt x="30570" y="34189"/>
                  </a:cubicBezTo>
                  <a:cubicBezTo>
                    <a:pt x="31219" y="33331"/>
                    <a:pt x="32977" y="27619"/>
                    <a:pt x="32307" y="23979"/>
                  </a:cubicBezTo>
                  <a:cubicBezTo>
                    <a:pt x="31888" y="21782"/>
                    <a:pt x="29838" y="16341"/>
                    <a:pt x="28457" y="13600"/>
                  </a:cubicBezTo>
                  <a:cubicBezTo>
                    <a:pt x="27662" y="12010"/>
                    <a:pt x="26176" y="8202"/>
                    <a:pt x="25528" y="6549"/>
                  </a:cubicBezTo>
                  <a:cubicBezTo>
                    <a:pt x="25151" y="5545"/>
                    <a:pt x="24900" y="2344"/>
                    <a:pt x="24754" y="0"/>
                  </a:cubicBezTo>
                  <a:close/>
                </a:path>
              </a:pathLst>
            </a:custGeom>
            <a:solidFill>
              <a:srgbClr val="924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4772725" y="1905650"/>
              <a:ext cx="94725" cy="145400"/>
            </a:xfrm>
            <a:custGeom>
              <a:avLst/>
              <a:gdLst/>
              <a:ahLst/>
              <a:cxnLst/>
              <a:rect l="l" t="t" r="r" b="b"/>
              <a:pathLst>
                <a:path w="3789" h="5816" extrusionOk="0">
                  <a:moveTo>
                    <a:pt x="1650" y="1"/>
                  </a:moveTo>
                  <a:cubicBezTo>
                    <a:pt x="1617" y="1"/>
                    <a:pt x="1583" y="2"/>
                    <a:pt x="1549" y="3"/>
                  </a:cubicBezTo>
                  <a:cubicBezTo>
                    <a:pt x="670" y="24"/>
                    <a:pt x="1" y="1426"/>
                    <a:pt x="85" y="2870"/>
                  </a:cubicBezTo>
                  <a:cubicBezTo>
                    <a:pt x="126" y="3477"/>
                    <a:pt x="189" y="4084"/>
                    <a:pt x="294" y="4669"/>
                  </a:cubicBezTo>
                  <a:cubicBezTo>
                    <a:pt x="352" y="5056"/>
                    <a:pt x="891" y="5816"/>
                    <a:pt x="1911" y="5816"/>
                  </a:cubicBezTo>
                  <a:cubicBezTo>
                    <a:pt x="1996" y="5816"/>
                    <a:pt x="2085" y="5811"/>
                    <a:pt x="2177" y="5799"/>
                  </a:cubicBezTo>
                  <a:cubicBezTo>
                    <a:pt x="3370" y="5653"/>
                    <a:pt x="3788" y="4753"/>
                    <a:pt x="3746" y="4314"/>
                  </a:cubicBezTo>
                  <a:cubicBezTo>
                    <a:pt x="3683" y="3581"/>
                    <a:pt x="3600" y="3016"/>
                    <a:pt x="3516" y="2452"/>
                  </a:cubicBezTo>
                  <a:cubicBezTo>
                    <a:pt x="3313" y="1048"/>
                    <a:pt x="2793" y="1"/>
                    <a:pt x="1650" y="1"/>
                  </a:cubicBezTo>
                  <a:close/>
                </a:path>
              </a:pathLst>
            </a:custGeom>
            <a:solidFill>
              <a:srgbClr val="E86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4539425" y="1425825"/>
              <a:ext cx="102575" cy="111600"/>
            </a:xfrm>
            <a:custGeom>
              <a:avLst/>
              <a:gdLst/>
              <a:ahLst/>
              <a:cxnLst/>
              <a:rect l="l" t="t" r="r" b="b"/>
              <a:pathLst>
                <a:path w="4103" h="4464" extrusionOk="0">
                  <a:moveTo>
                    <a:pt x="353" y="1"/>
                  </a:moveTo>
                  <a:cubicBezTo>
                    <a:pt x="295" y="1"/>
                    <a:pt x="247" y="17"/>
                    <a:pt x="210" y="51"/>
                  </a:cubicBezTo>
                  <a:cubicBezTo>
                    <a:pt x="1" y="240"/>
                    <a:pt x="754" y="1390"/>
                    <a:pt x="1738" y="2479"/>
                  </a:cubicBezTo>
                  <a:cubicBezTo>
                    <a:pt x="2072" y="2855"/>
                    <a:pt x="2742" y="3546"/>
                    <a:pt x="3286" y="4111"/>
                  </a:cubicBezTo>
                  <a:cubicBezTo>
                    <a:pt x="3506" y="4346"/>
                    <a:pt x="3690" y="4464"/>
                    <a:pt x="3813" y="4464"/>
                  </a:cubicBezTo>
                  <a:cubicBezTo>
                    <a:pt x="3854" y="4464"/>
                    <a:pt x="3888" y="4451"/>
                    <a:pt x="3914" y="4424"/>
                  </a:cubicBezTo>
                  <a:cubicBezTo>
                    <a:pt x="3914" y="4424"/>
                    <a:pt x="4102" y="3420"/>
                    <a:pt x="3809" y="3106"/>
                  </a:cubicBezTo>
                  <a:cubicBezTo>
                    <a:pt x="3307" y="2562"/>
                    <a:pt x="2721" y="1976"/>
                    <a:pt x="2344" y="1579"/>
                  </a:cubicBezTo>
                  <a:cubicBezTo>
                    <a:pt x="1477" y="657"/>
                    <a:pt x="719" y="1"/>
                    <a:pt x="353" y="1"/>
                  </a:cubicBezTo>
                  <a:close/>
                </a:path>
              </a:pathLst>
            </a:custGeom>
            <a:solidFill>
              <a:srgbClr val="E86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" name="Google Shape;945;p32"/>
          <p:cNvSpPr txBox="1">
            <a:spLocks noGrp="1"/>
          </p:cNvSpPr>
          <p:nvPr>
            <p:ph type="subTitle" idx="4294967295"/>
          </p:nvPr>
        </p:nvSpPr>
        <p:spPr>
          <a:xfrm flipH="1">
            <a:off x="1556738" y="2770561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rPr>
              <a:t>Pidato</a:t>
            </a:r>
            <a:endParaRPr dirty="0">
              <a:solidFill>
                <a:schemeClr val="accent1"/>
              </a:solidFill>
              <a:latin typeface="Lemonada Regular"/>
              <a:ea typeface="Lemonada Regular"/>
              <a:cs typeface="Lemonada Regular"/>
              <a:sym typeface="Lemonada Regular"/>
            </a:endParaRPr>
          </a:p>
        </p:txBody>
      </p:sp>
      <p:sp>
        <p:nvSpPr>
          <p:cNvPr id="946" name="Google Shape;946;p32"/>
          <p:cNvSpPr txBox="1">
            <a:spLocks noGrp="1"/>
          </p:cNvSpPr>
          <p:nvPr>
            <p:ph type="subTitle" idx="4294967295"/>
          </p:nvPr>
        </p:nvSpPr>
        <p:spPr>
          <a:xfrm flipH="1">
            <a:off x="4880963" y="2770561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rPr>
              <a:t>Stand Up Comedy</a:t>
            </a:r>
            <a:endParaRPr dirty="0">
              <a:solidFill>
                <a:schemeClr val="accent1"/>
              </a:solidFill>
              <a:latin typeface="Lemonada Regular"/>
              <a:ea typeface="Lemonada Regular"/>
              <a:cs typeface="Lemonada Regular"/>
              <a:sym typeface="Lemonada Regular"/>
            </a:endParaRPr>
          </a:p>
        </p:txBody>
      </p:sp>
      <p:cxnSp>
        <p:nvCxnSpPr>
          <p:cNvPr id="947" name="Google Shape;947;p32"/>
          <p:cNvCxnSpPr>
            <a:stCxn id="945" idx="0"/>
          </p:cNvCxnSpPr>
          <p:nvPr/>
        </p:nvCxnSpPr>
        <p:spPr>
          <a:xfrm>
            <a:off x="2909888" y="2770561"/>
            <a:ext cx="61923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948" name="Google Shape;948;p32"/>
          <p:cNvSpPr/>
          <p:nvPr/>
        </p:nvSpPr>
        <p:spPr>
          <a:xfrm>
            <a:off x="6184675" y="2707100"/>
            <a:ext cx="126900" cy="126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2"/>
          <p:cNvSpPr txBox="1">
            <a:spLocks noGrp="1"/>
          </p:cNvSpPr>
          <p:nvPr>
            <p:ph type="ctrTitle"/>
          </p:nvPr>
        </p:nvSpPr>
        <p:spPr>
          <a:xfrm>
            <a:off x="539552" y="1059582"/>
            <a:ext cx="8352928" cy="3165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Tugas minggu depan adalah praktek membuat video persuasif</a:t>
            </a:r>
            <a:endParaRPr sz="1400" dirty="0"/>
          </a:p>
        </p:txBody>
      </p:sp>
      <p:sp>
        <p:nvSpPr>
          <p:cNvPr id="950" name="Google Shape;950;p32"/>
          <p:cNvSpPr txBox="1">
            <a:spLocks noGrp="1"/>
          </p:cNvSpPr>
          <p:nvPr>
            <p:ph type="subTitle" idx="1"/>
          </p:nvPr>
        </p:nvSpPr>
        <p:spPr>
          <a:xfrm>
            <a:off x="1475656" y="1491630"/>
            <a:ext cx="61206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Jadi, minggu ini kita akan membahas teori untuk membuat naskah sebelum diproduksi menjadi video persuasif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9"/>
          <p:cNvSpPr txBox="1">
            <a:spLocks noGrp="1"/>
          </p:cNvSpPr>
          <p:nvPr>
            <p:ph type="title"/>
          </p:nvPr>
        </p:nvSpPr>
        <p:spPr>
          <a:xfrm>
            <a:off x="1331640" y="2139702"/>
            <a:ext cx="25202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Contohnya….</a:t>
            </a:r>
            <a:endParaRPr sz="2400" dirty="0"/>
          </a:p>
        </p:txBody>
      </p:sp>
      <p:pic>
        <p:nvPicPr>
          <p:cNvPr id="2" name="kztK9NuxHosMB91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843558"/>
            <a:ext cx="30243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"/>
          <p:cNvSpPr/>
          <p:nvPr/>
        </p:nvSpPr>
        <p:spPr>
          <a:xfrm rot="-3628900">
            <a:off x="6017867" y="3453720"/>
            <a:ext cx="840876" cy="902755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0"/>
          <p:cNvSpPr/>
          <p:nvPr/>
        </p:nvSpPr>
        <p:spPr>
          <a:xfrm rot="7192333">
            <a:off x="6017867" y="2266832"/>
            <a:ext cx="840875" cy="90275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0"/>
          <p:cNvSpPr/>
          <p:nvPr/>
        </p:nvSpPr>
        <p:spPr>
          <a:xfrm rot="4750642">
            <a:off x="5970234" y="1139230"/>
            <a:ext cx="840869" cy="90276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 txBox="1">
            <a:spLocks noGrp="1"/>
          </p:cNvSpPr>
          <p:nvPr>
            <p:ph type="title" idx="9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Materinya</a:t>
            </a:r>
            <a:endParaRPr dirty="0">
              <a:solidFill>
                <a:schemeClr val="accent1"/>
              </a:solidFill>
              <a:latin typeface="Lemonada Regular"/>
              <a:ea typeface="Lemonada Regular"/>
              <a:cs typeface="Lemonada Regular"/>
              <a:sym typeface="Lemonada Regular"/>
            </a:endParaRPr>
          </a:p>
        </p:txBody>
      </p:sp>
      <p:sp>
        <p:nvSpPr>
          <p:cNvPr id="842" name="Google Shape;842;p30"/>
          <p:cNvSpPr txBox="1">
            <a:spLocks noGrp="1"/>
          </p:cNvSpPr>
          <p:nvPr>
            <p:ph type="subTitle" idx="4"/>
          </p:nvPr>
        </p:nvSpPr>
        <p:spPr>
          <a:xfrm flipH="1">
            <a:off x="1547664" y="1325250"/>
            <a:ext cx="349256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Teknik Menulis Naskah Pidato</a:t>
            </a:r>
            <a:endParaRPr sz="1400" dirty="0"/>
          </a:p>
        </p:txBody>
      </p:sp>
      <p:sp>
        <p:nvSpPr>
          <p:cNvPr id="843" name="Google Shape;843;p30"/>
          <p:cNvSpPr txBox="1">
            <a:spLocks noGrp="1"/>
          </p:cNvSpPr>
          <p:nvPr>
            <p:ph type="subTitle" idx="1"/>
          </p:nvPr>
        </p:nvSpPr>
        <p:spPr>
          <a:xfrm flipH="1">
            <a:off x="1043608" y="1716511"/>
            <a:ext cx="3996625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Kita akan membahas mengenai teknik menulis naskah pidato untuk video persuasif Anda</a:t>
            </a:r>
            <a:endParaRPr dirty="0"/>
          </a:p>
        </p:txBody>
      </p:sp>
      <p:sp>
        <p:nvSpPr>
          <p:cNvPr id="844" name="Google Shape;844;p30"/>
          <p:cNvSpPr txBox="1">
            <a:spLocks noGrp="1"/>
          </p:cNvSpPr>
          <p:nvPr>
            <p:ph type="subTitle" idx="2"/>
          </p:nvPr>
        </p:nvSpPr>
        <p:spPr>
          <a:xfrm flipH="1">
            <a:off x="1043608" y="4035393"/>
            <a:ext cx="3996625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Format, cara pengumpulan dan asistensi</a:t>
            </a:r>
            <a:endParaRPr dirty="0"/>
          </a:p>
        </p:txBody>
      </p:sp>
      <p:sp>
        <p:nvSpPr>
          <p:cNvPr id="845" name="Google Shape;845;p30"/>
          <p:cNvSpPr txBox="1">
            <a:spLocks noGrp="1"/>
          </p:cNvSpPr>
          <p:nvPr>
            <p:ph type="title"/>
          </p:nvPr>
        </p:nvSpPr>
        <p:spPr>
          <a:xfrm>
            <a:off x="6040568" y="1301699"/>
            <a:ext cx="700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46" name="Google Shape;846;p30"/>
          <p:cNvSpPr txBox="1">
            <a:spLocks noGrp="1"/>
          </p:cNvSpPr>
          <p:nvPr>
            <p:ph type="subTitle" idx="3"/>
          </p:nvPr>
        </p:nvSpPr>
        <p:spPr>
          <a:xfrm flipH="1">
            <a:off x="1187624" y="2881500"/>
            <a:ext cx="3852601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Kita akan membahas mengenai teknik menulis naskah stand up comedy untuk video persuasif Anda</a:t>
            </a:r>
            <a:endParaRPr dirty="0"/>
          </a:p>
        </p:txBody>
      </p:sp>
      <p:sp>
        <p:nvSpPr>
          <p:cNvPr id="847" name="Google Shape;847;p30"/>
          <p:cNvSpPr txBox="1">
            <a:spLocks noGrp="1"/>
          </p:cNvSpPr>
          <p:nvPr>
            <p:ph type="subTitle" idx="5"/>
          </p:nvPr>
        </p:nvSpPr>
        <p:spPr>
          <a:xfrm flipH="1">
            <a:off x="1961032" y="3642348"/>
            <a:ext cx="30792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Aturan Main</a:t>
            </a:r>
            <a:endParaRPr dirty="0"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6"/>
          </p:nvPr>
        </p:nvSpPr>
        <p:spPr>
          <a:xfrm flipH="1">
            <a:off x="1043608" y="2550331"/>
            <a:ext cx="3996624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Teknik Menulis Naskah Stand Up Comedy</a:t>
            </a:r>
            <a:endParaRPr sz="1200" dirty="0"/>
          </a:p>
        </p:txBody>
      </p:sp>
      <p:sp>
        <p:nvSpPr>
          <p:cNvPr id="849" name="Google Shape;849;p30"/>
          <p:cNvSpPr txBox="1">
            <a:spLocks noGrp="1"/>
          </p:cNvSpPr>
          <p:nvPr>
            <p:ph type="title" idx="7"/>
          </p:nvPr>
        </p:nvSpPr>
        <p:spPr>
          <a:xfrm>
            <a:off x="5868364" y="2463575"/>
            <a:ext cx="1044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title" idx="8"/>
          </p:nvPr>
        </p:nvSpPr>
        <p:spPr>
          <a:xfrm>
            <a:off x="5868363" y="3616175"/>
            <a:ext cx="1044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1"/>
          <p:cNvSpPr/>
          <p:nvPr/>
        </p:nvSpPr>
        <p:spPr>
          <a:xfrm>
            <a:off x="1520250" y="2905688"/>
            <a:ext cx="398800" cy="332325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" name="Google Shape;856;p31"/>
          <p:cNvGrpSpPr/>
          <p:nvPr/>
        </p:nvGrpSpPr>
        <p:grpSpPr>
          <a:xfrm>
            <a:off x="3916185" y="813355"/>
            <a:ext cx="1305871" cy="693059"/>
            <a:chOff x="238125" y="2760550"/>
            <a:chExt cx="528650" cy="280500"/>
          </a:xfrm>
        </p:grpSpPr>
        <p:sp>
          <p:nvSpPr>
            <p:cNvPr id="857" name="Google Shape;857;p31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31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860" name="Google Shape;860;p31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1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1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4" name="Google Shape;864;p31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31"/>
          <p:cNvSpPr txBox="1">
            <a:spLocks noGrp="1"/>
          </p:cNvSpPr>
          <p:nvPr>
            <p:ph type="ctrTitle"/>
          </p:nvPr>
        </p:nvSpPr>
        <p:spPr>
          <a:xfrm>
            <a:off x="2285850" y="1224625"/>
            <a:ext cx="4572000" cy="10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Apakah bedanya?</a:t>
            </a:r>
            <a:endParaRPr dirty="0"/>
          </a:p>
        </p:txBody>
      </p:sp>
      <p:sp>
        <p:nvSpPr>
          <p:cNvPr id="868" name="Google Shape;868;p31"/>
          <p:cNvSpPr txBox="1">
            <a:spLocks noGrp="1"/>
          </p:cNvSpPr>
          <p:nvPr>
            <p:ph type="subTitle" idx="1"/>
          </p:nvPr>
        </p:nvSpPr>
        <p:spPr>
          <a:xfrm>
            <a:off x="2459400" y="2190400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smtClean="0"/>
              <a:t>K</a:t>
            </a:r>
            <a:r>
              <a:rPr lang="id-ID" sz="1400" dirty="0" smtClean="0"/>
              <a:t>omunikator</a:t>
            </a:r>
            <a:r>
              <a:rPr lang="id-ID" sz="1400" dirty="0"/>
              <a:t> </a:t>
            </a:r>
            <a:r>
              <a:rPr lang="id-ID" sz="1400" i="1" dirty="0"/>
              <a:t>stand up comedy </a:t>
            </a:r>
            <a:r>
              <a:rPr lang="id-ID" sz="1400" dirty="0"/>
              <a:t>menggunakan bahasa atau ungkapan yang cenderung memiliki rasa humor yang tinggi sedangkan pidato klasik menggunakan bahasa yang lugas dan penyampaiannya yang cenderung monoton (tidak berekspresi</a:t>
            </a:r>
            <a:r>
              <a:rPr lang="id-ID" sz="1400" dirty="0" smtClean="0"/>
              <a:t>)</a:t>
            </a:r>
            <a:endParaRPr lang="en-US" sz="1400" dirty="0" smtClean="0"/>
          </a:p>
          <a:p>
            <a:pPr marL="0" lvl="0" indent="0"/>
            <a:endParaRPr lang="en-US" sz="1400" dirty="0"/>
          </a:p>
          <a:p>
            <a:pPr marL="0" lvl="0" indent="0"/>
            <a:endParaRPr lang="en-US" sz="1400" dirty="0" smtClean="0"/>
          </a:p>
          <a:p>
            <a:pPr marL="0" lvl="0" indent="0"/>
            <a:r>
              <a:rPr lang="id-ID" sz="800" dirty="0" smtClean="0"/>
              <a:t>https://www.kompasiana.com/nunikhariyanti/55102250813311d438bc61ec/stand-up-comedy-menggantikan-pidato</a:t>
            </a:r>
            <a:endParaRPr sz="800" dirty="0"/>
          </a:p>
        </p:txBody>
      </p:sp>
      <p:grpSp>
        <p:nvGrpSpPr>
          <p:cNvPr id="869" name="Google Shape;869;p31"/>
          <p:cNvGrpSpPr/>
          <p:nvPr/>
        </p:nvGrpSpPr>
        <p:grpSpPr>
          <a:xfrm>
            <a:off x="259482" y="1099487"/>
            <a:ext cx="2127927" cy="5526898"/>
            <a:chOff x="-1727575" y="2520900"/>
            <a:chExt cx="797275" cy="2070775"/>
          </a:xfrm>
        </p:grpSpPr>
        <p:sp>
          <p:nvSpPr>
            <p:cNvPr id="870" name="Google Shape;870;p31"/>
            <p:cNvSpPr/>
            <p:nvPr/>
          </p:nvSpPr>
          <p:spPr>
            <a:xfrm>
              <a:off x="-1493975" y="4265575"/>
              <a:ext cx="121425" cy="273600"/>
            </a:xfrm>
            <a:custGeom>
              <a:avLst/>
              <a:gdLst/>
              <a:ahLst/>
              <a:cxnLst/>
              <a:rect l="l" t="t" r="r" b="b"/>
              <a:pathLst>
                <a:path w="4857" h="10944" extrusionOk="0">
                  <a:moveTo>
                    <a:pt x="3367" y="0"/>
                  </a:moveTo>
                  <a:lnTo>
                    <a:pt x="18" y="246"/>
                  </a:lnTo>
                  <a:lnTo>
                    <a:pt x="1" y="9222"/>
                  </a:lnTo>
                  <a:lnTo>
                    <a:pt x="895" y="10852"/>
                  </a:lnTo>
                  <a:lnTo>
                    <a:pt x="2595" y="10940"/>
                  </a:lnTo>
                  <a:cubicBezTo>
                    <a:pt x="2637" y="10942"/>
                    <a:pt x="2678" y="10943"/>
                    <a:pt x="2719" y="10943"/>
                  </a:cubicBezTo>
                  <a:cubicBezTo>
                    <a:pt x="3653" y="10943"/>
                    <a:pt x="4504" y="10375"/>
                    <a:pt x="4857" y="9485"/>
                  </a:cubicBezTo>
                  <a:cubicBezTo>
                    <a:pt x="3226" y="8679"/>
                    <a:pt x="3367" y="0"/>
                    <a:pt x="3367" y="0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-1499675" y="4490375"/>
              <a:ext cx="236700" cy="101300"/>
            </a:xfrm>
            <a:custGeom>
              <a:avLst/>
              <a:gdLst/>
              <a:ahLst/>
              <a:cxnLst/>
              <a:rect l="l" t="t" r="r" b="b"/>
              <a:pathLst>
                <a:path w="9468" h="4052" extrusionOk="0">
                  <a:moveTo>
                    <a:pt x="177" y="0"/>
                  </a:moveTo>
                  <a:cubicBezTo>
                    <a:pt x="118" y="0"/>
                    <a:pt x="88" y="2"/>
                    <a:pt x="88" y="2"/>
                  </a:cubicBezTo>
                  <a:lnTo>
                    <a:pt x="1" y="4017"/>
                  </a:lnTo>
                  <a:lnTo>
                    <a:pt x="9380" y="4052"/>
                  </a:lnTo>
                  <a:cubicBezTo>
                    <a:pt x="9468" y="3684"/>
                    <a:pt x="9292" y="2509"/>
                    <a:pt x="8942" y="2334"/>
                  </a:cubicBezTo>
                  <a:lnTo>
                    <a:pt x="4997" y="370"/>
                  </a:lnTo>
                  <a:cubicBezTo>
                    <a:pt x="4997" y="370"/>
                    <a:pt x="4720" y="770"/>
                    <a:pt x="4026" y="770"/>
                  </a:cubicBezTo>
                  <a:cubicBezTo>
                    <a:pt x="3812" y="770"/>
                    <a:pt x="3559" y="732"/>
                    <a:pt x="3262" y="633"/>
                  </a:cubicBezTo>
                  <a:cubicBezTo>
                    <a:pt x="1508" y="49"/>
                    <a:pt x="474" y="0"/>
                    <a:pt x="177" y="0"/>
                  </a:cubicBezTo>
                  <a:close/>
                </a:path>
              </a:pathLst>
            </a:custGeom>
            <a:solidFill>
              <a:srgbClr val="F3D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-1500975" y="4546950"/>
              <a:ext cx="230125" cy="4850"/>
            </a:xfrm>
            <a:custGeom>
              <a:avLst/>
              <a:gdLst/>
              <a:ahLst/>
              <a:cxnLst/>
              <a:rect l="l" t="t" r="r" b="b"/>
              <a:pathLst>
                <a:path w="9205" h="194" fill="none" extrusionOk="0">
                  <a:moveTo>
                    <a:pt x="9204" y="194"/>
                  </a:moveTo>
                  <a:lnTo>
                    <a:pt x="0" y="1"/>
                  </a:ln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-1497050" y="4493475"/>
              <a:ext cx="29825" cy="54375"/>
            </a:xfrm>
            <a:custGeom>
              <a:avLst/>
              <a:gdLst/>
              <a:ahLst/>
              <a:cxnLst/>
              <a:rect l="l" t="t" r="r" b="b"/>
              <a:pathLst>
                <a:path w="1193" h="2175" fill="none" extrusionOk="0">
                  <a:moveTo>
                    <a:pt x="1" y="1"/>
                  </a:moveTo>
                  <a:cubicBezTo>
                    <a:pt x="1" y="1"/>
                    <a:pt x="1193" y="1140"/>
                    <a:pt x="1070" y="2175"/>
                  </a:cubicBez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1165700" y="4263825"/>
              <a:ext cx="130200" cy="275300"/>
            </a:xfrm>
            <a:custGeom>
              <a:avLst/>
              <a:gdLst/>
              <a:ahLst/>
              <a:cxnLst/>
              <a:rect l="l" t="t" r="r" b="b"/>
              <a:pathLst>
                <a:path w="5208" h="11012" extrusionOk="0">
                  <a:moveTo>
                    <a:pt x="3612" y="0"/>
                  </a:moveTo>
                  <a:lnTo>
                    <a:pt x="1" y="35"/>
                  </a:lnTo>
                  <a:lnTo>
                    <a:pt x="334" y="9257"/>
                  </a:lnTo>
                  <a:lnTo>
                    <a:pt x="1228" y="10922"/>
                  </a:lnTo>
                  <a:lnTo>
                    <a:pt x="2929" y="11010"/>
                  </a:lnTo>
                  <a:cubicBezTo>
                    <a:pt x="2945" y="11011"/>
                    <a:pt x="2962" y="11011"/>
                    <a:pt x="2979" y="11011"/>
                  </a:cubicBezTo>
                  <a:cubicBezTo>
                    <a:pt x="3955" y="11011"/>
                    <a:pt x="5208" y="9555"/>
                    <a:pt x="5208" y="9555"/>
                  </a:cubicBezTo>
                  <a:cubicBezTo>
                    <a:pt x="3542" y="8959"/>
                    <a:pt x="3612" y="0"/>
                    <a:pt x="3612" y="0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-1163950" y="4490375"/>
              <a:ext cx="233650" cy="101300"/>
            </a:xfrm>
            <a:custGeom>
              <a:avLst/>
              <a:gdLst/>
              <a:ahLst/>
              <a:cxnLst/>
              <a:rect l="l" t="t" r="r" b="b"/>
              <a:pathLst>
                <a:path w="9346" h="4052" extrusionOk="0">
                  <a:moveTo>
                    <a:pt x="230" y="0"/>
                  </a:moveTo>
                  <a:cubicBezTo>
                    <a:pt x="171" y="0"/>
                    <a:pt x="141" y="2"/>
                    <a:pt x="141" y="2"/>
                  </a:cubicBezTo>
                  <a:lnTo>
                    <a:pt x="1" y="4017"/>
                  </a:lnTo>
                  <a:lnTo>
                    <a:pt x="9153" y="4052"/>
                  </a:lnTo>
                  <a:cubicBezTo>
                    <a:pt x="9240" y="3684"/>
                    <a:pt x="9345" y="2509"/>
                    <a:pt x="8995" y="2334"/>
                  </a:cubicBezTo>
                  <a:lnTo>
                    <a:pt x="5050" y="370"/>
                  </a:lnTo>
                  <a:cubicBezTo>
                    <a:pt x="5050" y="370"/>
                    <a:pt x="4763" y="770"/>
                    <a:pt x="4063" y="770"/>
                  </a:cubicBezTo>
                  <a:cubicBezTo>
                    <a:pt x="3848" y="770"/>
                    <a:pt x="3594" y="732"/>
                    <a:pt x="3297" y="633"/>
                  </a:cubicBezTo>
                  <a:cubicBezTo>
                    <a:pt x="1558" y="49"/>
                    <a:pt x="526" y="0"/>
                    <a:pt x="230" y="0"/>
                  </a:cubicBezTo>
                  <a:close/>
                </a:path>
              </a:pathLst>
            </a:custGeom>
            <a:solidFill>
              <a:srgbClr val="F3D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-1158675" y="4546950"/>
              <a:ext cx="224875" cy="4850"/>
            </a:xfrm>
            <a:custGeom>
              <a:avLst/>
              <a:gdLst/>
              <a:ahLst/>
              <a:cxnLst/>
              <a:rect l="l" t="t" r="r" b="b"/>
              <a:pathLst>
                <a:path w="8995" h="194" fill="none" extrusionOk="0">
                  <a:moveTo>
                    <a:pt x="8994" y="194"/>
                  </a:moveTo>
                  <a:lnTo>
                    <a:pt x="0" y="1"/>
                  </a:ln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-1160000" y="4493475"/>
              <a:ext cx="29400" cy="54375"/>
            </a:xfrm>
            <a:custGeom>
              <a:avLst/>
              <a:gdLst/>
              <a:ahLst/>
              <a:cxnLst/>
              <a:rect l="l" t="t" r="r" b="b"/>
              <a:pathLst>
                <a:path w="1176" h="2175" fill="none" extrusionOk="0">
                  <a:moveTo>
                    <a:pt x="1" y="1"/>
                  </a:moveTo>
                  <a:cubicBezTo>
                    <a:pt x="1" y="1"/>
                    <a:pt x="1175" y="1140"/>
                    <a:pt x="1053" y="2175"/>
                  </a:cubicBez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-1173150" y="4338325"/>
              <a:ext cx="131075" cy="87325"/>
            </a:xfrm>
            <a:custGeom>
              <a:avLst/>
              <a:gdLst/>
              <a:ahLst/>
              <a:cxnLst/>
              <a:rect l="l" t="t" r="r" b="b"/>
              <a:pathLst>
                <a:path w="5243" h="3493" extrusionOk="0">
                  <a:moveTo>
                    <a:pt x="5050" y="1"/>
                  </a:moveTo>
                  <a:cubicBezTo>
                    <a:pt x="5050" y="1"/>
                    <a:pt x="3308" y="300"/>
                    <a:pt x="1732" y="300"/>
                  </a:cubicBezTo>
                  <a:cubicBezTo>
                    <a:pt x="1082" y="300"/>
                    <a:pt x="461" y="249"/>
                    <a:pt x="1" y="106"/>
                  </a:cubicBezTo>
                  <a:lnTo>
                    <a:pt x="1" y="106"/>
                  </a:lnTo>
                  <a:cubicBezTo>
                    <a:pt x="35" y="1496"/>
                    <a:pt x="137" y="3492"/>
                    <a:pt x="454" y="3492"/>
                  </a:cubicBezTo>
                  <a:cubicBezTo>
                    <a:pt x="460" y="3492"/>
                    <a:pt x="467" y="3491"/>
                    <a:pt x="474" y="3489"/>
                  </a:cubicBezTo>
                  <a:cubicBezTo>
                    <a:pt x="1441" y="3275"/>
                    <a:pt x="2195" y="3212"/>
                    <a:pt x="2787" y="3212"/>
                  </a:cubicBezTo>
                  <a:cubicBezTo>
                    <a:pt x="3611" y="3212"/>
                    <a:pt x="4124" y="3333"/>
                    <a:pt x="4468" y="3333"/>
                  </a:cubicBezTo>
                  <a:cubicBezTo>
                    <a:pt x="4604" y="3333"/>
                    <a:pt x="4713" y="3314"/>
                    <a:pt x="4804" y="3261"/>
                  </a:cubicBezTo>
                  <a:cubicBezTo>
                    <a:pt x="5243" y="2981"/>
                    <a:pt x="5155" y="1193"/>
                    <a:pt x="5050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-1504500" y="4373825"/>
              <a:ext cx="129325" cy="66675"/>
            </a:xfrm>
            <a:custGeom>
              <a:avLst/>
              <a:gdLst/>
              <a:ahLst/>
              <a:cxnLst/>
              <a:rect l="l" t="t" r="r" b="b"/>
              <a:pathLst>
                <a:path w="5173" h="2667" extrusionOk="0">
                  <a:moveTo>
                    <a:pt x="351" y="1"/>
                  </a:moveTo>
                  <a:lnTo>
                    <a:pt x="351" y="1"/>
                  </a:lnTo>
                  <a:cubicBezTo>
                    <a:pt x="124" y="860"/>
                    <a:pt x="1" y="2210"/>
                    <a:pt x="527" y="2297"/>
                  </a:cubicBezTo>
                  <a:cubicBezTo>
                    <a:pt x="1735" y="2477"/>
                    <a:pt x="2745" y="2666"/>
                    <a:pt x="3496" y="2666"/>
                  </a:cubicBezTo>
                  <a:cubicBezTo>
                    <a:pt x="4141" y="2666"/>
                    <a:pt x="4595" y="2527"/>
                    <a:pt x="4822" y="2122"/>
                  </a:cubicBezTo>
                  <a:cubicBezTo>
                    <a:pt x="5015" y="1701"/>
                    <a:pt x="5138" y="1228"/>
                    <a:pt x="5173" y="755"/>
                  </a:cubicBezTo>
                  <a:cubicBezTo>
                    <a:pt x="5067" y="755"/>
                    <a:pt x="1000" y="246"/>
                    <a:pt x="351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-1556200" y="3339850"/>
              <a:ext cx="556650" cy="1100650"/>
            </a:xfrm>
            <a:custGeom>
              <a:avLst/>
              <a:gdLst/>
              <a:ahLst/>
              <a:cxnLst/>
              <a:rect l="l" t="t" r="r" b="b"/>
              <a:pathLst>
                <a:path w="22266" h="44026" extrusionOk="0">
                  <a:moveTo>
                    <a:pt x="11026" y="1"/>
                  </a:moveTo>
                  <a:cubicBezTo>
                    <a:pt x="6979" y="1"/>
                    <a:pt x="1425" y="1067"/>
                    <a:pt x="596" y="3579"/>
                  </a:cubicBezTo>
                  <a:cubicBezTo>
                    <a:pt x="596" y="3579"/>
                    <a:pt x="2034" y="19463"/>
                    <a:pt x="1613" y="22986"/>
                  </a:cubicBezTo>
                  <a:cubicBezTo>
                    <a:pt x="1227" y="26475"/>
                    <a:pt x="0" y="40606"/>
                    <a:pt x="2156" y="41360"/>
                  </a:cubicBezTo>
                  <a:cubicBezTo>
                    <a:pt x="1929" y="42219"/>
                    <a:pt x="1806" y="43569"/>
                    <a:pt x="2332" y="43656"/>
                  </a:cubicBezTo>
                  <a:cubicBezTo>
                    <a:pt x="3540" y="43836"/>
                    <a:pt x="4550" y="44025"/>
                    <a:pt x="5304" y="44025"/>
                  </a:cubicBezTo>
                  <a:cubicBezTo>
                    <a:pt x="5951" y="44025"/>
                    <a:pt x="6410" y="43886"/>
                    <a:pt x="6645" y="43481"/>
                  </a:cubicBezTo>
                  <a:cubicBezTo>
                    <a:pt x="6837" y="43060"/>
                    <a:pt x="6943" y="42587"/>
                    <a:pt x="6978" y="42114"/>
                  </a:cubicBezTo>
                  <a:cubicBezTo>
                    <a:pt x="7451" y="41938"/>
                    <a:pt x="7784" y="41570"/>
                    <a:pt x="7889" y="40904"/>
                  </a:cubicBezTo>
                  <a:cubicBezTo>
                    <a:pt x="8310" y="38449"/>
                    <a:pt x="9169" y="36258"/>
                    <a:pt x="8766" y="33383"/>
                  </a:cubicBezTo>
                  <a:cubicBezTo>
                    <a:pt x="8345" y="30508"/>
                    <a:pt x="8065" y="26388"/>
                    <a:pt x="9309" y="21882"/>
                  </a:cubicBezTo>
                  <a:cubicBezTo>
                    <a:pt x="10451" y="17674"/>
                    <a:pt x="9302" y="14392"/>
                    <a:pt x="10350" y="14392"/>
                  </a:cubicBezTo>
                  <a:cubicBezTo>
                    <a:pt x="10428" y="14392"/>
                    <a:pt x="10519" y="14411"/>
                    <a:pt x="10624" y="14448"/>
                  </a:cubicBezTo>
                  <a:cubicBezTo>
                    <a:pt x="12114" y="15009"/>
                    <a:pt x="13237" y="20672"/>
                    <a:pt x="13780" y="22583"/>
                  </a:cubicBezTo>
                  <a:cubicBezTo>
                    <a:pt x="14288" y="24354"/>
                    <a:pt x="12185" y="35714"/>
                    <a:pt x="14201" y="39045"/>
                  </a:cubicBezTo>
                  <a:cubicBezTo>
                    <a:pt x="14429" y="39431"/>
                    <a:pt x="14727" y="39764"/>
                    <a:pt x="15077" y="40045"/>
                  </a:cubicBezTo>
                  <a:cubicBezTo>
                    <a:pt x="15112" y="41435"/>
                    <a:pt x="15213" y="43431"/>
                    <a:pt x="15530" y="43431"/>
                  </a:cubicBezTo>
                  <a:cubicBezTo>
                    <a:pt x="15537" y="43431"/>
                    <a:pt x="15544" y="43430"/>
                    <a:pt x="15551" y="43428"/>
                  </a:cubicBezTo>
                  <a:cubicBezTo>
                    <a:pt x="16518" y="43214"/>
                    <a:pt x="17273" y="43151"/>
                    <a:pt x="17868" y="43151"/>
                  </a:cubicBezTo>
                  <a:cubicBezTo>
                    <a:pt x="18694" y="43151"/>
                    <a:pt x="19210" y="43272"/>
                    <a:pt x="19551" y="43272"/>
                  </a:cubicBezTo>
                  <a:cubicBezTo>
                    <a:pt x="19685" y="43272"/>
                    <a:pt x="19793" y="43253"/>
                    <a:pt x="19881" y="43200"/>
                  </a:cubicBezTo>
                  <a:cubicBezTo>
                    <a:pt x="20319" y="42920"/>
                    <a:pt x="20232" y="41132"/>
                    <a:pt x="20126" y="39940"/>
                  </a:cubicBezTo>
                  <a:cubicBezTo>
                    <a:pt x="20652" y="39466"/>
                    <a:pt x="20968" y="38782"/>
                    <a:pt x="21003" y="38081"/>
                  </a:cubicBezTo>
                  <a:cubicBezTo>
                    <a:pt x="21284" y="35206"/>
                    <a:pt x="21301" y="34750"/>
                    <a:pt x="21038" y="28597"/>
                  </a:cubicBezTo>
                  <a:cubicBezTo>
                    <a:pt x="20758" y="22460"/>
                    <a:pt x="22265" y="20672"/>
                    <a:pt x="20354" y="15886"/>
                  </a:cubicBezTo>
                  <a:cubicBezTo>
                    <a:pt x="18426" y="11082"/>
                    <a:pt x="17444" y="1124"/>
                    <a:pt x="14183" y="300"/>
                  </a:cubicBezTo>
                  <a:cubicBezTo>
                    <a:pt x="13404" y="104"/>
                    <a:pt x="12288" y="1"/>
                    <a:pt x="11026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-1500975" y="3543700"/>
              <a:ext cx="83725" cy="835425"/>
            </a:xfrm>
            <a:custGeom>
              <a:avLst/>
              <a:gdLst/>
              <a:ahLst/>
              <a:cxnLst/>
              <a:rect l="l" t="t" r="r" b="b"/>
              <a:pathLst>
                <a:path w="3349" h="33417" fill="none" extrusionOk="0">
                  <a:moveTo>
                    <a:pt x="1736" y="33416"/>
                  </a:moveTo>
                  <a:cubicBezTo>
                    <a:pt x="1736" y="33416"/>
                    <a:pt x="3349" y="30295"/>
                    <a:pt x="2297" y="27297"/>
                  </a:cubicBezTo>
                  <a:cubicBezTo>
                    <a:pt x="1262" y="24317"/>
                    <a:pt x="0" y="17971"/>
                    <a:pt x="807" y="14412"/>
                  </a:cubicBezTo>
                  <a:cubicBezTo>
                    <a:pt x="1613" y="10835"/>
                    <a:pt x="1490" y="2192"/>
                    <a:pt x="456" y="1"/>
                  </a:cubicBezTo>
                </a:path>
              </a:pathLst>
            </a:custGeom>
            <a:noFill/>
            <a:ln w="4825" cap="rnd" cmpd="sng">
              <a:solidFill>
                <a:srgbClr val="FDFCFC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-1494400" y="2617550"/>
              <a:ext cx="196375" cy="374250"/>
            </a:xfrm>
            <a:custGeom>
              <a:avLst/>
              <a:gdLst/>
              <a:ahLst/>
              <a:cxnLst/>
              <a:rect l="l" t="t" r="r" b="b"/>
              <a:pathLst>
                <a:path w="7855" h="14970" extrusionOk="0">
                  <a:moveTo>
                    <a:pt x="3616" y="1"/>
                  </a:moveTo>
                  <a:cubicBezTo>
                    <a:pt x="2412" y="1"/>
                    <a:pt x="1479" y="747"/>
                    <a:pt x="999" y="1878"/>
                  </a:cubicBezTo>
                  <a:cubicBezTo>
                    <a:pt x="859" y="2264"/>
                    <a:pt x="754" y="2667"/>
                    <a:pt x="736" y="3088"/>
                  </a:cubicBezTo>
                  <a:cubicBezTo>
                    <a:pt x="684" y="3631"/>
                    <a:pt x="684" y="4175"/>
                    <a:pt x="701" y="4718"/>
                  </a:cubicBezTo>
                  <a:cubicBezTo>
                    <a:pt x="526" y="4736"/>
                    <a:pt x="351" y="4841"/>
                    <a:pt x="245" y="4999"/>
                  </a:cubicBezTo>
                  <a:cubicBezTo>
                    <a:pt x="0" y="5437"/>
                    <a:pt x="263" y="5980"/>
                    <a:pt x="771" y="6033"/>
                  </a:cubicBezTo>
                  <a:lnTo>
                    <a:pt x="877" y="6051"/>
                  </a:lnTo>
                  <a:cubicBezTo>
                    <a:pt x="1192" y="7506"/>
                    <a:pt x="1753" y="8207"/>
                    <a:pt x="1753" y="8207"/>
                  </a:cubicBezTo>
                  <a:lnTo>
                    <a:pt x="1578" y="11608"/>
                  </a:lnTo>
                  <a:cubicBezTo>
                    <a:pt x="2287" y="13924"/>
                    <a:pt x="3197" y="14970"/>
                    <a:pt x="4018" y="14970"/>
                  </a:cubicBezTo>
                  <a:cubicBezTo>
                    <a:pt x="4881" y="14970"/>
                    <a:pt x="5646" y="13814"/>
                    <a:pt x="5978" y="11766"/>
                  </a:cubicBezTo>
                  <a:lnTo>
                    <a:pt x="5943" y="8312"/>
                  </a:lnTo>
                  <a:cubicBezTo>
                    <a:pt x="6347" y="7874"/>
                    <a:pt x="6697" y="7085"/>
                    <a:pt x="6908" y="6208"/>
                  </a:cubicBezTo>
                  <a:lnTo>
                    <a:pt x="7065" y="6208"/>
                  </a:lnTo>
                  <a:cubicBezTo>
                    <a:pt x="7556" y="6156"/>
                    <a:pt x="7854" y="5612"/>
                    <a:pt x="7609" y="5174"/>
                  </a:cubicBezTo>
                  <a:cubicBezTo>
                    <a:pt x="7504" y="4999"/>
                    <a:pt x="7311" y="4876"/>
                    <a:pt x="7118" y="4858"/>
                  </a:cubicBezTo>
                  <a:cubicBezTo>
                    <a:pt x="7171" y="4210"/>
                    <a:pt x="7100" y="3561"/>
                    <a:pt x="6943" y="2912"/>
                  </a:cubicBezTo>
                  <a:cubicBezTo>
                    <a:pt x="6452" y="1019"/>
                    <a:pt x="5417" y="37"/>
                    <a:pt x="3699" y="2"/>
                  </a:cubicBezTo>
                  <a:cubicBezTo>
                    <a:pt x="3671" y="1"/>
                    <a:pt x="3644" y="1"/>
                    <a:pt x="3616" y="1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-1450150" y="2822700"/>
              <a:ext cx="104775" cy="44100"/>
            </a:xfrm>
            <a:custGeom>
              <a:avLst/>
              <a:gdLst/>
              <a:ahLst/>
              <a:cxnLst/>
              <a:rect l="l" t="t" r="r" b="b"/>
              <a:pathLst>
                <a:path w="4191" h="176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38" y="1763"/>
                    <a:pt x="3101" y="1763"/>
                  </a:cubicBezTo>
                  <a:cubicBezTo>
                    <a:pt x="3444" y="1763"/>
                    <a:pt x="3809" y="1703"/>
                    <a:pt x="4191" y="1561"/>
                  </a:cubicBezTo>
                  <a:lnTo>
                    <a:pt x="4173" y="106"/>
                  </a:lnTo>
                  <a:cubicBezTo>
                    <a:pt x="3564" y="622"/>
                    <a:pt x="2940" y="992"/>
                    <a:pt x="2210" y="992"/>
                  </a:cubicBezTo>
                  <a:cubicBezTo>
                    <a:pt x="1574" y="992"/>
                    <a:pt x="858" y="711"/>
                    <a:pt x="1" y="1"/>
                  </a:cubicBezTo>
                  <a:close/>
                </a:path>
              </a:pathLst>
            </a:custGeom>
            <a:solidFill>
              <a:srgbClr val="3014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-1483900" y="2744250"/>
              <a:ext cx="9225" cy="14925"/>
            </a:xfrm>
            <a:custGeom>
              <a:avLst/>
              <a:gdLst/>
              <a:ahLst/>
              <a:cxnLst/>
              <a:rect l="l" t="t" r="r" b="b"/>
              <a:pathLst>
                <a:path w="369" h="597" fill="none" extrusionOk="0">
                  <a:moveTo>
                    <a:pt x="334" y="1"/>
                  </a:moveTo>
                  <a:cubicBezTo>
                    <a:pt x="334" y="1"/>
                    <a:pt x="1" y="18"/>
                    <a:pt x="36" y="299"/>
                  </a:cubicBezTo>
                  <a:cubicBezTo>
                    <a:pt x="71" y="597"/>
                    <a:pt x="369" y="474"/>
                    <a:pt x="369" y="474"/>
                  </a:cubicBezTo>
                </a:path>
              </a:pathLst>
            </a:custGeom>
            <a:noFill/>
            <a:ln w="3500" cap="rnd" cmpd="sng">
              <a:solidFill>
                <a:srgbClr val="110D0B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-1505075" y="2520900"/>
              <a:ext cx="242100" cy="136425"/>
            </a:xfrm>
            <a:custGeom>
              <a:avLst/>
              <a:gdLst/>
              <a:ahLst/>
              <a:cxnLst/>
              <a:rect l="l" t="t" r="r" b="b"/>
              <a:pathLst>
                <a:path w="9684" h="5457" extrusionOk="0">
                  <a:moveTo>
                    <a:pt x="3534" y="0"/>
                  </a:moveTo>
                  <a:cubicBezTo>
                    <a:pt x="3183" y="0"/>
                    <a:pt x="3352" y="1707"/>
                    <a:pt x="2934" y="2062"/>
                  </a:cubicBezTo>
                  <a:cubicBezTo>
                    <a:pt x="2875" y="2113"/>
                    <a:pt x="2828" y="2136"/>
                    <a:pt x="2792" y="2136"/>
                  </a:cubicBezTo>
                  <a:cubicBezTo>
                    <a:pt x="2525" y="2136"/>
                    <a:pt x="2782" y="931"/>
                    <a:pt x="2443" y="607"/>
                  </a:cubicBezTo>
                  <a:cubicBezTo>
                    <a:pt x="2394" y="565"/>
                    <a:pt x="2356" y="545"/>
                    <a:pt x="2326" y="545"/>
                  </a:cubicBezTo>
                  <a:cubicBezTo>
                    <a:pt x="2108" y="545"/>
                    <a:pt x="2338" y="1566"/>
                    <a:pt x="2338" y="2168"/>
                  </a:cubicBezTo>
                  <a:cubicBezTo>
                    <a:pt x="2338" y="2455"/>
                    <a:pt x="2270" y="2575"/>
                    <a:pt x="2169" y="2575"/>
                  </a:cubicBezTo>
                  <a:cubicBezTo>
                    <a:pt x="2030" y="2575"/>
                    <a:pt x="1827" y="2345"/>
                    <a:pt x="1654" y="2010"/>
                  </a:cubicBezTo>
                  <a:cubicBezTo>
                    <a:pt x="1531" y="1763"/>
                    <a:pt x="1367" y="1655"/>
                    <a:pt x="1226" y="1655"/>
                  </a:cubicBezTo>
                  <a:cubicBezTo>
                    <a:pt x="1047" y="1655"/>
                    <a:pt x="906" y="1830"/>
                    <a:pt x="935" y="2115"/>
                  </a:cubicBezTo>
                  <a:cubicBezTo>
                    <a:pt x="965" y="2541"/>
                    <a:pt x="1659" y="3053"/>
                    <a:pt x="1450" y="3053"/>
                  </a:cubicBezTo>
                  <a:cubicBezTo>
                    <a:pt x="1409" y="3053"/>
                    <a:pt x="1335" y="3034"/>
                    <a:pt x="1216" y="2992"/>
                  </a:cubicBezTo>
                  <a:cubicBezTo>
                    <a:pt x="982" y="2906"/>
                    <a:pt x="746" y="2865"/>
                    <a:pt x="559" y="2865"/>
                  </a:cubicBezTo>
                  <a:cubicBezTo>
                    <a:pt x="174" y="2865"/>
                    <a:pt x="1" y="3041"/>
                    <a:pt x="497" y="3360"/>
                  </a:cubicBezTo>
                  <a:cubicBezTo>
                    <a:pt x="788" y="3544"/>
                    <a:pt x="1009" y="3571"/>
                    <a:pt x="1120" y="3571"/>
                  </a:cubicBezTo>
                  <a:cubicBezTo>
                    <a:pt x="1165" y="3571"/>
                    <a:pt x="1191" y="3566"/>
                    <a:pt x="1196" y="3566"/>
                  </a:cubicBezTo>
                  <a:cubicBezTo>
                    <a:pt x="1209" y="3566"/>
                    <a:pt x="1075" y="3597"/>
                    <a:pt x="743" y="3816"/>
                  </a:cubicBezTo>
                  <a:cubicBezTo>
                    <a:pt x="184" y="4188"/>
                    <a:pt x="293" y="4402"/>
                    <a:pt x="648" y="4402"/>
                  </a:cubicBezTo>
                  <a:cubicBezTo>
                    <a:pt x="794" y="4402"/>
                    <a:pt x="981" y="4366"/>
                    <a:pt x="1181" y="4289"/>
                  </a:cubicBezTo>
                  <a:cubicBezTo>
                    <a:pt x="1332" y="4224"/>
                    <a:pt x="1494" y="4192"/>
                    <a:pt x="1657" y="4192"/>
                  </a:cubicBezTo>
                  <a:cubicBezTo>
                    <a:pt x="1893" y="4192"/>
                    <a:pt x="2131" y="4259"/>
                    <a:pt x="2338" y="4394"/>
                  </a:cubicBezTo>
                  <a:cubicBezTo>
                    <a:pt x="2338" y="4394"/>
                    <a:pt x="6914" y="5025"/>
                    <a:pt x="8088" y="5271"/>
                  </a:cubicBezTo>
                  <a:cubicBezTo>
                    <a:pt x="8583" y="5383"/>
                    <a:pt x="8786" y="5457"/>
                    <a:pt x="8891" y="5457"/>
                  </a:cubicBezTo>
                  <a:cubicBezTo>
                    <a:pt x="9031" y="5457"/>
                    <a:pt x="8994" y="5324"/>
                    <a:pt x="9245" y="4973"/>
                  </a:cubicBezTo>
                  <a:cubicBezTo>
                    <a:pt x="9684" y="4341"/>
                    <a:pt x="7983" y="4236"/>
                    <a:pt x="8527" y="4236"/>
                  </a:cubicBezTo>
                  <a:cubicBezTo>
                    <a:pt x="9053" y="4236"/>
                    <a:pt x="9438" y="4026"/>
                    <a:pt x="8965" y="3675"/>
                  </a:cubicBezTo>
                  <a:cubicBezTo>
                    <a:pt x="8474" y="3307"/>
                    <a:pt x="7650" y="3465"/>
                    <a:pt x="8422" y="3202"/>
                  </a:cubicBezTo>
                  <a:cubicBezTo>
                    <a:pt x="9009" y="3002"/>
                    <a:pt x="9098" y="2506"/>
                    <a:pt x="8743" y="2506"/>
                  </a:cubicBezTo>
                  <a:cubicBezTo>
                    <a:pt x="8632" y="2506"/>
                    <a:pt x="8478" y="2555"/>
                    <a:pt x="8281" y="2676"/>
                  </a:cubicBezTo>
                  <a:cubicBezTo>
                    <a:pt x="8061" y="2817"/>
                    <a:pt x="7864" y="2871"/>
                    <a:pt x="7708" y="2871"/>
                  </a:cubicBezTo>
                  <a:cubicBezTo>
                    <a:pt x="7281" y="2871"/>
                    <a:pt x="7159" y="2467"/>
                    <a:pt x="7685" y="2325"/>
                  </a:cubicBezTo>
                  <a:cubicBezTo>
                    <a:pt x="8271" y="2158"/>
                    <a:pt x="8113" y="1490"/>
                    <a:pt x="7777" y="1490"/>
                  </a:cubicBezTo>
                  <a:cubicBezTo>
                    <a:pt x="7690" y="1490"/>
                    <a:pt x="7592" y="1534"/>
                    <a:pt x="7492" y="1642"/>
                  </a:cubicBezTo>
                  <a:cubicBezTo>
                    <a:pt x="7173" y="1997"/>
                    <a:pt x="6285" y="2296"/>
                    <a:pt x="6012" y="2296"/>
                  </a:cubicBezTo>
                  <a:cubicBezTo>
                    <a:pt x="5882" y="2296"/>
                    <a:pt x="5893" y="2227"/>
                    <a:pt x="6177" y="2062"/>
                  </a:cubicBezTo>
                  <a:cubicBezTo>
                    <a:pt x="6852" y="1657"/>
                    <a:pt x="6841" y="359"/>
                    <a:pt x="6576" y="359"/>
                  </a:cubicBezTo>
                  <a:cubicBezTo>
                    <a:pt x="6497" y="359"/>
                    <a:pt x="6396" y="475"/>
                    <a:pt x="6283" y="765"/>
                  </a:cubicBezTo>
                  <a:cubicBezTo>
                    <a:pt x="5891" y="1758"/>
                    <a:pt x="5444" y="1858"/>
                    <a:pt x="5003" y="1858"/>
                  </a:cubicBezTo>
                  <a:cubicBezTo>
                    <a:pt x="4891" y="1858"/>
                    <a:pt x="4780" y="1852"/>
                    <a:pt x="4670" y="1852"/>
                  </a:cubicBezTo>
                  <a:cubicBezTo>
                    <a:pt x="4144" y="1852"/>
                    <a:pt x="5739" y="765"/>
                    <a:pt x="5546" y="151"/>
                  </a:cubicBezTo>
                  <a:cubicBezTo>
                    <a:pt x="5518" y="59"/>
                    <a:pt x="5475" y="19"/>
                    <a:pt x="5421" y="19"/>
                  </a:cubicBezTo>
                  <a:cubicBezTo>
                    <a:pt x="5103" y="19"/>
                    <a:pt x="4392" y="1388"/>
                    <a:pt x="3898" y="1747"/>
                  </a:cubicBezTo>
                  <a:cubicBezTo>
                    <a:pt x="3829" y="1797"/>
                    <a:pt x="3782" y="1820"/>
                    <a:pt x="3752" y="1820"/>
                  </a:cubicBezTo>
                  <a:cubicBezTo>
                    <a:pt x="3529" y="1820"/>
                    <a:pt x="4215" y="593"/>
                    <a:pt x="3705" y="99"/>
                  </a:cubicBezTo>
                  <a:cubicBezTo>
                    <a:pt x="3637" y="31"/>
                    <a:pt x="3581" y="0"/>
                    <a:pt x="3534" y="0"/>
                  </a:cubicBezTo>
                  <a:close/>
                </a:path>
              </a:pathLst>
            </a:custGeom>
            <a:solidFill>
              <a:srgbClr val="14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-1492650" y="2591850"/>
              <a:ext cx="207775" cy="142775"/>
            </a:xfrm>
            <a:custGeom>
              <a:avLst/>
              <a:gdLst/>
              <a:ahLst/>
              <a:cxnLst/>
              <a:rect l="l" t="t" r="r" b="b"/>
              <a:pathLst>
                <a:path w="8311" h="5711" extrusionOk="0">
                  <a:moveTo>
                    <a:pt x="5298" y="0"/>
                  </a:moveTo>
                  <a:cubicBezTo>
                    <a:pt x="5218" y="0"/>
                    <a:pt x="5135" y="4"/>
                    <a:pt x="5049" y="13"/>
                  </a:cubicBezTo>
                  <a:cubicBezTo>
                    <a:pt x="3753" y="165"/>
                    <a:pt x="3782" y="559"/>
                    <a:pt x="3010" y="559"/>
                  </a:cubicBezTo>
                  <a:cubicBezTo>
                    <a:pt x="2979" y="559"/>
                    <a:pt x="2945" y="558"/>
                    <a:pt x="2910" y="557"/>
                  </a:cubicBezTo>
                  <a:cubicBezTo>
                    <a:pt x="2420" y="627"/>
                    <a:pt x="1946" y="820"/>
                    <a:pt x="1560" y="1135"/>
                  </a:cubicBezTo>
                  <a:cubicBezTo>
                    <a:pt x="824" y="1679"/>
                    <a:pt x="824" y="1679"/>
                    <a:pt x="772" y="2152"/>
                  </a:cubicBezTo>
                  <a:cubicBezTo>
                    <a:pt x="719" y="2643"/>
                    <a:pt x="0" y="3958"/>
                    <a:pt x="333" y="4501"/>
                  </a:cubicBezTo>
                  <a:cubicBezTo>
                    <a:pt x="333" y="4501"/>
                    <a:pt x="294" y="5616"/>
                    <a:pt x="596" y="5616"/>
                  </a:cubicBezTo>
                  <a:cubicBezTo>
                    <a:pt x="645" y="5616"/>
                    <a:pt x="703" y="5587"/>
                    <a:pt x="772" y="5518"/>
                  </a:cubicBezTo>
                  <a:cubicBezTo>
                    <a:pt x="1262" y="5027"/>
                    <a:pt x="1350" y="3625"/>
                    <a:pt x="2279" y="3222"/>
                  </a:cubicBezTo>
                  <a:cubicBezTo>
                    <a:pt x="2772" y="3017"/>
                    <a:pt x="3398" y="2852"/>
                    <a:pt x="4017" y="2852"/>
                  </a:cubicBezTo>
                  <a:cubicBezTo>
                    <a:pt x="4563" y="2852"/>
                    <a:pt x="5104" y="2981"/>
                    <a:pt x="5540" y="3327"/>
                  </a:cubicBezTo>
                  <a:cubicBezTo>
                    <a:pt x="6469" y="4063"/>
                    <a:pt x="6522" y="4834"/>
                    <a:pt x="6469" y="5220"/>
                  </a:cubicBezTo>
                  <a:cubicBezTo>
                    <a:pt x="6437" y="5455"/>
                    <a:pt x="6659" y="5710"/>
                    <a:pt x="6862" y="5710"/>
                  </a:cubicBezTo>
                  <a:cubicBezTo>
                    <a:pt x="6991" y="5710"/>
                    <a:pt x="7112" y="5606"/>
                    <a:pt x="7153" y="5325"/>
                  </a:cubicBezTo>
                  <a:cubicBezTo>
                    <a:pt x="7241" y="4589"/>
                    <a:pt x="7048" y="4449"/>
                    <a:pt x="7451" y="3765"/>
                  </a:cubicBezTo>
                  <a:cubicBezTo>
                    <a:pt x="7837" y="3081"/>
                    <a:pt x="7293" y="3029"/>
                    <a:pt x="7486" y="2696"/>
                  </a:cubicBezTo>
                  <a:cubicBezTo>
                    <a:pt x="7679" y="2345"/>
                    <a:pt x="8310" y="2555"/>
                    <a:pt x="7644" y="1714"/>
                  </a:cubicBezTo>
                  <a:cubicBezTo>
                    <a:pt x="7003" y="942"/>
                    <a:pt x="6486" y="0"/>
                    <a:pt x="5298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-1391850" y="2609250"/>
              <a:ext cx="63150" cy="48700"/>
            </a:xfrm>
            <a:custGeom>
              <a:avLst/>
              <a:gdLst/>
              <a:ahLst/>
              <a:cxnLst/>
              <a:rect l="l" t="t" r="r" b="b"/>
              <a:pathLst>
                <a:path w="2526" h="1948" fill="none" extrusionOk="0">
                  <a:moveTo>
                    <a:pt x="0" y="1"/>
                  </a:moveTo>
                  <a:cubicBezTo>
                    <a:pt x="0" y="1"/>
                    <a:pt x="1070" y="1702"/>
                    <a:pt x="2525" y="1947"/>
                  </a:cubicBezTo>
                </a:path>
              </a:pathLst>
            </a:custGeom>
            <a:noFill/>
            <a:ln w="2200" cap="rnd" cmpd="sng">
              <a:solidFill>
                <a:srgbClr val="8F9BCA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-1461100" y="2639500"/>
              <a:ext cx="50000" cy="21950"/>
            </a:xfrm>
            <a:custGeom>
              <a:avLst/>
              <a:gdLst/>
              <a:ahLst/>
              <a:cxnLst/>
              <a:rect l="l" t="t" r="r" b="b"/>
              <a:pathLst>
                <a:path w="2000" h="878" fill="none" extrusionOk="0">
                  <a:moveTo>
                    <a:pt x="1999" y="1"/>
                  </a:moveTo>
                  <a:cubicBezTo>
                    <a:pt x="1631" y="176"/>
                    <a:pt x="1228" y="281"/>
                    <a:pt x="824" y="299"/>
                  </a:cubicBezTo>
                  <a:cubicBezTo>
                    <a:pt x="456" y="316"/>
                    <a:pt x="141" y="544"/>
                    <a:pt x="0" y="877"/>
                  </a:cubicBezTo>
                </a:path>
              </a:pathLst>
            </a:custGeom>
            <a:noFill/>
            <a:ln w="2200" cap="rnd" cmpd="sng">
              <a:solidFill>
                <a:srgbClr val="8F9BCA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-1474250" y="2672375"/>
              <a:ext cx="20625" cy="14925"/>
            </a:xfrm>
            <a:custGeom>
              <a:avLst/>
              <a:gdLst/>
              <a:ahLst/>
              <a:cxnLst/>
              <a:rect l="l" t="t" r="r" b="b"/>
              <a:pathLst>
                <a:path w="825" h="597" fill="none" extrusionOk="0">
                  <a:moveTo>
                    <a:pt x="0" y="597"/>
                  </a:moveTo>
                  <a:cubicBezTo>
                    <a:pt x="0" y="597"/>
                    <a:pt x="439" y="106"/>
                    <a:pt x="824" y="1"/>
                  </a:cubicBezTo>
                </a:path>
              </a:pathLst>
            </a:custGeom>
            <a:noFill/>
            <a:ln w="2200" cap="rnd" cmpd="sng">
              <a:solidFill>
                <a:srgbClr val="8F9BCA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-1184100" y="3286325"/>
              <a:ext cx="227225" cy="492800"/>
            </a:xfrm>
            <a:custGeom>
              <a:avLst/>
              <a:gdLst/>
              <a:ahLst/>
              <a:cxnLst/>
              <a:rect l="l" t="t" r="r" b="b"/>
              <a:pathLst>
                <a:path w="9089" h="19712" extrusionOk="0">
                  <a:moveTo>
                    <a:pt x="2938" y="1"/>
                  </a:moveTo>
                  <a:cubicBezTo>
                    <a:pt x="2133" y="1"/>
                    <a:pt x="932" y="764"/>
                    <a:pt x="120" y="764"/>
                  </a:cubicBezTo>
                  <a:cubicBezTo>
                    <a:pt x="79" y="764"/>
                    <a:pt x="39" y="762"/>
                    <a:pt x="1" y="758"/>
                  </a:cubicBezTo>
                  <a:lnTo>
                    <a:pt x="1" y="758"/>
                  </a:lnTo>
                  <a:lnTo>
                    <a:pt x="6031" y="15713"/>
                  </a:lnTo>
                  <a:cubicBezTo>
                    <a:pt x="6172" y="16099"/>
                    <a:pt x="6382" y="16467"/>
                    <a:pt x="6628" y="16800"/>
                  </a:cubicBezTo>
                  <a:cubicBezTo>
                    <a:pt x="7113" y="17470"/>
                    <a:pt x="7936" y="18525"/>
                    <a:pt x="8222" y="18525"/>
                  </a:cubicBezTo>
                  <a:cubicBezTo>
                    <a:pt x="8235" y="18525"/>
                    <a:pt x="8247" y="18523"/>
                    <a:pt x="8258" y="18518"/>
                  </a:cubicBezTo>
                  <a:cubicBezTo>
                    <a:pt x="8332" y="18485"/>
                    <a:pt x="8361" y="18396"/>
                    <a:pt x="8361" y="18280"/>
                  </a:cubicBezTo>
                  <a:lnTo>
                    <a:pt x="8361" y="18280"/>
                  </a:lnTo>
                  <a:cubicBezTo>
                    <a:pt x="8482" y="18703"/>
                    <a:pt x="8609" y="19145"/>
                    <a:pt x="8679" y="19377"/>
                  </a:cubicBezTo>
                  <a:cubicBezTo>
                    <a:pt x="8748" y="19609"/>
                    <a:pt x="8810" y="19711"/>
                    <a:pt x="8856" y="19711"/>
                  </a:cubicBezTo>
                  <a:cubicBezTo>
                    <a:pt x="9089" y="19711"/>
                    <a:pt x="8933" y="17095"/>
                    <a:pt x="7469" y="15310"/>
                  </a:cubicBezTo>
                  <a:cubicBezTo>
                    <a:pt x="6522" y="14170"/>
                    <a:pt x="3104" y="1425"/>
                    <a:pt x="3033" y="4"/>
                  </a:cubicBezTo>
                  <a:cubicBezTo>
                    <a:pt x="3002" y="2"/>
                    <a:pt x="2970" y="1"/>
                    <a:pt x="2938" y="1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-1394475" y="3656775"/>
              <a:ext cx="54375" cy="67500"/>
            </a:xfrm>
            <a:custGeom>
              <a:avLst/>
              <a:gdLst/>
              <a:ahLst/>
              <a:cxnLst/>
              <a:rect l="l" t="t" r="r" b="b"/>
              <a:pathLst>
                <a:path w="2175" h="270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16" y="2700"/>
                    <a:pt x="1502" y="2700"/>
                  </a:cubicBezTo>
                  <a:cubicBezTo>
                    <a:pt x="1528" y="2700"/>
                    <a:pt x="1553" y="2694"/>
                    <a:pt x="1578" y="2683"/>
                  </a:cubicBezTo>
                  <a:cubicBezTo>
                    <a:pt x="2174" y="2420"/>
                    <a:pt x="1631" y="877"/>
                    <a:pt x="1578" y="649"/>
                  </a:cubicBezTo>
                  <a:cubicBezTo>
                    <a:pt x="1526" y="43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-1727575" y="2884575"/>
              <a:ext cx="692075" cy="596575"/>
            </a:xfrm>
            <a:custGeom>
              <a:avLst/>
              <a:gdLst/>
              <a:ahLst/>
              <a:cxnLst/>
              <a:rect l="l" t="t" r="r" b="b"/>
              <a:pathLst>
                <a:path w="27683" h="23863" extrusionOk="0">
                  <a:moveTo>
                    <a:pt x="10319" y="1"/>
                  </a:moveTo>
                  <a:cubicBezTo>
                    <a:pt x="9072" y="1"/>
                    <a:pt x="6271" y="1276"/>
                    <a:pt x="4032" y="10745"/>
                  </a:cubicBezTo>
                  <a:cubicBezTo>
                    <a:pt x="3524" y="12971"/>
                    <a:pt x="0" y="18687"/>
                    <a:pt x="5417" y="21650"/>
                  </a:cubicBezTo>
                  <a:cubicBezTo>
                    <a:pt x="5585" y="21740"/>
                    <a:pt x="5910" y="21769"/>
                    <a:pt x="6254" y="21769"/>
                  </a:cubicBezTo>
                  <a:cubicBezTo>
                    <a:pt x="6843" y="21769"/>
                    <a:pt x="7486" y="21685"/>
                    <a:pt x="7486" y="21685"/>
                  </a:cubicBezTo>
                  <a:lnTo>
                    <a:pt x="7486" y="21685"/>
                  </a:lnTo>
                  <a:cubicBezTo>
                    <a:pt x="7469" y="21772"/>
                    <a:pt x="7469" y="23070"/>
                    <a:pt x="8047" y="23508"/>
                  </a:cubicBezTo>
                  <a:cubicBezTo>
                    <a:pt x="9404" y="23508"/>
                    <a:pt x="10615" y="23349"/>
                    <a:pt x="12398" y="23349"/>
                  </a:cubicBezTo>
                  <a:cubicBezTo>
                    <a:pt x="13632" y="23349"/>
                    <a:pt x="15141" y="23425"/>
                    <a:pt x="17164" y="23683"/>
                  </a:cubicBezTo>
                  <a:cubicBezTo>
                    <a:pt x="18079" y="23802"/>
                    <a:pt x="18838" y="23863"/>
                    <a:pt x="19496" y="23863"/>
                  </a:cubicBezTo>
                  <a:cubicBezTo>
                    <a:pt x="21358" y="23863"/>
                    <a:pt x="22411" y="23379"/>
                    <a:pt x="23913" y="22368"/>
                  </a:cubicBezTo>
                  <a:cubicBezTo>
                    <a:pt x="24071" y="22263"/>
                    <a:pt x="23335" y="20089"/>
                    <a:pt x="22178" y="17582"/>
                  </a:cubicBezTo>
                  <a:lnTo>
                    <a:pt x="22178" y="17582"/>
                  </a:lnTo>
                  <a:cubicBezTo>
                    <a:pt x="22178" y="17582"/>
                    <a:pt x="22757" y="17641"/>
                    <a:pt x="23427" y="17641"/>
                  </a:cubicBezTo>
                  <a:cubicBezTo>
                    <a:pt x="24223" y="17641"/>
                    <a:pt x="25148" y="17558"/>
                    <a:pt x="25386" y="17197"/>
                  </a:cubicBezTo>
                  <a:cubicBezTo>
                    <a:pt x="27683" y="13690"/>
                    <a:pt x="21406" y="3697"/>
                    <a:pt x="18777" y="1839"/>
                  </a:cubicBezTo>
                  <a:cubicBezTo>
                    <a:pt x="17830" y="1173"/>
                    <a:pt x="17111" y="752"/>
                    <a:pt x="15323" y="436"/>
                  </a:cubicBezTo>
                  <a:cubicBezTo>
                    <a:pt x="15309" y="962"/>
                    <a:pt x="15214" y="1452"/>
                    <a:pt x="13809" y="1452"/>
                  </a:cubicBezTo>
                  <a:cubicBezTo>
                    <a:pt x="13480" y="1452"/>
                    <a:pt x="13078" y="1425"/>
                    <a:pt x="12588" y="1365"/>
                  </a:cubicBezTo>
                  <a:cubicBezTo>
                    <a:pt x="11168" y="1190"/>
                    <a:pt x="10940" y="138"/>
                    <a:pt x="10940" y="138"/>
                  </a:cubicBezTo>
                  <a:cubicBezTo>
                    <a:pt x="10864" y="87"/>
                    <a:pt x="10644" y="1"/>
                    <a:pt x="10319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-1231875" y="3131700"/>
              <a:ext cx="59625" cy="192875"/>
            </a:xfrm>
            <a:custGeom>
              <a:avLst/>
              <a:gdLst/>
              <a:ahLst/>
              <a:cxnLst/>
              <a:rect l="l" t="t" r="r" b="b"/>
              <a:pathLst>
                <a:path w="2385" h="7715" fill="none" extrusionOk="0">
                  <a:moveTo>
                    <a:pt x="1" y="1"/>
                  </a:moveTo>
                  <a:lnTo>
                    <a:pt x="2385" y="7715"/>
                  </a:lnTo>
                </a:path>
              </a:pathLst>
            </a:custGeom>
            <a:noFill/>
            <a:ln w="5250" cap="flat" cmpd="sng">
              <a:solidFill>
                <a:srgbClr val="FEF0E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-1456725" y="2885825"/>
              <a:ext cx="124950" cy="42100"/>
            </a:xfrm>
            <a:custGeom>
              <a:avLst/>
              <a:gdLst/>
              <a:ahLst/>
              <a:cxnLst/>
              <a:rect l="l" t="t" r="r" b="b"/>
              <a:pathLst>
                <a:path w="4998" h="1684" fill="none" extrusionOk="0">
                  <a:moveTo>
                    <a:pt x="4612" y="404"/>
                  </a:moveTo>
                  <a:cubicBezTo>
                    <a:pt x="4612" y="404"/>
                    <a:pt x="4997" y="1684"/>
                    <a:pt x="2052" y="1350"/>
                  </a:cubicBezTo>
                  <a:cubicBezTo>
                    <a:pt x="246" y="1123"/>
                    <a:pt x="1" y="1"/>
                    <a:pt x="1" y="1"/>
                  </a:cubicBezTo>
                </a:path>
              </a:pathLst>
            </a:custGeom>
            <a:noFill/>
            <a:ln w="5250" cap="rnd" cmpd="sng">
              <a:solidFill>
                <a:srgbClr val="FEF0E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-1565850" y="3416150"/>
              <a:ext cx="247325" cy="332325"/>
            </a:xfrm>
            <a:custGeom>
              <a:avLst/>
              <a:gdLst/>
              <a:ahLst/>
              <a:cxnLst/>
              <a:rect l="l" t="t" r="r" b="b"/>
              <a:pathLst>
                <a:path w="9893" h="13293" extrusionOk="0">
                  <a:moveTo>
                    <a:pt x="3454" y="1"/>
                  </a:moveTo>
                  <a:lnTo>
                    <a:pt x="0" y="544"/>
                  </a:lnTo>
                  <a:cubicBezTo>
                    <a:pt x="1876" y="4121"/>
                    <a:pt x="4822" y="6908"/>
                    <a:pt x="6855" y="9626"/>
                  </a:cubicBezTo>
                  <a:cubicBezTo>
                    <a:pt x="6855" y="9626"/>
                    <a:pt x="9116" y="13293"/>
                    <a:pt x="9725" y="13293"/>
                  </a:cubicBezTo>
                  <a:cubicBezTo>
                    <a:pt x="9836" y="13293"/>
                    <a:pt x="9892" y="13172"/>
                    <a:pt x="9871" y="12887"/>
                  </a:cubicBezTo>
                  <a:cubicBezTo>
                    <a:pt x="9643" y="9906"/>
                    <a:pt x="9099" y="10257"/>
                    <a:pt x="8258" y="8925"/>
                  </a:cubicBezTo>
                  <a:cubicBezTo>
                    <a:pt x="7083" y="7049"/>
                    <a:pt x="4418" y="2035"/>
                    <a:pt x="3454" y="1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-1517650" y="3153175"/>
              <a:ext cx="38175" cy="263000"/>
            </a:xfrm>
            <a:custGeom>
              <a:avLst/>
              <a:gdLst/>
              <a:ahLst/>
              <a:cxnLst/>
              <a:rect l="l" t="t" r="r" b="b"/>
              <a:pathLst>
                <a:path w="1527" h="10520" fill="none" extrusionOk="0">
                  <a:moveTo>
                    <a:pt x="1526" y="10520"/>
                  </a:moveTo>
                  <a:cubicBezTo>
                    <a:pt x="1526" y="10520"/>
                    <a:pt x="1" y="7820"/>
                    <a:pt x="53" y="4980"/>
                  </a:cubicBezTo>
                  <a:cubicBezTo>
                    <a:pt x="71" y="3683"/>
                    <a:pt x="1386" y="1"/>
                    <a:pt x="1386" y="1"/>
                  </a:cubicBezTo>
                </a:path>
              </a:pathLst>
            </a:custGeom>
            <a:noFill/>
            <a:ln w="5250" cap="flat" cmpd="sng">
              <a:solidFill>
                <a:srgbClr val="FEF0E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31"/>
          <p:cNvGrpSpPr/>
          <p:nvPr/>
        </p:nvGrpSpPr>
        <p:grpSpPr>
          <a:xfrm>
            <a:off x="6608258" y="1224636"/>
            <a:ext cx="2490164" cy="5021083"/>
            <a:chOff x="-52450" y="2638200"/>
            <a:chExt cx="928750" cy="1872700"/>
          </a:xfrm>
        </p:grpSpPr>
        <p:sp>
          <p:nvSpPr>
            <p:cNvPr id="898" name="Google Shape;898;p31"/>
            <p:cNvSpPr/>
            <p:nvPr/>
          </p:nvSpPr>
          <p:spPr>
            <a:xfrm>
              <a:off x="316575" y="4450850"/>
              <a:ext cx="134150" cy="60050"/>
            </a:xfrm>
            <a:custGeom>
              <a:avLst/>
              <a:gdLst/>
              <a:ahLst/>
              <a:cxnLst/>
              <a:rect l="l" t="t" r="r" b="b"/>
              <a:pathLst>
                <a:path w="5366" h="2402" extrusionOk="0">
                  <a:moveTo>
                    <a:pt x="3166" y="1"/>
                  </a:moveTo>
                  <a:cubicBezTo>
                    <a:pt x="3076" y="1"/>
                    <a:pt x="2985" y="15"/>
                    <a:pt x="2893" y="43"/>
                  </a:cubicBezTo>
                  <a:cubicBezTo>
                    <a:pt x="1982" y="288"/>
                    <a:pt x="1000" y="1147"/>
                    <a:pt x="194" y="1638"/>
                  </a:cubicBezTo>
                  <a:cubicBezTo>
                    <a:pt x="1" y="1761"/>
                    <a:pt x="36" y="2059"/>
                    <a:pt x="264" y="2112"/>
                  </a:cubicBezTo>
                  <a:cubicBezTo>
                    <a:pt x="398" y="2165"/>
                    <a:pt x="552" y="2188"/>
                    <a:pt x="703" y="2188"/>
                  </a:cubicBezTo>
                  <a:cubicBezTo>
                    <a:pt x="750" y="2188"/>
                    <a:pt x="797" y="2186"/>
                    <a:pt x="842" y="2182"/>
                  </a:cubicBezTo>
                  <a:cubicBezTo>
                    <a:pt x="860" y="2199"/>
                    <a:pt x="895" y="2199"/>
                    <a:pt x="930" y="2199"/>
                  </a:cubicBezTo>
                  <a:lnTo>
                    <a:pt x="983" y="2199"/>
                  </a:lnTo>
                  <a:cubicBezTo>
                    <a:pt x="1000" y="2287"/>
                    <a:pt x="1070" y="2357"/>
                    <a:pt x="1158" y="2375"/>
                  </a:cubicBezTo>
                  <a:cubicBezTo>
                    <a:pt x="1236" y="2393"/>
                    <a:pt x="1316" y="2402"/>
                    <a:pt x="1395" y="2402"/>
                  </a:cubicBezTo>
                  <a:cubicBezTo>
                    <a:pt x="1618" y="2402"/>
                    <a:pt x="1841" y="2333"/>
                    <a:pt x="2034" y="2217"/>
                  </a:cubicBezTo>
                  <a:lnTo>
                    <a:pt x="2087" y="2217"/>
                  </a:lnTo>
                  <a:cubicBezTo>
                    <a:pt x="3104" y="1901"/>
                    <a:pt x="4086" y="1551"/>
                    <a:pt x="5067" y="1147"/>
                  </a:cubicBezTo>
                  <a:cubicBezTo>
                    <a:pt x="5313" y="1077"/>
                    <a:pt x="5365" y="744"/>
                    <a:pt x="5138" y="621"/>
                  </a:cubicBezTo>
                  <a:lnTo>
                    <a:pt x="4804" y="376"/>
                  </a:lnTo>
                  <a:cubicBezTo>
                    <a:pt x="4752" y="341"/>
                    <a:pt x="4699" y="323"/>
                    <a:pt x="4647" y="323"/>
                  </a:cubicBezTo>
                  <a:cubicBezTo>
                    <a:pt x="4506" y="253"/>
                    <a:pt x="4349" y="183"/>
                    <a:pt x="4191" y="166"/>
                  </a:cubicBezTo>
                  <a:cubicBezTo>
                    <a:pt x="4076" y="82"/>
                    <a:pt x="3948" y="42"/>
                    <a:pt x="3819" y="42"/>
                  </a:cubicBezTo>
                  <a:cubicBezTo>
                    <a:pt x="3732" y="42"/>
                    <a:pt x="3644" y="60"/>
                    <a:pt x="3560" y="95"/>
                  </a:cubicBezTo>
                  <a:cubicBezTo>
                    <a:pt x="3433" y="32"/>
                    <a:pt x="3301" y="1"/>
                    <a:pt x="3166" y="1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608050" y="4451125"/>
              <a:ext cx="132825" cy="59600"/>
            </a:xfrm>
            <a:custGeom>
              <a:avLst/>
              <a:gdLst/>
              <a:ahLst/>
              <a:cxnLst/>
              <a:rect l="l" t="t" r="r" b="b"/>
              <a:pathLst>
                <a:path w="5313" h="2384" extrusionOk="0">
                  <a:moveTo>
                    <a:pt x="2133" y="0"/>
                  </a:moveTo>
                  <a:cubicBezTo>
                    <a:pt x="2012" y="0"/>
                    <a:pt x="1895" y="27"/>
                    <a:pt x="1789" y="84"/>
                  </a:cubicBezTo>
                  <a:cubicBezTo>
                    <a:pt x="1709" y="51"/>
                    <a:pt x="1625" y="36"/>
                    <a:pt x="1541" y="36"/>
                  </a:cubicBezTo>
                  <a:cubicBezTo>
                    <a:pt x="1403" y="36"/>
                    <a:pt x="1267" y="78"/>
                    <a:pt x="1157" y="155"/>
                  </a:cubicBezTo>
                  <a:cubicBezTo>
                    <a:pt x="982" y="190"/>
                    <a:pt x="842" y="242"/>
                    <a:pt x="702" y="312"/>
                  </a:cubicBezTo>
                  <a:cubicBezTo>
                    <a:pt x="631" y="312"/>
                    <a:pt x="579" y="330"/>
                    <a:pt x="544" y="365"/>
                  </a:cubicBezTo>
                  <a:lnTo>
                    <a:pt x="193" y="610"/>
                  </a:lnTo>
                  <a:cubicBezTo>
                    <a:pt x="0" y="733"/>
                    <a:pt x="35" y="1049"/>
                    <a:pt x="263" y="1119"/>
                  </a:cubicBezTo>
                  <a:cubicBezTo>
                    <a:pt x="1228" y="1522"/>
                    <a:pt x="2227" y="1890"/>
                    <a:pt x="3226" y="2188"/>
                  </a:cubicBezTo>
                  <a:lnTo>
                    <a:pt x="3296" y="2188"/>
                  </a:lnTo>
                  <a:cubicBezTo>
                    <a:pt x="3482" y="2321"/>
                    <a:pt x="3707" y="2383"/>
                    <a:pt x="3942" y="2383"/>
                  </a:cubicBezTo>
                  <a:cubicBezTo>
                    <a:pt x="4018" y="2383"/>
                    <a:pt x="4096" y="2376"/>
                    <a:pt x="4173" y="2364"/>
                  </a:cubicBezTo>
                  <a:cubicBezTo>
                    <a:pt x="4261" y="2346"/>
                    <a:pt x="4331" y="2276"/>
                    <a:pt x="4348" y="2188"/>
                  </a:cubicBezTo>
                  <a:lnTo>
                    <a:pt x="4401" y="2188"/>
                  </a:lnTo>
                  <a:cubicBezTo>
                    <a:pt x="4418" y="2188"/>
                    <a:pt x="4453" y="2171"/>
                    <a:pt x="4488" y="2171"/>
                  </a:cubicBezTo>
                  <a:cubicBezTo>
                    <a:pt x="4523" y="2174"/>
                    <a:pt x="4557" y="2175"/>
                    <a:pt x="4591" y="2175"/>
                  </a:cubicBezTo>
                  <a:cubicBezTo>
                    <a:pt x="4750" y="2175"/>
                    <a:pt x="4908" y="2144"/>
                    <a:pt x="5067" y="2101"/>
                  </a:cubicBezTo>
                  <a:cubicBezTo>
                    <a:pt x="5260" y="2030"/>
                    <a:pt x="5312" y="1750"/>
                    <a:pt x="5137" y="1627"/>
                  </a:cubicBezTo>
                  <a:cubicBezTo>
                    <a:pt x="4331" y="1136"/>
                    <a:pt x="3349" y="277"/>
                    <a:pt x="2437" y="49"/>
                  </a:cubicBezTo>
                  <a:cubicBezTo>
                    <a:pt x="2335" y="18"/>
                    <a:pt x="2232" y="0"/>
                    <a:pt x="2133" y="0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287650" y="3217975"/>
              <a:ext cx="409825" cy="1284875"/>
            </a:xfrm>
            <a:custGeom>
              <a:avLst/>
              <a:gdLst/>
              <a:ahLst/>
              <a:cxnLst/>
              <a:rect l="l" t="t" r="r" b="b"/>
              <a:pathLst>
                <a:path w="16393" h="51395" extrusionOk="0">
                  <a:moveTo>
                    <a:pt x="10289" y="0"/>
                  </a:moveTo>
                  <a:cubicBezTo>
                    <a:pt x="10099" y="0"/>
                    <a:pt x="9906" y="146"/>
                    <a:pt x="9748" y="304"/>
                  </a:cubicBezTo>
                  <a:lnTo>
                    <a:pt x="5278" y="4775"/>
                  </a:lnTo>
                  <a:cubicBezTo>
                    <a:pt x="4138" y="5914"/>
                    <a:pt x="2210" y="7229"/>
                    <a:pt x="1578" y="8754"/>
                  </a:cubicBezTo>
                  <a:cubicBezTo>
                    <a:pt x="1070" y="9999"/>
                    <a:pt x="982" y="11735"/>
                    <a:pt x="719" y="13050"/>
                  </a:cubicBezTo>
                  <a:cubicBezTo>
                    <a:pt x="281" y="15066"/>
                    <a:pt x="36" y="17135"/>
                    <a:pt x="1" y="19186"/>
                  </a:cubicBezTo>
                  <a:cubicBezTo>
                    <a:pt x="36" y="21009"/>
                    <a:pt x="176" y="22815"/>
                    <a:pt x="439" y="24621"/>
                  </a:cubicBezTo>
                  <a:cubicBezTo>
                    <a:pt x="965" y="28846"/>
                    <a:pt x="1491" y="33088"/>
                    <a:pt x="2490" y="37243"/>
                  </a:cubicBezTo>
                  <a:cubicBezTo>
                    <a:pt x="3489" y="41328"/>
                    <a:pt x="4945" y="45676"/>
                    <a:pt x="3542" y="49638"/>
                  </a:cubicBezTo>
                  <a:cubicBezTo>
                    <a:pt x="3770" y="49527"/>
                    <a:pt x="4012" y="49480"/>
                    <a:pt x="4257" y="49480"/>
                  </a:cubicBezTo>
                  <a:cubicBezTo>
                    <a:pt x="4788" y="49480"/>
                    <a:pt x="5337" y="49702"/>
                    <a:pt x="5804" y="49989"/>
                  </a:cubicBezTo>
                  <a:cubicBezTo>
                    <a:pt x="6487" y="50410"/>
                    <a:pt x="7083" y="50971"/>
                    <a:pt x="7837" y="51251"/>
                  </a:cubicBezTo>
                  <a:cubicBezTo>
                    <a:pt x="8105" y="51352"/>
                    <a:pt x="8444" y="51395"/>
                    <a:pt x="8826" y="51395"/>
                  </a:cubicBezTo>
                  <a:cubicBezTo>
                    <a:pt x="10699" y="51395"/>
                    <a:pt x="13598" y="50371"/>
                    <a:pt x="14079" y="50182"/>
                  </a:cubicBezTo>
                  <a:cubicBezTo>
                    <a:pt x="14522" y="50007"/>
                    <a:pt x="15172" y="49513"/>
                    <a:pt x="15625" y="49513"/>
                  </a:cubicBezTo>
                  <a:cubicBezTo>
                    <a:pt x="15762" y="49513"/>
                    <a:pt x="15882" y="49559"/>
                    <a:pt x="15972" y="49673"/>
                  </a:cubicBezTo>
                  <a:cubicBezTo>
                    <a:pt x="15446" y="47692"/>
                    <a:pt x="14833" y="45290"/>
                    <a:pt x="14587" y="43257"/>
                  </a:cubicBezTo>
                  <a:cubicBezTo>
                    <a:pt x="13272" y="32142"/>
                    <a:pt x="16393" y="20711"/>
                    <a:pt x="13921" y="9806"/>
                  </a:cubicBezTo>
                  <a:cubicBezTo>
                    <a:pt x="13430" y="7773"/>
                    <a:pt x="12816" y="5774"/>
                    <a:pt x="12062" y="3828"/>
                  </a:cubicBezTo>
                  <a:cubicBezTo>
                    <a:pt x="11642" y="2671"/>
                    <a:pt x="11186" y="1531"/>
                    <a:pt x="10713" y="409"/>
                  </a:cubicBezTo>
                  <a:cubicBezTo>
                    <a:pt x="10660" y="252"/>
                    <a:pt x="10555" y="111"/>
                    <a:pt x="10415" y="24"/>
                  </a:cubicBezTo>
                  <a:cubicBezTo>
                    <a:pt x="10373" y="8"/>
                    <a:pt x="10331" y="0"/>
                    <a:pt x="10289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426150" y="3469475"/>
              <a:ext cx="241600" cy="324150"/>
            </a:xfrm>
            <a:custGeom>
              <a:avLst/>
              <a:gdLst/>
              <a:ahLst/>
              <a:cxnLst/>
              <a:rect l="l" t="t" r="r" b="b"/>
              <a:pathLst>
                <a:path w="9664" h="12966" extrusionOk="0">
                  <a:moveTo>
                    <a:pt x="220" y="1"/>
                  </a:moveTo>
                  <a:cubicBezTo>
                    <a:pt x="185" y="1"/>
                    <a:pt x="150" y="27"/>
                    <a:pt x="141" y="79"/>
                  </a:cubicBezTo>
                  <a:cubicBezTo>
                    <a:pt x="141" y="430"/>
                    <a:pt x="158" y="798"/>
                    <a:pt x="176" y="1166"/>
                  </a:cubicBezTo>
                  <a:cubicBezTo>
                    <a:pt x="1" y="4532"/>
                    <a:pt x="930" y="7881"/>
                    <a:pt x="2823" y="10669"/>
                  </a:cubicBezTo>
                  <a:cubicBezTo>
                    <a:pt x="3560" y="11738"/>
                    <a:pt x="4576" y="12790"/>
                    <a:pt x="5926" y="12948"/>
                  </a:cubicBezTo>
                  <a:cubicBezTo>
                    <a:pt x="6044" y="12960"/>
                    <a:pt x="6162" y="12966"/>
                    <a:pt x="6280" y="12966"/>
                  </a:cubicBezTo>
                  <a:cubicBezTo>
                    <a:pt x="7203" y="12966"/>
                    <a:pt x="8121" y="12595"/>
                    <a:pt x="8556" y="11756"/>
                  </a:cubicBezTo>
                  <a:cubicBezTo>
                    <a:pt x="8594" y="11681"/>
                    <a:pt x="8524" y="11614"/>
                    <a:pt x="8456" y="11614"/>
                  </a:cubicBezTo>
                  <a:cubicBezTo>
                    <a:pt x="8428" y="11614"/>
                    <a:pt x="8401" y="11625"/>
                    <a:pt x="8381" y="11650"/>
                  </a:cubicBezTo>
                  <a:cubicBezTo>
                    <a:pt x="7854" y="12353"/>
                    <a:pt x="7128" y="12665"/>
                    <a:pt x="6376" y="12665"/>
                  </a:cubicBezTo>
                  <a:cubicBezTo>
                    <a:pt x="5702" y="12665"/>
                    <a:pt x="5007" y="12414"/>
                    <a:pt x="4419" y="11966"/>
                  </a:cubicBezTo>
                  <a:cubicBezTo>
                    <a:pt x="3314" y="11142"/>
                    <a:pt x="2595" y="9862"/>
                    <a:pt x="2017" y="8652"/>
                  </a:cubicBezTo>
                  <a:cubicBezTo>
                    <a:pt x="1386" y="7302"/>
                    <a:pt x="947" y="5865"/>
                    <a:pt x="719" y="4392"/>
                  </a:cubicBezTo>
                  <a:lnTo>
                    <a:pt x="719" y="4392"/>
                  </a:lnTo>
                  <a:cubicBezTo>
                    <a:pt x="1105" y="5742"/>
                    <a:pt x="1789" y="7004"/>
                    <a:pt x="2718" y="8056"/>
                  </a:cubicBezTo>
                  <a:cubicBezTo>
                    <a:pt x="3864" y="9319"/>
                    <a:pt x="5469" y="9997"/>
                    <a:pt x="7102" y="9997"/>
                  </a:cubicBezTo>
                  <a:cubicBezTo>
                    <a:pt x="7919" y="9997"/>
                    <a:pt x="8743" y="9827"/>
                    <a:pt x="9520" y="9476"/>
                  </a:cubicBezTo>
                  <a:cubicBezTo>
                    <a:pt x="9664" y="9429"/>
                    <a:pt x="9590" y="9207"/>
                    <a:pt x="9456" y="9207"/>
                  </a:cubicBezTo>
                  <a:cubicBezTo>
                    <a:pt x="9443" y="9207"/>
                    <a:pt x="9429" y="9209"/>
                    <a:pt x="9415" y="9213"/>
                  </a:cubicBezTo>
                  <a:cubicBezTo>
                    <a:pt x="8643" y="9518"/>
                    <a:pt x="7858" y="9668"/>
                    <a:pt x="7093" y="9668"/>
                  </a:cubicBezTo>
                  <a:cubicBezTo>
                    <a:pt x="5304" y="9668"/>
                    <a:pt x="3622" y="8846"/>
                    <a:pt x="2455" y="7250"/>
                  </a:cubicBezTo>
                  <a:cubicBezTo>
                    <a:pt x="1368" y="5760"/>
                    <a:pt x="790" y="3954"/>
                    <a:pt x="509" y="2113"/>
                  </a:cubicBezTo>
                  <a:cubicBezTo>
                    <a:pt x="492" y="1587"/>
                    <a:pt x="474" y="1061"/>
                    <a:pt x="474" y="518"/>
                  </a:cubicBezTo>
                  <a:cubicBezTo>
                    <a:pt x="474" y="445"/>
                    <a:pt x="425" y="408"/>
                    <a:pt x="358" y="408"/>
                  </a:cubicBezTo>
                  <a:cubicBezTo>
                    <a:pt x="345" y="408"/>
                    <a:pt x="331" y="410"/>
                    <a:pt x="316" y="413"/>
                  </a:cubicBezTo>
                  <a:cubicBezTo>
                    <a:pt x="316" y="307"/>
                    <a:pt x="299" y="185"/>
                    <a:pt x="299" y="79"/>
                  </a:cubicBezTo>
                  <a:cubicBezTo>
                    <a:pt x="290" y="27"/>
                    <a:pt x="255" y="1"/>
                    <a:pt x="220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304500" y="3486800"/>
              <a:ext cx="209350" cy="1019050"/>
            </a:xfrm>
            <a:custGeom>
              <a:avLst/>
              <a:gdLst/>
              <a:ahLst/>
              <a:cxnLst/>
              <a:rect l="l" t="t" r="r" b="b"/>
              <a:pathLst>
                <a:path w="8374" h="40762" extrusionOk="0">
                  <a:moveTo>
                    <a:pt x="4623" y="0"/>
                  </a:moveTo>
                  <a:cubicBezTo>
                    <a:pt x="4595" y="0"/>
                    <a:pt x="4569" y="18"/>
                    <a:pt x="4569" y="53"/>
                  </a:cubicBezTo>
                  <a:cubicBezTo>
                    <a:pt x="4551" y="544"/>
                    <a:pt x="4516" y="1034"/>
                    <a:pt x="4463" y="1525"/>
                  </a:cubicBezTo>
                  <a:cubicBezTo>
                    <a:pt x="4446" y="1543"/>
                    <a:pt x="4428" y="1560"/>
                    <a:pt x="4428" y="1578"/>
                  </a:cubicBezTo>
                  <a:lnTo>
                    <a:pt x="4428" y="1736"/>
                  </a:lnTo>
                  <a:cubicBezTo>
                    <a:pt x="4271" y="3243"/>
                    <a:pt x="3920" y="4716"/>
                    <a:pt x="3359" y="6119"/>
                  </a:cubicBezTo>
                  <a:cubicBezTo>
                    <a:pt x="2973" y="7083"/>
                    <a:pt x="2500" y="7994"/>
                    <a:pt x="1939" y="8854"/>
                  </a:cubicBezTo>
                  <a:cubicBezTo>
                    <a:pt x="1378" y="9730"/>
                    <a:pt x="589" y="10431"/>
                    <a:pt x="28" y="11308"/>
                  </a:cubicBezTo>
                  <a:cubicBezTo>
                    <a:pt x="0" y="11363"/>
                    <a:pt x="49" y="11429"/>
                    <a:pt x="105" y="11429"/>
                  </a:cubicBezTo>
                  <a:cubicBezTo>
                    <a:pt x="120" y="11429"/>
                    <a:pt x="136" y="11424"/>
                    <a:pt x="151" y="11413"/>
                  </a:cubicBezTo>
                  <a:cubicBezTo>
                    <a:pt x="1676" y="10379"/>
                    <a:pt x="2798" y="8170"/>
                    <a:pt x="3499" y="6504"/>
                  </a:cubicBezTo>
                  <a:cubicBezTo>
                    <a:pt x="3920" y="5487"/>
                    <a:pt x="4253" y="4436"/>
                    <a:pt x="4463" y="3349"/>
                  </a:cubicBezTo>
                  <a:cubicBezTo>
                    <a:pt x="4656" y="15866"/>
                    <a:pt x="5989" y="28384"/>
                    <a:pt x="8022" y="40726"/>
                  </a:cubicBezTo>
                  <a:cubicBezTo>
                    <a:pt x="8128" y="40726"/>
                    <a:pt x="8250" y="40744"/>
                    <a:pt x="8373" y="40761"/>
                  </a:cubicBezTo>
                  <a:cubicBezTo>
                    <a:pt x="6287" y="28103"/>
                    <a:pt x="5182" y="15358"/>
                    <a:pt x="4586" y="2542"/>
                  </a:cubicBezTo>
                  <a:cubicBezTo>
                    <a:pt x="4691" y="1718"/>
                    <a:pt x="4726" y="894"/>
                    <a:pt x="4691" y="53"/>
                  </a:cubicBezTo>
                  <a:cubicBezTo>
                    <a:pt x="4683" y="18"/>
                    <a:pt x="4652" y="0"/>
                    <a:pt x="4623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324475" y="2709025"/>
              <a:ext cx="209975" cy="448675"/>
            </a:xfrm>
            <a:custGeom>
              <a:avLst/>
              <a:gdLst/>
              <a:ahLst/>
              <a:cxnLst/>
              <a:rect l="l" t="t" r="r" b="b"/>
              <a:pathLst>
                <a:path w="8399" h="17947" extrusionOk="0">
                  <a:moveTo>
                    <a:pt x="4973" y="1"/>
                  </a:moveTo>
                  <a:cubicBezTo>
                    <a:pt x="4304" y="1"/>
                    <a:pt x="3586" y="170"/>
                    <a:pt x="2946" y="360"/>
                  </a:cubicBezTo>
                  <a:lnTo>
                    <a:pt x="1981" y="1500"/>
                  </a:lnTo>
                  <a:cubicBezTo>
                    <a:pt x="2472" y="5059"/>
                    <a:pt x="1789" y="8688"/>
                    <a:pt x="0" y="11809"/>
                  </a:cubicBezTo>
                  <a:cubicBezTo>
                    <a:pt x="877" y="12598"/>
                    <a:pt x="1420" y="13667"/>
                    <a:pt x="1999" y="14701"/>
                  </a:cubicBezTo>
                  <a:cubicBezTo>
                    <a:pt x="2560" y="15718"/>
                    <a:pt x="3209" y="16753"/>
                    <a:pt x="4190" y="17401"/>
                  </a:cubicBezTo>
                  <a:cubicBezTo>
                    <a:pt x="4702" y="17746"/>
                    <a:pt x="5343" y="17947"/>
                    <a:pt x="5965" y="17947"/>
                  </a:cubicBezTo>
                  <a:cubicBezTo>
                    <a:pt x="6514" y="17947"/>
                    <a:pt x="7049" y="17790"/>
                    <a:pt x="7469" y="17436"/>
                  </a:cubicBezTo>
                  <a:cubicBezTo>
                    <a:pt x="8153" y="16893"/>
                    <a:pt x="8398" y="15946"/>
                    <a:pt x="8380" y="15070"/>
                  </a:cubicBezTo>
                  <a:cubicBezTo>
                    <a:pt x="8345" y="14193"/>
                    <a:pt x="8065" y="13351"/>
                    <a:pt x="7855" y="12492"/>
                  </a:cubicBezTo>
                  <a:cubicBezTo>
                    <a:pt x="7399" y="10634"/>
                    <a:pt x="7188" y="8706"/>
                    <a:pt x="7276" y="6795"/>
                  </a:cubicBezTo>
                  <a:cubicBezTo>
                    <a:pt x="7346" y="5252"/>
                    <a:pt x="7592" y="3726"/>
                    <a:pt x="7364" y="2219"/>
                  </a:cubicBezTo>
                  <a:cubicBezTo>
                    <a:pt x="7311" y="1658"/>
                    <a:pt x="7101" y="1132"/>
                    <a:pt x="6750" y="694"/>
                  </a:cubicBezTo>
                  <a:cubicBezTo>
                    <a:pt x="6297" y="179"/>
                    <a:pt x="5660" y="1"/>
                    <a:pt x="4973" y="1"/>
                  </a:cubicBezTo>
                  <a:close/>
                </a:path>
              </a:pathLst>
            </a:custGeom>
            <a:solidFill>
              <a:srgbClr val="BA4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224100" y="2938775"/>
              <a:ext cx="363800" cy="368200"/>
            </a:xfrm>
            <a:custGeom>
              <a:avLst/>
              <a:gdLst/>
              <a:ahLst/>
              <a:cxnLst/>
              <a:rect l="l" t="t" r="r" b="b"/>
              <a:pathLst>
                <a:path w="14552" h="14728" extrusionOk="0">
                  <a:moveTo>
                    <a:pt x="9298" y="0"/>
                  </a:moveTo>
                  <a:cubicBezTo>
                    <a:pt x="9185" y="0"/>
                    <a:pt x="9072" y="3"/>
                    <a:pt x="8959" y="6"/>
                  </a:cubicBezTo>
                  <a:cubicBezTo>
                    <a:pt x="6575" y="94"/>
                    <a:pt x="4068" y="1163"/>
                    <a:pt x="2069" y="2461"/>
                  </a:cubicBezTo>
                  <a:cubicBezTo>
                    <a:pt x="1596" y="3741"/>
                    <a:pt x="895" y="4915"/>
                    <a:pt x="1" y="5932"/>
                  </a:cubicBezTo>
                  <a:cubicBezTo>
                    <a:pt x="614" y="6914"/>
                    <a:pt x="1263" y="7861"/>
                    <a:pt x="1982" y="8790"/>
                  </a:cubicBezTo>
                  <a:cubicBezTo>
                    <a:pt x="2245" y="8439"/>
                    <a:pt x="2525" y="8106"/>
                    <a:pt x="2788" y="7755"/>
                  </a:cubicBezTo>
                  <a:cubicBezTo>
                    <a:pt x="2981" y="8246"/>
                    <a:pt x="3086" y="8772"/>
                    <a:pt x="3279" y="9263"/>
                  </a:cubicBezTo>
                  <a:cubicBezTo>
                    <a:pt x="3472" y="9736"/>
                    <a:pt x="3647" y="10227"/>
                    <a:pt x="3787" y="10718"/>
                  </a:cubicBezTo>
                  <a:cubicBezTo>
                    <a:pt x="4085" y="11858"/>
                    <a:pt x="4085" y="13085"/>
                    <a:pt x="4085" y="14277"/>
                  </a:cubicBezTo>
                  <a:cubicBezTo>
                    <a:pt x="4162" y="14275"/>
                    <a:pt x="4238" y="14275"/>
                    <a:pt x="4315" y="14275"/>
                  </a:cubicBezTo>
                  <a:cubicBezTo>
                    <a:pt x="5009" y="14275"/>
                    <a:pt x="5703" y="14347"/>
                    <a:pt x="6382" y="14505"/>
                  </a:cubicBezTo>
                  <a:cubicBezTo>
                    <a:pt x="7252" y="14674"/>
                    <a:pt x="8138" y="14727"/>
                    <a:pt x="9024" y="14727"/>
                  </a:cubicBezTo>
                  <a:cubicBezTo>
                    <a:pt x="9799" y="14727"/>
                    <a:pt x="10575" y="14686"/>
                    <a:pt x="11344" y="14645"/>
                  </a:cubicBezTo>
                  <a:lnTo>
                    <a:pt x="13553" y="14505"/>
                  </a:lnTo>
                  <a:cubicBezTo>
                    <a:pt x="13588" y="12454"/>
                    <a:pt x="13903" y="10420"/>
                    <a:pt x="14096" y="8369"/>
                  </a:cubicBezTo>
                  <a:cubicBezTo>
                    <a:pt x="14184" y="7317"/>
                    <a:pt x="14552" y="6370"/>
                    <a:pt x="14412" y="5301"/>
                  </a:cubicBezTo>
                  <a:cubicBezTo>
                    <a:pt x="14289" y="4530"/>
                    <a:pt x="14026" y="3776"/>
                    <a:pt x="13658" y="3092"/>
                  </a:cubicBezTo>
                  <a:cubicBezTo>
                    <a:pt x="13219" y="2163"/>
                    <a:pt x="12729" y="1234"/>
                    <a:pt x="11905" y="655"/>
                  </a:cubicBezTo>
                  <a:cubicBezTo>
                    <a:pt x="11156" y="140"/>
                    <a:pt x="10213" y="0"/>
                    <a:pt x="9298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-52450" y="2928400"/>
              <a:ext cx="324350" cy="310775"/>
            </a:xfrm>
            <a:custGeom>
              <a:avLst/>
              <a:gdLst/>
              <a:ahLst/>
              <a:cxnLst/>
              <a:rect l="l" t="t" r="r" b="b"/>
              <a:pathLst>
                <a:path w="12974" h="12431" extrusionOk="0">
                  <a:moveTo>
                    <a:pt x="1788" y="1"/>
                  </a:moveTo>
                  <a:cubicBezTo>
                    <a:pt x="1788" y="579"/>
                    <a:pt x="2086" y="1123"/>
                    <a:pt x="2595" y="1403"/>
                  </a:cubicBezTo>
                  <a:lnTo>
                    <a:pt x="0" y="456"/>
                  </a:lnTo>
                  <a:lnTo>
                    <a:pt x="0" y="456"/>
                  </a:lnTo>
                  <a:cubicBezTo>
                    <a:pt x="70" y="1421"/>
                    <a:pt x="806" y="2227"/>
                    <a:pt x="1666" y="2648"/>
                  </a:cubicBezTo>
                  <a:cubicBezTo>
                    <a:pt x="2525" y="3069"/>
                    <a:pt x="3506" y="3174"/>
                    <a:pt x="4453" y="3279"/>
                  </a:cubicBezTo>
                  <a:cubicBezTo>
                    <a:pt x="5856" y="6277"/>
                    <a:pt x="6960" y="9433"/>
                    <a:pt x="8363" y="12431"/>
                  </a:cubicBezTo>
                  <a:cubicBezTo>
                    <a:pt x="9958" y="11186"/>
                    <a:pt x="11483" y="9889"/>
                    <a:pt x="12973" y="8521"/>
                  </a:cubicBezTo>
                  <a:lnTo>
                    <a:pt x="11659" y="6435"/>
                  </a:lnTo>
                  <a:cubicBezTo>
                    <a:pt x="10800" y="7329"/>
                    <a:pt x="9958" y="8241"/>
                    <a:pt x="9099" y="9152"/>
                  </a:cubicBezTo>
                  <a:cubicBezTo>
                    <a:pt x="8643" y="7872"/>
                    <a:pt x="6119" y="4050"/>
                    <a:pt x="5628" y="3244"/>
                  </a:cubicBezTo>
                  <a:cubicBezTo>
                    <a:pt x="4751" y="1789"/>
                    <a:pt x="3278" y="825"/>
                    <a:pt x="1788" y="1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47075" y="2982375"/>
              <a:ext cx="40300" cy="52525"/>
            </a:xfrm>
            <a:custGeom>
              <a:avLst/>
              <a:gdLst/>
              <a:ahLst/>
              <a:cxnLst/>
              <a:rect l="l" t="t" r="r" b="b"/>
              <a:pathLst>
                <a:path w="1612" h="2101" extrusionOk="0">
                  <a:moveTo>
                    <a:pt x="1311" y="0"/>
                  </a:moveTo>
                  <a:cubicBezTo>
                    <a:pt x="1161" y="0"/>
                    <a:pt x="1007" y="97"/>
                    <a:pt x="998" y="296"/>
                  </a:cubicBezTo>
                  <a:cubicBezTo>
                    <a:pt x="945" y="910"/>
                    <a:pt x="577" y="1348"/>
                    <a:pt x="139" y="1751"/>
                  </a:cubicBezTo>
                  <a:cubicBezTo>
                    <a:pt x="1" y="1859"/>
                    <a:pt x="104" y="2100"/>
                    <a:pt x="262" y="2100"/>
                  </a:cubicBezTo>
                  <a:cubicBezTo>
                    <a:pt x="284" y="2100"/>
                    <a:pt x="308" y="2095"/>
                    <a:pt x="332" y="2084"/>
                  </a:cubicBezTo>
                  <a:cubicBezTo>
                    <a:pt x="1086" y="1821"/>
                    <a:pt x="1489" y="1050"/>
                    <a:pt x="1594" y="296"/>
                  </a:cubicBezTo>
                  <a:cubicBezTo>
                    <a:pt x="1612" y="101"/>
                    <a:pt x="1464" y="0"/>
                    <a:pt x="1311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59750" y="2990300"/>
              <a:ext cx="38150" cy="60725"/>
            </a:xfrm>
            <a:custGeom>
              <a:avLst/>
              <a:gdLst/>
              <a:ahLst/>
              <a:cxnLst/>
              <a:rect l="l" t="t" r="r" b="b"/>
              <a:pathLst>
                <a:path w="1526" h="2429" extrusionOk="0">
                  <a:moveTo>
                    <a:pt x="1341" y="1"/>
                  </a:moveTo>
                  <a:cubicBezTo>
                    <a:pt x="1301" y="1"/>
                    <a:pt x="1260" y="16"/>
                    <a:pt x="1227" y="49"/>
                  </a:cubicBezTo>
                  <a:cubicBezTo>
                    <a:pt x="1017" y="330"/>
                    <a:pt x="842" y="645"/>
                    <a:pt x="719" y="978"/>
                  </a:cubicBezTo>
                  <a:cubicBezTo>
                    <a:pt x="544" y="1311"/>
                    <a:pt x="281" y="1574"/>
                    <a:pt x="105" y="1890"/>
                  </a:cubicBezTo>
                  <a:cubicBezTo>
                    <a:pt x="0" y="2065"/>
                    <a:pt x="70" y="2276"/>
                    <a:pt x="228" y="2381"/>
                  </a:cubicBezTo>
                  <a:lnTo>
                    <a:pt x="263" y="2398"/>
                  </a:lnTo>
                  <a:cubicBezTo>
                    <a:pt x="303" y="2418"/>
                    <a:pt x="349" y="2428"/>
                    <a:pt x="398" y="2428"/>
                  </a:cubicBezTo>
                  <a:cubicBezTo>
                    <a:pt x="479" y="2428"/>
                    <a:pt x="566" y="2401"/>
                    <a:pt x="631" y="2346"/>
                  </a:cubicBezTo>
                  <a:lnTo>
                    <a:pt x="649" y="2346"/>
                  </a:lnTo>
                  <a:cubicBezTo>
                    <a:pt x="649" y="2346"/>
                    <a:pt x="649" y="2328"/>
                    <a:pt x="649" y="2328"/>
                  </a:cubicBezTo>
                  <a:cubicBezTo>
                    <a:pt x="754" y="2206"/>
                    <a:pt x="842" y="2065"/>
                    <a:pt x="912" y="1925"/>
                  </a:cubicBezTo>
                  <a:cubicBezTo>
                    <a:pt x="1035" y="1732"/>
                    <a:pt x="1157" y="1504"/>
                    <a:pt x="1245" y="1294"/>
                  </a:cubicBezTo>
                  <a:cubicBezTo>
                    <a:pt x="1455" y="943"/>
                    <a:pt x="1525" y="523"/>
                    <a:pt x="1490" y="119"/>
                  </a:cubicBezTo>
                  <a:cubicBezTo>
                    <a:pt x="1469" y="43"/>
                    <a:pt x="1406" y="1"/>
                    <a:pt x="134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63800" y="3011450"/>
              <a:ext cx="48125" cy="65675"/>
            </a:xfrm>
            <a:custGeom>
              <a:avLst/>
              <a:gdLst/>
              <a:ahLst/>
              <a:cxnLst/>
              <a:rect l="l" t="t" r="r" b="b"/>
              <a:pathLst>
                <a:path w="1925" h="2627" extrusionOk="0">
                  <a:moveTo>
                    <a:pt x="1565" y="1"/>
                  </a:moveTo>
                  <a:cubicBezTo>
                    <a:pt x="1495" y="1"/>
                    <a:pt x="1425" y="45"/>
                    <a:pt x="1398" y="132"/>
                  </a:cubicBezTo>
                  <a:cubicBezTo>
                    <a:pt x="1223" y="816"/>
                    <a:pt x="960" y="1552"/>
                    <a:pt x="347" y="1956"/>
                  </a:cubicBezTo>
                  <a:cubicBezTo>
                    <a:pt x="1" y="2177"/>
                    <a:pt x="233" y="2627"/>
                    <a:pt x="536" y="2627"/>
                  </a:cubicBezTo>
                  <a:cubicBezTo>
                    <a:pt x="617" y="2627"/>
                    <a:pt x="703" y="2595"/>
                    <a:pt x="785" y="2517"/>
                  </a:cubicBezTo>
                  <a:cubicBezTo>
                    <a:pt x="1434" y="1886"/>
                    <a:pt x="1924" y="1062"/>
                    <a:pt x="1732" y="132"/>
                  </a:cubicBezTo>
                  <a:cubicBezTo>
                    <a:pt x="1705" y="45"/>
                    <a:pt x="1635" y="1"/>
                    <a:pt x="1565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279325" y="2928900"/>
              <a:ext cx="400200" cy="726650"/>
            </a:xfrm>
            <a:custGeom>
              <a:avLst/>
              <a:gdLst/>
              <a:ahLst/>
              <a:cxnLst/>
              <a:rect l="l" t="t" r="r" b="b"/>
              <a:pathLst>
                <a:path w="16008" h="29066" extrusionOk="0">
                  <a:moveTo>
                    <a:pt x="9016" y="0"/>
                  </a:moveTo>
                  <a:cubicBezTo>
                    <a:pt x="8792" y="0"/>
                    <a:pt x="8795" y="460"/>
                    <a:pt x="8784" y="1138"/>
                  </a:cubicBezTo>
                  <a:cubicBezTo>
                    <a:pt x="8766" y="2803"/>
                    <a:pt x="8223" y="4258"/>
                    <a:pt x="7557" y="5766"/>
                  </a:cubicBezTo>
                  <a:cubicBezTo>
                    <a:pt x="6645" y="7870"/>
                    <a:pt x="5470" y="9816"/>
                    <a:pt x="4348" y="11797"/>
                  </a:cubicBezTo>
                  <a:cubicBezTo>
                    <a:pt x="3752" y="12831"/>
                    <a:pt x="3086" y="13918"/>
                    <a:pt x="1999" y="14444"/>
                  </a:cubicBezTo>
                  <a:cubicBezTo>
                    <a:pt x="1631" y="14620"/>
                    <a:pt x="1193" y="14742"/>
                    <a:pt x="1017" y="15110"/>
                  </a:cubicBezTo>
                  <a:cubicBezTo>
                    <a:pt x="947" y="15268"/>
                    <a:pt x="912" y="15426"/>
                    <a:pt x="912" y="15584"/>
                  </a:cubicBezTo>
                  <a:lnTo>
                    <a:pt x="474" y="20668"/>
                  </a:lnTo>
                  <a:cubicBezTo>
                    <a:pt x="228" y="23456"/>
                    <a:pt x="1" y="26296"/>
                    <a:pt x="421" y="29066"/>
                  </a:cubicBezTo>
                  <a:cubicBezTo>
                    <a:pt x="4103" y="24052"/>
                    <a:pt x="8644" y="19739"/>
                    <a:pt x="13816" y="16303"/>
                  </a:cubicBezTo>
                  <a:cubicBezTo>
                    <a:pt x="14815" y="15654"/>
                    <a:pt x="15954" y="14830"/>
                    <a:pt x="16007" y="13620"/>
                  </a:cubicBezTo>
                  <a:cubicBezTo>
                    <a:pt x="16007" y="13322"/>
                    <a:pt x="15972" y="13007"/>
                    <a:pt x="15884" y="12709"/>
                  </a:cubicBezTo>
                  <a:cubicBezTo>
                    <a:pt x="15078" y="9115"/>
                    <a:pt x="13553" y="5713"/>
                    <a:pt x="11414" y="2698"/>
                  </a:cubicBezTo>
                  <a:cubicBezTo>
                    <a:pt x="10888" y="1944"/>
                    <a:pt x="10309" y="1208"/>
                    <a:pt x="9678" y="507"/>
                  </a:cubicBezTo>
                  <a:cubicBezTo>
                    <a:pt x="9351" y="154"/>
                    <a:pt x="9146" y="0"/>
                    <a:pt x="9016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296125" y="2951075"/>
              <a:ext cx="235250" cy="376700"/>
            </a:xfrm>
            <a:custGeom>
              <a:avLst/>
              <a:gdLst/>
              <a:ahLst/>
              <a:cxnLst/>
              <a:rect l="l" t="t" r="r" b="b"/>
              <a:pathLst>
                <a:path w="9410" h="15068" extrusionOk="0">
                  <a:moveTo>
                    <a:pt x="9164" y="1"/>
                  </a:moveTo>
                  <a:cubicBezTo>
                    <a:pt x="9037" y="1"/>
                    <a:pt x="8901" y="84"/>
                    <a:pt x="8883" y="251"/>
                  </a:cubicBezTo>
                  <a:cubicBezTo>
                    <a:pt x="8585" y="3319"/>
                    <a:pt x="7744" y="6247"/>
                    <a:pt x="6043" y="8859"/>
                  </a:cubicBezTo>
                  <a:cubicBezTo>
                    <a:pt x="4395" y="11383"/>
                    <a:pt x="2309" y="13014"/>
                    <a:pt x="65" y="14942"/>
                  </a:cubicBezTo>
                  <a:cubicBezTo>
                    <a:pt x="1" y="14990"/>
                    <a:pt x="68" y="15067"/>
                    <a:pt x="134" y="15067"/>
                  </a:cubicBezTo>
                  <a:cubicBezTo>
                    <a:pt x="140" y="15067"/>
                    <a:pt x="146" y="15067"/>
                    <a:pt x="153" y="15065"/>
                  </a:cubicBezTo>
                  <a:cubicBezTo>
                    <a:pt x="5517" y="12646"/>
                    <a:pt x="8883" y="5826"/>
                    <a:pt x="9392" y="251"/>
                  </a:cubicBezTo>
                  <a:cubicBezTo>
                    <a:pt x="9409" y="84"/>
                    <a:pt x="9291" y="1"/>
                    <a:pt x="9164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295475" y="3325550"/>
              <a:ext cx="58450" cy="44425"/>
            </a:xfrm>
            <a:custGeom>
              <a:avLst/>
              <a:gdLst/>
              <a:ahLst/>
              <a:cxnLst/>
              <a:rect l="l" t="t" r="r" b="b"/>
              <a:pathLst>
                <a:path w="2338" h="1777" extrusionOk="0">
                  <a:moveTo>
                    <a:pt x="2166" y="0"/>
                  </a:moveTo>
                  <a:cubicBezTo>
                    <a:pt x="2134" y="0"/>
                    <a:pt x="2105" y="15"/>
                    <a:pt x="2089" y="51"/>
                  </a:cubicBezTo>
                  <a:cubicBezTo>
                    <a:pt x="1827" y="507"/>
                    <a:pt x="1634" y="980"/>
                    <a:pt x="1476" y="1489"/>
                  </a:cubicBezTo>
                  <a:lnTo>
                    <a:pt x="231" y="892"/>
                  </a:lnTo>
                  <a:cubicBezTo>
                    <a:pt x="217" y="886"/>
                    <a:pt x="202" y="884"/>
                    <a:pt x="188" y="884"/>
                  </a:cubicBezTo>
                  <a:cubicBezTo>
                    <a:pt x="83" y="884"/>
                    <a:pt x="0" y="1041"/>
                    <a:pt x="108" y="1103"/>
                  </a:cubicBezTo>
                  <a:lnTo>
                    <a:pt x="1493" y="1752"/>
                  </a:lnTo>
                  <a:cubicBezTo>
                    <a:pt x="1516" y="1768"/>
                    <a:pt x="1540" y="1776"/>
                    <a:pt x="1563" y="1776"/>
                  </a:cubicBezTo>
                  <a:cubicBezTo>
                    <a:pt x="1613" y="1776"/>
                    <a:pt x="1657" y="1741"/>
                    <a:pt x="1669" y="1681"/>
                  </a:cubicBezTo>
                  <a:cubicBezTo>
                    <a:pt x="1827" y="1155"/>
                    <a:pt x="2037" y="647"/>
                    <a:pt x="2300" y="174"/>
                  </a:cubicBezTo>
                  <a:cubicBezTo>
                    <a:pt x="2337" y="87"/>
                    <a:pt x="2243" y="0"/>
                    <a:pt x="2166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347700" y="3252625"/>
              <a:ext cx="89425" cy="88100"/>
            </a:xfrm>
            <a:custGeom>
              <a:avLst/>
              <a:gdLst/>
              <a:ahLst/>
              <a:cxnLst/>
              <a:rect l="l" t="t" r="r" b="b"/>
              <a:pathLst>
                <a:path w="3577" h="3524" extrusionOk="0">
                  <a:moveTo>
                    <a:pt x="3435" y="1"/>
                  </a:moveTo>
                  <a:cubicBezTo>
                    <a:pt x="3362" y="1"/>
                    <a:pt x="3288" y="49"/>
                    <a:pt x="3279" y="145"/>
                  </a:cubicBezTo>
                  <a:cubicBezTo>
                    <a:pt x="3226" y="671"/>
                    <a:pt x="3156" y="1197"/>
                    <a:pt x="3104" y="1723"/>
                  </a:cubicBezTo>
                  <a:cubicBezTo>
                    <a:pt x="2901" y="1671"/>
                    <a:pt x="2680" y="1625"/>
                    <a:pt x="2467" y="1625"/>
                  </a:cubicBezTo>
                  <a:cubicBezTo>
                    <a:pt x="2181" y="1625"/>
                    <a:pt x="1909" y="1708"/>
                    <a:pt x="1719" y="1969"/>
                  </a:cubicBezTo>
                  <a:cubicBezTo>
                    <a:pt x="1648" y="2056"/>
                    <a:pt x="1596" y="2161"/>
                    <a:pt x="1578" y="2267"/>
                  </a:cubicBezTo>
                  <a:cubicBezTo>
                    <a:pt x="1508" y="2582"/>
                    <a:pt x="1596" y="2617"/>
                    <a:pt x="1315" y="2880"/>
                  </a:cubicBezTo>
                  <a:cubicBezTo>
                    <a:pt x="1178" y="3009"/>
                    <a:pt x="1113" y="3053"/>
                    <a:pt x="1044" y="3053"/>
                  </a:cubicBezTo>
                  <a:cubicBezTo>
                    <a:pt x="973" y="3053"/>
                    <a:pt x="898" y="3004"/>
                    <a:pt x="737" y="2950"/>
                  </a:cubicBezTo>
                  <a:cubicBezTo>
                    <a:pt x="544" y="2880"/>
                    <a:pt x="334" y="2828"/>
                    <a:pt x="141" y="2828"/>
                  </a:cubicBezTo>
                  <a:cubicBezTo>
                    <a:pt x="18" y="2828"/>
                    <a:pt x="0" y="3003"/>
                    <a:pt x="106" y="3021"/>
                  </a:cubicBezTo>
                  <a:cubicBezTo>
                    <a:pt x="491" y="3143"/>
                    <a:pt x="842" y="3424"/>
                    <a:pt x="1210" y="3494"/>
                  </a:cubicBezTo>
                  <a:cubicBezTo>
                    <a:pt x="1256" y="3514"/>
                    <a:pt x="1305" y="3523"/>
                    <a:pt x="1354" y="3523"/>
                  </a:cubicBezTo>
                  <a:cubicBezTo>
                    <a:pt x="1436" y="3523"/>
                    <a:pt x="1519" y="3496"/>
                    <a:pt x="1596" y="3441"/>
                  </a:cubicBezTo>
                  <a:cubicBezTo>
                    <a:pt x="1754" y="3319"/>
                    <a:pt x="1841" y="3126"/>
                    <a:pt x="1859" y="2933"/>
                  </a:cubicBezTo>
                  <a:cubicBezTo>
                    <a:pt x="1929" y="2565"/>
                    <a:pt x="1684" y="2214"/>
                    <a:pt x="2297" y="1969"/>
                  </a:cubicBezTo>
                  <a:cubicBezTo>
                    <a:pt x="2360" y="1942"/>
                    <a:pt x="2435" y="1931"/>
                    <a:pt x="2515" y="1931"/>
                  </a:cubicBezTo>
                  <a:cubicBezTo>
                    <a:pt x="2747" y="1931"/>
                    <a:pt x="3026" y="2022"/>
                    <a:pt x="3209" y="2074"/>
                  </a:cubicBezTo>
                  <a:cubicBezTo>
                    <a:pt x="3222" y="2079"/>
                    <a:pt x="3236" y="2082"/>
                    <a:pt x="3250" y="2082"/>
                  </a:cubicBezTo>
                  <a:cubicBezTo>
                    <a:pt x="3326" y="2082"/>
                    <a:pt x="3402" y="2005"/>
                    <a:pt x="3402" y="1916"/>
                  </a:cubicBezTo>
                  <a:lnTo>
                    <a:pt x="3577" y="145"/>
                  </a:lnTo>
                  <a:cubicBezTo>
                    <a:pt x="3577" y="49"/>
                    <a:pt x="3507" y="1"/>
                    <a:pt x="3435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425600" y="3017425"/>
              <a:ext cx="153550" cy="258775"/>
            </a:xfrm>
            <a:custGeom>
              <a:avLst/>
              <a:gdLst/>
              <a:ahLst/>
              <a:cxnLst/>
              <a:rect l="l" t="t" r="r" b="b"/>
              <a:pathLst>
                <a:path w="6142" h="10351" extrusionOk="0">
                  <a:moveTo>
                    <a:pt x="5984" y="0"/>
                  </a:moveTo>
                  <a:cubicBezTo>
                    <a:pt x="5901" y="0"/>
                    <a:pt x="5816" y="62"/>
                    <a:pt x="5826" y="174"/>
                  </a:cubicBezTo>
                  <a:cubicBezTo>
                    <a:pt x="5826" y="489"/>
                    <a:pt x="5948" y="1366"/>
                    <a:pt x="5773" y="1629"/>
                  </a:cubicBezTo>
                  <a:cubicBezTo>
                    <a:pt x="5528" y="1997"/>
                    <a:pt x="4984" y="1910"/>
                    <a:pt x="4563" y="1962"/>
                  </a:cubicBezTo>
                  <a:cubicBezTo>
                    <a:pt x="4441" y="1962"/>
                    <a:pt x="4371" y="2067"/>
                    <a:pt x="4388" y="2172"/>
                  </a:cubicBezTo>
                  <a:cubicBezTo>
                    <a:pt x="4528" y="2558"/>
                    <a:pt x="4774" y="3049"/>
                    <a:pt x="4791" y="3470"/>
                  </a:cubicBezTo>
                  <a:cubicBezTo>
                    <a:pt x="4809" y="4048"/>
                    <a:pt x="4353" y="3943"/>
                    <a:pt x="3810" y="3996"/>
                  </a:cubicBezTo>
                  <a:cubicBezTo>
                    <a:pt x="3704" y="4013"/>
                    <a:pt x="3617" y="4119"/>
                    <a:pt x="3652" y="4224"/>
                  </a:cubicBezTo>
                  <a:cubicBezTo>
                    <a:pt x="3722" y="4469"/>
                    <a:pt x="4020" y="5118"/>
                    <a:pt x="3985" y="5381"/>
                  </a:cubicBezTo>
                  <a:cubicBezTo>
                    <a:pt x="3897" y="5977"/>
                    <a:pt x="3266" y="6047"/>
                    <a:pt x="2810" y="6065"/>
                  </a:cubicBezTo>
                  <a:cubicBezTo>
                    <a:pt x="2723" y="6065"/>
                    <a:pt x="2652" y="6152"/>
                    <a:pt x="2652" y="6240"/>
                  </a:cubicBezTo>
                  <a:cubicBezTo>
                    <a:pt x="2670" y="6433"/>
                    <a:pt x="2933" y="7555"/>
                    <a:pt x="2845" y="7713"/>
                  </a:cubicBezTo>
                  <a:cubicBezTo>
                    <a:pt x="2687" y="7993"/>
                    <a:pt x="1828" y="7940"/>
                    <a:pt x="1513" y="8011"/>
                  </a:cubicBezTo>
                  <a:cubicBezTo>
                    <a:pt x="1425" y="8028"/>
                    <a:pt x="1390" y="8081"/>
                    <a:pt x="1390" y="8168"/>
                  </a:cubicBezTo>
                  <a:cubicBezTo>
                    <a:pt x="1390" y="8396"/>
                    <a:pt x="1530" y="9641"/>
                    <a:pt x="1390" y="9781"/>
                  </a:cubicBezTo>
                  <a:cubicBezTo>
                    <a:pt x="1314" y="9853"/>
                    <a:pt x="1220" y="9881"/>
                    <a:pt x="1117" y="9881"/>
                  </a:cubicBezTo>
                  <a:cubicBezTo>
                    <a:pt x="818" y="9881"/>
                    <a:pt x="441" y="9645"/>
                    <a:pt x="180" y="9553"/>
                  </a:cubicBezTo>
                  <a:cubicBezTo>
                    <a:pt x="166" y="9547"/>
                    <a:pt x="152" y="9544"/>
                    <a:pt x="139" y="9544"/>
                  </a:cubicBezTo>
                  <a:cubicBezTo>
                    <a:pt x="44" y="9544"/>
                    <a:pt x="0" y="9700"/>
                    <a:pt x="93" y="9746"/>
                  </a:cubicBezTo>
                  <a:cubicBezTo>
                    <a:pt x="549" y="9992"/>
                    <a:pt x="1004" y="10184"/>
                    <a:pt x="1495" y="10342"/>
                  </a:cubicBezTo>
                  <a:cubicBezTo>
                    <a:pt x="1511" y="10348"/>
                    <a:pt x="1527" y="10350"/>
                    <a:pt x="1542" y="10350"/>
                  </a:cubicBezTo>
                  <a:cubicBezTo>
                    <a:pt x="1626" y="10350"/>
                    <a:pt x="1691" y="10274"/>
                    <a:pt x="1706" y="10184"/>
                  </a:cubicBezTo>
                  <a:cubicBezTo>
                    <a:pt x="1706" y="9781"/>
                    <a:pt x="1601" y="9168"/>
                    <a:pt x="1723" y="8764"/>
                  </a:cubicBezTo>
                  <a:cubicBezTo>
                    <a:pt x="1896" y="8214"/>
                    <a:pt x="2394" y="8186"/>
                    <a:pt x="2900" y="8186"/>
                  </a:cubicBezTo>
                  <a:cubicBezTo>
                    <a:pt x="2958" y="8186"/>
                    <a:pt x="3016" y="8186"/>
                    <a:pt x="3073" y="8186"/>
                  </a:cubicBezTo>
                  <a:cubicBezTo>
                    <a:pt x="3196" y="8186"/>
                    <a:pt x="3266" y="8081"/>
                    <a:pt x="3249" y="7975"/>
                  </a:cubicBezTo>
                  <a:cubicBezTo>
                    <a:pt x="3161" y="7625"/>
                    <a:pt x="3091" y="7274"/>
                    <a:pt x="3073" y="6924"/>
                  </a:cubicBezTo>
                  <a:cubicBezTo>
                    <a:pt x="3073" y="6398"/>
                    <a:pt x="3038" y="6468"/>
                    <a:pt x="3494" y="6363"/>
                  </a:cubicBezTo>
                  <a:cubicBezTo>
                    <a:pt x="3774" y="6292"/>
                    <a:pt x="4090" y="6415"/>
                    <a:pt x="4318" y="6152"/>
                  </a:cubicBezTo>
                  <a:cubicBezTo>
                    <a:pt x="4634" y="5749"/>
                    <a:pt x="4248" y="4802"/>
                    <a:pt x="4055" y="4294"/>
                  </a:cubicBezTo>
                  <a:cubicBezTo>
                    <a:pt x="4423" y="4241"/>
                    <a:pt x="4791" y="4189"/>
                    <a:pt x="5159" y="4119"/>
                  </a:cubicBezTo>
                  <a:cubicBezTo>
                    <a:pt x="5247" y="4101"/>
                    <a:pt x="5300" y="3996"/>
                    <a:pt x="5282" y="3908"/>
                  </a:cubicBezTo>
                  <a:cubicBezTo>
                    <a:pt x="5159" y="3347"/>
                    <a:pt x="5002" y="2786"/>
                    <a:pt x="4809" y="2260"/>
                  </a:cubicBezTo>
                  <a:lnTo>
                    <a:pt x="5966" y="2137"/>
                  </a:lnTo>
                  <a:cubicBezTo>
                    <a:pt x="6071" y="2120"/>
                    <a:pt x="6141" y="2050"/>
                    <a:pt x="6141" y="1962"/>
                  </a:cubicBezTo>
                  <a:lnTo>
                    <a:pt x="6141" y="156"/>
                  </a:lnTo>
                  <a:cubicBezTo>
                    <a:pt x="6133" y="49"/>
                    <a:pt x="6059" y="0"/>
                    <a:pt x="5984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315700" y="3325775"/>
              <a:ext cx="13625" cy="12125"/>
            </a:xfrm>
            <a:custGeom>
              <a:avLst/>
              <a:gdLst/>
              <a:ahLst/>
              <a:cxnLst/>
              <a:rect l="l" t="t" r="r" b="b"/>
              <a:pathLst>
                <a:path w="545" h="485" extrusionOk="0">
                  <a:moveTo>
                    <a:pt x="271" y="0"/>
                  </a:moveTo>
                  <a:cubicBezTo>
                    <a:pt x="206" y="0"/>
                    <a:pt x="139" y="26"/>
                    <a:pt x="88" y="77"/>
                  </a:cubicBezTo>
                  <a:cubicBezTo>
                    <a:pt x="53" y="112"/>
                    <a:pt x="36" y="147"/>
                    <a:pt x="18" y="200"/>
                  </a:cubicBezTo>
                  <a:cubicBezTo>
                    <a:pt x="1" y="270"/>
                    <a:pt x="18" y="340"/>
                    <a:pt x="71" y="393"/>
                  </a:cubicBezTo>
                  <a:cubicBezTo>
                    <a:pt x="123" y="454"/>
                    <a:pt x="194" y="485"/>
                    <a:pt x="264" y="485"/>
                  </a:cubicBezTo>
                  <a:cubicBezTo>
                    <a:pt x="334" y="485"/>
                    <a:pt x="404" y="454"/>
                    <a:pt x="456" y="393"/>
                  </a:cubicBezTo>
                  <a:cubicBezTo>
                    <a:pt x="456" y="393"/>
                    <a:pt x="456" y="393"/>
                    <a:pt x="474" y="375"/>
                  </a:cubicBezTo>
                  <a:cubicBezTo>
                    <a:pt x="544" y="305"/>
                    <a:pt x="544" y="182"/>
                    <a:pt x="474" y="112"/>
                  </a:cubicBezTo>
                  <a:lnTo>
                    <a:pt x="456" y="95"/>
                  </a:lnTo>
                  <a:cubicBezTo>
                    <a:pt x="411" y="31"/>
                    <a:pt x="342" y="0"/>
                    <a:pt x="271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359925" y="3301300"/>
              <a:ext cx="15850" cy="12475"/>
            </a:xfrm>
            <a:custGeom>
              <a:avLst/>
              <a:gdLst/>
              <a:ahLst/>
              <a:cxnLst/>
              <a:rect l="l" t="t" r="r" b="b"/>
              <a:pathLst>
                <a:path w="634" h="499" extrusionOk="0">
                  <a:moveTo>
                    <a:pt x="255" y="0"/>
                  </a:moveTo>
                  <a:cubicBezTo>
                    <a:pt x="0" y="0"/>
                    <a:pt x="0" y="499"/>
                    <a:pt x="255" y="499"/>
                  </a:cubicBezTo>
                  <a:cubicBezTo>
                    <a:pt x="284" y="499"/>
                    <a:pt x="317" y="492"/>
                    <a:pt x="353" y="477"/>
                  </a:cubicBezTo>
                  <a:lnTo>
                    <a:pt x="406" y="460"/>
                  </a:lnTo>
                  <a:cubicBezTo>
                    <a:pt x="634" y="407"/>
                    <a:pt x="634" y="92"/>
                    <a:pt x="406" y="39"/>
                  </a:cubicBezTo>
                  <a:lnTo>
                    <a:pt x="353" y="22"/>
                  </a:lnTo>
                  <a:cubicBezTo>
                    <a:pt x="317" y="7"/>
                    <a:pt x="284" y="0"/>
                    <a:pt x="255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396800" y="3275100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8" y="0"/>
                  </a:moveTo>
                  <a:cubicBezTo>
                    <a:pt x="0" y="53"/>
                    <a:pt x="0" y="386"/>
                    <a:pt x="228" y="439"/>
                  </a:cubicBezTo>
                  <a:cubicBezTo>
                    <a:pt x="438" y="386"/>
                    <a:pt x="438" y="53"/>
                    <a:pt x="228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430525" y="3237850"/>
              <a:ext cx="13175" cy="10100"/>
            </a:xfrm>
            <a:custGeom>
              <a:avLst/>
              <a:gdLst/>
              <a:ahLst/>
              <a:cxnLst/>
              <a:rect l="l" t="t" r="r" b="b"/>
              <a:pathLst>
                <a:path w="527" h="404" extrusionOk="0">
                  <a:moveTo>
                    <a:pt x="264" y="0"/>
                  </a:moveTo>
                  <a:cubicBezTo>
                    <a:pt x="1" y="0"/>
                    <a:pt x="1" y="403"/>
                    <a:pt x="264" y="403"/>
                  </a:cubicBezTo>
                  <a:cubicBezTo>
                    <a:pt x="527" y="403"/>
                    <a:pt x="527" y="0"/>
                    <a:pt x="264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464900" y="3194625"/>
              <a:ext cx="13650" cy="10200"/>
            </a:xfrm>
            <a:custGeom>
              <a:avLst/>
              <a:gdLst/>
              <a:ahLst/>
              <a:cxnLst/>
              <a:rect l="l" t="t" r="r" b="b"/>
              <a:pathLst>
                <a:path w="546" h="408" extrusionOk="0">
                  <a:moveTo>
                    <a:pt x="290" y="1"/>
                  </a:moveTo>
                  <a:cubicBezTo>
                    <a:pt x="244" y="1"/>
                    <a:pt x="195" y="19"/>
                    <a:pt x="151" y="64"/>
                  </a:cubicBezTo>
                  <a:cubicBezTo>
                    <a:pt x="1" y="227"/>
                    <a:pt x="164" y="407"/>
                    <a:pt x="314" y="407"/>
                  </a:cubicBezTo>
                  <a:cubicBezTo>
                    <a:pt x="374" y="407"/>
                    <a:pt x="432" y="379"/>
                    <a:pt x="467" y="309"/>
                  </a:cubicBezTo>
                  <a:cubicBezTo>
                    <a:pt x="546" y="165"/>
                    <a:pt x="428" y="1"/>
                    <a:pt x="290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507300" y="3132700"/>
              <a:ext cx="11350" cy="10000"/>
            </a:xfrm>
            <a:custGeom>
              <a:avLst/>
              <a:gdLst/>
              <a:ahLst/>
              <a:cxnLst/>
              <a:rect l="l" t="t" r="r" b="b"/>
              <a:pathLst>
                <a:path w="454" h="400" extrusionOk="0">
                  <a:moveTo>
                    <a:pt x="202" y="0"/>
                  </a:moveTo>
                  <a:cubicBezTo>
                    <a:pt x="0" y="0"/>
                    <a:pt x="0" y="400"/>
                    <a:pt x="202" y="400"/>
                  </a:cubicBezTo>
                  <a:cubicBezTo>
                    <a:pt x="234" y="400"/>
                    <a:pt x="271" y="390"/>
                    <a:pt x="314" y="367"/>
                  </a:cubicBezTo>
                  <a:lnTo>
                    <a:pt x="349" y="332"/>
                  </a:lnTo>
                  <a:cubicBezTo>
                    <a:pt x="454" y="279"/>
                    <a:pt x="454" y="121"/>
                    <a:pt x="349" y="69"/>
                  </a:cubicBezTo>
                  <a:lnTo>
                    <a:pt x="314" y="33"/>
                  </a:lnTo>
                  <a:cubicBezTo>
                    <a:pt x="271" y="10"/>
                    <a:pt x="234" y="0"/>
                    <a:pt x="202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519950" y="3092325"/>
              <a:ext cx="12300" cy="10100"/>
            </a:xfrm>
            <a:custGeom>
              <a:avLst/>
              <a:gdLst/>
              <a:ahLst/>
              <a:cxnLst/>
              <a:rect l="l" t="t" r="r" b="b"/>
              <a:pathLst>
                <a:path w="492" h="404" extrusionOk="0">
                  <a:moveTo>
                    <a:pt x="246" y="0"/>
                  </a:moveTo>
                  <a:cubicBezTo>
                    <a:pt x="0" y="18"/>
                    <a:pt x="0" y="369"/>
                    <a:pt x="246" y="404"/>
                  </a:cubicBezTo>
                  <a:cubicBezTo>
                    <a:pt x="491" y="369"/>
                    <a:pt x="491" y="18"/>
                    <a:pt x="246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542750" y="3027025"/>
              <a:ext cx="14925" cy="10975"/>
            </a:xfrm>
            <a:custGeom>
              <a:avLst/>
              <a:gdLst/>
              <a:ahLst/>
              <a:cxnLst/>
              <a:rect l="l" t="t" r="r" b="b"/>
              <a:pathLst>
                <a:path w="597" h="439" extrusionOk="0">
                  <a:moveTo>
                    <a:pt x="298" y="0"/>
                  </a:moveTo>
                  <a:cubicBezTo>
                    <a:pt x="0" y="0"/>
                    <a:pt x="0" y="439"/>
                    <a:pt x="298" y="439"/>
                  </a:cubicBezTo>
                  <a:cubicBezTo>
                    <a:pt x="596" y="439"/>
                    <a:pt x="596" y="0"/>
                    <a:pt x="298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285250" y="3269975"/>
              <a:ext cx="401350" cy="365450"/>
            </a:xfrm>
            <a:custGeom>
              <a:avLst/>
              <a:gdLst/>
              <a:ahLst/>
              <a:cxnLst/>
              <a:rect l="l" t="t" r="r" b="b"/>
              <a:pathLst>
                <a:path w="16054" h="14618" extrusionOk="0">
                  <a:moveTo>
                    <a:pt x="15810" y="1"/>
                  </a:moveTo>
                  <a:cubicBezTo>
                    <a:pt x="15781" y="1"/>
                    <a:pt x="15749" y="10"/>
                    <a:pt x="15717" y="30"/>
                  </a:cubicBezTo>
                  <a:cubicBezTo>
                    <a:pt x="9739" y="3782"/>
                    <a:pt x="4059" y="8691"/>
                    <a:pt x="27" y="14529"/>
                  </a:cubicBezTo>
                  <a:cubicBezTo>
                    <a:pt x="0" y="14568"/>
                    <a:pt x="43" y="14617"/>
                    <a:pt x="88" y="14617"/>
                  </a:cubicBezTo>
                  <a:cubicBezTo>
                    <a:pt x="103" y="14617"/>
                    <a:pt x="119" y="14612"/>
                    <a:pt x="132" y="14599"/>
                  </a:cubicBezTo>
                  <a:cubicBezTo>
                    <a:pt x="2358" y="11864"/>
                    <a:pt x="4620" y="9234"/>
                    <a:pt x="7215" y="6832"/>
                  </a:cubicBezTo>
                  <a:cubicBezTo>
                    <a:pt x="9897" y="4395"/>
                    <a:pt x="12807" y="2221"/>
                    <a:pt x="15893" y="328"/>
                  </a:cubicBezTo>
                  <a:cubicBezTo>
                    <a:pt x="16054" y="225"/>
                    <a:pt x="15958" y="1"/>
                    <a:pt x="15810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608925" y="3284725"/>
              <a:ext cx="267375" cy="138175"/>
            </a:xfrm>
            <a:custGeom>
              <a:avLst/>
              <a:gdLst/>
              <a:ahLst/>
              <a:cxnLst/>
              <a:rect l="l" t="t" r="r" b="b"/>
              <a:pathLst>
                <a:path w="10695" h="5527" extrusionOk="0">
                  <a:moveTo>
                    <a:pt x="53" y="1"/>
                  </a:moveTo>
                  <a:lnTo>
                    <a:pt x="53" y="1"/>
                  </a:lnTo>
                  <a:cubicBezTo>
                    <a:pt x="0" y="755"/>
                    <a:pt x="88" y="1526"/>
                    <a:pt x="334" y="2245"/>
                  </a:cubicBezTo>
                  <a:cubicBezTo>
                    <a:pt x="2350" y="3332"/>
                    <a:pt x="4506" y="3981"/>
                    <a:pt x="6592" y="4717"/>
                  </a:cubicBezTo>
                  <a:cubicBezTo>
                    <a:pt x="7837" y="5155"/>
                    <a:pt x="9152" y="5436"/>
                    <a:pt x="10484" y="5523"/>
                  </a:cubicBezTo>
                  <a:cubicBezTo>
                    <a:pt x="10495" y="5525"/>
                    <a:pt x="10506" y="5526"/>
                    <a:pt x="10516" y="5526"/>
                  </a:cubicBezTo>
                  <a:cubicBezTo>
                    <a:pt x="10607" y="5526"/>
                    <a:pt x="10679" y="5460"/>
                    <a:pt x="10695" y="5366"/>
                  </a:cubicBezTo>
                  <a:cubicBezTo>
                    <a:pt x="10695" y="5313"/>
                    <a:pt x="10695" y="5243"/>
                    <a:pt x="10660" y="5190"/>
                  </a:cubicBezTo>
                  <a:cubicBezTo>
                    <a:pt x="10256" y="4068"/>
                    <a:pt x="9520" y="3227"/>
                    <a:pt x="8696" y="2911"/>
                  </a:cubicBezTo>
                  <a:cubicBezTo>
                    <a:pt x="8457" y="2820"/>
                    <a:pt x="8212" y="2775"/>
                    <a:pt x="7966" y="2775"/>
                  </a:cubicBezTo>
                  <a:cubicBezTo>
                    <a:pt x="7368" y="2775"/>
                    <a:pt x="6769" y="3040"/>
                    <a:pt x="6259" y="3525"/>
                  </a:cubicBezTo>
                  <a:cubicBezTo>
                    <a:pt x="4278" y="2210"/>
                    <a:pt x="2192" y="1018"/>
                    <a:pt x="53" y="1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722875" y="3344775"/>
              <a:ext cx="21075" cy="61425"/>
            </a:xfrm>
            <a:custGeom>
              <a:avLst/>
              <a:gdLst/>
              <a:ahLst/>
              <a:cxnLst/>
              <a:rect l="l" t="t" r="r" b="b"/>
              <a:pathLst>
                <a:path w="843" h="2457" extrusionOk="0">
                  <a:moveTo>
                    <a:pt x="649" y="1"/>
                  </a:moveTo>
                  <a:cubicBezTo>
                    <a:pt x="281" y="18"/>
                    <a:pt x="176" y="579"/>
                    <a:pt x="106" y="860"/>
                  </a:cubicBezTo>
                  <a:cubicBezTo>
                    <a:pt x="1" y="1333"/>
                    <a:pt x="1" y="1824"/>
                    <a:pt x="106" y="2297"/>
                  </a:cubicBezTo>
                  <a:cubicBezTo>
                    <a:pt x="127" y="2408"/>
                    <a:pt x="208" y="2456"/>
                    <a:pt x="295" y="2456"/>
                  </a:cubicBezTo>
                  <a:cubicBezTo>
                    <a:pt x="428" y="2456"/>
                    <a:pt x="576" y="2344"/>
                    <a:pt x="544" y="2175"/>
                  </a:cubicBezTo>
                  <a:cubicBezTo>
                    <a:pt x="421" y="1736"/>
                    <a:pt x="421" y="1281"/>
                    <a:pt x="544" y="842"/>
                  </a:cubicBezTo>
                  <a:cubicBezTo>
                    <a:pt x="614" y="579"/>
                    <a:pt x="842" y="299"/>
                    <a:pt x="702" y="36"/>
                  </a:cubicBezTo>
                  <a:cubicBezTo>
                    <a:pt x="684" y="18"/>
                    <a:pt x="667" y="1"/>
                    <a:pt x="649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735150" y="3357525"/>
              <a:ext cx="20200" cy="52225"/>
            </a:xfrm>
            <a:custGeom>
              <a:avLst/>
              <a:gdLst/>
              <a:ahLst/>
              <a:cxnLst/>
              <a:rect l="l" t="t" r="r" b="b"/>
              <a:pathLst>
                <a:path w="808" h="2089" extrusionOk="0">
                  <a:moveTo>
                    <a:pt x="630" y="0"/>
                  </a:moveTo>
                  <a:cubicBezTo>
                    <a:pt x="304" y="0"/>
                    <a:pt x="138" y="685"/>
                    <a:pt x="106" y="911"/>
                  </a:cubicBezTo>
                  <a:cubicBezTo>
                    <a:pt x="53" y="1191"/>
                    <a:pt x="1" y="1998"/>
                    <a:pt x="404" y="2085"/>
                  </a:cubicBezTo>
                  <a:cubicBezTo>
                    <a:pt x="419" y="2088"/>
                    <a:pt x="434" y="2089"/>
                    <a:pt x="449" y="2089"/>
                  </a:cubicBezTo>
                  <a:cubicBezTo>
                    <a:pt x="552" y="2089"/>
                    <a:pt x="636" y="2035"/>
                    <a:pt x="667" y="1928"/>
                  </a:cubicBezTo>
                  <a:lnTo>
                    <a:pt x="667" y="1910"/>
                  </a:lnTo>
                  <a:cubicBezTo>
                    <a:pt x="684" y="1822"/>
                    <a:pt x="649" y="1735"/>
                    <a:pt x="579" y="1682"/>
                  </a:cubicBezTo>
                  <a:cubicBezTo>
                    <a:pt x="456" y="1507"/>
                    <a:pt x="509" y="1086"/>
                    <a:pt x="527" y="893"/>
                  </a:cubicBezTo>
                  <a:cubicBezTo>
                    <a:pt x="562" y="683"/>
                    <a:pt x="632" y="473"/>
                    <a:pt x="737" y="280"/>
                  </a:cubicBezTo>
                  <a:lnTo>
                    <a:pt x="754" y="262"/>
                  </a:lnTo>
                  <a:cubicBezTo>
                    <a:pt x="789" y="227"/>
                    <a:pt x="807" y="157"/>
                    <a:pt x="789" y="104"/>
                  </a:cubicBezTo>
                  <a:cubicBezTo>
                    <a:pt x="789" y="69"/>
                    <a:pt x="754" y="17"/>
                    <a:pt x="719" y="17"/>
                  </a:cubicBezTo>
                  <a:cubicBezTo>
                    <a:pt x="688" y="5"/>
                    <a:pt x="658" y="0"/>
                    <a:pt x="630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745675" y="3356900"/>
              <a:ext cx="28575" cy="62825"/>
            </a:xfrm>
            <a:custGeom>
              <a:avLst/>
              <a:gdLst/>
              <a:ahLst/>
              <a:cxnLst/>
              <a:rect l="l" t="t" r="r" b="b"/>
              <a:pathLst>
                <a:path w="1143" h="2513" extrusionOk="0">
                  <a:moveTo>
                    <a:pt x="934" y="0"/>
                  </a:moveTo>
                  <a:cubicBezTo>
                    <a:pt x="887" y="0"/>
                    <a:pt x="839" y="23"/>
                    <a:pt x="807" y="77"/>
                  </a:cubicBezTo>
                  <a:cubicBezTo>
                    <a:pt x="404" y="690"/>
                    <a:pt x="0" y="1725"/>
                    <a:pt x="404" y="2426"/>
                  </a:cubicBezTo>
                  <a:cubicBezTo>
                    <a:pt x="443" y="2486"/>
                    <a:pt x="506" y="2513"/>
                    <a:pt x="568" y="2513"/>
                  </a:cubicBezTo>
                  <a:cubicBezTo>
                    <a:pt x="670" y="2513"/>
                    <a:pt x="772" y="2441"/>
                    <a:pt x="772" y="2321"/>
                  </a:cubicBezTo>
                  <a:cubicBezTo>
                    <a:pt x="807" y="1988"/>
                    <a:pt x="719" y="1655"/>
                    <a:pt x="754" y="1339"/>
                  </a:cubicBezTo>
                  <a:cubicBezTo>
                    <a:pt x="789" y="953"/>
                    <a:pt x="894" y="585"/>
                    <a:pt x="1070" y="235"/>
                  </a:cubicBezTo>
                  <a:cubicBezTo>
                    <a:pt x="1143" y="113"/>
                    <a:pt x="1039" y="0"/>
                    <a:pt x="934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369175" y="2651925"/>
              <a:ext cx="134575" cy="381575"/>
            </a:xfrm>
            <a:custGeom>
              <a:avLst/>
              <a:gdLst/>
              <a:ahLst/>
              <a:cxnLst/>
              <a:rect l="l" t="t" r="r" b="b"/>
              <a:pathLst>
                <a:path w="5383" h="15263" extrusionOk="0">
                  <a:moveTo>
                    <a:pt x="2782" y="0"/>
                  </a:moveTo>
                  <a:cubicBezTo>
                    <a:pt x="1752" y="0"/>
                    <a:pt x="829" y="842"/>
                    <a:pt x="421" y="1820"/>
                  </a:cubicBezTo>
                  <a:cubicBezTo>
                    <a:pt x="1" y="2872"/>
                    <a:pt x="281" y="4222"/>
                    <a:pt x="176" y="5344"/>
                  </a:cubicBezTo>
                  <a:cubicBezTo>
                    <a:pt x="123" y="5853"/>
                    <a:pt x="246" y="6379"/>
                    <a:pt x="526" y="6817"/>
                  </a:cubicBezTo>
                  <a:cubicBezTo>
                    <a:pt x="737" y="7097"/>
                    <a:pt x="930" y="7396"/>
                    <a:pt x="1105" y="7694"/>
                  </a:cubicBezTo>
                  <a:cubicBezTo>
                    <a:pt x="1193" y="7957"/>
                    <a:pt x="1263" y="8202"/>
                    <a:pt x="1280" y="8482"/>
                  </a:cubicBezTo>
                  <a:cubicBezTo>
                    <a:pt x="1403" y="9289"/>
                    <a:pt x="1491" y="10113"/>
                    <a:pt x="1543" y="10919"/>
                  </a:cubicBezTo>
                  <a:lnTo>
                    <a:pt x="772" y="11340"/>
                  </a:lnTo>
                  <a:cubicBezTo>
                    <a:pt x="702" y="11375"/>
                    <a:pt x="649" y="11428"/>
                    <a:pt x="614" y="11480"/>
                  </a:cubicBezTo>
                  <a:cubicBezTo>
                    <a:pt x="597" y="11533"/>
                    <a:pt x="579" y="11603"/>
                    <a:pt x="579" y="11656"/>
                  </a:cubicBezTo>
                  <a:lnTo>
                    <a:pt x="579" y="13286"/>
                  </a:lnTo>
                  <a:cubicBezTo>
                    <a:pt x="562" y="13619"/>
                    <a:pt x="614" y="13952"/>
                    <a:pt x="737" y="14268"/>
                  </a:cubicBezTo>
                  <a:cubicBezTo>
                    <a:pt x="982" y="14741"/>
                    <a:pt x="1543" y="14969"/>
                    <a:pt x="2069" y="15109"/>
                  </a:cubicBezTo>
                  <a:cubicBezTo>
                    <a:pt x="2431" y="15217"/>
                    <a:pt x="2803" y="15262"/>
                    <a:pt x="3177" y="15262"/>
                  </a:cubicBezTo>
                  <a:cubicBezTo>
                    <a:pt x="3293" y="15262"/>
                    <a:pt x="3409" y="15258"/>
                    <a:pt x="3524" y="15250"/>
                  </a:cubicBezTo>
                  <a:cubicBezTo>
                    <a:pt x="4015" y="15197"/>
                    <a:pt x="4471" y="14969"/>
                    <a:pt x="4787" y="14584"/>
                  </a:cubicBezTo>
                  <a:cubicBezTo>
                    <a:pt x="4997" y="14268"/>
                    <a:pt x="5155" y="13900"/>
                    <a:pt x="5207" y="13532"/>
                  </a:cubicBezTo>
                  <a:cubicBezTo>
                    <a:pt x="5348" y="12795"/>
                    <a:pt x="5383" y="12041"/>
                    <a:pt x="5330" y="11305"/>
                  </a:cubicBezTo>
                  <a:cubicBezTo>
                    <a:pt x="4909" y="11165"/>
                    <a:pt x="4436" y="10972"/>
                    <a:pt x="4015" y="10814"/>
                  </a:cubicBezTo>
                  <a:cubicBezTo>
                    <a:pt x="3700" y="9587"/>
                    <a:pt x="3454" y="8325"/>
                    <a:pt x="3998" y="7185"/>
                  </a:cubicBezTo>
                  <a:cubicBezTo>
                    <a:pt x="4208" y="6729"/>
                    <a:pt x="4541" y="6344"/>
                    <a:pt x="4717" y="5870"/>
                  </a:cubicBezTo>
                  <a:cubicBezTo>
                    <a:pt x="4874" y="5414"/>
                    <a:pt x="4944" y="4941"/>
                    <a:pt x="4944" y="4468"/>
                  </a:cubicBezTo>
                  <a:cubicBezTo>
                    <a:pt x="4997" y="3118"/>
                    <a:pt x="4962" y="1663"/>
                    <a:pt x="4103" y="628"/>
                  </a:cubicBezTo>
                  <a:cubicBezTo>
                    <a:pt x="3963" y="453"/>
                    <a:pt x="3805" y="313"/>
                    <a:pt x="3630" y="208"/>
                  </a:cubicBezTo>
                  <a:cubicBezTo>
                    <a:pt x="3437" y="102"/>
                    <a:pt x="3226" y="32"/>
                    <a:pt x="3016" y="15"/>
                  </a:cubicBezTo>
                  <a:cubicBezTo>
                    <a:pt x="2938" y="5"/>
                    <a:pt x="2860" y="0"/>
                    <a:pt x="2782" y="0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356900" y="2647000"/>
              <a:ext cx="158250" cy="170100"/>
            </a:xfrm>
            <a:custGeom>
              <a:avLst/>
              <a:gdLst/>
              <a:ahLst/>
              <a:cxnLst/>
              <a:rect l="l" t="t" r="r" b="b"/>
              <a:pathLst>
                <a:path w="6330" h="6804" extrusionOk="0">
                  <a:moveTo>
                    <a:pt x="3328" y="1"/>
                  </a:moveTo>
                  <a:cubicBezTo>
                    <a:pt x="3311" y="1"/>
                    <a:pt x="3295" y="1"/>
                    <a:pt x="3279" y="1"/>
                  </a:cubicBezTo>
                  <a:cubicBezTo>
                    <a:pt x="3069" y="1"/>
                    <a:pt x="2683" y="177"/>
                    <a:pt x="2718" y="352"/>
                  </a:cubicBezTo>
                  <a:cubicBezTo>
                    <a:pt x="2618" y="165"/>
                    <a:pt x="2467" y="91"/>
                    <a:pt x="2295" y="91"/>
                  </a:cubicBezTo>
                  <a:cubicBezTo>
                    <a:pt x="1838" y="91"/>
                    <a:pt x="1229" y="617"/>
                    <a:pt x="1000" y="948"/>
                  </a:cubicBezTo>
                  <a:cubicBezTo>
                    <a:pt x="719" y="1404"/>
                    <a:pt x="527" y="1895"/>
                    <a:pt x="404" y="2438"/>
                  </a:cubicBezTo>
                  <a:cubicBezTo>
                    <a:pt x="158" y="3157"/>
                    <a:pt x="36" y="3893"/>
                    <a:pt x="18" y="4647"/>
                  </a:cubicBezTo>
                  <a:cubicBezTo>
                    <a:pt x="1" y="5436"/>
                    <a:pt x="316" y="6172"/>
                    <a:pt x="860" y="6733"/>
                  </a:cubicBezTo>
                  <a:cubicBezTo>
                    <a:pt x="894" y="4893"/>
                    <a:pt x="1114" y="1347"/>
                    <a:pt x="2530" y="1347"/>
                  </a:cubicBezTo>
                  <a:cubicBezTo>
                    <a:pt x="2557" y="1347"/>
                    <a:pt x="2585" y="1349"/>
                    <a:pt x="2613" y="1351"/>
                  </a:cubicBezTo>
                  <a:cubicBezTo>
                    <a:pt x="4138" y="1702"/>
                    <a:pt x="4103" y="6523"/>
                    <a:pt x="4822" y="6804"/>
                  </a:cubicBezTo>
                  <a:cubicBezTo>
                    <a:pt x="5383" y="6611"/>
                    <a:pt x="5821" y="6190"/>
                    <a:pt x="6049" y="5629"/>
                  </a:cubicBezTo>
                  <a:cubicBezTo>
                    <a:pt x="6242" y="5138"/>
                    <a:pt x="6330" y="4595"/>
                    <a:pt x="6295" y="4051"/>
                  </a:cubicBezTo>
                  <a:cubicBezTo>
                    <a:pt x="6295" y="3139"/>
                    <a:pt x="6224" y="2193"/>
                    <a:pt x="5734" y="1386"/>
                  </a:cubicBezTo>
                  <a:cubicBezTo>
                    <a:pt x="5233" y="524"/>
                    <a:pt x="4309" y="1"/>
                    <a:pt x="3328" y="1"/>
                  </a:cubicBezTo>
                  <a:close/>
                </a:path>
              </a:pathLst>
            </a:custGeom>
            <a:solidFill>
              <a:srgbClr val="1B2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276250" y="2638200"/>
              <a:ext cx="253375" cy="534775"/>
            </a:xfrm>
            <a:custGeom>
              <a:avLst/>
              <a:gdLst/>
              <a:ahLst/>
              <a:cxnLst/>
              <a:rect l="l" t="t" r="r" b="b"/>
              <a:pathLst>
                <a:path w="10135" h="21391" extrusionOk="0">
                  <a:moveTo>
                    <a:pt x="6722" y="1"/>
                  </a:moveTo>
                  <a:cubicBezTo>
                    <a:pt x="6696" y="1"/>
                    <a:pt x="6671" y="2"/>
                    <a:pt x="6645" y="3"/>
                  </a:cubicBezTo>
                  <a:cubicBezTo>
                    <a:pt x="6435" y="20"/>
                    <a:pt x="5506" y="388"/>
                    <a:pt x="5699" y="757"/>
                  </a:cubicBezTo>
                  <a:cubicBezTo>
                    <a:pt x="5733" y="820"/>
                    <a:pt x="5794" y="842"/>
                    <a:pt x="5866" y="842"/>
                  </a:cubicBezTo>
                  <a:cubicBezTo>
                    <a:pt x="6013" y="842"/>
                    <a:pt x="6206" y="751"/>
                    <a:pt x="6312" y="739"/>
                  </a:cubicBezTo>
                  <a:cubicBezTo>
                    <a:pt x="6357" y="735"/>
                    <a:pt x="6400" y="734"/>
                    <a:pt x="6442" y="734"/>
                  </a:cubicBezTo>
                  <a:cubicBezTo>
                    <a:pt x="7451" y="734"/>
                    <a:pt x="7652" y="1725"/>
                    <a:pt x="7838" y="2667"/>
                  </a:cubicBezTo>
                  <a:cubicBezTo>
                    <a:pt x="8346" y="5034"/>
                    <a:pt x="8223" y="7489"/>
                    <a:pt x="8083" y="9926"/>
                  </a:cubicBezTo>
                  <a:cubicBezTo>
                    <a:pt x="8030" y="10767"/>
                    <a:pt x="7995" y="11609"/>
                    <a:pt x="7943" y="12468"/>
                  </a:cubicBezTo>
                  <a:cubicBezTo>
                    <a:pt x="7908" y="13257"/>
                    <a:pt x="7855" y="14098"/>
                    <a:pt x="7539" y="14834"/>
                  </a:cubicBezTo>
                  <a:cubicBezTo>
                    <a:pt x="7224" y="15588"/>
                    <a:pt x="6593" y="16237"/>
                    <a:pt x="5804" y="16377"/>
                  </a:cubicBezTo>
                  <a:cubicBezTo>
                    <a:pt x="5752" y="16384"/>
                    <a:pt x="5701" y="16388"/>
                    <a:pt x="5651" y="16388"/>
                  </a:cubicBezTo>
                  <a:cubicBezTo>
                    <a:pt x="5563" y="16388"/>
                    <a:pt x="5478" y="16376"/>
                    <a:pt x="5401" y="16342"/>
                  </a:cubicBezTo>
                  <a:cubicBezTo>
                    <a:pt x="5208" y="16237"/>
                    <a:pt x="5067" y="16097"/>
                    <a:pt x="4997" y="15904"/>
                  </a:cubicBezTo>
                  <a:cubicBezTo>
                    <a:pt x="4401" y="14782"/>
                    <a:pt x="4173" y="13520"/>
                    <a:pt x="4296" y="12257"/>
                  </a:cubicBezTo>
                  <a:cubicBezTo>
                    <a:pt x="4314" y="12082"/>
                    <a:pt x="4331" y="11872"/>
                    <a:pt x="4173" y="11801"/>
                  </a:cubicBezTo>
                  <a:cubicBezTo>
                    <a:pt x="4132" y="11790"/>
                    <a:pt x="4094" y="11784"/>
                    <a:pt x="4056" y="11784"/>
                  </a:cubicBezTo>
                  <a:cubicBezTo>
                    <a:pt x="3981" y="11784"/>
                    <a:pt x="3910" y="11807"/>
                    <a:pt x="3840" y="11854"/>
                  </a:cubicBezTo>
                  <a:cubicBezTo>
                    <a:pt x="2666" y="12398"/>
                    <a:pt x="1579" y="13064"/>
                    <a:pt x="544" y="13853"/>
                  </a:cubicBezTo>
                  <a:cubicBezTo>
                    <a:pt x="299" y="14046"/>
                    <a:pt x="36" y="14291"/>
                    <a:pt x="1" y="14589"/>
                  </a:cubicBezTo>
                  <a:cubicBezTo>
                    <a:pt x="1" y="14817"/>
                    <a:pt x="53" y="15027"/>
                    <a:pt x="141" y="15220"/>
                  </a:cubicBezTo>
                  <a:cubicBezTo>
                    <a:pt x="807" y="16710"/>
                    <a:pt x="1509" y="18183"/>
                    <a:pt x="2262" y="19638"/>
                  </a:cubicBezTo>
                  <a:cubicBezTo>
                    <a:pt x="2473" y="20129"/>
                    <a:pt x="2771" y="20567"/>
                    <a:pt x="3139" y="20935"/>
                  </a:cubicBezTo>
                  <a:cubicBezTo>
                    <a:pt x="3428" y="21239"/>
                    <a:pt x="3837" y="21390"/>
                    <a:pt x="4245" y="21390"/>
                  </a:cubicBezTo>
                  <a:cubicBezTo>
                    <a:pt x="4356" y="21390"/>
                    <a:pt x="4468" y="21379"/>
                    <a:pt x="4577" y="21356"/>
                  </a:cubicBezTo>
                  <a:cubicBezTo>
                    <a:pt x="4875" y="21234"/>
                    <a:pt x="5138" y="21076"/>
                    <a:pt x="5366" y="20848"/>
                  </a:cubicBezTo>
                  <a:cubicBezTo>
                    <a:pt x="6715" y="19673"/>
                    <a:pt x="7873" y="18306"/>
                    <a:pt x="8854" y="16816"/>
                  </a:cubicBezTo>
                  <a:cubicBezTo>
                    <a:pt x="9240" y="16237"/>
                    <a:pt x="9556" y="15588"/>
                    <a:pt x="9748" y="14922"/>
                  </a:cubicBezTo>
                  <a:cubicBezTo>
                    <a:pt x="10134" y="13362"/>
                    <a:pt x="9521" y="11749"/>
                    <a:pt x="9380" y="10153"/>
                  </a:cubicBezTo>
                  <a:cubicBezTo>
                    <a:pt x="9240" y="8418"/>
                    <a:pt x="9678" y="6682"/>
                    <a:pt x="9713" y="4947"/>
                  </a:cubicBezTo>
                  <a:cubicBezTo>
                    <a:pt x="9748" y="3193"/>
                    <a:pt x="9258" y="1265"/>
                    <a:pt x="7785" y="336"/>
                  </a:cubicBezTo>
                  <a:cubicBezTo>
                    <a:pt x="7473" y="122"/>
                    <a:pt x="7099" y="1"/>
                    <a:pt x="6722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406000" y="2705300"/>
              <a:ext cx="14475" cy="12300"/>
            </a:xfrm>
            <a:custGeom>
              <a:avLst/>
              <a:gdLst/>
              <a:ahLst/>
              <a:cxnLst/>
              <a:rect l="l" t="t" r="r" b="b"/>
              <a:pathLst>
                <a:path w="579" h="492" extrusionOk="0">
                  <a:moveTo>
                    <a:pt x="298" y="1"/>
                  </a:moveTo>
                  <a:cubicBezTo>
                    <a:pt x="0" y="36"/>
                    <a:pt x="0" y="474"/>
                    <a:pt x="298" y="492"/>
                  </a:cubicBezTo>
                  <a:cubicBezTo>
                    <a:pt x="579" y="474"/>
                    <a:pt x="579" y="36"/>
                    <a:pt x="298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p31"/>
          <p:cNvSpPr/>
          <p:nvPr/>
        </p:nvSpPr>
        <p:spPr>
          <a:xfrm>
            <a:off x="8748875" y="1427863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TE 1b- Famous people- Martin Luther King – AGU: Culture Throug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64" y="1211893"/>
            <a:ext cx="3536552" cy="25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Google Shape;1049;p35"/>
          <p:cNvSpPr txBox="1">
            <a:spLocks noGrp="1"/>
          </p:cNvSpPr>
          <p:nvPr>
            <p:ph type="title"/>
          </p:nvPr>
        </p:nvSpPr>
        <p:spPr>
          <a:xfrm>
            <a:off x="1243875" y="21081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Teknik Menulis Naskah Pidato</a:t>
            </a:r>
            <a:endParaRPr sz="2800" dirty="0"/>
          </a:p>
        </p:txBody>
      </p:sp>
      <p:sp>
        <p:nvSpPr>
          <p:cNvPr id="1050" name="Google Shape;1050;p35"/>
          <p:cNvSpPr txBox="1">
            <a:spLocks noGrp="1"/>
          </p:cNvSpPr>
          <p:nvPr>
            <p:ph type="body" idx="1"/>
          </p:nvPr>
        </p:nvSpPr>
        <p:spPr>
          <a:xfrm>
            <a:off x="1243875" y="2919500"/>
            <a:ext cx="2808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Apa yang dibutuhkan untuk menulis pidato?</a:t>
            </a:r>
            <a:endParaRPr dirty="0"/>
          </a:p>
        </p:txBody>
      </p:sp>
      <p:grpSp>
        <p:nvGrpSpPr>
          <p:cNvPr id="1051" name="Google Shape;1051;p35"/>
          <p:cNvGrpSpPr/>
          <p:nvPr/>
        </p:nvGrpSpPr>
        <p:grpSpPr>
          <a:xfrm>
            <a:off x="3752962" y="3098459"/>
            <a:ext cx="2617517" cy="2050828"/>
            <a:chOff x="3752962" y="3098459"/>
            <a:chExt cx="2617517" cy="2050828"/>
          </a:xfrm>
        </p:grpSpPr>
        <p:sp>
          <p:nvSpPr>
            <p:cNvPr id="1052" name="Google Shape;1052;p35"/>
            <p:cNvSpPr/>
            <p:nvPr/>
          </p:nvSpPr>
          <p:spPr>
            <a:xfrm rot="2220694">
              <a:off x="3923638" y="3532682"/>
              <a:ext cx="1838411" cy="118238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 rot="-2700000">
              <a:off x="5465147" y="3926903"/>
              <a:ext cx="820040" cy="580913"/>
            </a:xfrm>
            <a:custGeom>
              <a:avLst/>
              <a:gdLst/>
              <a:ahLst/>
              <a:cxnLst/>
              <a:rect l="l" t="t" r="r" b="b"/>
              <a:pathLst>
                <a:path w="14220" h="10074" extrusionOk="0">
                  <a:moveTo>
                    <a:pt x="7706" y="4422"/>
                  </a:moveTo>
                  <a:lnTo>
                    <a:pt x="7683" y="4512"/>
                  </a:lnTo>
                  <a:lnTo>
                    <a:pt x="7708" y="4439"/>
                  </a:lnTo>
                  <a:cubicBezTo>
                    <a:pt x="7708" y="4431"/>
                    <a:pt x="7707" y="4426"/>
                    <a:pt x="7706" y="4422"/>
                  </a:cubicBezTo>
                  <a:close/>
                  <a:moveTo>
                    <a:pt x="1891" y="4477"/>
                  </a:moveTo>
                  <a:cubicBezTo>
                    <a:pt x="1895" y="4477"/>
                    <a:pt x="1899" y="4480"/>
                    <a:pt x="1903" y="4488"/>
                  </a:cubicBezTo>
                  <a:lnTo>
                    <a:pt x="1746" y="4711"/>
                  </a:lnTo>
                  <a:lnTo>
                    <a:pt x="1746" y="4711"/>
                  </a:lnTo>
                  <a:cubicBezTo>
                    <a:pt x="1839" y="4577"/>
                    <a:pt x="1870" y="4477"/>
                    <a:pt x="1891" y="4477"/>
                  </a:cubicBezTo>
                  <a:close/>
                  <a:moveTo>
                    <a:pt x="14195" y="6854"/>
                  </a:moveTo>
                  <a:cubicBezTo>
                    <a:pt x="14194" y="6863"/>
                    <a:pt x="14194" y="6872"/>
                    <a:pt x="14193" y="6882"/>
                  </a:cubicBezTo>
                  <a:lnTo>
                    <a:pt x="14193" y="6882"/>
                  </a:lnTo>
                  <a:cubicBezTo>
                    <a:pt x="14194" y="6873"/>
                    <a:pt x="14195" y="6863"/>
                    <a:pt x="14195" y="6854"/>
                  </a:cubicBezTo>
                  <a:close/>
                  <a:moveTo>
                    <a:pt x="10125" y="7143"/>
                  </a:moveTo>
                  <a:cubicBezTo>
                    <a:pt x="10124" y="7144"/>
                    <a:pt x="10123" y="7145"/>
                    <a:pt x="10122" y="7146"/>
                  </a:cubicBezTo>
                  <a:cubicBezTo>
                    <a:pt x="10123" y="7145"/>
                    <a:pt x="10124" y="7144"/>
                    <a:pt x="10125" y="7143"/>
                  </a:cubicBezTo>
                  <a:close/>
                  <a:moveTo>
                    <a:pt x="4317" y="0"/>
                  </a:moveTo>
                  <a:cubicBezTo>
                    <a:pt x="4220" y="25"/>
                    <a:pt x="4122" y="49"/>
                    <a:pt x="4000" y="49"/>
                  </a:cubicBezTo>
                  <a:lnTo>
                    <a:pt x="3903" y="73"/>
                  </a:lnTo>
                  <a:lnTo>
                    <a:pt x="3708" y="98"/>
                  </a:lnTo>
                  <a:cubicBezTo>
                    <a:pt x="3561" y="98"/>
                    <a:pt x="3439" y="146"/>
                    <a:pt x="3269" y="146"/>
                  </a:cubicBezTo>
                  <a:lnTo>
                    <a:pt x="3171" y="268"/>
                  </a:lnTo>
                  <a:lnTo>
                    <a:pt x="3195" y="195"/>
                  </a:lnTo>
                  <a:lnTo>
                    <a:pt x="3195" y="195"/>
                  </a:lnTo>
                  <a:cubicBezTo>
                    <a:pt x="3025" y="415"/>
                    <a:pt x="2781" y="659"/>
                    <a:pt x="2537" y="903"/>
                  </a:cubicBezTo>
                  <a:lnTo>
                    <a:pt x="1976" y="1585"/>
                  </a:lnTo>
                  <a:lnTo>
                    <a:pt x="1732" y="1854"/>
                  </a:lnTo>
                  <a:lnTo>
                    <a:pt x="1488" y="2146"/>
                  </a:lnTo>
                  <a:lnTo>
                    <a:pt x="1049" y="2683"/>
                  </a:lnTo>
                  <a:cubicBezTo>
                    <a:pt x="805" y="2976"/>
                    <a:pt x="586" y="3293"/>
                    <a:pt x="391" y="3634"/>
                  </a:cubicBezTo>
                  <a:lnTo>
                    <a:pt x="195" y="3805"/>
                  </a:lnTo>
                  <a:lnTo>
                    <a:pt x="25" y="3976"/>
                  </a:lnTo>
                  <a:lnTo>
                    <a:pt x="0" y="4049"/>
                  </a:lnTo>
                  <a:cubicBezTo>
                    <a:pt x="122" y="4268"/>
                    <a:pt x="293" y="4488"/>
                    <a:pt x="488" y="4683"/>
                  </a:cubicBezTo>
                  <a:cubicBezTo>
                    <a:pt x="693" y="4857"/>
                    <a:pt x="939" y="4999"/>
                    <a:pt x="1193" y="4999"/>
                  </a:cubicBezTo>
                  <a:cubicBezTo>
                    <a:pt x="1332" y="4999"/>
                    <a:pt x="1472" y="4957"/>
                    <a:pt x="1610" y="4854"/>
                  </a:cubicBezTo>
                  <a:lnTo>
                    <a:pt x="1634" y="4878"/>
                  </a:lnTo>
                  <a:lnTo>
                    <a:pt x="1683" y="4805"/>
                  </a:lnTo>
                  <a:lnTo>
                    <a:pt x="1732" y="4732"/>
                  </a:lnTo>
                  <a:cubicBezTo>
                    <a:pt x="1785" y="4670"/>
                    <a:pt x="1809" y="4646"/>
                    <a:pt x="1817" y="4646"/>
                  </a:cubicBezTo>
                  <a:cubicBezTo>
                    <a:pt x="1832" y="4646"/>
                    <a:pt x="1796" y="4718"/>
                    <a:pt x="1781" y="4780"/>
                  </a:cubicBezTo>
                  <a:cubicBezTo>
                    <a:pt x="1830" y="4707"/>
                    <a:pt x="1878" y="4634"/>
                    <a:pt x="1927" y="4585"/>
                  </a:cubicBezTo>
                  <a:cubicBezTo>
                    <a:pt x="1927" y="4570"/>
                    <a:pt x="1925" y="4564"/>
                    <a:pt x="1921" y="4564"/>
                  </a:cubicBezTo>
                  <a:cubicBezTo>
                    <a:pt x="1912" y="4564"/>
                    <a:pt x="1895" y="4593"/>
                    <a:pt x="1878" y="4610"/>
                  </a:cubicBezTo>
                  <a:cubicBezTo>
                    <a:pt x="1927" y="4488"/>
                    <a:pt x="2000" y="4366"/>
                    <a:pt x="2073" y="4244"/>
                  </a:cubicBezTo>
                  <a:cubicBezTo>
                    <a:pt x="2138" y="4169"/>
                    <a:pt x="2160" y="4165"/>
                    <a:pt x="2178" y="4165"/>
                  </a:cubicBezTo>
                  <a:cubicBezTo>
                    <a:pt x="2181" y="4165"/>
                    <a:pt x="2184" y="4165"/>
                    <a:pt x="2186" y="4165"/>
                  </a:cubicBezTo>
                  <a:cubicBezTo>
                    <a:pt x="2208" y="4165"/>
                    <a:pt x="2232" y="4159"/>
                    <a:pt x="2317" y="4049"/>
                  </a:cubicBezTo>
                  <a:lnTo>
                    <a:pt x="2488" y="3805"/>
                  </a:lnTo>
                  <a:lnTo>
                    <a:pt x="2586" y="3683"/>
                  </a:lnTo>
                  <a:lnTo>
                    <a:pt x="2634" y="3610"/>
                  </a:lnTo>
                  <a:lnTo>
                    <a:pt x="2683" y="3585"/>
                  </a:lnTo>
                  <a:lnTo>
                    <a:pt x="2756" y="3561"/>
                  </a:lnTo>
                  <a:cubicBezTo>
                    <a:pt x="2781" y="3537"/>
                    <a:pt x="2781" y="3537"/>
                    <a:pt x="2805" y="3537"/>
                  </a:cubicBezTo>
                  <a:lnTo>
                    <a:pt x="2805" y="3561"/>
                  </a:lnTo>
                  <a:lnTo>
                    <a:pt x="2781" y="3585"/>
                  </a:lnTo>
                  <a:cubicBezTo>
                    <a:pt x="2789" y="3577"/>
                    <a:pt x="2792" y="3575"/>
                    <a:pt x="2793" y="3575"/>
                  </a:cubicBezTo>
                  <a:cubicBezTo>
                    <a:pt x="2794" y="3575"/>
                    <a:pt x="2789" y="3585"/>
                    <a:pt x="2805" y="3585"/>
                  </a:cubicBezTo>
                  <a:cubicBezTo>
                    <a:pt x="2805" y="3634"/>
                    <a:pt x="2756" y="3683"/>
                    <a:pt x="2756" y="3707"/>
                  </a:cubicBezTo>
                  <a:lnTo>
                    <a:pt x="2756" y="3707"/>
                  </a:lnTo>
                  <a:cubicBezTo>
                    <a:pt x="2756" y="3707"/>
                    <a:pt x="2756" y="3683"/>
                    <a:pt x="2781" y="3683"/>
                  </a:cubicBezTo>
                  <a:lnTo>
                    <a:pt x="2781" y="3707"/>
                  </a:lnTo>
                  <a:cubicBezTo>
                    <a:pt x="2756" y="3927"/>
                    <a:pt x="2756" y="4098"/>
                    <a:pt x="2756" y="4098"/>
                  </a:cubicBezTo>
                  <a:lnTo>
                    <a:pt x="2830" y="4146"/>
                  </a:lnTo>
                  <a:cubicBezTo>
                    <a:pt x="2781" y="5024"/>
                    <a:pt x="2732" y="4439"/>
                    <a:pt x="2708" y="5244"/>
                  </a:cubicBezTo>
                  <a:cubicBezTo>
                    <a:pt x="2732" y="5341"/>
                    <a:pt x="2732" y="5439"/>
                    <a:pt x="2732" y="5537"/>
                  </a:cubicBezTo>
                  <a:cubicBezTo>
                    <a:pt x="2732" y="5659"/>
                    <a:pt x="2732" y="5805"/>
                    <a:pt x="2708" y="5951"/>
                  </a:cubicBezTo>
                  <a:cubicBezTo>
                    <a:pt x="2805" y="6049"/>
                    <a:pt x="2927" y="6146"/>
                    <a:pt x="3000" y="6171"/>
                  </a:cubicBezTo>
                  <a:cubicBezTo>
                    <a:pt x="3000" y="6171"/>
                    <a:pt x="3098" y="6293"/>
                    <a:pt x="3073" y="6293"/>
                  </a:cubicBezTo>
                  <a:cubicBezTo>
                    <a:pt x="3147" y="6293"/>
                    <a:pt x="3220" y="6390"/>
                    <a:pt x="3317" y="6463"/>
                  </a:cubicBezTo>
                  <a:cubicBezTo>
                    <a:pt x="3342" y="6463"/>
                    <a:pt x="3317" y="6415"/>
                    <a:pt x="3293" y="6390"/>
                  </a:cubicBezTo>
                  <a:lnTo>
                    <a:pt x="3293" y="6390"/>
                  </a:lnTo>
                  <a:lnTo>
                    <a:pt x="3366" y="6463"/>
                  </a:lnTo>
                  <a:lnTo>
                    <a:pt x="3464" y="6537"/>
                  </a:lnTo>
                  <a:cubicBezTo>
                    <a:pt x="3511" y="6584"/>
                    <a:pt x="3528" y="6611"/>
                    <a:pt x="3514" y="6611"/>
                  </a:cubicBezTo>
                  <a:cubicBezTo>
                    <a:pt x="3506" y="6611"/>
                    <a:pt x="3490" y="6603"/>
                    <a:pt x="3464" y="6585"/>
                  </a:cubicBezTo>
                  <a:lnTo>
                    <a:pt x="3464" y="6585"/>
                  </a:lnTo>
                  <a:cubicBezTo>
                    <a:pt x="3537" y="6634"/>
                    <a:pt x="3634" y="6683"/>
                    <a:pt x="3756" y="6756"/>
                  </a:cubicBezTo>
                  <a:lnTo>
                    <a:pt x="4269" y="7122"/>
                  </a:lnTo>
                  <a:cubicBezTo>
                    <a:pt x="4488" y="7024"/>
                    <a:pt x="4732" y="6878"/>
                    <a:pt x="5000" y="6732"/>
                  </a:cubicBezTo>
                  <a:cubicBezTo>
                    <a:pt x="5293" y="6537"/>
                    <a:pt x="5586" y="6317"/>
                    <a:pt x="5854" y="6098"/>
                  </a:cubicBezTo>
                  <a:cubicBezTo>
                    <a:pt x="6000" y="5976"/>
                    <a:pt x="6171" y="5854"/>
                    <a:pt x="6293" y="5732"/>
                  </a:cubicBezTo>
                  <a:lnTo>
                    <a:pt x="6708" y="5341"/>
                  </a:lnTo>
                  <a:lnTo>
                    <a:pt x="7147" y="4951"/>
                  </a:lnTo>
                  <a:cubicBezTo>
                    <a:pt x="7268" y="4829"/>
                    <a:pt x="7390" y="4732"/>
                    <a:pt x="7512" y="4634"/>
                  </a:cubicBezTo>
                  <a:lnTo>
                    <a:pt x="7683" y="4488"/>
                  </a:lnTo>
                  <a:cubicBezTo>
                    <a:pt x="7683" y="4439"/>
                    <a:pt x="7683" y="4463"/>
                    <a:pt x="7659" y="4390"/>
                  </a:cubicBezTo>
                  <a:cubicBezTo>
                    <a:pt x="7647" y="4366"/>
                    <a:pt x="7653" y="4366"/>
                    <a:pt x="7662" y="4366"/>
                  </a:cubicBezTo>
                  <a:cubicBezTo>
                    <a:pt x="7671" y="4366"/>
                    <a:pt x="7683" y="4366"/>
                    <a:pt x="7683" y="4341"/>
                  </a:cubicBezTo>
                  <a:cubicBezTo>
                    <a:pt x="7683" y="4423"/>
                    <a:pt x="7700" y="4402"/>
                    <a:pt x="7706" y="4422"/>
                  </a:cubicBezTo>
                  <a:lnTo>
                    <a:pt x="7706" y="4422"/>
                  </a:lnTo>
                  <a:lnTo>
                    <a:pt x="7708" y="4415"/>
                  </a:lnTo>
                  <a:lnTo>
                    <a:pt x="7708" y="4463"/>
                  </a:lnTo>
                  <a:cubicBezTo>
                    <a:pt x="7732" y="4463"/>
                    <a:pt x="7732" y="4439"/>
                    <a:pt x="7756" y="4415"/>
                  </a:cubicBezTo>
                  <a:cubicBezTo>
                    <a:pt x="7781" y="4415"/>
                    <a:pt x="7756" y="4415"/>
                    <a:pt x="7756" y="4463"/>
                  </a:cubicBezTo>
                  <a:lnTo>
                    <a:pt x="7805" y="4463"/>
                  </a:lnTo>
                  <a:cubicBezTo>
                    <a:pt x="7800" y="4469"/>
                    <a:pt x="7799" y="4470"/>
                    <a:pt x="7801" y="4470"/>
                  </a:cubicBezTo>
                  <a:cubicBezTo>
                    <a:pt x="7807" y="4470"/>
                    <a:pt x="7835" y="4456"/>
                    <a:pt x="7858" y="4456"/>
                  </a:cubicBezTo>
                  <a:cubicBezTo>
                    <a:pt x="7866" y="4456"/>
                    <a:pt x="7873" y="4458"/>
                    <a:pt x="7878" y="4463"/>
                  </a:cubicBezTo>
                  <a:cubicBezTo>
                    <a:pt x="7878" y="4476"/>
                    <a:pt x="7872" y="4476"/>
                    <a:pt x="7869" y="4476"/>
                  </a:cubicBezTo>
                  <a:cubicBezTo>
                    <a:pt x="7866" y="4476"/>
                    <a:pt x="7866" y="4476"/>
                    <a:pt x="7878" y="4488"/>
                  </a:cubicBezTo>
                  <a:cubicBezTo>
                    <a:pt x="7878" y="4512"/>
                    <a:pt x="7878" y="4537"/>
                    <a:pt x="7878" y="4537"/>
                  </a:cubicBezTo>
                  <a:cubicBezTo>
                    <a:pt x="7878" y="4537"/>
                    <a:pt x="7878" y="4561"/>
                    <a:pt x="7878" y="4561"/>
                  </a:cubicBezTo>
                  <a:lnTo>
                    <a:pt x="7878" y="4707"/>
                  </a:lnTo>
                  <a:cubicBezTo>
                    <a:pt x="7878" y="4747"/>
                    <a:pt x="7878" y="4818"/>
                    <a:pt x="7904" y="4818"/>
                  </a:cubicBezTo>
                  <a:cubicBezTo>
                    <a:pt x="7910" y="4818"/>
                    <a:pt x="7918" y="4814"/>
                    <a:pt x="7927" y="4805"/>
                  </a:cubicBezTo>
                  <a:lnTo>
                    <a:pt x="7927" y="4805"/>
                  </a:lnTo>
                  <a:cubicBezTo>
                    <a:pt x="7890" y="4842"/>
                    <a:pt x="7838" y="5038"/>
                    <a:pt x="7816" y="5038"/>
                  </a:cubicBezTo>
                  <a:cubicBezTo>
                    <a:pt x="7809" y="5038"/>
                    <a:pt x="7805" y="5021"/>
                    <a:pt x="7805" y="4976"/>
                  </a:cubicBezTo>
                  <a:cubicBezTo>
                    <a:pt x="7781" y="5073"/>
                    <a:pt x="7781" y="5171"/>
                    <a:pt x="7756" y="5293"/>
                  </a:cubicBezTo>
                  <a:lnTo>
                    <a:pt x="7805" y="5146"/>
                  </a:lnTo>
                  <a:lnTo>
                    <a:pt x="7805" y="5146"/>
                  </a:lnTo>
                  <a:cubicBezTo>
                    <a:pt x="7732" y="5415"/>
                    <a:pt x="7708" y="5683"/>
                    <a:pt x="7683" y="5976"/>
                  </a:cubicBezTo>
                  <a:lnTo>
                    <a:pt x="7732" y="5829"/>
                  </a:lnTo>
                  <a:lnTo>
                    <a:pt x="7732" y="5829"/>
                  </a:lnTo>
                  <a:cubicBezTo>
                    <a:pt x="7732" y="6024"/>
                    <a:pt x="7683" y="6195"/>
                    <a:pt x="7586" y="6341"/>
                  </a:cubicBezTo>
                  <a:lnTo>
                    <a:pt x="7610" y="6098"/>
                  </a:lnTo>
                  <a:lnTo>
                    <a:pt x="7610" y="6098"/>
                  </a:lnTo>
                  <a:cubicBezTo>
                    <a:pt x="7537" y="6415"/>
                    <a:pt x="7488" y="6732"/>
                    <a:pt x="7464" y="7049"/>
                  </a:cubicBezTo>
                  <a:lnTo>
                    <a:pt x="7488" y="6951"/>
                  </a:lnTo>
                  <a:lnTo>
                    <a:pt x="7488" y="6951"/>
                  </a:lnTo>
                  <a:cubicBezTo>
                    <a:pt x="7488" y="7040"/>
                    <a:pt x="7470" y="7237"/>
                    <a:pt x="7445" y="7493"/>
                  </a:cubicBezTo>
                  <a:lnTo>
                    <a:pt x="7445" y="7493"/>
                  </a:lnTo>
                  <a:cubicBezTo>
                    <a:pt x="7435" y="7507"/>
                    <a:pt x="7425" y="7522"/>
                    <a:pt x="7415" y="7537"/>
                  </a:cubicBezTo>
                  <a:lnTo>
                    <a:pt x="7440" y="7546"/>
                  </a:lnTo>
                  <a:lnTo>
                    <a:pt x="7440" y="7546"/>
                  </a:lnTo>
                  <a:cubicBezTo>
                    <a:pt x="7425" y="7698"/>
                    <a:pt x="7408" y="7869"/>
                    <a:pt x="7390" y="8049"/>
                  </a:cubicBezTo>
                  <a:lnTo>
                    <a:pt x="9073" y="8683"/>
                  </a:lnTo>
                  <a:cubicBezTo>
                    <a:pt x="9488" y="8024"/>
                    <a:pt x="9976" y="7268"/>
                    <a:pt x="10098" y="7073"/>
                  </a:cubicBezTo>
                  <a:lnTo>
                    <a:pt x="10098" y="7073"/>
                  </a:lnTo>
                  <a:lnTo>
                    <a:pt x="9951" y="7171"/>
                  </a:lnTo>
                  <a:lnTo>
                    <a:pt x="9951" y="7171"/>
                  </a:lnTo>
                  <a:lnTo>
                    <a:pt x="10119" y="6907"/>
                  </a:lnTo>
                  <a:lnTo>
                    <a:pt x="10119" y="6907"/>
                  </a:lnTo>
                  <a:cubicBezTo>
                    <a:pt x="10103" y="6944"/>
                    <a:pt x="10142" y="7109"/>
                    <a:pt x="10125" y="7143"/>
                  </a:cubicBezTo>
                  <a:lnTo>
                    <a:pt x="10125" y="7143"/>
                  </a:lnTo>
                  <a:cubicBezTo>
                    <a:pt x="10417" y="6730"/>
                    <a:pt x="10757" y="6365"/>
                    <a:pt x="11098" y="6000"/>
                  </a:cubicBezTo>
                  <a:cubicBezTo>
                    <a:pt x="11220" y="5878"/>
                    <a:pt x="11342" y="5756"/>
                    <a:pt x="11464" y="5659"/>
                  </a:cubicBezTo>
                  <a:lnTo>
                    <a:pt x="11659" y="5488"/>
                  </a:lnTo>
                  <a:cubicBezTo>
                    <a:pt x="11707" y="5463"/>
                    <a:pt x="11732" y="5439"/>
                    <a:pt x="11781" y="5415"/>
                  </a:cubicBezTo>
                  <a:lnTo>
                    <a:pt x="11829" y="5366"/>
                  </a:lnTo>
                  <a:cubicBezTo>
                    <a:pt x="11903" y="5293"/>
                    <a:pt x="12000" y="5244"/>
                    <a:pt x="12098" y="5195"/>
                  </a:cubicBezTo>
                  <a:cubicBezTo>
                    <a:pt x="12122" y="5195"/>
                    <a:pt x="12171" y="5171"/>
                    <a:pt x="12195" y="5171"/>
                  </a:cubicBezTo>
                  <a:lnTo>
                    <a:pt x="12268" y="5171"/>
                  </a:lnTo>
                  <a:lnTo>
                    <a:pt x="12268" y="5293"/>
                  </a:lnTo>
                  <a:cubicBezTo>
                    <a:pt x="12244" y="5415"/>
                    <a:pt x="12195" y="5415"/>
                    <a:pt x="12195" y="5415"/>
                  </a:cubicBezTo>
                  <a:cubicBezTo>
                    <a:pt x="12195" y="5427"/>
                    <a:pt x="12201" y="5433"/>
                    <a:pt x="12207" y="5433"/>
                  </a:cubicBezTo>
                  <a:cubicBezTo>
                    <a:pt x="12214" y="5433"/>
                    <a:pt x="12220" y="5427"/>
                    <a:pt x="12220" y="5415"/>
                  </a:cubicBezTo>
                  <a:cubicBezTo>
                    <a:pt x="12244" y="5415"/>
                    <a:pt x="12244" y="5415"/>
                    <a:pt x="12244" y="5439"/>
                  </a:cubicBezTo>
                  <a:cubicBezTo>
                    <a:pt x="12244" y="5488"/>
                    <a:pt x="12195" y="5488"/>
                    <a:pt x="12195" y="5488"/>
                  </a:cubicBezTo>
                  <a:cubicBezTo>
                    <a:pt x="12195" y="5488"/>
                    <a:pt x="12195" y="5519"/>
                    <a:pt x="12208" y="5519"/>
                  </a:cubicBezTo>
                  <a:cubicBezTo>
                    <a:pt x="12211" y="5519"/>
                    <a:pt x="12215" y="5517"/>
                    <a:pt x="12220" y="5512"/>
                  </a:cubicBezTo>
                  <a:cubicBezTo>
                    <a:pt x="12244" y="5512"/>
                    <a:pt x="12293" y="5439"/>
                    <a:pt x="12342" y="5390"/>
                  </a:cubicBezTo>
                  <a:lnTo>
                    <a:pt x="12342" y="5512"/>
                  </a:lnTo>
                  <a:lnTo>
                    <a:pt x="12293" y="5512"/>
                  </a:lnTo>
                  <a:cubicBezTo>
                    <a:pt x="12293" y="5512"/>
                    <a:pt x="12317" y="5512"/>
                    <a:pt x="12366" y="5537"/>
                  </a:cubicBezTo>
                  <a:cubicBezTo>
                    <a:pt x="12366" y="5561"/>
                    <a:pt x="12390" y="5561"/>
                    <a:pt x="12390" y="5585"/>
                  </a:cubicBezTo>
                  <a:cubicBezTo>
                    <a:pt x="12390" y="5610"/>
                    <a:pt x="12390" y="5610"/>
                    <a:pt x="12390" y="5634"/>
                  </a:cubicBezTo>
                  <a:lnTo>
                    <a:pt x="12390" y="5707"/>
                  </a:lnTo>
                  <a:cubicBezTo>
                    <a:pt x="12390" y="5976"/>
                    <a:pt x="12390" y="6268"/>
                    <a:pt x="12366" y="6561"/>
                  </a:cubicBezTo>
                  <a:cubicBezTo>
                    <a:pt x="12366" y="6707"/>
                    <a:pt x="12342" y="6854"/>
                    <a:pt x="12342" y="7000"/>
                  </a:cubicBezTo>
                  <a:lnTo>
                    <a:pt x="12293" y="7439"/>
                  </a:lnTo>
                  <a:cubicBezTo>
                    <a:pt x="12268" y="7439"/>
                    <a:pt x="12244" y="7293"/>
                    <a:pt x="12244" y="7171"/>
                  </a:cubicBezTo>
                  <a:cubicBezTo>
                    <a:pt x="12244" y="7268"/>
                    <a:pt x="12244" y="7341"/>
                    <a:pt x="12220" y="7439"/>
                  </a:cubicBezTo>
                  <a:cubicBezTo>
                    <a:pt x="12227" y="7415"/>
                    <a:pt x="12233" y="7406"/>
                    <a:pt x="12236" y="7406"/>
                  </a:cubicBezTo>
                  <a:cubicBezTo>
                    <a:pt x="12252" y="7406"/>
                    <a:pt x="12231" y="7601"/>
                    <a:pt x="12238" y="7601"/>
                  </a:cubicBezTo>
                  <a:cubicBezTo>
                    <a:pt x="12239" y="7601"/>
                    <a:pt x="12241" y="7596"/>
                    <a:pt x="12244" y="7585"/>
                  </a:cubicBezTo>
                  <a:lnTo>
                    <a:pt x="12244" y="7585"/>
                  </a:lnTo>
                  <a:cubicBezTo>
                    <a:pt x="12317" y="8000"/>
                    <a:pt x="12171" y="8561"/>
                    <a:pt x="12220" y="8951"/>
                  </a:cubicBezTo>
                  <a:lnTo>
                    <a:pt x="13073" y="9415"/>
                  </a:lnTo>
                  <a:cubicBezTo>
                    <a:pt x="13342" y="9585"/>
                    <a:pt x="13634" y="9707"/>
                    <a:pt x="13927" y="9829"/>
                  </a:cubicBezTo>
                  <a:cubicBezTo>
                    <a:pt x="13927" y="9902"/>
                    <a:pt x="13927" y="10000"/>
                    <a:pt x="13902" y="10073"/>
                  </a:cubicBezTo>
                  <a:cubicBezTo>
                    <a:pt x="13951" y="9951"/>
                    <a:pt x="13951" y="9829"/>
                    <a:pt x="13951" y="9732"/>
                  </a:cubicBezTo>
                  <a:lnTo>
                    <a:pt x="13878" y="9707"/>
                  </a:lnTo>
                  <a:cubicBezTo>
                    <a:pt x="13878" y="9439"/>
                    <a:pt x="13927" y="9634"/>
                    <a:pt x="13927" y="9390"/>
                  </a:cubicBezTo>
                  <a:cubicBezTo>
                    <a:pt x="13976" y="9390"/>
                    <a:pt x="13976" y="9610"/>
                    <a:pt x="13976" y="9829"/>
                  </a:cubicBezTo>
                  <a:cubicBezTo>
                    <a:pt x="14000" y="9683"/>
                    <a:pt x="14000" y="9512"/>
                    <a:pt x="13976" y="9366"/>
                  </a:cubicBezTo>
                  <a:cubicBezTo>
                    <a:pt x="13985" y="9299"/>
                    <a:pt x="13995" y="9288"/>
                    <a:pt x="14006" y="9288"/>
                  </a:cubicBezTo>
                  <a:cubicBezTo>
                    <a:pt x="14011" y="9288"/>
                    <a:pt x="14016" y="9290"/>
                    <a:pt x="14022" y="9290"/>
                  </a:cubicBezTo>
                  <a:cubicBezTo>
                    <a:pt x="14036" y="9290"/>
                    <a:pt x="14052" y="9278"/>
                    <a:pt x="14073" y="9195"/>
                  </a:cubicBezTo>
                  <a:cubicBezTo>
                    <a:pt x="14049" y="9000"/>
                    <a:pt x="14049" y="8829"/>
                    <a:pt x="14073" y="8634"/>
                  </a:cubicBezTo>
                  <a:cubicBezTo>
                    <a:pt x="14146" y="8195"/>
                    <a:pt x="14049" y="7951"/>
                    <a:pt x="14122" y="7537"/>
                  </a:cubicBezTo>
                  <a:lnTo>
                    <a:pt x="14122" y="7537"/>
                  </a:lnTo>
                  <a:lnTo>
                    <a:pt x="14122" y="7585"/>
                  </a:lnTo>
                  <a:cubicBezTo>
                    <a:pt x="14169" y="7444"/>
                    <a:pt x="14171" y="7165"/>
                    <a:pt x="14193" y="6882"/>
                  </a:cubicBezTo>
                  <a:lnTo>
                    <a:pt x="14193" y="6882"/>
                  </a:lnTo>
                  <a:cubicBezTo>
                    <a:pt x="14188" y="6910"/>
                    <a:pt x="14177" y="6934"/>
                    <a:pt x="14167" y="6934"/>
                  </a:cubicBezTo>
                  <a:cubicBezTo>
                    <a:pt x="14156" y="6934"/>
                    <a:pt x="14146" y="6906"/>
                    <a:pt x="14146" y="6829"/>
                  </a:cubicBezTo>
                  <a:cubicBezTo>
                    <a:pt x="14195" y="6537"/>
                    <a:pt x="14171" y="6293"/>
                    <a:pt x="14220" y="6073"/>
                  </a:cubicBezTo>
                  <a:lnTo>
                    <a:pt x="14171" y="5829"/>
                  </a:lnTo>
                  <a:lnTo>
                    <a:pt x="14171" y="5561"/>
                  </a:lnTo>
                  <a:cubicBezTo>
                    <a:pt x="14171" y="5366"/>
                    <a:pt x="14171" y="5195"/>
                    <a:pt x="14146" y="5024"/>
                  </a:cubicBezTo>
                  <a:cubicBezTo>
                    <a:pt x="14098" y="4634"/>
                    <a:pt x="14049" y="4171"/>
                    <a:pt x="13976" y="3659"/>
                  </a:cubicBezTo>
                  <a:lnTo>
                    <a:pt x="13317" y="3244"/>
                  </a:lnTo>
                  <a:cubicBezTo>
                    <a:pt x="13220" y="3171"/>
                    <a:pt x="13098" y="3122"/>
                    <a:pt x="12976" y="3049"/>
                  </a:cubicBezTo>
                  <a:lnTo>
                    <a:pt x="12537" y="2829"/>
                  </a:lnTo>
                  <a:cubicBezTo>
                    <a:pt x="12244" y="2927"/>
                    <a:pt x="11976" y="3073"/>
                    <a:pt x="11683" y="3195"/>
                  </a:cubicBezTo>
                  <a:cubicBezTo>
                    <a:pt x="11537" y="3268"/>
                    <a:pt x="11390" y="3341"/>
                    <a:pt x="11268" y="3439"/>
                  </a:cubicBezTo>
                  <a:lnTo>
                    <a:pt x="11049" y="3561"/>
                  </a:lnTo>
                  <a:cubicBezTo>
                    <a:pt x="10976" y="3585"/>
                    <a:pt x="10903" y="3659"/>
                    <a:pt x="10829" y="3683"/>
                  </a:cubicBezTo>
                  <a:lnTo>
                    <a:pt x="10610" y="3829"/>
                  </a:lnTo>
                  <a:lnTo>
                    <a:pt x="10488" y="3951"/>
                  </a:lnTo>
                  <a:lnTo>
                    <a:pt x="10244" y="4122"/>
                  </a:lnTo>
                  <a:cubicBezTo>
                    <a:pt x="10098" y="4268"/>
                    <a:pt x="9951" y="4390"/>
                    <a:pt x="9829" y="4512"/>
                  </a:cubicBezTo>
                  <a:cubicBezTo>
                    <a:pt x="9812" y="4530"/>
                    <a:pt x="9794" y="4548"/>
                    <a:pt x="9776" y="4565"/>
                  </a:cubicBezTo>
                  <a:lnTo>
                    <a:pt x="9776" y="4565"/>
                  </a:lnTo>
                  <a:cubicBezTo>
                    <a:pt x="9804" y="4117"/>
                    <a:pt x="9797" y="3672"/>
                    <a:pt x="9756" y="3244"/>
                  </a:cubicBezTo>
                  <a:cubicBezTo>
                    <a:pt x="9781" y="3122"/>
                    <a:pt x="9781" y="3000"/>
                    <a:pt x="9756" y="2878"/>
                  </a:cubicBezTo>
                  <a:cubicBezTo>
                    <a:pt x="9756" y="2756"/>
                    <a:pt x="9732" y="2634"/>
                    <a:pt x="9707" y="2512"/>
                  </a:cubicBezTo>
                  <a:lnTo>
                    <a:pt x="9317" y="2171"/>
                  </a:lnTo>
                  <a:lnTo>
                    <a:pt x="9317" y="2171"/>
                  </a:lnTo>
                  <a:cubicBezTo>
                    <a:pt x="9366" y="2244"/>
                    <a:pt x="9390" y="2268"/>
                    <a:pt x="9366" y="2268"/>
                  </a:cubicBezTo>
                  <a:cubicBezTo>
                    <a:pt x="9342" y="2268"/>
                    <a:pt x="9317" y="2244"/>
                    <a:pt x="9268" y="2220"/>
                  </a:cubicBezTo>
                  <a:lnTo>
                    <a:pt x="9098" y="2049"/>
                  </a:lnTo>
                  <a:cubicBezTo>
                    <a:pt x="8927" y="1976"/>
                    <a:pt x="8927" y="2000"/>
                    <a:pt x="8903" y="1976"/>
                  </a:cubicBezTo>
                  <a:cubicBezTo>
                    <a:pt x="8878" y="1976"/>
                    <a:pt x="8854" y="1976"/>
                    <a:pt x="8805" y="1951"/>
                  </a:cubicBezTo>
                  <a:lnTo>
                    <a:pt x="8683" y="1927"/>
                  </a:lnTo>
                  <a:lnTo>
                    <a:pt x="8464" y="1829"/>
                  </a:lnTo>
                  <a:lnTo>
                    <a:pt x="8366" y="1805"/>
                  </a:lnTo>
                  <a:cubicBezTo>
                    <a:pt x="8220" y="1854"/>
                    <a:pt x="8049" y="1927"/>
                    <a:pt x="7829" y="2000"/>
                  </a:cubicBezTo>
                  <a:lnTo>
                    <a:pt x="7683" y="2073"/>
                  </a:lnTo>
                  <a:lnTo>
                    <a:pt x="7488" y="2171"/>
                  </a:lnTo>
                  <a:lnTo>
                    <a:pt x="7122" y="2366"/>
                  </a:lnTo>
                  <a:cubicBezTo>
                    <a:pt x="6878" y="2537"/>
                    <a:pt x="6586" y="2707"/>
                    <a:pt x="6342" y="2927"/>
                  </a:cubicBezTo>
                  <a:cubicBezTo>
                    <a:pt x="6171" y="3073"/>
                    <a:pt x="6000" y="3220"/>
                    <a:pt x="5829" y="3366"/>
                  </a:cubicBezTo>
                  <a:lnTo>
                    <a:pt x="5342" y="3805"/>
                  </a:lnTo>
                  <a:cubicBezTo>
                    <a:pt x="5220" y="3902"/>
                    <a:pt x="5244" y="3902"/>
                    <a:pt x="5195" y="3927"/>
                  </a:cubicBezTo>
                  <a:lnTo>
                    <a:pt x="5147" y="3976"/>
                  </a:lnTo>
                  <a:cubicBezTo>
                    <a:pt x="5073" y="4049"/>
                    <a:pt x="5000" y="4098"/>
                    <a:pt x="4927" y="4122"/>
                  </a:cubicBezTo>
                  <a:cubicBezTo>
                    <a:pt x="4903" y="4146"/>
                    <a:pt x="4854" y="4171"/>
                    <a:pt x="4805" y="4171"/>
                  </a:cubicBezTo>
                  <a:lnTo>
                    <a:pt x="4781" y="4195"/>
                  </a:lnTo>
                  <a:cubicBezTo>
                    <a:pt x="4781" y="4171"/>
                    <a:pt x="4781" y="4146"/>
                    <a:pt x="4781" y="4122"/>
                  </a:cubicBezTo>
                  <a:cubicBezTo>
                    <a:pt x="4781" y="4098"/>
                    <a:pt x="4781" y="4049"/>
                    <a:pt x="4781" y="4000"/>
                  </a:cubicBezTo>
                  <a:lnTo>
                    <a:pt x="4781" y="3976"/>
                  </a:lnTo>
                  <a:cubicBezTo>
                    <a:pt x="4781" y="3951"/>
                    <a:pt x="4781" y="3927"/>
                    <a:pt x="4781" y="3902"/>
                  </a:cubicBezTo>
                  <a:lnTo>
                    <a:pt x="4781" y="3756"/>
                  </a:lnTo>
                  <a:cubicBezTo>
                    <a:pt x="4781" y="3512"/>
                    <a:pt x="4830" y="3293"/>
                    <a:pt x="4830" y="3049"/>
                  </a:cubicBezTo>
                  <a:cubicBezTo>
                    <a:pt x="4854" y="2805"/>
                    <a:pt x="4878" y="2537"/>
                    <a:pt x="4903" y="2293"/>
                  </a:cubicBezTo>
                  <a:cubicBezTo>
                    <a:pt x="4951" y="1781"/>
                    <a:pt x="4976" y="1293"/>
                    <a:pt x="5025" y="829"/>
                  </a:cubicBezTo>
                  <a:lnTo>
                    <a:pt x="4781" y="610"/>
                  </a:lnTo>
                  <a:lnTo>
                    <a:pt x="4756" y="585"/>
                  </a:lnTo>
                  <a:lnTo>
                    <a:pt x="4756" y="561"/>
                  </a:lnTo>
                  <a:lnTo>
                    <a:pt x="4732" y="537"/>
                  </a:lnTo>
                  <a:lnTo>
                    <a:pt x="4683" y="464"/>
                  </a:lnTo>
                  <a:lnTo>
                    <a:pt x="4561" y="342"/>
                  </a:lnTo>
                  <a:lnTo>
                    <a:pt x="4561" y="342"/>
                  </a:lnTo>
                  <a:cubicBezTo>
                    <a:pt x="4391" y="195"/>
                    <a:pt x="4439" y="146"/>
                    <a:pt x="4342" y="49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35"/>
          <p:cNvGrpSpPr/>
          <p:nvPr/>
        </p:nvGrpSpPr>
        <p:grpSpPr>
          <a:xfrm>
            <a:off x="6895376" y="926014"/>
            <a:ext cx="2248625" cy="2505775"/>
            <a:chOff x="6895376" y="926014"/>
            <a:chExt cx="2248625" cy="2505775"/>
          </a:xfrm>
        </p:grpSpPr>
        <p:sp>
          <p:nvSpPr>
            <p:cNvPr id="1055" name="Google Shape;1055;p35"/>
            <p:cNvSpPr/>
            <p:nvPr/>
          </p:nvSpPr>
          <p:spPr>
            <a:xfrm>
              <a:off x="6895376" y="926014"/>
              <a:ext cx="1838380" cy="118236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 rot="5875126">
              <a:off x="7083391" y="1432210"/>
              <a:ext cx="2322147" cy="1493394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7" name="Google Shape;1057;p35"/>
            <p:cNvGrpSpPr/>
            <p:nvPr/>
          </p:nvGrpSpPr>
          <p:grpSpPr>
            <a:xfrm rot="-1791235">
              <a:off x="7568642" y="1275391"/>
              <a:ext cx="719311" cy="904710"/>
              <a:chOff x="632000" y="3011150"/>
              <a:chExt cx="212225" cy="266925"/>
            </a:xfrm>
          </p:grpSpPr>
          <p:sp>
            <p:nvSpPr>
              <p:cNvPr id="1058" name="Google Shape;1058;p35"/>
              <p:cNvSpPr/>
              <p:nvPr/>
            </p:nvSpPr>
            <p:spPr>
              <a:xfrm>
                <a:off x="767375" y="3031875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147"/>
                    </a:moveTo>
                    <a:lnTo>
                      <a:pt x="0" y="0"/>
                    </a:lnTo>
                    <a:cubicBezTo>
                      <a:pt x="0" y="49"/>
                      <a:pt x="0" y="98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>
                <a:off x="701525" y="3033700"/>
                <a:ext cx="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3" extrusionOk="0">
                    <a:moveTo>
                      <a:pt x="0" y="123"/>
                    </a:moveTo>
                    <a:lnTo>
                      <a:pt x="0" y="1"/>
                    </a:lnTo>
                    <a:cubicBezTo>
                      <a:pt x="0" y="49"/>
                      <a:pt x="0" y="74"/>
                      <a:pt x="0" y="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>
                <a:off x="632000" y="3030050"/>
                <a:ext cx="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4" extrusionOk="0">
                    <a:moveTo>
                      <a:pt x="1" y="73"/>
                    </a:moveTo>
                    <a:lnTo>
                      <a:pt x="1" y="0"/>
                    </a:lnTo>
                    <a:cubicBezTo>
                      <a:pt x="1" y="25"/>
                      <a:pt x="1" y="49"/>
                      <a:pt x="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>
                <a:off x="649075" y="3150175"/>
                <a:ext cx="6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25" y="0"/>
                    </a:moveTo>
                    <a:cubicBezTo>
                      <a:pt x="1" y="0"/>
                      <a:pt x="1" y="49"/>
                      <a:pt x="1" y="73"/>
                    </a:cubicBezTo>
                    <a:cubicBezTo>
                      <a:pt x="1" y="49"/>
                      <a:pt x="25" y="24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5"/>
              <p:cNvSpPr/>
              <p:nvPr/>
            </p:nvSpPr>
            <p:spPr>
              <a:xfrm>
                <a:off x="649075" y="3152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5"/>
              <p:cNvSpPr/>
              <p:nvPr/>
            </p:nvSpPr>
            <p:spPr>
              <a:xfrm>
                <a:off x="646025" y="3144675"/>
                <a:ext cx="4880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17" extrusionOk="0">
                    <a:moveTo>
                      <a:pt x="1049" y="0"/>
                    </a:moveTo>
                    <a:lnTo>
                      <a:pt x="635" y="98"/>
                    </a:lnTo>
                    <a:cubicBezTo>
                      <a:pt x="586" y="147"/>
                      <a:pt x="562" y="220"/>
                      <a:pt x="537" y="293"/>
                    </a:cubicBezTo>
                    <a:cubicBezTo>
                      <a:pt x="537" y="293"/>
                      <a:pt x="537" y="293"/>
                      <a:pt x="537" y="318"/>
                    </a:cubicBezTo>
                    <a:cubicBezTo>
                      <a:pt x="447" y="287"/>
                      <a:pt x="347" y="267"/>
                      <a:pt x="267" y="267"/>
                    </a:cubicBezTo>
                    <a:cubicBezTo>
                      <a:pt x="217" y="267"/>
                      <a:pt x="175" y="275"/>
                      <a:pt x="147" y="293"/>
                    </a:cubicBezTo>
                    <a:lnTo>
                      <a:pt x="147" y="318"/>
                    </a:lnTo>
                    <a:cubicBezTo>
                      <a:pt x="123" y="342"/>
                      <a:pt x="147" y="366"/>
                      <a:pt x="123" y="366"/>
                    </a:cubicBezTo>
                    <a:cubicBezTo>
                      <a:pt x="123" y="391"/>
                      <a:pt x="123" y="391"/>
                      <a:pt x="123" y="415"/>
                    </a:cubicBezTo>
                    <a:cubicBezTo>
                      <a:pt x="123" y="440"/>
                      <a:pt x="110" y="440"/>
                      <a:pt x="98" y="440"/>
                    </a:cubicBezTo>
                    <a:cubicBezTo>
                      <a:pt x="86" y="440"/>
                      <a:pt x="74" y="440"/>
                      <a:pt x="74" y="464"/>
                    </a:cubicBezTo>
                    <a:cubicBezTo>
                      <a:pt x="25" y="683"/>
                      <a:pt x="1" y="927"/>
                      <a:pt x="1" y="1147"/>
                    </a:cubicBezTo>
                    <a:cubicBezTo>
                      <a:pt x="25" y="1220"/>
                      <a:pt x="25" y="1293"/>
                      <a:pt x="50" y="1366"/>
                    </a:cubicBezTo>
                    <a:cubicBezTo>
                      <a:pt x="50" y="1391"/>
                      <a:pt x="50" y="1391"/>
                      <a:pt x="50" y="1415"/>
                    </a:cubicBezTo>
                    <a:cubicBezTo>
                      <a:pt x="50" y="1415"/>
                      <a:pt x="98" y="1513"/>
                      <a:pt x="147" y="1635"/>
                    </a:cubicBezTo>
                    <a:cubicBezTo>
                      <a:pt x="196" y="1708"/>
                      <a:pt x="245" y="1781"/>
                      <a:pt x="293" y="1854"/>
                    </a:cubicBezTo>
                    <a:lnTo>
                      <a:pt x="318" y="1854"/>
                    </a:lnTo>
                    <a:cubicBezTo>
                      <a:pt x="415" y="1927"/>
                      <a:pt x="318" y="1903"/>
                      <a:pt x="415" y="1976"/>
                    </a:cubicBezTo>
                    <a:cubicBezTo>
                      <a:pt x="440" y="1976"/>
                      <a:pt x="489" y="2000"/>
                      <a:pt x="513" y="2025"/>
                    </a:cubicBezTo>
                    <a:cubicBezTo>
                      <a:pt x="537" y="2049"/>
                      <a:pt x="562" y="2049"/>
                      <a:pt x="610" y="2074"/>
                    </a:cubicBezTo>
                    <a:cubicBezTo>
                      <a:pt x="610" y="2074"/>
                      <a:pt x="659" y="2098"/>
                      <a:pt x="635" y="2098"/>
                    </a:cubicBezTo>
                    <a:cubicBezTo>
                      <a:pt x="635" y="2106"/>
                      <a:pt x="640" y="2109"/>
                      <a:pt x="649" y="2109"/>
                    </a:cubicBezTo>
                    <a:cubicBezTo>
                      <a:pt x="667" y="2109"/>
                      <a:pt x="700" y="2098"/>
                      <a:pt x="732" y="2098"/>
                    </a:cubicBezTo>
                    <a:cubicBezTo>
                      <a:pt x="757" y="2098"/>
                      <a:pt x="732" y="2098"/>
                      <a:pt x="732" y="2074"/>
                    </a:cubicBezTo>
                    <a:lnTo>
                      <a:pt x="806" y="2074"/>
                    </a:lnTo>
                    <a:cubicBezTo>
                      <a:pt x="822" y="2074"/>
                      <a:pt x="827" y="2096"/>
                      <a:pt x="822" y="2103"/>
                    </a:cubicBezTo>
                    <a:lnTo>
                      <a:pt x="822" y="2103"/>
                    </a:lnTo>
                    <a:cubicBezTo>
                      <a:pt x="816" y="2101"/>
                      <a:pt x="811" y="2100"/>
                      <a:pt x="806" y="2098"/>
                    </a:cubicBezTo>
                    <a:lnTo>
                      <a:pt x="806" y="2098"/>
                    </a:lnTo>
                    <a:cubicBezTo>
                      <a:pt x="810" y="2103"/>
                      <a:pt x="814" y="2105"/>
                      <a:pt x="817" y="2105"/>
                    </a:cubicBezTo>
                    <a:cubicBezTo>
                      <a:pt x="819" y="2105"/>
                      <a:pt x="821" y="2104"/>
                      <a:pt x="822" y="2103"/>
                    </a:cubicBezTo>
                    <a:lnTo>
                      <a:pt x="822" y="2103"/>
                    </a:lnTo>
                    <a:cubicBezTo>
                      <a:pt x="854" y="2112"/>
                      <a:pt x="891" y="2116"/>
                      <a:pt x="928" y="2116"/>
                    </a:cubicBezTo>
                    <a:cubicBezTo>
                      <a:pt x="970" y="2116"/>
                      <a:pt x="1013" y="2110"/>
                      <a:pt x="1049" y="2098"/>
                    </a:cubicBezTo>
                    <a:cubicBezTo>
                      <a:pt x="1171" y="2074"/>
                      <a:pt x="1269" y="2049"/>
                      <a:pt x="1367" y="2000"/>
                    </a:cubicBezTo>
                    <a:cubicBezTo>
                      <a:pt x="1537" y="1903"/>
                      <a:pt x="1684" y="1781"/>
                      <a:pt x="1781" y="1610"/>
                    </a:cubicBezTo>
                    <a:cubicBezTo>
                      <a:pt x="1757" y="1610"/>
                      <a:pt x="1732" y="1683"/>
                      <a:pt x="1708" y="1683"/>
                    </a:cubicBezTo>
                    <a:cubicBezTo>
                      <a:pt x="1708" y="1635"/>
                      <a:pt x="1757" y="1635"/>
                      <a:pt x="1757" y="1586"/>
                    </a:cubicBezTo>
                    <a:cubicBezTo>
                      <a:pt x="1757" y="1561"/>
                      <a:pt x="1806" y="1513"/>
                      <a:pt x="1854" y="1513"/>
                    </a:cubicBezTo>
                    <a:lnTo>
                      <a:pt x="1854" y="1488"/>
                    </a:lnTo>
                    <a:lnTo>
                      <a:pt x="1879" y="1464"/>
                    </a:lnTo>
                    <a:cubicBezTo>
                      <a:pt x="1903" y="1366"/>
                      <a:pt x="1903" y="1342"/>
                      <a:pt x="1928" y="1342"/>
                    </a:cubicBezTo>
                    <a:cubicBezTo>
                      <a:pt x="1928" y="1293"/>
                      <a:pt x="1952" y="1269"/>
                      <a:pt x="1952" y="1220"/>
                    </a:cubicBezTo>
                    <a:cubicBezTo>
                      <a:pt x="1952" y="1147"/>
                      <a:pt x="1952" y="1074"/>
                      <a:pt x="1952" y="1000"/>
                    </a:cubicBezTo>
                    <a:cubicBezTo>
                      <a:pt x="1952" y="1000"/>
                      <a:pt x="1952" y="1011"/>
                      <a:pt x="1945" y="1011"/>
                    </a:cubicBezTo>
                    <a:cubicBezTo>
                      <a:pt x="1941" y="1011"/>
                      <a:pt x="1936" y="1009"/>
                      <a:pt x="1928" y="1000"/>
                    </a:cubicBezTo>
                    <a:cubicBezTo>
                      <a:pt x="1903" y="976"/>
                      <a:pt x="1903" y="927"/>
                      <a:pt x="1928" y="903"/>
                    </a:cubicBezTo>
                    <a:cubicBezTo>
                      <a:pt x="1949" y="903"/>
                      <a:pt x="1913" y="826"/>
                      <a:pt x="1888" y="826"/>
                    </a:cubicBezTo>
                    <a:cubicBezTo>
                      <a:pt x="1884" y="826"/>
                      <a:pt x="1881" y="827"/>
                      <a:pt x="1879" y="830"/>
                    </a:cubicBezTo>
                    <a:cubicBezTo>
                      <a:pt x="1879" y="830"/>
                      <a:pt x="1879" y="767"/>
                      <a:pt x="1891" y="767"/>
                    </a:cubicBezTo>
                    <a:cubicBezTo>
                      <a:pt x="1894" y="767"/>
                      <a:pt x="1898" y="771"/>
                      <a:pt x="1903" y="781"/>
                    </a:cubicBezTo>
                    <a:cubicBezTo>
                      <a:pt x="1903" y="757"/>
                      <a:pt x="1879" y="732"/>
                      <a:pt x="1879" y="732"/>
                    </a:cubicBezTo>
                    <a:lnTo>
                      <a:pt x="1879" y="781"/>
                    </a:lnTo>
                    <a:cubicBezTo>
                      <a:pt x="1830" y="683"/>
                      <a:pt x="1830" y="635"/>
                      <a:pt x="1806" y="610"/>
                    </a:cubicBezTo>
                    <a:lnTo>
                      <a:pt x="1806" y="635"/>
                    </a:lnTo>
                    <a:cubicBezTo>
                      <a:pt x="1781" y="586"/>
                      <a:pt x="1757" y="561"/>
                      <a:pt x="1757" y="537"/>
                    </a:cubicBezTo>
                    <a:lnTo>
                      <a:pt x="1757" y="537"/>
                    </a:lnTo>
                    <a:lnTo>
                      <a:pt x="1806" y="561"/>
                    </a:lnTo>
                    <a:cubicBezTo>
                      <a:pt x="1757" y="513"/>
                      <a:pt x="1732" y="464"/>
                      <a:pt x="1684" y="415"/>
                    </a:cubicBezTo>
                    <a:lnTo>
                      <a:pt x="1684" y="440"/>
                    </a:lnTo>
                    <a:cubicBezTo>
                      <a:pt x="1635" y="415"/>
                      <a:pt x="1562" y="318"/>
                      <a:pt x="1464" y="269"/>
                    </a:cubicBezTo>
                    <a:cubicBezTo>
                      <a:pt x="1391" y="196"/>
                      <a:pt x="1318" y="171"/>
                      <a:pt x="1245" y="147"/>
                    </a:cubicBezTo>
                    <a:lnTo>
                      <a:pt x="1245" y="171"/>
                    </a:lnTo>
                    <a:lnTo>
                      <a:pt x="1196" y="147"/>
                    </a:lnTo>
                    <a:cubicBezTo>
                      <a:pt x="1196" y="147"/>
                      <a:pt x="1245" y="122"/>
                      <a:pt x="1245" y="122"/>
                    </a:cubicBezTo>
                    <a:cubicBezTo>
                      <a:pt x="1245" y="122"/>
                      <a:pt x="1147" y="49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5"/>
              <p:cNvSpPr/>
              <p:nvPr/>
            </p:nvSpPr>
            <p:spPr>
              <a:xfrm>
                <a:off x="798475" y="3083700"/>
                <a:ext cx="457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928" extrusionOk="0">
                    <a:moveTo>
                      <a:pt x="927" y="1"/>
                    </a:moveTo>
                    <a:lnTo>
                      <a:pt x="512" y="25"/>
                    </a:lnTo>
                    <a:lnTo>
                      <a:pt x="439" y="98"/>
                    </a:lnTo>
                    <a:lnTo>
                      <a:pt x="390" y="98"/>
                    </a:lnTo>
                    <a:cubicBezTo>
                      <a:pt x="366" y="98"/>
                      <a:pt x="342" y="122"/>
                      <a:pt x="317" y="122"/>
                    </a:cubicBezTo>
                    <a:lnTo>
                      <a:pt x="244" y="171"/>
                    </a:lnTo>
                    <a:cubicBezTo>
                      <a:pt x="206" y="190"/>
                      <a:pt x="182" y="210"/>
                      <a:pt x="162" y="229"/>
                    </a:cubicBezTo>
                    <a:lnTo>
                      <a:pt x="162" y="229"/>
                    </a:lnTo>
                    <a:cubicBezTo>
                      <a:pt x="165" y="226"/>
                      <a:pt x="168" y="223"/>
                      <a:pt x="171" y="220"/>
                    </a:cubicBezTo>
                    <a:lnTo>
                      <a:pt x="171" y="220"/>
                    </a:lnTo>
                    <a:lnTo>
                      <a:pt x="146" y="244"/>
                    </a:lnTo>
                    <a:cubicBezTo>
                      <a:pt x="152" y="239"/>
                      <a:pt x="157" y="234"/>
                      <a:pt x="162" y="229"/>
                    </a:cubicBezTo>
                    <a:lnTo>
                      <a:pt x="162" y="229"/>
                    </a:lnTo>
                    <a:cubicBezTo>
                      <a:pt x="96" y="299"/>
                      <a:pt x="72" y="369"/>
                      <a:pt x="49" y="440"/>
                    </a:cubicBezTo>
                    <a:cubicBezTo>
                      <a:pt x="49" y="464"/>
                      <a:pt x="25" y="488"/>
                      <a:pt x="0" y="513"/>
                    </a:cubicBezTo>
                    <a:lnTo>
                      <a:pt x="0" y="561"/>
                    </a:lnTo>
                    <a:lnTo>
                      <a:pt x="0" y="610"/>
                    </a:lnTo>
                    <a:cubicBezTo>
                      <a:pt x="0" y="610"/>
                      <a:pt x="49" y="635"/>
                      <a:pt x="49" y="683"/>
                    </a:cubicBezTo>
                    <a:cubicBezTo>
                      <a:pt x="73" y="708"/>
                      <a:pt x="73" y="732"/>
                      <a:pt x="98" y="757"/>
                    </a:cubicBezTo>
                    <a:cubicBezTo>
                      <a:pt x="73" y="903"/>
                      <a:pt x="98" y="1049"/>
                      <a:pt x="146" y="1196"/>
                    </a:cubicBezTo>
                    <a:cubicBezTo>
                      <a:pt x="171" y="1342"/>
                      <a:pt x="244" y="1464"/>
                      <a:pt x="317" y="1561"/>
                    </a:cubicBezTo>
                    <a:cubicBezTo>
                      <a:pt x="415" y="1708"/>
                      <a:pt x="561" y="1830"/>
                      <a:pt x="707" y="1927"/>
                    </a:cubicBezTo>
                    <a:lnTo>
                      <a:pt x="1146" y="1927"/>
                    </a:lnTo>
                    <a:cubicBezTo>
                      <a:pt x="1244" y="1854"/>
                      <a:pt x="1317" y="1781"/>
                      <a:pt x="1390" y="1732"/>
                    </a:cubicBezTo>
                    <a:cubicBezTo>
                      <a:pt x="1464" y="1708"/>
                      <a:pt x="1512" y="1659"/>
                      <a:pt x="1561" y="1586"/>
                    </a:cubicBezTo>
                    <a:lnTo>
                      <a:pt x="1561" y="1586"/>
                    </a:lnTo>
                    <a:cubicBezTo>
                      <a:pt x="1553" y="1594"/>
                      <a:pt x="1548" y="1597"/>
                      <a:pt x="1545" y="1597"/>
                    </a:cubicBezTo>
                    <a:cubicBezTo>
                      <a:pt x="1539" y="1597"/>
                      <a:pt x="1545" y="1586"/>
                      <a:pt x="1561" y="1586"/>
                    </a:cubicBezTo>
                    <a:cubicBezTo>
                      <a:pt x="1585" y="1561"/>
                      <a:pt x="1634" y="1513"/>
                      <a:pt x="1634" y="1513"/>
                    </a:cubicBezTo>
                    <a:cubicBezTo>
                      <a:pt x="1634" y="1513"/>
                      <a:pt x="1634" y="1513"/>
                      <a:pt x="1683" y="1415"/>
                    </a:cubicBezTo>
                    <a:cubicBezTo>
                      <a:pt x="1707" y="1391"/>
                      <a:pt x="1707" y="1342"/>
                      <a:pt x="1732" y="1318"/>
                    </a:cubicBezTo>
                    <a:cubicBezTo>
                      <a:pt x="1756" y="1269"/>
                      <a:pt x="1781" y="1196"/>
                      <a:pt x="1805" y="1147"/>
                    </a:cubicBezTo>
                    <a:cubicBezTo>
                      <a:pt x="1829" y="1001"/>
                      <a:pt x="1829" y="854"/>
                      <a:pt x="1781" y="708"/>
                    </a:cubicBezTo>
                    <a:cubicBezTo>
                      <a:pt x="1707" y="586"/>
                      <a:pt x="1634" y="464"/>
                      <a:pt x="1512" y="366"/>
                    </a:cubicBezTo>
                    <a:cubicBezTo>
                      <a:pt x="1464" y="342"/>
                      <a:pt x="1415" y="318"/>
                      <a:pt x="1390" y="269"/>
                    </a:cubicBezTo>
                    <a:lnTo>
                      <a:pt x="1317" y="220"/>
                    </a:lnTo>
                    <a:lnTo>
                      <a:pt x="1244" y="220"/>
                    </a:lnTo>
                    <a:cubicBezTo>
                      <a:pt x="1220" y="171"/>
                      <a:pt x="1195" y="147"/>
                      <a:pt x="1171" y="122"/>
                    </a:cubicBezTo>
                    <a:lnTo>
                      <a:pt x="1122" y="98"/>
                    </a:lnTo>
                    <a:cubicBezTo>
                      <a:pt x="1049" y="49"/>
                      <a:pt x="1000" y="25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5"/>
              <p:cNvSpPr/>
              <p:nvPr/>
            </p:nvSpPr>
            <p:spPr>
              <a:xfrm>
                <a:off x="802125" y="3090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5"/>
              <p:cNvSpPr/>
              <p:nvPr/>
            </p:nvSpPr>
            <p:spPr>
              <a:xfrm>
                <a:off x="713700" y="3105650"/>
                <a:ext cx="5002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074" extrusionOk="0">
                    <a:moveTo>
                      <a:pt x="1001" y="1"/>
                    </a:moveTo>
                    <a:cubicBezTo>
                      <a:pt x="928" y="25"/>
                      <a:pt x="879" y="25"/>
                      <a:pt x="830" y="49"/>
                    </a:cubicBezTo>
                    <a:lnTo>
                      <a:pt x="684" y="123"/>
                    </a:lnTo>
                    <a:lnTo>
                      <a:pt x="660" y="123"/>
                    </a:lnTo>
                    <a:cubicBezTo>
                      <a:pt x="538" y="123"/>
                      <a:pt x="416" y="147"/>
                      <a:pt x="318" y="220"/>
                    </a:cubicBezTo>
                    <a:cubicBezTo>
                      <a:pt x="220" y="269"/>
                      <a:pt x="147" y="366"/>
                      <a:pt x="99" y="464"/>
                    </a:cubicBezTo>
                    <a:cubicBezTo>
                      <a:pt x="50" y="537"/>
                      <a:pt x="50" y="610"/>
                      <a:pt x="25" y="683"/>
                    </a:cubicBezTo>
                    <a:lnTo>
                      <a:pt x="25" y="659"/>
                    </a:lnTo>
                    <a:cubicBezTo>
                      <a:pt x="25" y="805"/>
                      <a:pt x="1" y="781"/>
                      <a:pt x="25" y="903"/>
                    </a:cubicBezTo>
                    <a:cubicBezTo>
                      <a:pt x="50" y="903"/>
                      <a:pt x="99" y="1025"/>
                      <a:pt x="123" y="1049"/>
                    </a:cubicBezTo>
                    <a:lnTo>
                      <a:pt x="196" y="1196"/>
                    </a:lnTo>
                    <a:cubicBezTo>
                      <a:pt x="220" y="1244"/>
                      <a:pt x="245" y="1293"/>
                      <a:pt x="245" y="1318"/>
                    </a:cubicBezTo>
                    <a:cubicBezTo>
                      <a:pt x="294" y="1391"/>
                      <a:pt x="367" y="1488"/>
                      <a:pt x="391" y="1537"/>
                    </a:cubicBezTo>
                    <a:cubicBezTo>
                      <a:pt x="440" y="1659"/>
                      <a:pt x="513" y="1781"/>
                      <a:pt x="586" y="1879"/>
                    </a:cubicBezTo>
                    <a:lnTo>
                      <a:pt x="586" y="2001"/>
                    </a:lnTo>
                    <a:cubicBezTo>
                      <a:pt x="660" y="1976"/>
                      <a:pt x="708" y="1927"/>
                      <a:pt x="757" y="1903"/>
                    </a:cubicBezTo>
                    <a:cubicBezTo>
                      <a:pt x="903" y="2025"/>
                      <a:pt x="1099" y="2074"/>
                      <a:pt x="1294" y="2074"/>
                    </a:cubicBezTo>
                    <a:cubicBezTo>
                      <a:pt x="1440" y="2049"/>
                      <a:pt x="1611" y="1976"/>
                      <a:pt x="1708" y="1854"/>
                    </a:cubicBezTo>
                    <a:lnTo>
                      <a:pt x="1830" y="1757"/>
                    </a:lnTo>
                    <a:lnTo>
                      <a:pt x="1928" y="1635"/>
                    </a:lnTo>
                    <a:lnTo>
                      <a:pt x="1928" y="1635"/>
                    </a:lnTo>
                    <a:cubicBezTo>
                      <a:pt x="1909" y="1653"/>
                      <a:pt x="1898" y="1661"/>
                      <a:pt x="1893" y="1661"/>
                    </a:cubicBezTo>
                    <a:cubicBezTo>
                      <a:pt x="1886" y="1661"/>
                      <a:pt x="1898" y="1640"/>
                      <a:pt x="1928" y="1610"/>
                    </a:cubicBezTo>
                    <a:cubicBezTo>
                      <a:pt x="1977" y="1513"/>
                      <a:pt x="1977" y="1488"/>
                      <a:pt x="1977" y="1488"/>
                    </a:cubicBezTo>
                    <a:lnTo>
                      <a:pt x="1977" y="1488"/>
                    </a:lnTo>
                    <a:cubicBezTo>
                      <a:pt x="1977" y="1488"/>
                      <a:pt x="1975" y="1490"/>
                      <a:pt x="1973" y="1490"/>
                    </a:cubicBezTo>
                    <a:cubicBezTo>
                      <a:pt x="1967" y="1490"/>
                      <a:pt x="1958" y="1476"/>
                      <a:pt x="1977" y="1366"/>
                    </a:cubicBezTo>
                    <a:cubicBezTo>
                      <a:pt x="2001" y="1244"/>
                      <a:pt x="2001" y="1122"/>
                      <a:pt x="1977" y="1001"/>
                    </a:cubicBezTo>
                    <a:cubicBezTo>
                      <a:pt x="1928" y="854"/>
                      <a:pt x="1855" y="732"/>
                      <a:pt x="1757" y="610"/>
                    </a:cubicBezTo>
                    <a:cubicBezTo>
                      <a:pt x="1757" y="562"/>
                      <a:pt x="1733" y="513"/>
                      <a:pt x="1708" y="464"/>
                    </a:cubicBezTo>
                    <a:lnTo>
                      <a:pt x="1659" y="391"/>
                    </a:lnTo>
                    <a:cubicBezTo>
                      <a:pt x="1659" y="391"/>
                      <a:pt x="1659" y="366"/>
                      <a:pt x="1635" y="342"/>
                    </a:cubicBezTo>
                    <a:cubicBezTo>
                      <a:pt x="1635" y="318"/>
                      <a:pt x="1611" y="293"/>
                      <a:pt x="1586" y="269"/>
                    </a:cubicBezTo>
                    <a:cubicBezTo>
                      <a:pt x="1586" y="244"/>
                      <a:pt x="1562" y="220"/>
                      <a:pt x="1562" y="220"/>
                    </a:cubicBezTo>
                    <a:cubicBezTo>
                      <a:pt x="1538" y="196"/>
                      <a:pt x="1513" y="171"/>
                      <a:pt x="1513" y="171"/>
                    </a:cubicBezTo>
                    <a:cubicBezTo>
                      <a:pt x="1464" y="123"/>
                      <a:pt x="1416" y="98"/>
                      <a:pt x="1367" y="74"/>
                    </a:cubicBezTo>
                    <a:cubicBezTo>
                      <a:pt x="1318" y="49"/>
                      <a:pt x="1245" y="25"/>
                      <a:pt x="1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790550" y="3185225"/>
                <a:ext cx="4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249" extrusionOk="0">
                    <a:moveTo>
                      <a:pt x="829" y="988"/>
                    </a:moveTo>
                    <a:cubicBezTo>
                      <a:pt x="829" y="988"/>
                      <a:pt x="829" y="1013"/>
                      <a:pt x="854" y="1013"/>
                    </a:cubicBezTo>
                    <a:cubicBezTo>
                      <a:pt x="854" y="1037"/>
                      <a:pt x="854" y="1037"/>
                      <a:pt x="829" y="1037"/>
                    </a:cubicBezTo>
                    <a:cubicBezTo>
                      <a:pt x="805" y="1037"/>
                      <a:pt x="829" y="1013"/>
                      <a:pt x="829" y="988"/>
                    </a:cubicBezTo>
                    <a:close/>
                    <a:moveTo>
                      <a:pt x="735" y="0"/>
                    </a:moveTo>
                    <a:cubicBezTo>
                      <a:pt x="665" y="0"/>
                      <a:pt x="598" y="13"/>
                      <a:pt x="537" y="37"/>
                    </a:cubicBezTo>
                    <a:cubicBezTo>
                      <a:pt x="366" y="135"/>
                      <a:pt x="220" y="281"/>
                      <a:pt x="171" y="452"/>
                    </a:cubicBezTo>
                    <a:lnTo>
                      <a:pt x="171" y="427"/>
                    </a:lnTo>
                    <a:cubicBezTo>
                      <a:pt x="122" y="500"/>
                      <a:pt x="98" y="598"/>
                      <a:pt x="73" y="671"/>
                    </a:cubicBezTo>
                    <a:cubicBezTo>
                      <a:pt x="73" y="720"/>
                      <a:pt x="49" y="769"/>
                      <a:pt x="49" y="817"/>
                    </a:cubicBezTo>
                    <a:cubicBezTo>
                      <a:pt x="49" y="866"/>
                      <a:pt x="49" y="939"/>
                      <a:pt x="24" y="988"/>
                    </a:cubicBezTo>
                    <a:cubicBezTo>
                      <a:pt x="0" y="1159"/>
                      <a:pt x="24" y="1354"/>
                      <a:pt x="73" y="1525"/>
                    </a:cubicBezTo>
                    <a:lnTo>
                      <a:pt x="73" y="1500"/>
                    </a:lnTo>
                    <a:cubicBezTo>
                      <a:pt x="98" y="1574"/>
                      <a:pt x="122" y="1671"/>
                      <a:pt x="122" y="1744"/>
                    </a:cubicBezTo>
                    <a:cubicBezTo>
                      <a:pt x="124" y="1742"/>
                      <a:pt x="127" y="1741"/>
                      <a:pt x="130" y="1741"/>
                    </a:cubicBezTo>
                    <a:cubicBezTo>
                      <a:pt x="159" y="1741"/>
                      <a:pt x="222" y="1844"/>
                      <a:pt x="244" y="1866"/>
                    </a:cubicBezTo>
                    <a:cubicBezTo>
                      <a:pt x="293" y="1915"/>
                      <a:pt x="342" y="1964"/>
                      <a:pt x="390" y="1988"/>
                    </a:cubicBezTo>
                    <a:cubicBezTo>
                      <a:pt x="439" y="2037"/>
                      <a:pt x="488" y="2086"/>
                      <a:pt x="561" y="2110"/>
                    </a:cubicBezTo>
                    <a:cubicBezTo>
                      <a:pt x="634" y="2159"/>
                      <a:pt x="683" y="2183"/>
                      <a:pt x="756" y="2208"/>
                    </a:cubicBezTo>
                    <a:lnTo>
                      <a:pt x="854" y="2232"/>
                    </a:lnTo>
                    <a:lnTo>
                      <a:pt x="927" y="2232"/>
                    </a:lnTo>
                    <a:cubicBezTo>
                      <a:pt x="1008" y="2242"/>
                      <a:pt x="1089" y="2248"/>
                      <a:pt x="1169" y="2248"/>
                    </a:cubicBezTo>
                    <a:cubicBezTo>
                      <a:pt x="1284" y="2248"/>
                      <a:pt x="1398" y="2236"/>
                      <a:pt x="1512" y="2208"/>
                    </a:cubicBezTo>
                    <a:lnTo>
                      <a:pt x="1659" y="2208"/>
                    </a:lnTo>
                    <a:cubicBezTo>
                      <a:pt x="1659" y="2086"/>
                      <a:pt x="1659" y="1988"/>
                      <a:pt x="1634" y="1891"/>
                    </a:cubicBezTo>
                    <a:lnTo>
                      <a:pt x="1634" y="1842"/>
                    </a:lnTo>
                    <a:cubicBezTo>
                      <a:pt x="1707" y="1793"/>
                      <a:pt x="1756" y="1720"/>
                      <a:pt x="1805" y="1622"/>
                    </a:cubicBezTo>
                    <a:cubicBezTo>
                      <a:pt x="1854" y="1549"/>
                      <a:pt x="1902" y="1427"/>
                      <a:pt x="1927" y="1330"/>
                    </a:cubicBezTo>
                    <a:lnTo>
                      <a:pt x="1927" y="1330"/>
                    </a:lnTo>
                    <a:cubicBezTo>
                      <a:pt x="1917" y="1350"/>
                      <a:pt x="1911" y="1358"/>
                      <a:pt x="1907" y="1358"/>
                    </a:cubicBezTo>
                    <a:cubicBezTo>
                      <a:pt x="1902" y="1358"/>
                      <a:pt x="1902" y="1344"/>
                      <a:pt x="1902" y="1330"/>
                    </a:cubicBezTo>
                    <a:cubicBezTo>
                      <a:pt x="1927" y="1183"/>
                      <a:pt x="1902" y="1183"/>
                      <a:pt x="1902" y="1183"/>
                    </a:cubicBezTo>
                    <a:cubicBezTo>
                      <a:pt x="1902" y="1159"/>
                      <a:pt x="1902" y="1183"/>
                      <a:pt x="1878" y="1013"/>
                    </a:cubicBezTo>
                    <a:cubicBezTo>
                      <a:pt x="1805" y="744"/>
                      <a:pt x="1659" y="500"/>
                      <a:pt x="1439" y="305"/>
                    </a:cubicBezTo>
                    <a:lnTo>
                      <a:pt x="1342" y="232"/>
                    </a:lnTo>
                    <a:lnTo>
                      <a:pt x="1220" y="159"/>
                    </a:lnTo>
                    <a:cubicBezTo>
                      <a:pt x="1171" y="135"/>
                      <a:pt x="1146" y="110"/>
                      <a:pt x="1098" y="86"/>
                    </a:cubicBezTo>
                    <a:cubicBezTo>
                      <a:pt x="1049" y="61"/>
                      <a:pt x="1000" y="37"/>
                      <a:pt x="951" y="37"/>
                    </a:cubicBezTo>
                    <a:cubicBezTo>
                      <a:pt x="878" y="13"/>
                      <a:pt x="805" y="0"/>
                      <a:pt x="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5"/>
              <p:cNvSpPr/>
              <p:nvPr/>
            </p:nvSpPr>
            <p:spPr>
              <a:xfrm>
                <a:off x="716750" y="3227600"/>
                <a:ext cx="4760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019" extrusionOk="0">
                    <a:moveTo>
                      <a:pt x="611" y="0"/>
                    </a:moveTo>
                    <a:cubicBezTo>
                      <a:pt x="613" y="3"/>
                      <a:pt x="616" y="6"/>
                      <a:pt x="619" y="9"/>
                    </a:cubicBezTo>
                    <a:lnTo>
                      <a:pt x="619" y="9"/>
                    </a:lnTo>
                    <a:lnTo>
                      <a:pt x="635" y="0"/>
                    </a:lnTo>
                    <a:close/>
                    <a:moveTo>
                      <a:pt x="619" y="9"/>
                    </a:moveTo>
                    <a:lnTo>
                      <a:pt x="123" y="269"/>
                    </a:lnTo>
                    <a:cubicBezTo>
                      <a:pt x="123" y="318"/>
                      <a:pt x="123" y="366"/>
                      <a:pt x="123" y="415"/>
                    </a:cubicBezTo>
                    <a:lnTo>
                      <a:pt x="123" y="683"/>
                    </a:lnTo>
                    <a:cubicBezTo>
                      <a:pt x="123" y="708"/>
                      <a:pt x="123" y="708"/>
                      <a:pt x="123" y="732"/>
                    </a:cubicBezTo>
                    <a:cubicBezTo>
                      <a:pt x="123" y="732"/>
                      <a:pt x="98" y="732"/>
                      <a:pt x="98" y="757"/>
                    </a:cubicBezTo>
                    <a:cubicBezTo>
                      <a:pt x="74" y="830"/>
                      <a:pt x="50" y="879"/>
                      <a:pt x="25" y="952"/>
                    </a:cubicBezTo>
                    <a:cubicBezTo>
                      <a:pt x="25" y="1000"/>
                      <a:pt x="1" y="1049"/>
                      <a:pt x="1" y="1074"/>
                    </a:cubicBezTo>
                    <a:cubicBezTo>
                      <a:pt x="1" y="1147"/>
                      <a:pt x="1" y="1196"/>
                      <a:pt x="1" y="1244"/>
                    </a:cubicBezTo>
                    <a:cubicBezTo>
                      <a:pt x="1" y="1464"/>
                      <a:pt x="98" y="1659"/>
                      <a:pt x="245" y="1805"/>
                    </a:cubicBezTo>
                    <a:cubicBezTo>
                      <a:pt x="318" y="1878"/>
                      <a:pt x="416" y="1952"/>
                      <a:pt x="538" y="1976"/>
                    </a:cubicBezTo>
                    <a:cubicBezTo>
                      <a:pt x="562" y="1976"/>
                      <a:pt x="562" y="2000"/>
                      <a:pt x="586" y="2000"/>
                    </a:cubicBezTo>
                    <a:cubicBezTo>
                      <a:pt x="635" y="2013"/>
                      <a:pt x="690" y="2019"/>
                      <a:pt x="745" y="2019"/>
                    </a:cubicBezTo>
                    <a:cubicBezTo>
                      <a:pt x="800" y="2019"/>
                      <a:pt x="855" y="2013"/>
                      <a:pt x="903" y="2000"/>
                    </a:cubicBezTo>
                    <a:cubicBezTo>
                      <a:pt x="1001" y="2000"/>
                      <a:pt x="1123" y="1976"/>
                      <a:pt x="1220" y="1952"/>
                    </a:cubicBezTo>
                    <a:lnTo>
                      <a:pt x="1220" y="1927"/>
                    </a:lnTo>
                    <a:cubicBezTo>
                      <a:pt x="1256" y="1909"/>
                      <a:pt x="1269" y="1905"/>
                      <a:pt x="1276" y="1905"/>
                    </a:cubicBezTo>
                    <a:cubicBezTo>
                      <a:pt x="1283" y="1905"/>
                      <a:pt x="1283" y="1910"/>
                      <a:pt x="1298" y="1910"/>
                    </a:cubicBezTo>
                    <a:cubicBezTo>
                      <a:pt x="1307" y="1910"/>
                      <a:pt x="1320" y="1908"/>
                      <a:pt x="1342" y="1903"/>
                    </a:cubicBezTo>
                    <a:cubicBezTo>
                      <a:pt x="1342" y="1830"/>
                      <a:pt x="1489" y="1830"/>
                      <a:pt x="1489" y="1781"/>
                    </a:cubicBezTo>
                    <a:cubicBezTo>
                      <a:pt x="1489" y="1781"/>
                      <a:pt x="1537" y="1757"/>
                      <a:pt x="1537" y="1757"/>
                    </a:cubicBezTo>
                    <a:cubicBezTo>
                      <a:pt x="1537" y="1760"/>
                      <a:pt x="1538" y="1761"/>
                      <a:pt x="1540" y="1761"/>
                    </a:cubicBezTo>
                    <a:cubicBezTo>
                      <a:pt x="1551" y="1761"/>
                      <a:pt x="1590" y="1704"/>
                      <a:pt x="1611" y="1683"/>
                    </a:cubicBezTo>
                    <a:cubicBezTo>
                      <a:pt x="1619" y="1675"/>
                      <a:pt x="1621" y="1673"/>
                      <a:pt x="1621" y="1673"/>
                    </a:cubicBezTo>
                    <a:cubicBezTo>
                      <a:pt x="1619" y="1673"/>
                      <a:pt x="1603" y="1683"/>
                      <a:pt x="1586" y="1683"/>
                    </a:cubicBezTo>
                    <a:lnTo>
                      <a:pt x="1635" y="1635"/>
                    </a:lnTo>
                    <a:cubicBezTo>
                      <a:pt x="1647" y="1622"/>
                      <a:pt x="1659" y="1616"/>
                      <a:pt x="1666" y="1616"/>
                    </a:cubicBezTo>
                    <a:cubicBezTo>
                      <a:pt x="1672" y="1616"/>
                      <a:pt x="1672" y="1622"/>
                      <a:pt x="1659" y="1635"/>
                    </a:cubicBezTo>
                    <a:cubicBezTo>
                      <a:pt x="1733" y="1561"/>
                      <a:pt x="1781" y="1464"/>
                      <a:pt x="1830" y="1366"/>
                    </a:cubicBezTo>
                    <a:cubicBezTo>
                      <a:pt x="1879" y="1244"/>
                      <a:pt x="1903" y="1074"/>
                      <a:pt x="1879" y="927"/>
                    </a:cubicBezTo>
                    <a:cubicBezTo>
                      <a:pt x="1855" y="781"/>
                      <a:pt x="1781" y="635"/>
                      <a:pt x="1684" y="513"/>
                    </a:cubicBezTo>
                    <a:cubicBezTo>
                      <a:pt x="1611" y="464"/>
                      <a:pt x="1537" y="415"/>
                      <a:pt x="1464" y="366"/>
                    </a:cubicBezTo>
                    <a:lnTo>
                      <a:pt x="1464" y="366"/>
                    </a:lnTo>
                    <a:cubicBezTo>
                      <a:pt x="1464" y="415"/>
                      <a:pt x="1513" y="439"/>
                      <a:pt x="1513" y="464"/>
                    </a:cubicBezTo>
                    <a:cubicBezTo>
                      <a:pt x="1489" y="439"/>
                      <a:pt x="1464" y="415"/>
                      <a:pt x="1440" y="415"/>
                    </a:cubicBezTo>
                    <a:cubicBezTo>
                      <a:pt x="1416" y="415"/>
                      <a:pt x="1367" y="342"/>
                      <a:pt x="1367" y="293"/>
                    </a:cubicBezTo>
                    <a:lnTo>
                      <a:pt x="1342" y="293"/>
                    </a:lnTo>
                    <a:lnTo>
                      <a:pt x="1342" y="269"/>
                    </a:lnTo>
                    <a:cubicBezTo>
                      <a:pt x="1294" y="244"/>
                      <a:pt x="1220" y="220"/>
                      <a:pt x="1172" y="171"/>
                    </a:cubicBezTo>
                    <a:cubicBezTo>
                      <a:pt x="1098" y="147"/>
                      <a:pt x="1050" y="147"/>
                      <a:pt x="1001" y="122"/>
                    </a:cubicBezTo>
                    <a:cubicBezTo>
                      <a:pt x="996" y="118"/>
                      <a:pt x="994" y="116"/>
                      <a:pt x="994" y="116"/>
                    </a:cubicBezTo>
                    <a:lnTo>
                      <a:pt x="994" y="116"/>
                    </a:lnTo>
                    <a:cubicBezTo>
                      <a:pt x="993" y="116"/>
                      <a:pt x="1020" y="147"/>
                      <a:pt x="1001" y="147"/>
                    </a:cubicBezTo>
                    <a:cubicBezTo>
                      <a:pt x="977" y="147"/>
                      <a:pt x="952" y="147"/>
                      <a:pt x="952" y="122"/>
                    </a:cubicBezTo>
                    <a:cubicBezTo>
                      <a:pt x="952" y="98"/>
                      <a:pt x="928" y="86"/>
                      <a:pt x="906" y="86"/>
                    </a:cubicBezTo>
                    <a:cubicBezTo>
                      <a:pt x="888" y="86"/>
                      <a:pt x="872" y="95"/>
                      <a:pt x="876" y="113"/>
                    </a:cubicBezTo>
                    <a:lnTo>
                      <a:pt x="876" y="113"/>
                    </a:lnTo>
                    <a:cubicBezTo>
                      <a:pt x="862" y="92"/>
                      <a:pt x="812" y="74"/>
                      <a:pt x="855" y="74"/>
                    </a:cubicBezTo>
                    <a:cubicBezTo>
                      <a:pt x="830" y="74"/>
                      <a:pt x="806" y="49"/>
                      <a:pt x="806" y="49"/>
                    </a:cubicBezTo>
                    <a:lnTo>
                      <a:pt x="806" y="49"/>
                    </a:lnTo>
                    <a:lnTo>
                      <a:pt x="830" y="74"/>
                    </a:lnTo>
                    <a:cubicBezTo>
                      <a:pt x="757" y="49"/>
                      <a:pt x="733" y="25"/>
                      <a:pt x="684" y="25"/>
                    </a:cubicBezTo>
                    <a:lnTo>
                      <a:pt x="708" y="49"/>
                    </a:lnTo>
                    <a:cubicBezTo>
                      <a:pt x="665" y="49"/>
                      <a:pt x="641" y="30"/>
                      <a:pt x="6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646025" y="3015400"/>
                <a:ext cx="4087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962" extrusionOk="0">
                    <a:moveTo>
                      <a:pt x="659" y="1"/>
                    </a:moveTo>
                    <a:cubicBezTo>
                      <a:pt x="513" y="25"/>
                      <a:pt x="367" y="123"/>
                      <a:pt x="269" y="220"/>
                    </a:cubicBezTo>
                    <a:cubicBezTo>
                      <a:pt x="196" y="294"/>
                      <a:pt x="147" y="367"/>
                      <a:pt x="98" y="464"/>
                    </a:cubicBezTo>
                    <a:cubicBezTo>
                      <a:pt x="50" y="586"/>
                      <a:pt x="25" y="684"/>
                      <a:pt x="25" y="806"/>
                    </a:cubicBezTo>
                    <a:cubicBezTo>
                      <a:pt x="1" y="879"/>
                      <a:pt x="1" y="952"/>
                      <a:pt x="25" y="1001"/>
                    </a:cubicBezTo>
                    <a:cubicBezTo>
                      <a:pt x="25" y="1147"/>
                      <a:pt x="74" y="1294"/>
                      <a:pt x="147" y="1415"/>
                    </a:cubicBezTo>
                    <a:cubicBezTo>
                      <a:pt x="220" y="1562"/>
                      <a:pt x="318" y="1684"/>
                      <a:pt x="464" y="1781"/>
                    </a:cubicBezTo>
                    <a:cubicBezTo>
                      <a:pt x="562" y="1879"/>
                      <a:pt x="708" y="1952"/>
                      <a:pt x="830" y="1952"/>
                    </a:cubicBezTo>
                    <a:cubicBezTo>
                      <a:pt x="860" y="1958"/>
                      <a:pt x="891" y="1961"/>
                      <a:pt x="921" y="1961"/>
                    </a:cubicBezTo>
                    <a:cubicBezTo>
                      <a:pt x="1011" y="1961"/>
                      <a:pt x="1098" y="1934"/>
                      <a:pt x="1171" y="1879"/>
                    </a:cubicBezTo>
                    <a:cubicBezTo>
                      <a:pt x="1245" y="1879"/>
                      <a:pt x="1293" y="1830"/>
                      <a:pt x="1342" y="1781"/>
                    </a:cubicBezTo>
                    <a:cubicBezTo>
                      <a:pt x="1318" y="1781"/>
                      <a:pt x="1318" y="1781"/>
                      <a:pt x="1342" y="1757"/>
                    </a:cubicBezTo>
                    <a:cubicBezTo>
                      <a:pt x="1415" y="1684"/>
                      <a:pt x="1415" y="1684"/>
                      <a:pt x="1415" y="1684"/>
                    </a:cubicBezTo>
                    <a:cubicBezTo>
                      <a:pt x="1415" y="1659"/>
                      <a:pt x="1415" y="1684"/>
                      <a:pt x="1440" y="1586"/>
                    </a:cubicBezTo>
                    <a:cubicBezTo>
                      <a:pt x="1488" y="1464"/>
                      <a:pt x="1513" y="1415"/>
                      <a:pt x="1537" y="1294"/>
                    </a:cubicBezTo>
                    <a:cubicBezTo>
                      <a:pt x="1562" y="1220"/>
                      <a:pt x="1586" y="1172"/>
                      <a:pt x="1586" y="1098"/>
                    </a:cubicBezTo>
                    <a:cubicBezTo>
                      <a:pt x="1610" y="1050"/>
                      <a:pt x="1610" y="976"/>
                      <a:pt x="1635" y="903"/>
                    </a:cubicBezTo>
                    <a:cubicBezTo>
                      <a:pt x="1635" y="830"/>
                      <a:pt x="1635" y="781"/>
                      <a:pt x="1635" y="708"/>
                    </a:cubicBezTo>
                    <a:lnTo>
                      <a:pt x="1635" y="586"/>
                    </a:lnTo>
                    <a:lnTo>
                      <a:pt x="1610" y="489"/>
                    </a:lnTo>
                    <a:cubicBezTo>
                      <a:pt x="1586" y="416"/>
                      <a:pt x="1562" y="318"/>
                      <a:pt x="1513" y="245"/>
                    </a:cubicBezTo>
                    <a:cubicBezTo>
                      <a:pt x="1440" y="147"/>
                      <a:pt x="1318" y="98"/>
                      <a:pt x="1196" y="74"/>
                    </a:cubicBezTo>
                    <a:lnTo>
                      <a:pt x="1025" y="74"/>
                    </a:lnTo>
                    <a:cubicBezTo>
                      <a:pt x="903" y="25"/>
                      <a:pt x="781" y="1"/>
                      <a:pt x="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734450" y="3011150"/>
                <a:ext cx="402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342" extrusionOk="0">
                    <a:moveTo>
                      <a:pt x="708" y="0"/>
                    </a:moveTo>
                    <a:lnTo>
                      <a:pt x="98" y="171"/>
                    </a:lnTo>
                    <a:cubicBezTo>
                      <a:pt x="49" y="342"/>
                      <a:pt x="0" y="512"/>
                      <a:pt x="25" y="707"/>
                    </a:cubicBezTo>
                    <a:cubicBezTo>
                      <a:pt x="25" y="829"/>
                      <a:pt x="25" y="976"/>
                      <a:pt x="73" y="1098"/>
                    </a:cubicBezTo>
                    <a:cubicBezTo>
                      <a:pt x="122" y="1293"/>
                      <a:pt x="195" y="1488"/>
                      <a:pt x="293" y="1659"/>
                    </a:cubicBezTo>
                    <a:cubicBezTo>
                      <a:pt x="390" y="1854"/>
                      <a:pt x="537" y="2000"/>
                      <a:pt x="732" y="2122"/>
                    </a:cubicBezTo>
                    <a:cubicBezTo>
                      <a:pt x="756" y="2171"/>
                      <a:pt x="805" y="2220"/>
                      <a:pt x="854" y="2244"/>
                    </a:cubicBezTo>
                    <a:cubicBezTo>
                      <a:pt x="842" y="2232"/>
                      <a:pt x="842" y="2226"/>
                      <a:pt x="845" y="2226"/>
                    </a:cubicBezTo>
                    <a:cubicBezTo>
                      <a:pt x="848" y="2226"/>
                      <a:pt x="854" y="2232"/>
                      <a:pt x="854" y="2244"/>
                    </a:cubicBezTo>
                    <a:cubicBezTo>
                      <a:pt x="911" y="2272"/>
                      <a:pt x="923" y="2279"/>
                      <a:pt x="928" y="2279"/>
                    </a:cubicBezTo>
                    <a:cubicBezTo>
                      <a:pt x="931" y="2279"/>
                      <a:pt x="929" y="2275"/>
                      <a:pt x="940" y="2275"/>
                    </a:cubicBezTo>
                    <a:cubicBezTo>
                      <a:pt x="951" y="2275"/>
                      <a:pt x="974" y="2278"/>
                      <a:pt x="1025" y="2293"/>
                    </a:cubicBezTo>
                    <a:lnTo>
                      <a:pt x="1147" y="2342"/>
                    </a:lnTo>
                    <a:lnTo>
                      <a:pt x="1537" y="2122"/>
                    </a:lnTo>
                    <a:cubicBezTo>
                      <a:pt x="1586" y="1951"/>
                      <a:pt x="1610" y="1756"/>
                      <a:pt x="1610" y="1585"/>
                    </a:cubicBezTo>
                    <a:cubicBezTo>
                      <a:pt x="1586" y="1439"/>
                      <a:pt x="1537" y="1293"/>
                      <a:pt x="1512" y="1171"/>
                    </a:cubicBezTo>
                    <a:cubicBezTo>
                      <a:pt x="1464" y="1073"/>
                      <a:pt x="1415" y="1000"/>
                      <a:pt x="1366" y="927"/>
                    </a:cubicBezTo>
                    <a:cubicBezTo>
                      <a:pt x="1342" y="903"/>
                      <a:pt x="1293" y="854"/>
                      <a:pt x="1220" y="781"/>
                    </a:cubicBezTo>
                    <a:cubicBezTo>
                      <a:pt x="1220" y="781"/>
                      <a:pt x="1220" y="756"/>
                      <a:pt x="1220" y="756"/>
                    </a:cubicBezTo>
                    <a:cubicBezTo>
                      <a:pt x="1220" y="659"/>
                      <a:pt x="1171" y="610"/>
                      <a:pt x="1147" y="537"/>
                    </a:cubicBezTo>
                    <a:cubicBezTo>
                      <a:pt x="1122" y="464"/>
                      <a:pt x="1098" y="415"/>
                      <a:pt x="1073" y="390"/>
                    </a:cubicBezTo>
                    <a:cubicBezTo>
                      <a:pt x="1049" y="342"/>
                      <a:pt x="1000" y="293"/>
                      <a:pt x="976" y="220"/>
                    </a:cubicBezTo>
                    <a:cubicBezTo>
                      <a:pt x="976" y="220"/>
                      <a:pt x="951" y="195"/>
                      <a:pt x="951" y="195"/>
                    </a:cubicBezTo>
                    <a:cubicBezTo>
                      <a:pt x="878" y="122"/>
                      <a:pt x="805" y="49"/>
                      <a:pt x="7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42"/>
          <p:cNvSpPr/>
          <p:nvPr/>
        </p:nvSpPr>
        <p:spPr>
          <a:xfrm>
            <a:off x="3072433" y="856425"/>
            <a:ext cx="2746079" cy="1830017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2"/>
          <p:cNvSpPr txBox="1">
            <a:spLocks noGrp="1"/>
          </p:cNvSpPr>
          <p:nvPr>
            <p:ph type="ctrTitle"/>
          </p:nvPr>
        </p:nvSpPr>
        <p:spPr>
          <a:xfrm>
            <a:off x="1907704" y="2859782"/>
            <a:ext cx="55446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Tahu tema-nya apa</a:t>
            </a:r>
            <a:endParaRPr dirty="0"/>
          </a:p>
        </p:txBody>
      </p:sp>
      <p:sp>
        <p:nvSpPr>
          <p:cNvPr id="1352" name="Google Shape;1352;p42"/>
          <p:cNvSpPr txBox="1">
            <a:spLocks noGrp="1"/>
          </p:cNvSpPr>
          <p:nvPr>
            <p:ph type="title" idx="2"/>
          </p:nvPr>
        </p:nvSpPr>
        <p:spPr>
          <a:xfrm>
            <a:off x="3695162" y="137737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19672" y="3380950"/>
            <a:ext cx="5832648" cy="613200"/>
          </a:xfrm>
        </p:spPr>
        <p:txBody>
          <a:bodyPr/>
          <a:lstStyle/>
          <a:p>
            <a:r>
              <a:rPr lang="en-US" dirty="0" err="1" smtClean="0"/>
              <a:t>Temanya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, </a:t>
            </a:r>
            <a:r>
              <a:rPr lang="en-US" dirty="0" err="1" smtClean="0"/>
              <a:t>bahasannya</a:t>
            </a:r>
            <a:r>
              <a:rPr lang="en-US" dirty="0" smtClean="0"/>
              <a:t> </a:t>
            </a:r>
            <a:r>
              <a:rPr lang="en-US" dirty="0" err="1" smtClean="0"/>
              <a:t>malah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kampung</a:t>
            </a:r>
            <a:r>
              <a:rPr lang="en-US" dirty="0" smtClean="0"/>
              <a:t>. </a:t>
            </a:r>
            <a:r>
              <a:rPr lang="en-US" dirty="0" err="1" smtClean="0"/>
              <a:t>Gak</a:t>
            </a:r>
            <a:r>
              <a:rPr lang="en-US" dirty="0" smtClean="0"/>
              <a:t> </a:t>
            </a:r>
            <a:r>
              <a:rPr lang="en-US" dirty="0" err="1" smtClean="0"/>
              <a:t>nyambung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42"/>
          <p:cNvSpPr/>
          <p:nvPr/>
        </p:nvSpPr>
        <p:spPr>
          <a:xfrm>
            <a:off x="3072433" y="856425"/>
            <a:ext cx="2746079" cy="1830017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2"/>
          <p:cNvSpPr txBox="1">
            <a:spLocks noGrp="1"/>
          </p:cNvSpPr>
          <p:nvPr>
            <p:ph type="ctrTitle"/>
          </p:nvPr>
        </p:nvSpPr>
        <p:spPr>
          <a:xfrm>
            <a:off x="1907704" y="2859782"/>
            <a:ext cx="55446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durasi</a:t>
            </a:r>
            <a:endParaRPr dirty="0"/>
          </a:p>
        </p:txBody>
      </p:sp>
      <p:sp>
        <p:nvSpPr>
          <p:cNvPr id="1351" name="Google Shape;1351;p42"/>
          <p:cNvSpPr txBox="1">
            <a:spLocks noGrp="1"/>
          </p:cNvSpPr>
          <p:nvPr>
            <p:ph type="subTitle" idx="1"/>
          </p:nvPr>
        </p:nvSpPr>
        <p:spPr>
          <a:xfrm>
            <a:off x="2267744" y="3380950"/>
            <a:ext cx="4536504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Padat dan Jelas lebih baik daripada bertele-tele.</a:t>
            </a:r>
            <a:endParaRPr dirty="0"/>
          </a:p>
        </p:txBody>
      </p:sp>
      <p:sp>
        <p:nvSpPr>
          <p:cNvPr id="1352" name="Google Shape;1352;p42"/>
          <p:cNvSpPr txBox="1">
            <a:spLocks noGrp="1"/>
          </p:cNvSpPr>
          <p:nvPr>
            <p:ph type="title" idx="2"/>
          </p:nvPr>
        </p:nvSpPr>
        <p:spPr>
          <a:xfrm>
            <a:off x="3347864" y="1377378"/>
            <a:ext cx="210109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8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42"/>
          <p:cNvSpPr/>
          <p:nvPr/>
        </p:nvSpPr>
        <p:spPr>
          <a:xfrm>
            <a:off x="3072433" y="856425"/>
            <a:ext cx="2746079" cy="1830017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2"/>
          <p:cNvSpPr txBox="1">
            <a:spLocks noGrp="1"/>
          </p:cNvSpPr>
          <p:nvPr>
            <p:ph type="ctrTitle"/>
          </p:nvPr>
        </p:nvSpPr>
        <p:spPr>
          <a:xfrm>
            <a:off x="1907704" y="2859782"/>
            <a:ext cx="55446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Susun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endParaRPr dirty="0"/>
          </a:p>
        </p:txBody>
      </p:sp>
      <p:sp>
        <p:nvSpPr>
          <p:cNvPr id="1351" name="Google Shape;1351;p42"/>
          <p:cNvSpPr txBox="1">
            <a:spLocks noGrp="1"/>
          </p:cNvSpPr>
          <p:nvPr>
            <p:ph type="subTitle" idx="1"/>
          </p:nvPr>
        </p:nvSpPr>
        <p:spPr>
          <a:xfrm>
            <a:off x="2483768" y="3435846"/>
            <a:ext cx="4536504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Pembuka – Isi – Harapan – Penutup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 smtClean="0"/>
              <a:t>K</a:t>
            </a:r>
            <a:r>
              <a:rPr lang="en" sz="1200" dirty="0" smtClean="0"/>
              <a:t>enapa lebih baik pakai ‘harapan’ karena kamu memang berharap kalau pidatomu dapat memberikan sesuatu bagi penonton</a:t>
            </a:r>
            <a:endParaRPr sz="1200" dirty="0"/>
          </a:p>
        </p:txBody>
      </p:sp>
      <p:sp>
        <p:nvSpPr>
          <p:cNvPr id="1352" name="Google Shape;1352;p42"/>
          <p:cNvSpPr txBox="1">
            <a:spLocks noGrp="1"/>
          </p:cNvSpPr>
          <p:nvPr>
            <p:ph type="title" idx="2"/>
          </p:nvPr>
        </p:nvSpPr>
        <p:spPr>
          <a:xfrm>
            <a:off x="3347864" y="1377378"/>
            <a:ext cx="210109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615032"/>
      </p:ext>
    </p:extLst>
  </p:cSld>
  <p:clrMapOvr>
    <a:masterClrMapping/>
  </p:clrMapOvr>
</p:sld>
</file>

<file path=ppt/theme/theme1.xml><?xml version="1.0" encoding="utf-8"?>
<a:theme xmlns:a="http://schemas.openxmlformats.org/drawingml/2006/main" name="Non Profit Company Marketing Plan by Slidesgo">
  <a:themeElements>
    <a:clrScheme name="Simple Light">
      <a:dk1>
        <a:srgbClr val="0F1C4D"/>
      </a:dk1>
      <a:lt1>
        <a:srgbClr val="F3D5B9"/>
      </a:lt1>
      <a:dk2>
        <a:srgbClr val="595959"/>
      </a:dk2>
      <a:lt2>
        <a:srgbClr val="FFFFFF"/>
      </a:lt2>
      <a:accent1>
        <a:srgbClr val="0141B3"/>
      </a:accent1>
      <a:accent2>
        <a:srgbClr val="E7654B"/>
      </a:accent2>
      <a:accent3>
        <a:srgbClr val="F8AC5E"/>
      </a:accent3>
      <a:accent4>
        <a:srgbClr val="924430"/>
      </a:accent4>
      <a:accent5>
        <a:srgbClr val="0141B3"/>
      </a:accent5>
      <a:accent6>
        <a:srgbClr val="E7654B"/>
      </a:accent6>
      <a:hlink>
        <a:srgbClr val="0F1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314</Words>
  <Application>Microsoft Office PowerPoint</Application>
  <PresentationFormat>On-screen Show (16:9)</PresentationFormat>
  <Paragraphs>63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Nunito Light</vt:lpstr>
      <vt:lpstr>Oleo Script</vt:lpstr>
      <vt:lpstr>Raleway SemiBold</vt:lpstr>
      <vt:lpstr>Karla</vt:lpstr>
      <vt:lpstr>Lemonada</vt:lpstr>
      <vt:lpstr>Fira Sans Extra Condensed Medium</vt:lpstr>
      <vt:lpstr>Oswald</vt:lpstr>
      <vt:lpstr>Lemonada Regular</vt:lpstr>
      <vt:lpstr>Non Profit Company Marketing Plan by Slidesgo</vt:lpstr>
      <vt:lpstr>(Praktek) Membuat Video Persuasif</vt:lpstr>
      <vt:lpstr>Bahasan minggu ini</vt:lpstr>
      <vt:lpstr>Contohnya….</vt:lpstr>
      <vt:lpstr>Materinya</vt:lpstr>
      <vt:lpstr>Apakah bedanya?</vt:lpstr>
      <vt:lpstr>Teknik Menulis Naskah Pidato</vt:lpstr>
      <vt:lpstr>Tahu tema-nya apa</vt:lpstr>
      <vt:lpstr>Tentukan durasi</vt:lpstr>
      <vt:lpstr>Susun kerangka</vt:lpstr>
      <vt:lpstr>PowerPoint Presentation</vt:lpstr>
      <vt:lpstr>Contoh  ‘Padat dan Jelas’</vt:lpstr>
      <vt:lpstr>PowerPoint Presentation</vt:lpstr>
      <vt:lpstr>Teknik Menulis Naskah Stand Up</vt:lpstr>
      <vt:lpstr>Atau</vt:lpstr>
      <vt:lpstr>Aturan Main</vt:lpstr>
      <vt:lpstr>hmhmhm</vt:lpstr>
      <vt:lpstr>Kalau bingung, tanya saja, kapan lagi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(Praktek) Membuat Video Persuasif</dc:title>
  <dc:creator>suxi</dc:creator>
  <cp:lastModifiedBy>Suci Marini</cp:lastModifiedBy>
  <cp:revision>12</cp:revision>
  <dcterms:modified xsi:type="dcterms:W3CDTF">2020-04-27T10:06:10Z</dcterms:modified>
</cp:coreProperties>
</file>