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B0CECB7-EBEE-4286-87FF-A27613A748F3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3271044-5DFE-49DA-9BF7-F92E0B1C5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Ilham</a:t>
            </a:r>
            <a:r>
              <a:rPr lang="en-US" dirty="0" smtClean="0"/>
              <a:t> </a:t>
            </a:r>
            <a:r>
              <a:rPr lang="en-US" dirty="0" err="1" smtClean="0"/>
              <a:t>Prisgunanto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Herbert Mead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Chicago yang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John Dewey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muridnya</a:t>
            </a:r>
            <a:r>
              <a:rPr lang="en-US" dirty="0" smtClean="0"/>
              <a:t> Herbert </a:t>
            </a:r>
            <a:r>
              <a:rPr lang="en-US" dirty="0" err="1" smtClean="0"/>
              <a:t>Blumer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California – Berkeley </a:t>
            </a:r>
            <a:r>
              <a:rPr lang="en-US" dirty="0" err="1" smtClean="0"/>
              <a:t>tentang</a:t>
            </a:r>
            <a:r>
              <a:rPr lang="en-US" dirty="0" smtClean="0"/>
              <a:t> mind, self </a:t>
            </a:r>
            <a:r>
              <a:rPr lang="en-US" dirty="0" err="1" smtClean="0"/>
              <a:t>dan</a:t>
            </a:r>
            <a:r>
              <a:rPr lang="en-US" dirty="0" smtClean="0"/>
              <a:t> Society.</a:t>
            </a:r>
          </a:p>
          <a:p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Blummer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Premis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konklusi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5" name="Content Placeholder 4" descr="0111207238-Mea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42478" y="2007525"/>
            <a:ext cx="3489962" cy="44458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Premis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pemaknaan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img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5914" y="1484784"/>
            <a:ext cx="3436526" cy="43314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;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Premis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</a:t>
            </a:r>
          </a:p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koheren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dinegosiasikan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; 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/</a:t>
            </a:r>
            <a:r>
              <a:rPr lang="en-US" dirty="0" err="1" smtClean="0"/>
              <a:t>tindakan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/</a:t>
            </a:r>
            <a:r>
              <a:rPr lang="en-US" dirty="0" err="1" smtClean="0"/>
              <a:t>sifat</a:t>
            </a:r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25395" y="1988840"/>
            <a:ext cx="4526217" cy="3960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-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yang arbiter,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penggambaran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yang universe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kisah</a:t>
            </a:r>
            <a:r>
              <a:rPr lang="en-US" dirty="0" smtClean="0"/>
              <a:t> Genesis </a:t>
            </a:r>
            <a:r>
              <a:rPr lang="en-US" dirty="0" err="1" smtClean="0"/>
              <a:t>dalam</a:t>
            </a:r>
            <a:r>
              <a:rPr lang="en-US" dirty="0" smtClean="0"/>
              <a:t> bible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Adam </a:t>
            </a:r>
            <a:r>
              <a:rPr lang="en-US" dirty="0" err="1" smtClean="0"/>
              <a:t>diperintahkan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Interaksionis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pemaknaan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penamaan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Satu</a:t>
            </a:r>
            <a:r>
              <a:rPr lang="en-US" dirty="0" smtClean="0"/>
              <a:t> yang </a:t>
            </a:r>
            <a:r>
              <a:rPr lang="en-US" dirty="0" err="1" smtClean="0"/>
              <a:t>diyakini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memenjara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disamakan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 </a:t>
            </a:r>
          </a:p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intelijensia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Content Placeholder 4" descr="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79539" y="1433668"/>
            <a:ext cx="3008885" cy="45876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Berpikir</a:t>
            </a:r>
            <a:r>
              <a:rPr lang="en-US" sz="3200" dirty="0" smtClean="0"/>
              <a:t> :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Peran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Yang Lain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Premis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intrepretasi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Pemaknaan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reflektif</a:t>
            </a:r>
            <a:r>
              <a:rPr lang="en-US" dirty="0" smtClean="0"/>
              <a:t> </a:t>
            </a:r>
            <a:r>
              <a:rPr lang="en-US" dirty="0" err="1" smtClean="0"/>
              <a:t>sela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melangkah</a:t>
            </a:r>
            <a:r>
              <a:rPr lang="en-US" dirty="0" smtClean="0"/>
              <a:t> </a:t>
            </a:r>
            <a:r>
              <a:rPr lang="en-US" dirty="0" err="1" smtClean="0"/>
              <a:t>kemana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mendapati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merefleksikan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stimulus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mengkonstruksikan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endParaRPr lang="en-US" dirty="0" smtClean="0"/>
          </a:p>
        </p:txBody>
      </p:sp>
      <p:pic>
        <p:nvPicPr>
          <p:cNvPr id="5" name="Content Placeholder 4" descr="simbo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59188" y="1762663"/>
            <a:ext cx="4433292" cy="33945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;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Cermin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Pemaknaan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lain.</a:t>
            </a:r>
          </a:p>
          <a:p>
            <a:endParaRPr lang="en-US" dirty="0" smtClean="0"/>
          </a:p>
          <a:p>
            <a:r>
              <a:rPr lang="en-US" dirty="0" err="1" smtClean="0"/>
              <a:t>Potret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yang </a:t>
            </a:r>
            <a:r>
              <a:rPr lang="en-US" dirty="0" err="1" smtClean="0"/>
              <a:t>kerap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mental  </a:t>
            </a:r>
            <a:r>
              <a:rPr lang="en-US" dirty="0" err="1" smtClean="0"/>
              <a:t>imej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bedakan</a:t>
            </a:r>
            <a:r>
              <a:rPr lang="en-US" dirty="0" smtClean="0"/>
              <a:t> me </a:t>
            </a:r>
            <a:r>
              <a:rPr lang="en-US" dirty="0" err="1" smtClean="0"/>
              <a:t>dan</a:t>
            </a:r>
            <a:r>
              <a:rPr lang="en-US" dirty="0" smtClean="0"/>
              <a:t> 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Komunitas</a:t>
            </a:r>
            <a:r>
              <a:rPr lang="en-US" sz="4000" dirty="0" smtClean="0"/>
              <a:t>; </a:t>
            </a:r>
            <a:r>
              <a:rPr lang="en-US" sz="4000" dirty="0" err="1" smtClean="0"/>
              <a:t>efek</a:t>
            </a:r>
            <a:r>
              <a:rPr lang="en-US" sz="4000" dirty="0" smtClean="0"/>
              <a:t> </a:t>
            </a:r>
            <a:r>
              <a:rPr lang="en-US" sz="4000" dirty="0" err="1" smtClean="0"/>
              <a:t>sosialisasi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Pengharapan</a:t>
            </a:r>
            <a:r>
              <a:rPr lang="en-US" sz="4000" dirty="0" smtClean="0"/>
              <a:t> Lain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aktor-aktor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Ekspektasi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297</TotalTime>
  <Words>430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Apex</vt:lpstr>
      <vt:lpstr>Flow</vt:lpstr>
      <vt:lpstr>Foundry</vt:lpstr>
      <vt:lpstr>Interaksi Simbolik</vt:lpstr>
      <vt:lpstr>Sejarah Interaksi Simbolik</vt:lpstr>
      <vt:lpstr>Makna Konstruksi Realitas Sosial</vt:lpstr>
      <vt:lpstr>Bahasa; Sumber Makna</vt:lpstr>
      <vt:lpstr>Lanjutan - Bahasa</vt:lpstr>
      <vt:lpstr>Berpikir : Proses Peran Satu Dengan Yang Lain</vt:lpstr>
      <vt:lpstr>Proses Berpikir</vt:lpstr>
      <vt:lpstr>Konsep Diri; Refleksi Cermin Diri</vt:lpstr>
      <vt:lpstr>Komunitas; efek sosialisasi dan Pengharapan Lain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Ilham Prisgunanto</cp:lastModifiedBy>
  <cp:revision>36</cp:revision>
  <dcterms:created xsi:type="dcterms:W3CDTF">2016-03-14T22:51:24Z</dcterms:created>
  <dcterms:modified xsi:type="dcterms:W3CDTF">2019-04-08T02:12:36Z</dcterms:modified>
</cp:coreProperties>
</file>