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57" r:id="rId3"/>
    <p:sldId id="276" r:id="rId4"/>
    <p:sldId id="258" r:id="rId5"/>
    <p:sldId id="263" r:id="rId6"/>
    <p:sldId id="262" r:id="rId7"/>
    <p:sldId id="277" r:id="rId8"/>
    <p:sldId id="259" r:id="rId9"/>
    <p:sldId id="264" r:id="rId10"/>
    <p:sldId id="265" r:id="rId11"/>
    <p:sldId id="266" r:id="rId12"/>
    <p:sldId id="267" r:id="rId13"/>
    <p:sldId id="278" r:id="rId14"/>
    <p:sldId id="260" r:id="rId15"/>
    <p:sldId id="268" r:id="rId16"/>
    <p:sldId id="269" r:id="rId17"/>
    <p:sldId id="270" r:id="rId18"/>
    <p:sldId id="271" r:id="rId19"/>
    <p:sldId id="279" r:id="rId20"/>
    <p:sldId id="26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0574A-1665-4743-A275-164B2983B7F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7E9F48D-DF17-4430-9FD7-DD28CD35CC20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Bentuk-bentuk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</a:p>
      </dgm:t>
    </dgm:pt>
    <dgm:pt modelId="{F9765A6D-CB99-4CE9-9683-AEB12929E45B}" type="parTrans" cxnId="{E8A9170A-CECE-4B82-B43B-944B03D207BF}">
      <dgm:prSet/>
      <dgm:spPr/>
      <dgm:t>
        <a:bodyPr/>
        <a:lstStyle/>
        <a:p>
          <a:endParaRPr lang="en-US"/>
        </a:p>
      </dgm:t>
    </dgm:pt>
    <dgm:pt modelId="{52CFD9C1-D8A7-4865-8237-2AE18C5260B1}" type="sibTrans" cxnId="{E8A9170A-CECE-4B82-B43B-944B03D207BF}">
      <dgm:prSet/>
      <dgm:spPr/>
      <dgm:t>
        <a:bodyPr/>
        <a:lstStyle/>
        <a:p>
          <a:endParaRPr lang="en-US"/>
        </a:p>
      </dgm:t>
    </dgm:pt>
    <dgm:pt modelId="{A96CE507-524C-4322-AE97-4CD49212786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Teori-teori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 </a:t>
          </a:r>
          <a:r>
            <a:rPr lang="en-US" dirty="0" err="1"/>
            <a:t>Komunikasi</a:t>
          </a:r>
          <a:endParaRPr lang="en-US" dirty="0"/>
        </a:p>
      </dgm:t>
    </dgm:pt>
    <dgm:pt modelId="{BBC45D9D-0836-4A79-91C3-981D6F6D5921}" type="parTrans" cxnId="{DA017769-FF74-4F7A-8280-E6B74A750DD7}">
      <dgm:prSet/>
      <dgm:spPr/>
      <dgm:t>
        <a:bodyPr/>
        <a:lstStyle/>
        <a:p>
          <a:endParaRPr lang="en-US"/>
        </a:p>
      </dgm:t>
    </dgm:pt>
    <dgm:pt modelId="{C57B221B-3C5C-42D6-942C-F2F940A803C6}" type="sibTrans" cxnId="{DA017769-FF74-4F7A-8280-E6B74A750DD7}">
      <dgm:prSet/>
      <dgm:spPr/>
      <dgm:t>
        <a:bodyPr/>
        <a:lstStyle/>
        <a:p>
          <a:endParaRPr lang="en-US"/>
        </a:p>
      </dgm:t>
    </dgm:pt>
    <dgm:pt modelId="{4AF2DC76-EB18-49C2-85C1-D81BF972DA08}">
      <dgm:prSet/>
      <dgm:spPr/>
      <dgm:t>
        <a:bodyPr/>
        <a:lstStyle/>
        <a:p>
          <a:r>
            <a:rPr lang="en-US"/>
            <a:t>Model Kekayaan Media </a:t>
          </a:r>
          <a:endParaRPr lang="en-US" dirty="0"/>
        </a:p>
      </dgm:t>
    </dgm:pt>
    <dgm:pt modelId="{CE0653CE-386F-48CD-9348-DB0E8087F0EE}" type="parTrans" cxnId="{5CF57069-13F7-4246-8E76-BFF562572041}">
      <dgm:prSet/>
      <dgm:spPr/>
      <dgm:t>
        <a:bodyPr/>
        <a:lstStyle/>
        <a:p>
          <a:endParaRPr lang="en-US"/>
        </a:p>
      </dgm:t>
    </dgm:pt>
    <dgm:pt modelId="{B1071C8B-4F70-4456-8E0E-2A45B5B0727D}" type="sibTrans" cxnId="{5CF57069-13F7-4246-8E76-BFF562572041}">
      <dgm:prSet/>
      <dgm:spPr/>
      <dgm:t>
        <a:bodyPr/>
        <a:lstStyle/>
        <a:p>
          <a:endParaRPr lang="en-US"/>
        </a:p>
      </dgm:t>
    </dgm:pt>
    <dgm:pt modelId="{1A819D56-EEF6-4C9B-B442-1FBA27CEB8CF}">
      <dgm:prSet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Efek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024E2896-AFF9-4627-93E5-47A71446B8C4}" type="parTrans" cxnId="{CBB303B0-7F2B-4D28-9073-9E16BE0BF2ED}">
      <dgm:prSet/>
      <dgm:spPr/>
      <dgm:t>
        <a:bodyPr/>
        <a:lstStyle/>
        <a:p>
          <a:endParaRPr lang="en-US"/>
        </a:p>
      </dgm:t>
    </dgm:pt>
    <dgm:pt modelId="{2396A7C7-E229-4DB5-92E5-8F1F1EFCADF1}" type="sibTrans" cxnId="{CBB303B0-7F2B-4D28-9073-9E16BE0BF2ED}">
      <dgm:prSet/>
      <dgm:spPr/>
      <dgm:t>
        <a:bodyPr/>
        <a:lstStyle/>
        <a:p>
          <a:endParaRPr lang="en-US"/>
        </a:p>
      </dgm:t>
    </dgm:pt>
    <dgm:pt modelId="{747DE46E-3B9A-461E-92B9-FA40ABBA7A1E}">
      <dgm:prSet/>
      <dgm:spPr/>
      <dgm:t>
        <a:bodyPr/>
        <a:lstStyle/>
        <a:p>
          <a:r>
            <a:rPr lang="pl-PL"/>
            <a:t>Efek pada Konten Komunikasi</a:t>
          </a:r>
          <a:endParaRPr lang="en-US" dirty="0"/>
        </a:p>
      </dgm:t>
    </dgm:pt>
    <dgm:pt modelId="{EAE38017-4C9F-4134-9EBC-09A976388638}" type="parTrans" cxnId="{44106354-3D36-4B32-8361-E1DADFE876F6}">
      <dgm:prSet/>
      <dgm:spPr/>
      <dgm:t>
        <a:bodyPr/>
        <a:lstStyle/>
        <a:p>
          <a:endParaRPr lang="en-US"/>
        </a:p>
      </dgm:t>
    </dgm:pt>
    <dgm:pt modelId="{CC0A0860-EA96-475A-9118-42FBF1479AD7}" type="sibTrans" cxnId="{44106354-3D36-4B32-8361-E1DADFE876F6}">
      <dgm:prSet/>
      <dgm:spPr/>
      <dgm:t>
        <a:bodyPr/>
        <a:lstStyle/>
        <a:p>
          <a:endParaRPr lang="en-US"/>
        </a:p>
      </dgm:t>
    </dgm:pt>
    <dgm:pt modelId="{F6736699-BB6A-44BC-BB83-5172BEE18ACB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Perkembangan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Era </a:t>
          </a:r>
          <a:r>
            <a:rPr lang="en-US" dirty="0" err="1"/>
            <a:t>Globalisasi</a:t>
          </a:r>
          <a:endParaRPr lang="en-US" dirty="0"/>
        </a:p>
      </dgm:t>
    </dgm:pt>
    <dgm:pt modelId="{5BAEE07D-C34C-4259-91F2-DB097B6AA1CE}" type="parTrans" cxnId="{93D1CA46-1725-4615-899B-EDC2A206B88F}">
      <dgm:prSet/>
      <dgm:spPr/>
      <dgm:t>
        <a:bodyPr/>
        <a:lstStyle/>
        <a:p>
          <a:endParaRPr lang="en-US"/>
        </a:p>
      </dgm:t>
    </dgm:pt>
    <dgm:pt modelId="{1D11B8E3-5F58-4B34-8FA3-5981622C06FE}" type="sibTrans" cxnId="{93D1CA46-1725-4615-899B-EDC2A206B88F}">
      <dgm:prSet/>
      <dgm:spPr/>
      <dgm:t>
        <a:bodyPr/>
        <a:lstStyle/>
        <a:p>
          <a:endParaRPr lang="en-US"/>
        </a:p>
      </dgm:t>
    </dgm:pt>
    <dgm:pt modelId="{F002F4C1-CA08-43C3-9B9B-6F7CFEB07999}">
      <dgm:prSet/>
      <dgm:spPr/>
      <dgm:t>
        <a:bodyPr/>
        <a:lstStyle/>
        <a:p>
          <a:r>
            <a:rPr lang="en-US"/>
            <a:t>Efek Globalisasi</a:t>
          </a:r>
        </a:p>
      </dgm:t>
    </dgm:pt>
    <dgm:pt modelId="{F1D91B07-4788-4A44-AE12-1A0E2839F4B5}" type="parTrans" cxnId="{D4A6E9C9-0ACB-4C18-8F86-21F98CBFE025}">
      <dgm:prSet/>
      <dgm:spPr/>
      <dgm:t>
        <a:bodyPr/>
        <a:lstStyle/>
        <a:p>
          <a:endParaRPr lang="en-US"/>
        </a:p>
      </dgm:t>
    </dgm:pt>
    <dgm:pt modelId="{C163FB14-EC4A-4BD7-BAE7-7802BCB6614F}" type="sibTrans" cxnId="{D4A6E9C9-0ACB-4C18-8F86-21F98CBFE025}">
      <dgm:prSet/>
      <dgm:spPr/>
      <dgm:t>
        <a:bodyPr/>
        <a:lstStyle/>
        <a:p>
          <a:endParaRPr lang="en-US"/>
        </a:p>
      </dgm:t>
    </dgm:pt>
    <dgm:pt modelId="{ADADD053-C050-4E01-9D0C-F82176D379DA}">
      <dgm:prSet/>
      <dgm:spPr/>
      <dgm:t>
        <a:bodyPr/>
        <a:lstStyle/>
        <a:p>
          <a:r>
            <a:rPr lang="en-US"/>
            <a:t>Model Pemrosesan Informasi Sosial</a:t>
          </a:r>
          <a:endParaRPr lang="en-US" dirty="0"/>
        </a:p>
      </dgm:t>
    </dgm:pt>
    <dgm:pt modelId="{0F7D92B6-7502-4E7B-8F0D-309CD643B6FC}" type="parTrans" cxnId="{08C14EB6-C0C6-415F-B192-6B33D203D051}">
      <dgm:prSet/>
      <dgm:spPr/>
      <dgm:t>
        <a:bodyPr/>
        <a:lstStyle/>
        <a:p>
          <a:endParaRPr lang="en-US"/>
        </a:p>
      </dgm:t>
    </dgm:pt>
    <dgm:pt modelId="{6A32821B-7A26-4A70-8EF6-0CE6F5E06654}" type="sibTrans" cxnId="{08C14EB6-C0C6-415F-B192-6B33D203D051}">
      <dgm:prSet/>
      <dgm:spPr/>
      <dgm:t>
        <a:bodyPr/>
        <a:lstStyle/>
        <a:p>
          <a:endParaRPr lang="en-US"/>
        </a:p>
      </dgm:t>
    </dgm:pt>
    <dgm:pt modelId="{7838802B-BCD1-440E-97DC-7F1A754127BD}">
      <dgm:prSet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</a:t>
          </a:r>
        </a:p>
      </dgm:t>
    </dgm:pt>
    <dgm:pt modelId="{E15177C8-37D4-4F4E-B744-BBEF648CF007}" type="parTrans" cxnId="{5134A646-CAFC-4AB0-85E5-22C5D4DA5586}">
      <dgm:prSet/>
      <dgm:spPr/>
      <dgm:t>
        <a:bodyPr/>
        <a:lstStyle/>
        <a:p>
          <a:endParaRPr lang="en-US"/>
        </a:p>
      </dgm:t>
    </dgm:pt>
    <dgm:pt modelId="{2C29871E-9B9E-4DE7-97F6-7BC497364713}" type="sibTrans" cxnId="{5134A646-CAFC-4AB0-85E5-22C5D4DA5586}">
      <dgm:prSet/>
      <dgm:spPr/>
      <dgm:t>
        <a:bodyPr/>
        <a:lstStyle/>
        <a:p>
          <a:endParaRPr lang="en-US"/>
        </a:p>
      </dgm:t>
    </dgm:pt>
    <dgm:pt modelId="{E343BBD2-F529-451D-9959-D77A296A630B}">
      <dgm:prSet/>
      <dgm:spPr/>
      <dgm:t>
        <a:bodyPr/>
        <a:lstStyle/>
        <a:p>
          <a:r>
            <a:rPr lang="pl-PL"/>
            <a:t>Efek pada Pola Komunikasi</a:t>
          </a:r>
          <a:endParaRPr lang="pl-PL" dirty="0"/>
        </a:p>
      </dgm:t>
    </dgm:pt>
    <dgm:pt modelId="{52E4829E-D219-4B29-AC95-14FDA438FC5D}" type="parTrans" cxnId="{6EDF4897-DF14-4D4E-883B-78AEC37016F6}">
      <dgm:prSet/>
      <dgm:spPr/>
      <dgm:t>
        <a:bodyPr/>
        <a:lstStyle/>
        <a:p>
          <a:endParaRPr lang="en-US"/>
        </a:p>
      </dgm:t>
    </dgm:pt>
    <dgm:pt modelId="{152E7216-EFA2-4F70-A8A8-F8E6D47679DF}" type="sibTrans" cxnId="{6EDF4897-DF14-4D4E-883B-78AEC37016F6}">
      <dgm:prSet/>
      <dgm:spPr/>
      <dgm:t>
        <a:bodyPr/>
        <a:lstStyle/>
        <a:p>
          <a:endParaRPr lang="en-US"/>
        </a:p>
      </dgm:t>
    </dgm:pt>
    <dgm:pt modelId="{DA589EB4-B6B2-456F-9AFC-DC7E1B9569EA}">
      <dgm:prSet/>
      <dgm:spPr/>
      <dgm:t>
        <a:bodyPr/>
        <a:lstStyle/>
        <a:p>
          <a:r>
            <a:rPr lang="pl-PL" dirty="0"/>
            <a:t>Efek pada Struktur Organisasi</a:t>
          </a:r>
          <a:endParaRPr lang="en-US" dirty="0"/>
        </a:p>
      </dgm:t>
    </dgm:pt>
    <dgm:pt modelId="{E0EB2B90-2FAD-4BED-A932-24F8B2368CE6}" type="parTrans" cxnId="{80FB8B36-EC6D-4C14-B548-398CCE87592D}">
      <dgm:prSet/>
      <dgm:spPr/>
      <dgm:t>
        <a:bodyPr/>
        <a:lstStyle/>
        <a:p>
          <a:endParaRPr lang="en-US"/>
        </a:p>
      </dgm:t>
    </dgm:pt>
    <dgm:pt modelId="{ABE6813D-0236-4339-A14F-77E52B57101D}" type="sibTrans" cxnId="{80FB8B36-EC6D-4C14-B548-398CCE87592D}">
      <dgm:prSet/>
      <dgm:spPr/>
      <dgm:t>
        <a:bodyPr/>
        <a:lstStyle/>
        <a:p>
          <a:endParaRPr lang="en-US"/>
        </a:p>
      </dgm:t>
    </dgm:pt>
    <dgm:pt modelId="{5E323634-3A2E-4EBA-A094-465D02BF00DD}" type="pres">
      <dgm:prSet presAssocID="{BE30574A-1665-4743-A275-164B2983B7FB}" presName="linear" presStyleCnt="0">
        <dgm:presLayoutVars>
          <dgm:animLvl val="lvl"/>
          <dgm:resizeHandles val="exact"/>
        </dgm:presLayoutVars>
      </dgm:prSet>
      <dgm:spPr/>
    </dgm:pt>
    <dgm:pt modelId="{C737E726-6ED8-4850-B5F9-25F010833105}" type="pres">
      <dgm:prSet presAssocID="{07E9F48D-DF17-4430-9FD7-DD28CD35CC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74D0F7-4687-4184-AB0A-CE8CB5827A72}" type="pres">
      <dgm:prSet presAssocID="{52CFD9C1-D8A7-4865-8237-2AE18C5260B1}" presName="spacer" presStyleCnt="0"/>
      <dgm:spPr/>
    </dgm:pt>
    <dgm:pt modelId="{5E7BCB6E-F29D-4239-A00D-7CFDF71119B5}" type="pres">
      <dgm:prSet presAssocID="{A96CE507-524C-4322-AE97-4CD4921278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449B25-9345-490B-824F-90DE3E9CA83D}" type="pres">
      <dgm:prSet presAssocID="{A96CE507-524C-4322-AE97-4CD492127869}" presName="childText" presStyleLbl="revTx" presStyleIdx="0" presStyleCnt="3">
        <dgm:presLayoutVars>
          <dgm:bulletEnabled val="1"/>
        </dgm:presLayoutVars>
      </dgm:prSet>
      <dgm:spPr/>
    </dgm:pt>
    <dgm:pt modelId="{B9CA4B8D-3184-4C30-8853-B2217AB52471}" type="pres">
      <dgm:prSet presAssocID="{1A819D56-EEF6-4C9B-B442-1FBA27CEB8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BF2B2B-7097-4B35-B773-A4A128A3D61F}" type="pres">
      <dgm:prSet presAssocID="{1A819D56-EEF6-4C9B-B442-1FBA27CEB8CF}" presName="childText" presStyleLbl="revTx" presStyleIdx="1" presStyleCnt="3">
        <dgm:presLayoutVars>
          <dgm:bulletEnabled val="1"/>
        </dgm:presLayoutVars>
      </dgm:prSet>
      <dgm:spPr/>
    </dgm:pt>
    <dgm:pt modelId="{517B5FBD-0865-4259-BB94-890257A44816}" type="pres">
      <dgm:prSet presAssocID="{F6736699-BB6A-44BC-BB83-5172BEE18AC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E8CD672-FBC5-4A09-898A-D69D55C53261}" type="pres">
      <dgm:prSet presAssocID="{F6736699-BB6A-44BC-BB83-5172BEE18AC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8A9170A-CECE-4B82-B43B-944B03D207BF}" srcId="{BE30574A-1665-4743-A275-164B2983B7FB}" destId="{07E9F48D-DF17-4430-9FD7-DD28CD35CC20}" srcOrd="0" destOrd="0" parTransId="{F9765A6D-CB99-4CE9-9683-AEB12929E45B}" sibTransId="{52CFD9C1-D8A7-4865-8237-2AE18C5260B1}"/>
    <dgm:cxn modelId="{92864D27-32BC-41EC-8B54-F675FB30F6E2}" type="presOf" srcId="{F002F4C1-CA08-43C3-9B9B-6F7CFEB07999}" destId="{6E8CD672-FBC5-4A09-898A-D69D55C53261}" srcOrd="0" destOrd="0" presId="urn:microsoft.com/office/officeart/2005/8/layout/vList2"/>
    <dgm:cxn modelId="{86DB1F29-DBAF-4435-AB9A-BE4EB9479218}" type="presOf" srcId="{747DE46E-3B9A-461E-92B9-FA40ABBA7A1E}" destId="{E0BF2B2B-7097-4B35-B773-A4A128A3D61F}" srcOrd="0" destOrd="0" presId="urn:microsoft.com/office/officeart/2005/8/layout/vList2"/>
    <dgm:cxn modelId="{E5A5E62E-53C0-4E9E-9313-6EC86E04F005}" type="presOf" srcId="{7838802B-BCD1-440E-97DC-7F1A754127BD}" destId="{96449B25-9345-490B-824F-90DE3E9CA83D}" srcOrd="0" destOrd="2" presId="urn:microsoft.com/office/officeart/2005/8/layout/vList2"/>
    <dgm:cxn modelId="{80FB8B36-EC6D-4C14-B548-398CCE87592D}" srcId="{1A819D56-EEF6-4C9B-B442-1FBA27CEB8CF}" destId="{DA589EB4-B6B2-456F-9AFC-DC7E1B9569EA}" srcOrd="2" destOrd="0" parTransId="{E0EB2B90-2FAD-4BED-A932-24F8B2368CE6}" sibTransId="{ABE6813D-0236-4339-A14F-77E52B57101D}"/>
    <dgm:cxn modelId="{387A605E-8964-456E-9B64-B85056350D1B}" type="presOf" srcId="{07E9F48D-DF17-4430-9FD7-DD28CD35CC20}" destId="{C737E726-6ED8-4850-B5F9-25F010833105}" srcOrd="0" destOrd="0" presId="urn:microsoft.com/office/officeart/2005/8/layout/vList2"/>
    <dgm:cxn modelId="{5134A646-CAFC-4AB0-85E5-22C5D4DA5586}" srcId="{A96CE507-524C-4322-AE97-4CD492127869}" destId="{7838802B-BCD1-440E-97DC-7F1A754127BD}" srcOrd="2" destOrd="0" parTransId="{E15177C8-37D4-4F4E-B744-BBEF648CF007}" sibTransId="{2C29871E-9B9E-4DE7-97F6-7BC497364713}"/>
    <dgm:cxn modelId="{93D1CA46-1725-4615-899B-EDC2A206B88F}" srcId="{BE30574A-1665-4743-A275-164B2983B7FB}" destId="{F6736699-BB6A-44BC-BB83-5172BEE18ACB}" srcOrd="3" destOrd="0" parTransId="{5BAEE07D-C34C-4259-91F2-DB097B6AA1CE}" sibTransId="{1D11B8E3-5F58-4B34-8FA3-5981622C06FE}"/>
    <dgm:cxn modelId="{5CF57069-13F7-4246-8E76-BFF562572041}" srcId="{A96CE507-524C-4322-AE97-4CD492127869}" destId="{4AF2DC76-EB18-49C2-85C1-D81BF972DA08}" srcOrd="0" destOrd="0" parTransId="{CE0653CE-386F-48CD-9348-DB0E8087F0EE}" sibTransId="{B1071C8B-4F70-4456-8E0E-2A45B5B0727D}"/>
    <dgm:cxn modelId="{DA017769-FF74-4F7A-8280-E6B74A750DD7}" srcId="{BE30574A-1665-4743-A275-164B2983B7FB}" destId="{A96CE507-524C-4322-AE97-4CD492127869}" srcOrd="1" destOrd="0" parTransId="{BBC45D9D-0836-4A79-91C3-981D6F6D5921}" sibTransId="{C57B221B-3C5C-42D6-942C-F2F940A803C6}"/>
    <dgm:cxn modelId="{B5DCDB6D-888F-4B18-8B81-37688AED92E1}" type="presOf" srcId="{4AF2DC76-EB18-49C2-85C1-D81BF972DA08}" destId="{96449B25-9345-490B-824F-90DE3E9CA83D}" srcOrd="0" destOrd="0" presId="urn:microsoft.com/office/officeart/2005/8/layout/vList2"/>
    <dgm:cxn modelId="{48FB0474-E9F4-4ADD-95B2-3CADF85D3CDB}" type="presOf" srcId="{F6736699-BB6A-44BC-BB83-5172BEE18ACB}" destId="{517B5FBD-0865-4259-BB94-890257A44816}" srcOrd="0" destOrd="0" presId="urn:microsoft.com/office/officeart/2005/8/layout/vList2"/>
    <dgm:cxn modelId="{44106354-3D36-4B32-8361-E1DADFE876F6}" srcId="{1A819D56-EEF6-4C9B-B442-1FBA27CEB8CF}" destId="{747DE46E-3B9A-461E-92B9-FA40ABBA7A1E}" srcOrd="0" destOrd="0" parTransId="{EAE38017-4C9F-4134-9EBC-09A976388638}" sibTransId="{CC0A0860-EA96-475A-9118-42FBF1479AD7}"/>
    <dgm:cxn modelId="{73C91383-4E5E-4EEC-890C-9946E34B7792}" type="presOf" srcId="{1A819D56-EEF6-4C9B-B442-1FBA27CEB8CF}" destId="{B9CA4B8D-3184-4C30-8853-B2217AB52471}" srcOrd="0" destOrd="0" presId="urn:microsoft.com/office/officeart/2005/8/layout/vList2"/>
    <dgm:cxn modelId="{6EDF4897-DF14-4D4E-883B-78AEC37016F6}" srcId="{1A819D56-EEF6-4C9B-B442-1FBA27CEB8CF}" destId="{E343BBD2-F529-451D-9959-D77A296A630B}" srcOrd="1" destOrd="0" parTransId="{52E4829E-D219-4B29-AC95-14FDA438FC5D}" sibTransId="{152E7216-EFA2-4F70-A8A8-F8E6D47679DF}"/>
    <dgm:cxn modelId="{6A2357A9-CD2B-4FCF-A6E5-D74888B159DA}" type="presOf" srcId="{ADADD053-C050-4E01-9D0C-F82176D379DA}" destId="{96449B25-9345-490B-824F-90DE3E9CA83D}" srcOrd="0" destOrd="1" presId="urn:microsoft.com/office/officeart/2005/8/layout/vList2"/>
    <dgm:cxn modelId="{CBB303B0-7F2B-4D28-9073-9E16BE0BF2ED}" srcId="{BE30574A-1665-4743-A275-164B2983B7FB}" destId="{1A819D56-EEF6-4C9B-B442-1FBA27CEB8CF}" srcOrd="2" destOrd="0" parTransId="{024E2896-AFF9-4627-93E5-47A71446B8C4}" sibTransId="{2396A7C7-E229-4DB5-92E5-8F1F1EFCADF1}"/>
    <dgm:cxn modelId="{08C14EB6-C0C6-415F-B192-6B33D203D051}" srcId="{A96CE507-524C-4322-AE97-4CD492127869}" destId="{ADADD053-C050-4E01-9D0C-F82176D379DA}" srcOrd="1" destOrd="0" parTransId="{0F7D92B6-7502-4E7B-8F0D-309CD643B6FC}" sibTransId="{6A32821B-7A26-4A70-8EF6-0CE6F5E06654}"/>
    <dgm:cxn modelId="{D4A6E9C9-0ACB-4C18-8F86-21F98CBFE025}" srcId="{F6736699-BB6A-44BC-BB83-5172BEE18ACB}" destId="{F002F4C1-CA08-43C3-9B9B-6F7CFEB07999}" srcOrd="0" destOrd="0" parTransId="{F1D91B07-4788-4A44-AE12-1A0E2839F4B5}" sibTransId="{C163FB14-EC4A-4BD7-BAE7-7802BCB6614F}"/>
    <dgm:cxn modelId="{CF8771D4-734E-4599-8246-0B329EFC3971}" type="presOf" srcId="{BE30574A-1665-4743-A275-164B2983B7FB}" destId="{5E323634-3A2E-4EBA-A094-465D02BF00DD}" srcOrd="0" destOrd="0" presId="urn:microsoft.com/office/officeart/2005/8/layout/vList2"/>
    <dgm:cxn modelId="{190C16E2-6D0A-42BE-9E25-662D3EA5F3E9}" type="presOf" srcId="{E343BBD2-F529-451D-9959-D77A296A630B}" destId="{E0BF2B2B-7097-4B35-B773-A4A128A3D61F}" srcOrd="0" destOrd="1" presId="urn:microsoft.com/office/officeart/2005/8/layout/vList2"/>
    <dgm:cxn modelId="{9DE951E5-5EA1-4B25-80C6-41CEF4C8CCAE}" type="presOf" srcId="{DA589EB4-B6B2-456F-9AFC-DC7E1B9569EA}" destId="{E0BF2B2B-7097-4B35-B773-A4A128A3D61F}" srcOrd="0" destOrd="2" presId="urn:microsoft.com/office/officeart/2005/8/layout/vList2"/>
    <dgm:cxn modelId="{E3832BFF-D08A-43D1-9E41-83DC56455A60}" type="presOf" srcId="{A96CE507-524C-4322-AE97-4CD492127869}" destId="{5E7BCB6E-F29D-4239-A00D-7CFDF71119B5}" srcOrd="0" destOrd="0" presId="urn:microsoft.com/office/officeart/2005/8/layout/vList2"/>
    <dgm:cxn modelId="{CAA7690A-9432-438B-83E2-99D1A187567D}" type="presParOf" srcId="{5E323634-3A2E-4EBA-A094-465D02BF00DD}" destId="{C737E726-6ED8-4850-B5F9-25F010833105}" srcOrd="0" destOrd="0" presId="urn:microsoft.com/office/officeart/2005/8/layout/vList2"/>
    <dgm:cxn modelId="{3280FADD-F12E-4DFF-889B-D6459B6B983B}" type="presParOf" srcId="{5E323634-3A2E-4EBA-A094-465D02BF00DD}" destId="{4F74D0F7-4687-4184-AB0A-CE8CB5827A72}" srcOrd="1" destOrd="0" presId="urn:microsoft.com/office/officeart/2005/8/layout/vList2"/>
    <dgm:cxn modelId="{B84C0546-1EF1-452A-A909-A7D607C9EE6C}" type="presParOf" srcId="{5E323634-3A2E-4EBA-A094-465D02BF00DD}" destId="{5E7BCB6E-F29D-4239-A00D-7CFDF71119B5}" srcOrd="2" destOrd="0" presId="urn:microsoft.com/office/officeart/2005/8/layout/vList2"/>
    <dgm:cxn modelId="{BEA82843-A105-43A8-BDD7-93B4204BB2F7}" type="presParOf" srcId="{5E323634-3A2E-4EBA-A094-465D02BF00DD}" destId="{96449B25-9345-490B-824F-90DE3E9CA83D}" srcOrd="3" destOrd="0" presId="urn:microsoft.com/office/officeart/2005/8/layout/vList2"/>
    <dgm:cxn modelId="{C2C3DCC2-D193-4DBB-BBF8-52B89B17A7EE}" type="presParOf" srcId="{5E323634-3A2E-4EBA-A094-465D02BF00DD}" destId="{B9CA4B8D-3184-4C30-8853-B2217AB52471}" srcOrd="4" destOrd="0" presId="urn:microsoft.com/office/officeart/2005/8/layout/vList2"/>
    <dgm:cxn modelId="{C29F8C9C-38AD-4128-9B64-CB794DA30EC0}" type="presParOf" srcId="{5E323634-3A2E-4EBA-A094-465D02BF00DD}" destId="{E0BF2B2B-7097-4B35-B773-A4A128A3D61F}" srcOrd="5" destOrd="0" presId="urn:microsoft.com/office/officeart/2005/8/layout/vList2"/>
    <dgm:cxn modelId="{9178CD0B-ACD2-47EE-AB47-28209CE2BCFD}" type="presParOf" srcId="{5E323634-3A2E-4EBA-A094-465D02BF00DD}" destId="{517B5FBD-0865-4259-BB94-890257A44816}" srcOrd="6" destOrd="0" presId="urn:microsoft.com/office/officeart/2005/8/layout/vList2"/>
    <dgm:cxn modelId="{CB20960B-4363-47D9-87CD-89E8BD854C66}" type="presParOf" srcId="{5E323634-3A2E-4EBA-A094-465D02BF00DD}" destId="{6E8CD672-FBC5-4A09-898A-D69D55C532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CE9ED2-21CC-4C9C-AE17-8C840F64D59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6E40FA6-B392-4326-884A-9D1A17963EEF}">
      <dgm:prSet/>
      <dgm:spPr/>
      <dgm:t>
        <a:bodyPr/>
        <a:lstStyle/>
        <a:p>
          <a:r>
            <a:rPr lang="en-US"/>
            <a:t>Kehidupan pekerjaan terkumpul dalam email</a:t>
          </a:r>
        </a:p>
      </dgm:t>
    </dgm:pt>
    <dgm:pt modelId="{4C583E5E-D672-465C-9624-1FC379995613}" type="parTrans" cxnId="{54AB8E8C-063B-45C9-AFB9-20EA3912AAF3}">
      <dgm:prSet/>
      <dgm:spPr/>
      <dgm:t>
        <a:bodyPr/>
        <a:lstStyle/>
        <a:p>
          <a:endParaRPr lang="en-US"/>
        </a:p>
      </dgm:t>
    </dgm:pt>
    <dgm:pt modelId="{045E8A6F-B4B1-4C2B-98BF-329AB3E28F8F}" type="sibTrans" cxnId="{54AB8E8C-063B-45C9-AFB9-20EA3912AAF3}">
      <dgm:prSet/>
      <dgm:spPr/>
      <dgm:t>
        <a:bodyPr/>
        <a:lstStyle/>
        <a:p>
          <a:endParaRPr lang="en-US"/>
        </a:p>
      </dgm:t>
    </dgm:pt>
    <dgm:pt modelId="{F28DE03A-0A15-4534-BA03-D8EBDC13BAFA}">
      <dgm:prSet/>
      <dgm:spPr/>
      <dgm:t>
        <a:bodyPr/>
        <a:lstStyle/>
        <a:p>
          <a:r>
            <a:rPr lang="en-US"/>
            <a:t>Kontak komunikasi lebih beragam dengan teknologi komunikasi</a:t>
          </a:r>
        </a:p>
      </dgm:t>
    </dgm:pt>
    <dgm:pt modelId="{162A8EA1-D8DB-4857-B356-1705B518B31F}" type="parTrans" cxnId="{06DB3D65-89C9-429E-BCFE-49082534F3B8}">
      <dgm:prSet/>
      <dgm:spPr/>
      <dgm:t>
        <a:bodyPr/>
        <a:lstStyle/>
        <a:p>
          <a:endParaRPr lang="en-US"/>
        </a:p>
      </dgm:t>
    </dgm:pt>
    <dgm:pt modelId="{7D7FE101-D546-422F-AE9C-D25E75DAA721}" type="sibTrans" cxnId="{06DB3D65-89C9-429E-BCFE-49082534F3B8}">
      <dgm:prSet/>
      <dgm:spPr/>
      <dgm:t>
        <a:bodyPr/>
        <a:lstStyle/>
        <a:p>
          <a:endParaRPr lang="en-US"/>
        </a:p>
      </dgm:t>
    </dgm:pt>
    <dgm:pt modelId="{DB829DBE-30A3-42FA-84C2-295CE8F658BC}">
      <dgm:prSet/>
      <dgm:spPr/>
      <dgm:t>
        <a:bodyPr/>
        <a:lstStyle/>
        <a:p>
          <a:r>
            <a:rPr lang="en-US"/>
            <a:t>Teknologi komputer akan mengarah pada persamaan partisipasi yang lebih besar dalam interaksi kelompok</a:t>
          </a:r>
        </a:p>
      </dgm:t>
    </dgm:pt>
    <dgm:pt modelId="{871110A7-D252-4167-8E09-F00045D3F916}" type="parTrans" cxnId="{0B162A87-E171-4772-96DA-025D76775DAF}">
      <dgm:prSet/>
      <dgm:spPr/>
      <dgm:t>
        <a:bodyPr/>
        <a:lstStyle/>
        <a:p>
          <a:endParaRPr lang="en-US"/>
        </a:p>
      </dgm:t>
    </dgm:pt>
    <dgm:pt modelId="{19E8B591-823D-4E1C-A8DE-B826FACDE1D3}" type="sibTrans" cxnId="{0B162A87-E171-4772-96DA-025D76775DAF}">
      <dgm:prSet/>
      <dgm:spPr/>
      <dgm:t>
        <a:bodyPr/>
        <a:lstStyle/>
        <a:p>
          <a:endParaRPr lang="en-US"/>
        </a:p>
      </dgm:t>
    </dgm:pt>
    <dgm:pt modelId="{DB537C5B-86AB-47B4-BBC9-956652563970}">
      <dgm:prSet/>
      <dgm:spPr/>
      <dgm:t>
        <a:bodyPr/>
        <a:lstStyle/>
        <a:p>
          <a:r>
            <a:rPr lang="en-US"/>
            <a:t>Meningkatkan kepercayaan dalam kelompok virtual</a:t>
          </a:r>
        </a:p>
      </dgm:t>
    </dgm:pt>
    <dgm:pt modelId="{4033F5D4-025A-458B-8296-E4C1A5B007B0}" type="parTrans" cxnId="{B29C507C-E2A9-4539-A4F5-E4F9925C3893}">
      <dgm:prSet/>
      <dgm:spPr/>
      <dgm:t>
        <a:bodyPr/>
        <a:lstStyle/>
        <a:p>
          <a:endParaRPr lang="en-US"/>
        </a:p>
      </dgm:t>
    </dgm:pt>
    <dgm:pt modelId="{9024C2B2-3F13-497B-A21A-88774F8BD2CE}" type="sibTrans" cxnId="{B29C507C-E2A9-4539-A4F5-E4F9925C3893}">
      <dgm:prSet/>
      <dgm:spPr/>
      <dgm:t>
        <a:bodyPr/>
        <a:lstStyle/>
        <a:p>
          <a:endParaRPr lang="en-US"/>
        </a:p>
      </dgm:t>
    </dgm:pt>
    <dgm:pt modelId="{230C8FD9-8C35-4F09-840A-F1A5F004A3D2}">
      <dgm:prSet/>
      <dgm:spPr/>
      <dgm:t>
        <a:bodyPr/>
        <a:lstStyle/>
        <a:p>
          <a:r>
            <a:rPr lang="en-US"/>
            <a:t>Meningkatnya prevalensi situs jejaring sosial yang dapat menghubungkan teman dengan teman lainnya</a:t>
          </a:r>
        </a:p>
      </dgm:t>
    </dgm:pt>
    <dgm:pt modelId="{B7B8129F-AAA5-4A72-A7D2-3BAF15544C46}" type="parTrans" cxnId="{12626DAA-1AC5-4EF6-A8AB-EB9754D80DE4}">
      <dgm:prSet/>
      <dgm:spPr/>
      <dgm:t>
        <a:bodyPr/>
        <a:lstStyle/>
        <a:p>
          <a:endParaRPr lang="en-US"/>
        </a:p>
      </dgm:t>
    </dgm:pt>
    <dgm:pt modelId="{26A47413-891E-477C-A1BE-A1B207575FE5}" type="sibTrans" cxnId="{12626DAA-1AC5-4EF6-A8AB-EB9754D80DE4}">
      <dgm:prSet/>
      <dgm:spPr/>
      <dgm:t>
        <a:bodyPr/>
        <a:lstStyle/>
        <a:p>
          <a:endParaRPr lang="en-US"/>
        </a:p>
      </dgm:t>
    </dgm:pt>
    <dgm:pt modelId="{D41038A5-F8FA-444E-A983-28BC09F3E3AB}">
      <dgm:prSet/>
      <dgm:spPr/>
      <dgm:t>
        <a:bodyPr/>
        <a:lstStyle/>
        <a:p>
          <a:r>
            <a:rPr lang="en-US"/>
            <a:t>Mengaburkan batas antara informasi apa yang dimiliki oleh organisasi dan informasi pribadi</a:t>
          </a:r>
        </a:p>
      </dgm:t>
    </dgm:pt>
    <dgm:pt modelId="{A70FEB1B-2320-48F1-8406-3601BF6EB408}" type="parTrans" cxnId="{1011C284-E5F6-4EFD-A1DA-DC9B7FFADA15}">
      <dgm:prSet/>
      <dgm:spPr/>
      <dgm:t>
        <a:bodyPr/>
        <a:lstStyle/>
        <a:p>
          <a:endParaRPr lang="en-US"/>
        </a:p>
      </dgm:t>
    </dgm:pt>
    <dgm:pt modelId="{670BE2FA-1B1E-49C5-AD6A-634E7B67CA56}" type="sibTrans" cxnId="{1011C284-E5F6-4EFD-A1DA-DC9B7FFADA15}">
      <dgm:prSet/>
      <dgm:spPr/>
      <dgm:t>
        <a:bodyPr/>
        <a:lstStyle/>
        <a:p>
          <a:endParaRPr lang="en-US"/>
        </a:p>
      </dgm:t>
    </dgm:pt>
    <dgm:pt modelId="{B6CB75A9-1F90-4C27-AD48-C4E0B7EA6DA6}" type="pres">
      <dgm:prSet presAssocID="{17CE9ED2-21CC-4C9C-AE17-8C840F64D59E}" presName="linear" presStyleCnt="0">
        <dgm:presLayoutVars>
          <dgm:animLvl val="lvl"/>
          <dgm:resizeHandles val="exact"/>
        </dgm:presLayoutVars>
      </dgm:prSet>
      <dgm:spPr/>
    </dgm:pt>
    <dgm:pt modelId="{84A11BF8-D568-4C7C-8C15-0A6A78141294}" type="pres">
      <dgm:prSet presAssocID="{86E40FA6-B392-4326-884A-9D1A17963E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4585BF1-F9B5-4FCD-AFFC-FE54782B605D}" type="pres">
      <dgm:prSet presAssocID="{045E8A6F-B4B1-4C2B-98BF-329AB3E28F8F}" presName="spacer" presStyleCnt="0"/>
      <dgm:spPr/>
    </dgm:pt>
    <dgm:pt modelId="{4D3E5EDB-2623-42A8-8C16-EE5524EF7B7F}" type="pres">
      <dgm:prSet presAssocID="{F28DE03A-0A15-4534-BA03-D8EBDC13BA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AC689FB-FF52-4453-B3C1-280D5362FCAF}" type="pres">
      <dgm:prSet presAssocID="{7D7FE101-D546-422F-AE9C-D25E75DAA721}" presName="spacer" presStyleCnt="0"/>
      <dgm:spPr/>
    </dgm:pt>
    <dgm:pt modelId="{8CDE029B-52A8-4531-8664-31AEEBAC2CE4}" type="pres">
      <dgm:prSet presAssocID="{DB829DBE-30A3-42FA-84C2-295CE8F658B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350D21F-09E4-4A4A-B693-9AA56532F4D6}" type="pres">
      <dgm:prSet presAssocID="{19E8B591-823D-4E1C-A8DE-B826FACDE1D3}" presName="spacer" presStyleCnt="0"/>
      <dgm:spPr/>
    </dgm:pt>
    <dgm:pt modelId="{ABDFE24C-C461-429A-8866-EB5235350ABE}" type="pres">
      <dgm:prSet presAssocID="{DB537C5B-86AB-47B4-BBC9-95665256397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CD12EED-1DB9-43DF-B021-813278DB4E96}" type="pres">
      <dgm:prSet presAssocID="{9024C2B2-3F13-497B-A21A-88774F8BD2CE}" presName="spacer" presStyleCnt="0"/>
      <dgm:spPr/>
    </dgm:pt>
    <dgm:pt modelId="{B76432A0-AC90-455C-A93D-A2DA981D5A9E}" type="pres">
      <dgm:prSet presAssocID="{230C8FD9-8C35-4F09-840A-F1A5F004A3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ED0A1A-5491-4621-9845-56E7D3402AD1}" type="pres">
      <dgm:prSet presAssocID="{26A47413-891E-477C-A1BE-A1B207575FE5}" presName="spacer" presStyleCnt="0"/>
      <dgm:spPr/>
    </dgm:pt>
    <dgm:pt modelId="{9B38692C-8036-46D9-8E11-02744D9F5F2B}" type="pres">
      <dgm:prSet presAssocID="{D41038A5-F8FA-444E-A983-28BC09F3E3A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568913E-3047-4457-A6AF-AA00005A1770}" type="presOf" srcId="{DB537C5B-86AB-47B4-BBC9-956652563970}" destId="{ABDFE24C-C461-429A-8866-EB5235350ABE}" srcOrd="0" destOrd="0" presId="urn:microsoft.com/office/officeart/2005/8/layout/vList2"/>
    <dgm:cxn modelId="{CCC0D541-9AF6-433E-BC13-8558176D8B8B}" type="presOf" srcId="{F28DE03A-0A15-4534-BA03-D8EBDC13BAFA}" destId="{4D3E5EDB-2623-42A8-8C16-EE5524EF7B7F}" srcOrd="0" destOrd="0" presId="urn:microsoft.com/office/officeart/2005/8/layout/vList2"/>
    <dgm:cxn modelId="{06DB3D65-89C9-429E-BCFE-49082534F3B8}" srcId="{17CE9ED2-21CC-4C9C-AE17-8C840F64D59E}" destId="{F28DE03A-0A15-4534-BA03-D8EBDC13BAFA}" srcOrd="1" destOrd="0" parTransId="{162A8EA1-D8DB-4857-B356-1705B518B31F}" sibTransId="{7D7FE101-D546-422F-AE9C-D25E75DAA721}"/>
    <dgm:cxn modelId="{2D49C846-E390-4C5B-9D26-665E766FDEE4}" type="presOf" srcId="{17CE9ED2-21CC-4C9C-AE17-8C840F64D59E}" destId="{B6CB75A9-1F90-4C27-AD48-C4E0B7EA6DA6}" srcOrd="0" destOrd="0" presId="urn:microsoft.com/office/officeart/2005/8/layout/vList2"/>
    <dgm:cxn modelId="{B29C507C-E2A9-4539-A4F5-E4F9925C3893}" srcId="{17CE9ED2-21CC-4C9C-AE17-8C840F64D59E}" destId="{DB537C5B-86AB-47B4-BBC9-956652563970}" srcOrd="3" destOrd="0" parTransId="{4033F5D4-025A-458B-8296-E4C1A5B007B0}" sibTransId="{9024C2B2-3F13-497B-A21A-88774F8BD2CE}"/>
    <dgm:cxn modelId="{1011C284-E5F6-4EFD-A1DA-DC9B7FFADA15}" srcId="{17CE9ED2-21CC-4C9C-AE17-8C840F64D59E}" destId="{D41038A5-F8FA-444E-A983-28BC09F3E3AB}" srcOrd="5" destOrd="0" parTransId="{A70FEB1B-2320-48F1-8406-3601BF6EB408}" sibTransId="{670BE2FA-1B1E-49C5-AD6A-634E7B67CA56}"/>
    <dgm:cxn modelId="{0B162A87-E171-4772-96DA-025D76775DAF}" srcId="{17CE9ED2-21CC-4C9C-AE17-8C840F64D59E}" destId="{DB829DBE-30A3-42FA-84C2-295CE8F658BC}" srcOrd="2" destOrd="0" parTransId="{871110A7-D252-4167-8E09-F00045D3F916}" sibTransId="{19E8B591-823D-4E1C-A8DE-B826FACDE1D3}"/>
    <dgm:cxn modelId="{54AB8E8C-063B-45C9-AFB9-20EA3912AAF3}" srcId="{17CE9ED2-21CC-4C9C-AE17-8C840F64D59E}" destId="{86E40FA6-B392-4326-884A-9D1A17963EEF}" srcOrd="0" destOrd="0" parTransId="{4C583E5E-D672-465C-9624-1FC379995613}" sibTransId="{045E8A6F-B4B1-4C2B-98BF-329AB3E28F8F}"/>
    <dgm:cxn modelId="{12626DAA-1AC5-4EF6-A8AB-EB9754D80DE4}" srcId="{17CE9ED2-21CC-4C9C-AE17-8C840F64D59E}" destId="{230C8FD9-8C35-4F09-840A-F1A5F004A3D2}" srcOrd="4" destOrd="0" parTransId="{B7B8129F-AAA5-4A72-A7D2-3BAF15544C46}" sibTransId="{26A47413-891E-477C-A1BE-A1B207575FE5}"/>
    <dgm:cxn modelId="{D681C4B3-954E-4526-BC19-9DEB57C26450}" type="presOf" srcId="{86E40FA6-B392-4326-884A-9D1A17963EEF}" destId="{84A11BF8-D568-4C7C-8C15-0A6A78141294}" srcOrd="0" destOrd="0" presId="urn:microsoft.com/office/officeart/2005/8/layout/vList2"/>
    <dgm:cxn modelId="{2F3F40D6-6BAB-45F4-9B95-72EC8FEB2EEE}" type="presOf" srcId="{230C8FD9-8C35-4F09-840A-F1A5F004A3D2}" destId="{B76432A0-AC90-455C-A93D-A2DA981D5A9E}" srcOrd="0" destOrd="0" presId="urn:microsoft.com/office/officeart/2005/8/layout/vList2"/>
    <dgm:cxn modelId="{0E90C9DA-2CEA-47B7-8143-5FBEDBCF925B}" type="presOf" srcId="{D41038A5-F8FA-444E-A983-28BC09F3E3AB}" destId="{9B38692C-8036-46D9-8E11-02744D9F5F2B}" srcOrd="0" destOrd="0" presId="urn:microsoft.com/office/officeart/2005/8/layout/vList2"/>
    <dgm:cxn modelId="{9FE80BE2-02C1-46B1-9B46-075811F15E1C}" type="presOf" srcId="{DB829DBE-30A3-42FA-84C2-295CE8F658BC}" destId="{8CDE029B-52A8-4531-8664-31AEEBAC2CE4}" srcOrd="0" destOrd="0" presId="urn:microsoft.com/office/officeart/2005/8/layout/vList2"/>
    <dgm:cxn modelId="{1B7C63C1-48C6-40E5-BBE2-0BADB7F58A0E}" type="presParOf" srcId="{B6CB75A9-1F90-4C27-AD48-C4E0B7EA6DA6}" destId="{84A11BF8-D568-4C7C-8C15-0A6A78141294}" srcOrd="0" destOrd="0" presId="urn:microsoft.com/office/officeart/2005/8/layout/vList2"/>
    <dgm:cxn modelId="{4A85AD74-25B5-4C94-B5B1-329FC49C2B58}" type="presParOf" srcId="{B6CB75A9-1F90-4C27-AD48-C4E0B7EA6DA6}" destId="{94585BF1-F9B5-4FCD-AFFC-FE54782B605D}" srcOrd="1" destOrd="0" presId="urn:microsoft.com/office/officeart/2005/8/layout/vList2"/>
    <dgm:cxn modelId="{25ED4755-B8D5-4D74-94C6-A4C6048BB85D}" type="presParOf" srcId="{B6CB75A9-1F90-4C27-AD48-C4E0B7EA6DA6}" destId="{4D3E5EDB-2623-42A8-8C16-EE5524EF7B7F}" srcOrd="2" destOrd="0" presId="urn:microsoft.com/office/officeart/2005/8/layout/vList2"/>
    <dgm:cxn modelId="{7BAE4331-B194-429B-BDFB-4C4A3146B471}" type="presParOf" srcId="{B6CB75A9-1F90-4C27-AD48-C4E0B7EA6DA6}" destId="{BAC689FB-FF52-4453-B3C1-280D5362FCAF}" srcOrd="3" destOrd="0" presId="urn:microsoft.com/office/officeart/2005/8/layout/vList2"/>
    <dgm:cxn modelId="{419E0D6E-6033-4785-8518-D23BB1723B4C}" type="presParOf" srcId="{B6CB75A9-1F90-4C27-AD48-C4E0B7EA6DA6}" destId="{8CDE029B-52A8-4531-8664-31AEEBAC2CE4}" srcOrd="4" destOrd="0" presId="urn:microsoft.com/office/officeart/2005/8/layout/vList2"/>
    <dgm:cxn modelId="{2B0BCFE2-673A-434B-B293-7AE1B60CDD31}" type="presParOf" srcId="{B6CB75A9-1F90-4C27-AD48-C4E0B7EA6DA6}" destId="{5350D21F-09E4-4A4A-B693-9AA56532F4D6}" srcOrd="5" destOrd="0" presId="urn:microsoft.com/office/officeart/2005/8/layout/vList2"/>
    <dgm:cxn modelId="{AE167E7D-55E1-4F34-87FB-9746D43A088E}" type="presParOf" srcId="{B6CB75A9-1F90-4C27-AD48-C4E0B7EA6DA6}" destId="{ABDFE24C-C461-429A-8866-EB5235350ABE}" srcOrd="6" destOrd="0" presId="urn:microsoft.com/office/officeart/2005/8/layout/vList2"/>
    <dgm:cxn modelId="{C237E098-E219-4D28-95FC-DFE4E5989E67}" type="presParOf" srcId="{B6CB75A9-1F90-4C27-AD48-C4E0B7EA6DA6}" destId="{DCD12EED-1DB9-43DF-B021-813278DB4E96}" srcOrd="7" destOrd="0" presId="urn:microsoft.com/office/officeart/2005/8/layout/vList2"/>
    <dgm:cxn modelId="{4A5C5EE2-2B18-4D58-8FDD-07DE366A9B54}" type="presParOf" srcId="{B6CB75A9-1F90-4C27-AD48-C4E0B7EA6DA6}" destId="{B76432A0-AC90-455C-A93D-A2DA981D5A9E}" srcOrd="8" destOrd="0" presId="urn:microsoft.com/office/officeart/2005/8/layout/vList2"/>
    <dgm:cxn modelId="{A4FBCE28-896F-41F5-B0DC-40941F112800}" type="presParOf" srcId="{B6CB75A9-1F90-4C27-AD48-C4E0B7EA6DA6}" destId="{B0ED0A1A-5491-4621-9845-56E7D3402AD1}" srcOrd="9" destOrd="0" presId="urn:microsoft.com/office/officeart/2005/8/layout/vList2"/>
    <dgm:cxn modelId="{591E6671-E328-4E7E-9A3D-999D723111DA}" type="presParOf" srcId="{B6CB75A9-1F90-4C27-AD48-C4E0B7EA6DA6}" destId="{9B38692C-8036-46D9-8E11-02744D9F5F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9A8D08-10D2-4DD6-B991-4385902938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92F5A1A1-AF10-4CC7-B3D4-F33E90B7FA87}">
      <dgm:prSet/>
      <dgm:spPr/>
      <dgm:t>
        <a:bodyPr/>
        <a:lstStyle/>
        <a:p>
          <a:r>
            <a:rPr lang="en-US"/>
            <a:t>Komunikasi pada jarak yang jauh dan pada waktu yang tidak sinkron, dapat dilakukan dengan diciptakannya flextime.</a:t>
          </a:r>
        </a:p>
      </dgm:t>
    </dgm:pt>
    <dgm:pt modelId="{F05BF8A6-9251-4E07-A6E9-A547F9CE0DD0}" type="parTrans" cxnId="{8CEBF59D-FCCB-474B-BFE4-17100D76C383}">
      <dgm:prSet/>
      <dgm:spPr/>
      <dgm:t>
        <a:bodyPr/>
        <a:lstStyle/>
        <a:p>
          <a:endParaRPr lang="en-US"/>
        </a:p>
      </dgm:t>
    </dgm:pt>
    <dgm:pt modelId="{63EBC699-948B-4580-9890-56C15AAF33D4}" type="sibTrans" cxnId="{8CEBF59D-FCCB-474B-BFE4-17100D76C383}">
      <dgm:prSet/>
      <dgm:spPr/>
      <dgm:t>
        <a:bodyPr/>
        <a:lstStyle/>
        <a:p>
          <a:endParaRPr lang="en-US"/>
        </a:p>
      </dgm:t>
    </dgm:pt>
    <dgm:pt modelId="{65FE4C64-B4F5-48C7-B23B-FF05C400BC6B}">
      <dgm:prSet/>
      <dgm:spPr/>
      <dgm:t>
        <a:bodyPr/>
        <a:lstStyle/>
        <a:p>
          <a:r>
            <a:rPr lang="en-US"/>
            <a:t>Pekerjaan dapat dilakukan di mana saja, dapat dilakukan dengan diciptakannya work from home.</a:t>
          </a:r>
        </a:p>
      </dgm:t>
    </dgm:pt>
    <dgm:pt modelId="{33132431-90DE-4F54-8CE9-A3AC58975B73}" type="parTrans" cxnId="{F30D9E5F-6E35-4453-9934-E824D25B07D4}">
      <dgm:prSet/>
      <dgm:spPr/>
      <dgm:t>
        <a:bodyPr/>
        <a:lstStyle/>
        <a:p>
          <a:endParaRPr lang="en-US"/>
        </a:p>
      </dgm:t>
    </dgm:pt>
    <dgm:pt modelId="{8192D15F-738C-4F0C-8706-617ACFF63716}" type="sibTrans" cxnId="{F30D9E5F-6E35-4453-9934-E824D25B07D4}">
      <dgm:prSet/>
      <dgm:spPr/>
      <dgm:t>
        <a:bodyPr/>
        <a:lstStyle/>
        <a:p>
          <a:endParaRPr lang="en-US"/>
        </a:p>
      </dgm:t>
    </dgm:pt>
    <dgm:pt modelId="{BCAB80AE-3E73-44C7-B7F7-793498689BFC}" type="pres">
      <dgm:prSet presAssocID="{CC9A8D08-10D2-4DD6-B991-438590293883}" presName="Name0" presStyleCnt="0">
        <dgm:presLayoutVars>
          <dgm:chMax val="7"/>
          <dgm:chPref val="7"/>
          <dgm:dir/>
        </dgm:presLayoutVars>
      </dgm:prSet>
      <dgm:spPr/>
    </dgm:pt>
    <dgm:pt modelId="{B4C1C1AA-64D7-4508-BA2F-A211D1AD22BA}" type="pres">
      <dgm:prSet presAssocID="{CC9A8D08-10D2-4DD6-B991-438590293883}" presName="Name1" presStyleCnt="0"/>
      <dgm:spPr/>
    </dgm:pt>
    <dgm:pt modelId="{2496C102-F3AF-444A-BF26-822D66FDBBEC}" type="pres">
      <dgm:prSet presAssocID="{CC9A8D08-10D2-4DD6-B991-438590293883}" presName="cycle" presStyleCnt="0"/>
      <dgm:spPr/>
    </dgm:pt>
    <dgm:pt modelId="{0BFD6179-2133-4134-A998-25BFB54A7E19}" type="pres">
      <dgm:prSet presAssocID="{CC9A8D08-10D2-4DD6-B991-438590293883}" presName="srcNode" presStyleLbl="node1" presStyleIdx="0" presStyleCnt="2"/>
      <dgm:spPr/>
    </dgm:pt>
    <dgm:pt modelId="{434916DD-C0CB-4D9C-AC77-DADC39BACC6B}" type="pres">
      <dgm:prSet presAssocID="{CC9A8D08-10D2-4DD6-B991-438590293883}" presName="conn" presStyleLbl="parChTrans1D2" presStyleIdx="0" presStyleCnt="1"/>
      <dgm:spPr/>
    </dgm:pt>
    <dgm:pt modelId="{42E26D9E-0E8F-44F4-8A75-5FB8D915E970}" type="pres">
      <dgm:prSet presAssocID="{CC9A8D08-10D2-4DD6-B991-438590293883}" presName="extraNode" presStyleLbl="node1" presStyleIdx="0" presStyleCnt="2"/>
      <dgm:spPr/>
    </dgm:pt>
    <dgm:pt modelId="{B81D047D-95EC-48E6-936D-72CBA1770300}" type="pres">
      <dgm:prSet presAssocID="{CC9A8D08-10D2-4DD6-B991-438590293883}" presName="dstNode" presStyleLbl="node1" presStyleIdx="0" presStyleCnt="2"/>
      <dgm:spPr/>
    </dgm:pt>
    <dgm:pt modelId="{03215E29-0384-4FC4-958B-EE7D072AE2BE}" type="pres">
      <dgm:prSet presAssocID="{92F5A1A1-AF10-4CC7-B3D4-F33E90B7FA87}" presName="text_1" presStyleLbl="node1" presStyleIdx="0" presStyleCnt="2">
        <dgm:presLayoutVars>
          <dgm:bulletEnabled val="1"/>
        </dgm:presLayoutVars>
      </dgm:prSet>
      <dgm:spPr/>
    </dgm:pt>
    <dgm:pt modelId="{4BB77101-778B-4B72-AEDD-97435F418CAD}" type="pres">
      <dgm:prSet presAssocID="{92F5A1A1-AF10-4CC7-B3D4-F33E90B7FA87}" presName="accent_1" presStyleCnt="0"/>
      <dgm:spPr/>
    </dgm:pt>
    <dgm:pt modelId="{304370E1-7EC9-4B17-AD73-1BDFDF14368D}" type="pres">
      <dgm:prSet presAssocID="{92F5A1A1-AF10-4CC7-B3D4-F33E90B7FA87}" presName="accentRepeatNode" presStyleLbl="solidFgAcc1" presStyleIdx="0" presStyleCnt="2"/>
      <dgm:spPr/>
    </dgm:pt>
    <dgm:pt modelId="{CFAA6D06-3578-439D-A81D-96BBE479BF18}" type="pres">
      <dgm:prSet presAssocID="{65FE4C64-B4F5-48C7-B23B-FF05C400BC6B}" presName="text_2" presStyleLbl="node1" presStyleIdx="1" presStyleCnt="2">
        <dgm:presLayoutVars>
          <dgm:bulletEnabled val="1"/>
        </dgm:presLayoutVars>
      </dgm:prSet>
      <dgm:spPr/>
    </dgm:pt>
    <dgm:pt modelId="{7036D003-F1F9-493F-8F35-88C8A9AEE7FB}" type="pres">
      <dgm:prSet presAssocID="{65FE4C64-B4F5-48C7-B23B-FF05C400BC6B}" presName="accent_2" presStyleCnt="0"/>
      <dgm:spPr/>
    </dgm:pt>
    <dgm:pt modelId="{C57E34C2-E4ED-4F55-AC3A-70A96CFC70C7}" type="pres">
      <dgm:prSet presAssocID="{65FE4C64-B4F5-48C7-B23B-FF05C400BC6B}" presName="accentRepeatNode" presStyleLbl="solidFgAcc1" presStyleIdx="1" presStyleCnt="2"/>
      <dgm:spPr/>
    </dgm:pt>
  </dgm:ptLst>
  <dgm:cxnLst>
    <dgm:cxn modelId="{41631B02-8D31-4AF8-831E-8A1E19C197D9}" type="presOf" srcId="{CC9A8D08-10D2-4DD6-B991-438590293883}" destId="{BCAB80AE-3E73-44C7-B7F7-793498689BFC}" srcOrd="0" destOrd="0" presId="urn:microsoft.com/office/officeart/2008/layout/VerticalCurvedList"/>
    <dgm:cxn modelId="{F30D9E5F-6E35-4453-9934-E824D25B07D4}" srcId="{CC9A8D08-10D2-4DD6-B991-438590293883}" destId="{65FE4C64-B4F5-48C7-B23B-FF05C400BC6B}" srcOrd="1" destOrd="0" parTransId="{33132431-90DE-4F54-8CE9-A3AC58975B73}" sibTransId="{8192D15F-738C-4F0C-8706-617ACFF63716}"/>
    <dgm:cxn modelId="{D7FB3295-43A1-45B6-BADD-E02970911BB8}" type="presOf" srcId="{65FE4C64-B4F5-48C7-B23B-FF05C400BC6B}" destId="{CFAA6D06-3578-439D-A81D-96BBE479BF18}" srcOrd="0" destOrd="0" presId="urn:microsoft.com/office/officeart/2008/layout/VerticalCurvedList"/>
    <dgm:cxn modelId="{8CEBF59D-FCCB-474B-BFE4-17100D76C383}" srcId="{CC9A8D08-10D2-4DD6-B991-438590293883}" destId="{92F5A1A1-AF10-4CC7-B3D4-F33E90B7FA87}" srcOrd="0" destOrd="0" parTransId="{F05BF8A6-9251-4E07-A6E9-A547F9CE0DD0}" sibTransId="{63EBC699-948B-4580-9890-56C15AAF33D4}"/>
    <dgm:cxn modelId="{574BA1BE-127F-4410-86F9-858A654D228A}" type="presOf" srcId="{63EBC699-948B-4580-9890-56C15AAF33D4}" destId="{434916DD-C0CB-4D9C-AC77-DADC39BACC6B}" srcOrd="0" destOrd="0" presId="urn:microsoft.com/office/officeart/2008/layout/VerticalCurvedList"/>
    <dgm:cxn modelId="{EE6C82D1-A022-408C-A603-3AA9B8804D15}" type="presOf" srcId="{92F5A1A1-AF10-4CC7-B3D4-F33E90B7FA87}" destId="{03215E29-0384-4FC4-958B-EE7D072AE2BE}" srcOrd="0" destOrd="0" presId="urn:microsoft.com/office/officeart/2008/layout/VerticalCurvedList"/>
    <dgm:cxn modelId="{D376036A-1AFD-4ED5-8EEA-EAB795203FF3}" type="presParOf" srcId="{BCAB80AE-3E73-44C7-B7F7-793498689BFC}" destId="{B4C1C1AA-64D7-4508-BA2F-A211D1AD22BA}" srcOrd="0" destOrd="0" presId="urn:microsoft.com/office/officeart/2008/layout/VerticalCurvedList"/>
    <dgm:cxn modelId="{432291E3-52AD-4A7E-A4E1-17083F415C52}" type="presParOf" srcId="{B4C1C1AA-64D7-4508-BA2F-A211D1AD22BA}" destId="{2496C102-F3AF-444A-BF26-822D66FDBBEC}" srcOrd="0" destOrd="0" presId="urn:microsoft.com/office/officeart/2008/layout/VerticalCurvedList"/>
    <dgm:cxn modelId="{E8258AF7-AC6D-477E-BF44-4BBFC3BB305C}" type="presParOf" srcId="{2496C102-F3AF-444A-BF26-822D66FDBBEC}" destId="{0BFD6179-2133-4134-A998-25BFB54A7E19}" srcOrd="0" destOrd="0" presId="urn:microsoft.com/office/officeart/2008/layout/VerticalCurvedList"/>
    <dgm:cxn modelId="{4841AE72-D38E-4CCE-B888-707746A290D6}" type="presParOf" srcId="{2496C102-F3AF-444A-BF26-822D66FDBBEC}" destId="{434916DD-C0CB-4D9C-AC77-DADC39BACC6B}" srcOrd="1" destOrd="0" presId="urn:microsoft.com/office/officeart/2008/layout/VerticalCurvedList"/>
    <dgm:cxn modelId="{BBFEA813-12B2-4705-8AA3-284D203DE41F}" type="presParOf" srcId="{2496C102-F3AF-444A-BF26-822D66FDBBEC}" destId="{42E26D9E-0E8F-44F4-8A75-5FB8D915E970}" srcOrd="2" destOrd="0" presId="urn:microsoft.com/office/officeart/2008/layout/VerticalCurvedList"/>
    <dgm:cxn modelId="{B290A55F-2226-49A5-952D-DAC8681E166E}" type="presParOf" srcId="{2496C102-F3AF-444A-BF26-822D66FDBBEC}" destId="{B81D047D-95EC-48E6-936D-72CBA1770300}" srcOrd="3" destOrd="0" presId="urn:microsoft.com/office/officeart/2008/layout/VerticalCurvedList"/>
    <dgm:cxn modelId="{09C83524-DC82-4C3C-924B-B49FB5D571C9}" type="presParOf" srcId="{B4C1C1AA-64D7-4508-BA2F-A211D1AD22BA}" destId="{03215E29-0384-4FC4-958B-EE7D072AE2BE}" srcOrd="1" destOrd="0" presId="urn:microsoft.com/office/officeart/2008/layout/VerticalCurvedList"/>
    <dgm:cxn modelId="{24E52CF3-713D-42F0-B378-9F57AEC5C8C7}" type="presParOf" srcId="{B4C1C1AA-64D7-4508-BA2F-A211D1AD22BA}" destId="{4BB77101-778B-4B72-AEDD-97435F418CAD}" srcOrd="2" destOrd="0" presId="urn:microsoft.com/office/officeart/2008/layout/VerticalCurvedList"/>
    <dgm:cxn modelId="{C94D88E5-591C-47E6-A80C-9725563FE4E4}" type="presParOf" srcId="{4BB77101-778B-4B72-AEDD-97435F418CAD}" destId="{304370E1-7EC9-4B17-AD73-1BDFDF14368D}" srcOrd="0" destOrd="0" presId="urn:microsoft.com/office/officeart/2008/layout/VerticalCurvedList"/>
    <dgm:cxn modelId="{D4FF3C59-AA52-4BAE-858E-B376DAB06CAC}" type="presParOf" srcId="{B4C1C1AA-64D7-4508-BA2F-A211D1AD22BA}" destId="{CFAA6D06-3578-439D-A81D-96BBE479BF18}" srcOrd="3" destOrd="0" presId="urn:microsoft.com/office/officeart/2008/layout/VerticalCurvedList"/>
    <dgm:cxn modelId="{92EC1B83-CF09-4B2E-9575-4A8D4CB8DB9B}" type="presParOf" srcId="{B4C1C1AA-64D7-4508-BA2F-A211D1AD22BA}" destId="{7036D003-F1F9-493F-8F35-88C8A9AEE7FB}" srcOrd="4" destOrd="0" presId="urn:microsoft.com/office/officeart/2008/layout/VerticalCurvedList"/>
    <dgm:cxn modelId="{62360997-13EC-4838-A475-CEFCF0349A1B}" type="presParOf" srcId="{7036D003-F1F9-493F-8F35-88C8A9AEE7FB}" destId="{C57E34C2-E4ED-4F55-AC3A-70A96CFC7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A81AA9-110D-4AE2-AEA4-0BCF32613544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F2ED59B-DD1E-4C1A-9184-FFCCB0F42860}">
      <dgm:prSet/>
      <dgm:spPr/>
      <dgm:t>
        <a:bodyPr/>
        <a:lstStyle/>
        <a:p>
          <a:r>
            <a:rPr lang="en-US"/>
            <a:t>Paradox 1</a:t>
          </a:r>
        </a:p>
      </dgm:t>
    </dgm:pt>
    <dgm:pt modelId="{E7288392-4753-4BF1-8EC7-87AAE782E2D2}" type="parTrans" cxnId="{DD78DFEA-01BF-4C61-9DB8-036099E4F7F7}">
      <dgm:prSet/>
      <dgm:spPr/>
      <dgm:t>
        <a:bodyPr/>
        <a:lstStyle/>
        <a:p>
          <a:endParaRPr lang="en-US"/>
        </a:p>
      </dgm:t>
    </dgm:pt>
    <dgm:pt modelId="{1F40180D-FA29-4FE6-985A-3B33F79DD2DD}" type="sibTrans" cxnId="{DD78DFEA-01BF-4C61-9DB8-036099E4F7F7}">
      <dgm:prSet/>
      <dgm:spPr/>
      <dgm:t>
        <a:bodyPr/>
        <a:lstStyle/>
        <a:p>
          <a:endParaRPr lang="en-US"/>
        </a:p>
      </dgm:t>
    </dgm:pt>
    <dgm:pt modelId="{69FBCA69-1BCE-49A8-8D88-AF8029241CDF}">
      <dgm:prSet/>
      <dgm:spPr/>
      <dgm:t>
        <a:bodyPr/>
        <a:lstStyle/>
        <a:p>
          <a:r>
            <a:rPr lang="en-US"/>
            <a:t>Peningkatan Fleksibilitas dan Peningkatan Struktur. </a:t>
          </a:r>
        </a:p>
      </dgm:t>
    </dgm:pt>
    <dgm:pt modelId="{ADD99A04-96D9-4FB9-9A3E-1E11E2C618D0}" type="parTrans" cxnId="{7F32D1B2-06A3-4CDE-9A34-7E9497B2363D}">
      <dgm:prSet/>
      <dgm:spPr/>
      <dgm:t>
        <a:bodyPr/>
        <a:lstStyle/>
        <a:p>
          <a:endParaRPr lang="en-US"/>
        </a:p>
      </dgm:t>
    </dgm:pt>
    <dgm:pt modelId="{B8AEE43D-8A2F-49D5-978D-49AFF720F460}" type="sibTrans" cxnId="{7F32D1B2-06A3-4CDE-9A34-7E9497B2363D}">
      <dgm:prSet/>
      <dgm:spPr/>
      <dgm:t>
        <a:bodyPr/>
        <a:lstStyle/>
        <a:p>
          <a:endParaRPr lang="en-US"/>
        </a:p>
      </dgm:t>
    </dgm:pt>
    <dgm:pt modelId="{4FC2014A-6561-40A4-839F-51F6DDA7731D}">
      <dgm:prSet/>
      <dgm:spPr/>
      <dgm:t>
        <a:bodyPr/>
        <a:lstStyle/>
        <a:p>
          <a:r>
            <a:rPr lang="en-US" dirty="0"/>
            <a:t>Salah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tarik</a:t>
          </a:r>
          <a:r>
            <a:rPr lang="en-US" dirty="0"/>
            <a:t> </a:t>
          </a:r>
          <a:r>
            <a:rPr lang="en-US" dirty="0" err="1"/>
            <a:t>pekerja</a:t>
          </a:r>
          <a:r>
            <a:rPr lang="en-US" dirty="0"/>
            <a:t> virtual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fleksibilitas</a:t>
          </a:r>
          <a:r>
            <a:rPr lang="en-US" dirty="0"/>
            <a:t> yang </a:t>
          </a:r>
          <a:r>
            <a:rPr lang="en-US" dirty="0" err="1"/>
            <a:t>diberikan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,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juga </a:t>
          </a:r>
          <a:r>
            <a:rPr lang="en-US" dirty="0" err="1"/>
            <a:t>mensyaratkan</a:t>
          </a:r>
          <a:r>
            <a:rPr lang="en-US" dirty="0"/>
            <a:t> </a:t>
          </a:r>
          <a:r>
            <a:rPr lang="en-US" dirty="0" err="1"/>
            <a:t>manajer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menyimpan</a:t>
          </a:r>
          <a:r>
            <a:rPr lang="en-US" dirty="0"/>
            <a:t> </a:t>
          </a:r>
          <a:r>
            <a:rPr lang="en-US" dirty="0" err="1"/>
            <a:t>jadwal</a:t>
          </a:r>
          <a:r>
            <a:rPr lang="en-US" dirty="0"/>
            <a:t> dan </a:t>
          </a:r>
          <a:r>
            <a:rPr lang="en-US" dirty="0" err="1"/>
            <a:t>pertemuan</a:t>
          </a:r>
          <a:r>
            <a:rPr lang="en-US" dirty="0"/>
            <a:t> yang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“</a:t>
          </a:r>
          <a:r>
            <a:rPr lang="en-US" dirty="0" err="1"/>
            <a:t>pertemuan</a:t>
          </a:r>
          <a:r>
            <a:rPr lang="en-US" dirty="0"/>
            <a:t> </a:t>
          </a:r>
          <a:r>
            <a:rPr lang="en-US" dirty="0" err="1"/>
            <a:t>peluang</a:t>
          </a:r>
          <a:r>
            <a:rPr lang="en-US" dirty="0"/>
            <a:t> dan </a:t>
          </a:r>
          <a:r>
            <a:rPr lang="en-US" dirty="0" err="1"/>
            <a:t>diskusi</a:t>
          </a:r>
          <a:r>
            <a:rPr lang="en-US" dirty="0"/>
            <a:t> informal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”</a:t>
          </a:r>
        </a:p>
      </dgm:t>
    </dgm:pt>
    <dgm:pt modelId="{6E11D24C-DDC7-4529-9687-09F4CBB0738F}" type="parTrans" cxnId="{9089C9D0-BDA8-484C-A567-02B38E9B94C2}">
      <dgm:prSet/>
      <dgm:spPr/>
      <dgm:t>
        <a:bodyPr/>
        <a:lstStyle/>
        <a:p>
          <a:endParaRPr lang="en-US"/>
        </a:p>
      </dgm:t>
    </dgm:pt>
    <dgm:pt modelId="{3F6EA444-26C7-4704-8630-64751394BB90}" type="sibTrans" cxnId="{9089C9D0-BDA8-484C-A567-02B38E9B94C2}">
      <dgm:prSet/>
      <dgm:spPr/>
      <dgm:t>
        <a:bodyPr/>
        <a:lstStyle/>
        <a:p>
          <a:endParaRPr lang="en-US"/>
        </a:p>
      </dgm:t>
    </dgm:pt>
    <dgm:pt modelId="{C81BFF83-D13E-4364-8ACA-AE3AB571CBAA}">
      <dgm:prSet/>
      <dgm:spPr/>
      <dgm:t>
        <a:bodyPr/>
        <a:lstStyle/>
        <a:p>
          <a:r>
            <a:rPr lang="en-US"/>
            <a:t>Paradox 2</a:t>
          </a:r>
        </a:p>
      </dgm:t>
    </dgm:pt>
    <dgm:pt modelId="{4461F74B-F728-4C31-A3A1-66118C9D21F5}" type="parTrans" cxnId="{E739AB66-C123-45C4-A60B-052A9BF21D6C}">
      <dgm:prSet/>
      <dgm:spPr/>
      <dgm:t>
        <a:bodyPr/>
        <a:lstStyle/>
        <a:p>
          <a:endParaRPr lang="en-US"/>
        </a:p>
      </dgm:t>
    </dgm:pt>
    <dgm:pt modelId="{813A9D6C-E780-437C-B1E4-F2312B83767A}" type="sibTrans" cxnId="{E739AB66-C123-45C4-A60B-052A9BF21D6C}">
      <dgm:prSet/>
      <dgm:spPr/>
      <dgm:t>
        <a:bodyPr/>
        <a:lstStyle/>
        <a:p>
          <a:endParaRPr lang="en-US"/>
        </a:p>
      </dgm:t>
    </dgm:pt>
    <dgm:pt modelId="{C45EAD9B-A910-450E-83D6-281E95A0E1BE}">
      <dgm:prSet/>
      <dgm:spPr/>
      <dgm:t>
        <a:bodyPr/>
        <a:lstStyle/>
        <a:p>
          <a:r>
            <a:rPr lang="en-US"/>
            <a:t>Individualitas yang Lebih Besar. </a:t>
          </a:r>
        </a:p>
      </dgm:t>
    </dgm:pt>
    <dgm:pt modelId="{981ECE74-4860-4229-B5C9-FDA1078A1CF7}" type="parTrans" cxnId="{CAEB6340-2E78-4AE7-8002-BB23CE3F5B3F}">
      <dgm:prSet/>
      <dgm:spPr/>
      <dgm:t>
        <a:bodyPr/>
        <a:lstStyle/>
        <a:p>
          <a:endParaRPr lang="en-US"/>
        </a:p>
      </dgm:t>
    </dgm:pt>
    <dgm:pt modelId="{83277F81-A65C-4696-A37E-2118A3D7C975}" type="sibTrans" cxnId="{CAEB6340-2E78-4AE7-8002-BB23CE3F5B3F}">
      <dgm:prSet/>
      <dgm:spPr/>
      <dgm:t>
        <a:bodyPr/>
        <a:lstStyle/>
        <a:p>
          <a:endParaRPr lang="en-US"/>
        </a:p>
      </dgm:t>
    </dgm:pt>
    <dgm:pt modelId="{E6379730-0084-443D-A04E-A3BA2CBC160D}">
      <dgm:prSet/>
      <dgm:spPr/>
      <dgm:t>
        <a:bodyPr/>
        <a:lstStyle/>
        <a:p>
          <a:r>
            <a:rPr lang="en-US"/>
            <a:t>Pekerja terisolasi secara individual, tetapi mereka juga dituntut untuk mengoordinasikan pekerjaannya. Pekerja virtual diharapkan bisa mandiri namun tetap harus beradaptasi dengan aturan dan peraturan dari organisasi pusat.</a:t>
          </a:r>
        </a:p>
      </dgm:t>
    </dgm:pt>
    <dgm:pt modelId="{63EAC872-1337-4107-A2AD-4E3C45442404}" type="parTrans" cxnId="{8F215B05-05EE-4158-98D4-60370BA86C50}">
      <dgm:prSet/>
      <dgm:spPr/>
      <dgm:t>
        <a:bodyPr/>
        <a:lstStyle/>
        <a:p>
          <a:endParaRPr lang="en-US"/>
        </a:p>
      </dgm:t>
    </dgm:pt>
    <dgm:pt modelId="{B5C14244-36A6-4642-8E20-D859055E1A06}" type="sibTrans" cxnId="{8F215B05-05EE-4158-98D4-60370BA86C50}">
      <dgm:prSet/>
      <dgm:spPr/>
      <dgm:t>
        <a:bodyPr/>
        <a:lstStyle/>
        <a:p>
          <a:endParaRPr lang="en-US"/>
        </a:p>
      </dgm:t>
    </dgm:pt>
    <dgm:pt modelId="{76AFB678-E598-46B4-AB31-BCC212672C5E}">
      <dgm:prSet/>
      <dgm:spPr/>
      <dgm:t>
        <a:bodyPr/>
        <a:lstStyle/>
        <a:p>
          <a:r>
            <a:rPr lang="en-US"/>
            <a:t>• Paradox 3</a:t>
          </a:r>
        </a:p>
      </dgm:t>
    </dgm:pt>
    <dgm:pt modelId="{21F5FA38-D9D8-4AE1-BE5C-F85CAC33BF1A}" type="parTrans" cxnId="{DED94D90-C4DF-4FFB-A2AE-76CBE59F93B6}">
      <dgm:prSet/>
      <dgm:spPr/>
      <dgm:t>
        <a:bodyPr/>
        <a:lstStyle/>
        <a:p>
          <a:endParaRPr lang="en-US"/>
        </a:p>
      </dgm:t>
    </dgm:pt>
    <dgm:pt modelId="{0582918C-F2C9-431A-B886-5008AFC57942}" type="sibTrans" cxnId="{DED94D90-C4DF-4FFB-A2AE-76CBE59F93B6}">
      <dgm:prSet/>
      <dgm:spPr/>
      <dgm:t>
        <a:bodyPr/>
        <a:lstStyle/>
        <a:p>
          <a:endParaRPr lang="en-US"/>
        </a:p>
      </dgm:t>
    </dgm:pt>
    <dgm:pt modelId="{41E85F03-64E2-4977-A91B-E381172E500A}">
      <dgm:prSet/>
      <dgm:spPr/>
      <dgm:t>
        <a:bodyPr/>
        <a:lstStyle/>
        <a:p>
          <a:r>
            <a:rPr lang="en-US"/>
            <a:t>Lebih Tanggung Jawab dan Kurang Kontrol. </a:t>
          </a:r>
        </a:p>
      </dgm:t>
    </dgm:pt>
    <dgm:pt modelId="{F10E8E25-B7CB-4967-B65B-24624AD056A2}" type="parTrans" cxnId="{0AD030F1-91B8-4A17-AD1B-85AB3BC50A92}">
      <dgm:prSet/>
      <dgm:spPr/>
      <dgm:t>
        <a:bodyPr/>
        <a:lstStyle/>
        <a:p>
          <a:endParaRPr lang="en-US"/>
        </a:p>
      </dgm:t>
    </dgm:pt>
    <dgm:pt modelId="{976B1A97-5870-45E3-91D6-116135313B8B}" type="sibTrans" cxnId="{0AD030F1-91B8-4A17-AD1B-85AB3BC50A92}">
      <dgm:prSet/>
      <dgm:spPr/>
      <dgm:t>
        <a:bodyPr/>
        <a:lstStyle/>
        <a:p>
          <a:endParaRPr lang="en-US"/>
        </a:p>
      </dgm:t>
    </dgm:pt>
    <dgm:pt modelId="{C7D7BF4E-8C2D-43FF-A9B3-FECE867E3136}">
      <dgm:prSet/>
      <dgm:spPr/>
      <dgm:t>
        <a:bodyPr/>
        <a:lstStyle/>
        <a:p>
          <a:r>
            <a:rPr lang="en-US"/>
            <a:t>Sifat pekerja virtual membutuhkan tugas yang dapat diselesaikan secara mandiri. Namun, manajer sering takut kehilangan kontrol pekerja yang tidak terlihat. </a:t>
          </a:r>
        </a:p>
      </dgm:t>
    </dgm:pt>
    <dgm:pt modelId="{FB12BA38-B7DF-4828-9F9F-15E2D109DD68}" type="parTrans" cxnId="{EC22FE10-C1A9-4365-9682-54816797D2D2}">
      <dgm:prSet/>
      <dgm:spPr/>
      <dgm:t>
        <a:bodyPr/>
        <a:lstStyle/>
        <a:p>
          <a:endParaRPr lang="en-US"/>
        </a:p>
      </dgm:t>
    </dgm:pt>
    <dgm:pt modelId="{6AD1C632-435B-46DB-AE3A-4E059DC074B4}" type="sibTrans" cxnId="{EC22FE10-C1A9-4365-9682-54816797D2D2}">
      <dgm:prSet/>
      <dgm:spPr/>
      <dgm:t>
        <a:bodyPr/>
        <a:lstStyle/>
        <a:p>
          <a:endParaRPr lang="en-US"/>
        </a:p>
      </dgm:t>
    </dgm:pt>
    <dgm:pt modelId="{BF4308FB-25D1-4ABF-92DF-C2E83FCF6AAF}" type="pres">
      <dgm:prSet presAssocID="{78A81AA9-110D-4AE2-AEA4-0BCF32613544}" presName="Name0" presStyleCnt="0">
        <dgm:presLayoutVars>
          <dgm:dir/>
          <dgm:animLvl val="lvl"/>
          <dgm:resizeHandles val="exact"/>
        </dgm:presLayoutVars>
      </dgm:prSet>
      <dgm:spPr/>
    </dgm:pt>
    <dgm:pt modelId="{BC8363CB-1ED6-432D-B2F9-FF8A80615292}" type="pres">
      <dgm:prSet presAssocID="{DF2ED59B-DD1E-4C1A-9184-FFCCB0F42860}" presName="composite" presStyleCnt="0"/>
      <dgm:spPr/>
    </dgm:pt>
    <dgm:pt modelId="{58195049-9476-406C-9F38-042FC00DAC9B}" type="pres">
      <dgm:prSet presAssocID="{DF2ED59B-DD1E-4C1A-9184-FFCCB0F4286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971576C-2C6E-4198-B981-0C8FD9930F90}" type="pres">
      <dgm:prSet presAssocID="{DF2ED59B-DD1E-4C1A-9184-FFCCB0F42860}" presName="desTx" presStyleLbl="alignAccFollowNode1" presStyleIdx="0" presStyleCnt="3">
        <dgm:presLayoutVars>
          <dgm:bulletEnabled val="1"/>
        </dgm:presLayoutVars>
      </dgm:prSet>
      <dgm:spPr/>
    </dgm:pt>
    <dgm:pt modelId="{49C05763-5BBC-4A5A-BD2F-C83D3A95ABA3}" type="pres">
      <dgm:prSet presAssocID="{1F40180D-FA29-4FE6-985A-3B33F79DD2DD}" presName="space" presStyleCnt="0"/>
      <dgm:spPr/>
    </dgm:pt>
    <dgm:pt modelId="{4AB91F0C-A871-41F6-9CE5-267CD42F9299}" type="pres">
      <dgm:prSet presAssocID="{C81BFF83-D13E-4364-8ACA-AE3AB571CBAA}" presName="composite" presStyleCnt="0"/>
      <dgm:spPr/>
    </dgm:pt>
    <dgm:pt modelId="{601D48D8-9E07-4403-8089-DB3FEB1E006E}" type="pres">
      <dgm:prSet presAssocID="{C81BFF83-D13E-4364-8ACA-AE3AB571CBA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73FFFA-EB9D-46EE-8780-D0E7E8065D9B}" type="pres">
      <dgm:prSet presAssocID="{C81BFF83-D13E-4364-8ACA-AE3AB571CBAA}" presName="desTx" presStyleLbl="alignAccFollowNode1" presStyleIdx="1" presStyleCnt="3">
        <dgm:presLayoutVars>
          <dgm:bulletEnabled val="1"/>
        </dgm:presLayoutVars>
      </dgm:prSet>
      <dgm:spPr/>
    </dgm:pt>
    <dgm:pt modelId="{DB2A99F3-AAD3-4BEA-8D03-FD944184896B}" type="pres">
      <dgm:prSet presAssocID="{813A9D6C-E780-437C-B1E4-F2312B83767A}" presName="space" presStyleCnt="0"/>
      <dgm:spPr/>
    </dgm:pt>
    <dgm:pt modelId="{2F7C48C0-C057-424E-9B37-AA4E2C5417C8}" type="pres">
      <dgm:prSet presAssocID="{76AFB678-E598-46B4-AB31-BCC212672C5E}" presName="composite" presStyleCnt="0"/>
      <dgm:spPr/>
    </dgm:pt>
    <dgm:pt modelId="{4B6BE7D9-EDAF-4363-B7C3-1B414DF142A8}" type="pres">
      <dgm:prSet presAssocID="{76AFB678-E598-46B4-AB31-BCC212672C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6272BEB-C725-4FCF-B080-8FEF5665D461}" type="pres">
      <dgm:prSet presAssocID="{76AFB678-E598-46B4-AB31-BCC212672C5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F215B05-05EE-4158-98D4-60370BA86C50}" srcId="{C81BFF83-D13E-4364-8ACA-AE3AB571CBAA}" destId="{E6379730-0084-443D-A04E-A3BA2CBC160D}" srcOrd="1" destOrd="0" parTransId="{63EAC872-1337-4107-A2AD-4E3C45442404}" sibTransId="{B5C14244-36A6-4642-8E20-D859055E1A06}"/>
    <dgm:cxn modelId="{EC22FE10-C1A9-4365-9682-54816797D2D2}" srcId="{76AFB678-E598-46B4-AB31-BCC212672C5E}" destId="{C7D7BF4E-8C2D-43FF-A9B3-FECE867E3136}" srcOrd="1" destOrd="0" parTransId="{FB12BA38-B7DF-4828-9F9F-15E2D109DD68}" sibTransId="{6AD1C632-435B-46DB-AE3A-4E059DC074B4}"/>
    <dgm:cxn modelId="{BECA841C-DF44-46A0-9CB2-34767AC39AD1}" type="presOf" srcId="{4FC2014A-6561-40A4-839F-51F6DDA7731D}" destId="{6971576C-2C6E-4198-B981-0C8FD9930F90}" srcOrd="0" destOrd="1" presId="urn:microsoft.com/office/officeart/2005/8/layout/hList1"/>
    <dgm:cxn modelId="{E9E87520-48C9-4066-965C-B9481E9B4070}" type="presOf" srcId="{E6379730-0084-443D-A04E-A3BA2CBC160D}" destId="{CE73FFFA-EB9D-46EE-8780-D0E7E8065D9B}" srcOrd="0" destOrd="1" presId="urn:microsoft.com/office/officeart/2005/8/layout/hList1"/>
    <dgm:cxn modelId="{4EB98F26-011B-4245-ABDA-E5A982D15F6D}" type="presOf" srcId="{C7D7BF4E-8C2D-43FF-A9B3-FECE867E3136}" destId="{66272BEB-C725-4FCF-B080-8FEF5665D461}" srcOrd="0" destOrd="1" presId="urn:microsoft.com/office/officeart/2005/8/layout/hList1"/>
    <dgm:cxn modelId="{5AB85C3C-5437-4568-B0BA-63996BD15D2F}" type="presOf" srcId="{69FBCA69-1BCE-49A8-8D88-AF8029241CDF}" destId="{6971576C-2C6E-4198-B981-0C8FD9930F90}" srcOrd="0" destOrd="0" presId="urn:microsoft.com/office/officeart/2005/8/layout/hList1"/>
    <dgm:cxn modelId="{A380573E-184A-4063-B01B-57E40050CB69}" type="presOf" srcId="{41E85F03-64E2-4977-A91B-E381172E500A}" destId="{66272BEB-C725-4FCF-B080-8FEF5665D461}" srcOrd="0" destOrd="0" presId="urn:microsoft.com/office/officeart/2005/8/layout/hList1"/>
    <dgm:cxn modelId="{CAEB6340-2E78-4AE7-8002-BB23CE3F5B3F}" srcId="{C81BFF83-D13E-4364-8ACA-AE3AB571CBAA}" destId="{C45EAD9B-A910-450E-83D6-281E95A0E1BE}" srcOrd="0" destOrd="0" parTransId="{981ECE74-4860-4229-B5C9-FDA1078A1CF7}" sibTransId="{83277F81-A65C-4696-A37E-2118A3D7C975}"/>
    <dgm:cxn modelId="{CB2B3962-325B-4342-84D8-383AC3A723E9}" type="presOf" srcId="{DF2ED59B-DD1E-4C1A-9184-FFCCB0F42860}" destId="{58195049-9476-406C-9F38-042FC00DAC9B}" srcOrd="0" destOrd="0" presId="urn:microsoft.com/office/officeart/2005/8/layout/hList1"/>
    <dgm:cxn modelId="{7AC6C164-1ED2-40C1-B317-83E7007EF19B}" type="presOf" srcId="{C81BFF83-D13E-4364-8ACA-AE3AB571CBAA}" destId="{601D48D8-9E07-4403-8089-DB3FEB1E006E}" srcOrd="0" destOrd="0" presId="urn:microsoft.com/office/officeart/2005/8/layout/hList1"/>
    <dgm:cxn modelId="{E739AB66-C123-45C4-A60B-052A9BF21D6C}" srcId="{78A81AA9-110D-4AE2-AEA4-0BCF32613544}" destId="{C81BFF83-D13E-4364-8ACA-AE3AB571CBAA}" srcOrd="1" destOrd="0" parTransId="{4461F74B-F728-4C31-A3A1-66118C9D21F5}" sibTransId="{813A9D6C-E780-437C-B1E4-F2312B83767A}"/>
    <dgm:cxn modelId="{DED94D90-C4DF-4FFB-A2AE-76CBE59F93B6}" srcId="{78A81AA9-110D-4AE2-AEA4-0BCF32613544}" destId="{76AFB678-E598-46B4-AB31-BCC212672C5E}" srcOrd="2" destOrd="0" parTransId="{21F5FA38-D9D8-4AE1-BE5C-F85CAC33BF1A}" sibTransId="{0582918C-F2C9-431A-B886-5008AFC57942}"/>
    <dgm:cxn modelId="{0D903E92-5D25-46E6-8A21-0A43EE79542E}" type="presOf" srcId="{76AFB678-E598-46B4-AB31-BCC212672C5E}" destId="{4B6BE7D9-EDAF-4363-B7C3-1B414DF142A8}" srcOrd="0" destOrd="0" presId="urn:microsoft.com/office/officeart/2005/8/layout/hList1"/>
    <dgm:cxn modelId="{7F32D1B2-06A3-4CDE-9A34-7E9497B2363D}" srcId="{DF2ED59B-DD1E-4C1A-9184-FFCCB0F42860}" destId="{69FBCA69-1BCE-49A8-8D88-AF8029241CDF}" srcOrd="0" destOrd="0" parTransId="{ADD99A04-96D9-4FB9-9A3E-1E11E2C618D0}" sibTransId="{B8AEE43D-8A2F-49D5-978D-49AFF720F460}"/>
    <dgm:cxn modelId="{7AFB01CA-6144-4B76-90B1-083BBA9D5BE6}" type="presOf" srcId="{C45EAD9B-A910-450E-83D6-281E95A0E1BE}" destId="{CE73FFFA-EB9D-46EE-8780-D0E7E8065D9B}" srcOrd="0" destOrd="0" presId="urn:microsoft.com/office/officeart/2005/8/layout/hList1"/>
    <dgm:cxn modelId="{9089C9D0-BDA8-484C-A567-02B38E9B94C2}" srcId="{DF2ED59B-DD1E-4C1A-9184-FFCCB0F42860}" destId="{4FC2014A-6561-40A4-839F-51F6DDA7731D}" srcOrd="1" destOrd="0" parTransId="{6E11D24C-DDC7-4529-9687-09F4CBB0738F}" sibTransId="{3F6EA444-26C7-4704-8630-64751394BB90}"/>
    <dgm:cxn modelId="{59F29AE9-1875-4043-8D0C-5CD68EFE183F}" type="presOf" srcId="{78A81AA9-110D-4AE2-AEA4-0BCF32613544}" destId="{BF4308FB-25D1-4ABF-92DF-C2E83FCF6AAF}" srcOrd="0" destOrd="0" presId="urn:microsoft.com/office/officeart/2005/8/layout/hList1"/>
    <dgm:cxn modelId="{DD78DFEA-01BF-4C61-9DB8-036099E4F7F7}" srcId="{78A81AA9-110D-4AE2-AEA4-0BCF32613544}" destId="{DF2ED59B-DD1E-4C1A-9184-FFCCB0F42860}" srcOrd="0" destOrd="0" parTransId="{E7288392-4753-4BF1-8EC7-87AAE782E2D2}" sibTransId="{1F40180D-FA29-4FE6-985A-3B33F79DD2DD}"/>
    <dgm:cxn modelId="{0AD030F1-91B8-4A17-AD1B-85AB3BC50A92}" srcId="{76AFB678-E598-46B4-AB31-BCC212672C5E}" destId="{41E85F03-64E2-4977-A91B-E381172E500A}" srcOrd="0" destOrd="0" parTransId="{F10E8E25-B7CB-4967-B65B-24624AD056A2}" sibTransId="{976B1A97-5870-45E3-91D6-116135313B8B}"/>
    <dgm:cxn modelId="{7D2974C7-18B6-4FC6-89BC-88DDE0E5C39D}" type="presParOf" srcId="{BF4308FB-25D1-4ABF-92DF-C2E83FCF6AAF}" destId="{BC8363CB-1ED6-432D-B2F9-FF8A80615292}" srcOrd="0" destOrd="0" presId="urn:microsoft.com/office/officeart/2005/8/layout/hList1"/>
    <dgm:cxn modelId="{5E5C1BCE-110D-4AF0-BBFA-0ABFAD5404ED}" type="presParOf" srcId="{BC8363CB-1ED6-432D-B2F9-FF8A80615292}" destId="{58195049-9476-406C-9F38-042FC00DAC9B}" srcOrd="0" destOrd="0" presId="urn:microsoft.com/office/officeart/2005/8/layout/hList1"/>
    <dgm:cxn modelId="{28054990-3C8B-4776-9FE9-0F76DAA53610}" type="presParOf" srcId="{BC8363CB-1ED6-432D-B2F9-FF8A80615292}" destId="{6971576C-2C6E-4198-B981-0C8FD9930F90}" srcOrd="1" destOrd="0" presId="urn:microsoft.com/office/officeart/2005/8/layout/hList1"/>
    <dgm:cxn modelId="{35018113-8ED1-4BCA-9AAF-D3BC790B6F59}" type="presParOf" srcId="{BF4308FB-25D1-4ABF-92DF-C2E83FCF6AAF}" destId="{49C05763-5BBC-4A5A-BD2F-C83D3A95ABA3}" srcOrd="1" destOrd="0" presId="urn:microsoft.com/office/officeart/2005/8/layout/hList1"/>
    <dgm:cxn modelId="{61B94627-AFBB-4463-8B79-07AA0181F755}" type="presParOf" srcId="{BF4308FB-25D1-4ABF-92DF-C2E83FCF6AAF}" destId="{4AB91F0C-A871-41F6-9CE5-267CD42F9299}" srcOrd="2" destOrd="0" presId="urn:microsoft.com/office/officeart/2005/8/layout/hList1"/>
    <dgm:cxn modelId="{8A5909E8-F389-434D-8AC9-110EC96722FF}" type="presParOf" srcId="{4AB91F0C-A871-41F6-9CE5-267CD42F9299}" destId="{601D48D8-9E07-4403-8089-DB3FEB1E006E}" srcOrd="0" destOrd="0" presId="urn:microsoft.com/office/officeart/2005/8/layout/hList1"/>
    <dgm:cxn modelId="{990921B0-2D50-43B5-AF6A-B26DD3D8E607}" type="presParOf" srcId="{4AB91F0C-A871-41F6-9CE5-267CD42F9299}" destId="{CE73FFFA-EB9D-46EE-8780-D0E7E8065D9B}" srcOrd="1" destOrd="0" presId="urn:microsoft.com/office/officeart/2005/8/layout/hList1"/>
    <dgm:cxn modelId="{B143D01C-E537-4E4E-82F3-F4385030F677}" type="presParOf" srcId="{BF4308FB-25D1-4ABF-92DF-C2E83FCF6AAF}" destId="{DB2A99F3-AAD3-4BEA-8D03-FD944184896B}" srcOrd="3" destOrd="0" presId="urn:microsoft.com/office/officeart/2005/8/layout/hList1"/>
    <dgm:cxn modelId="{7C0392CD-5410-4880-9B78-C79740874053}" type="presParOf" srcId="{BF4308FB-25D1-4ABF-92DF-C2E83FCF6AAF}" destId="{2F7C48C0-C057-424E-9B37-AA4E2C5417C8}" srcOrd="4" destOrd="0" presId="urn:microsoft.com/office/officeart/2005/8/layout/hList1"/>
    <dgm:cxn modelId="{D0A9B2B5-12CF-47B3-B5E3-21C6C094F067}" type="presParOf" srcId="{2F7C48C0-C057-424E-9B37-AA4E2C5417C8}" destId="{4B6BE7D9-EDAF-4363-B7C3-1B414DF142A8}" srcOrd="0" destOrd="0" presId="urn:microsoft.com/office/officeart/2005/8/layout/hList1"/>
    <dgm:cxn modelId="{ED16DB06-3DB9-414D-AF1E-AE749F36EFF4}" type="presParOf" srcId="{2F7C48C0-C057-424E-9B37-AA4E2C5417C8}" destId="{66272BEB-C725-4FCF-B080-8FEF5665D4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CE16F8-BA9A-499B-879E-4B9E7275846C}" type="doc">
      <dgm:prSet loTypeId="urn:diagrams.loki3.com/VaryingWidth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3F8AAD8D-7C65-4425-8087-EBAFA17FDCB3}">
      <dgm:prSet/>
      <dgm:spPr/>
      <dgm:t>
        <a:bodyPr/>
        <a:lstStyle/>
        <a:p>
          <a:r>
            <a:rPr lang="en-US"/>
            <a:t>Tipe Organisasi</a:t>
          </a:r>
        </a:p>
      </dgm:t>
    </dgm:pt>
    <dgm:pt modelId="{C6BC3A84-2CB2-44F4-B70A-624BC51165E4}" type="parTrans" cxnId="{7519CC9F-64F0-4BF2-8195-86B0D0D758F4}">
      <dgm:prSet/>
      <dgm:spPr/>
      <dgm:t>
        <a:bodyPr/>
        <a:lstStyle/>
        <a:p>
          <a:endParaRPr lang="en-US"/>
        </a:p>
      </dgm:t>
    </dgm:pt>
    <dgm:pt modelId="{3D820A21-D23C-4D14-BEFF-E40C321A82E2}" type="sibTrans" cxnId="{7519CC9F-64F0-4BF2-8195-86B0D0D758F4}">
      <dgm:prSet/>
      <dgm:spPr/>
      <dgm:t>
        <a:bodyPr/>
        <a:lstStyle/>
        <a:p>
          <a:endParaRPr lang="en-US"/>
        </a:p>
      </dgm:t>
    </dgm:pt>
    <dgm:pt modelId="{F363A00B-AAB7-45B5-87A0-810DD98F53B7}">
      <dgm:prSet/>
      <dgm:spPr/>
      <dgm:t>
        <a:bodyPr/>
        <a:lstStyle/>
        <a:p>
          <a:r>
            <a:rPr lang="en-US"/>
            <a:t>Efek Globalisasi</a:t>
          </a:r>
        </a:p>
      </dgm:t>
    </dgm:pt>
    <dgm:pt modelId="{9F326A3B-EE8D-4F3D-A991-AF94E3EBC75C}" type="parTrans" cxnId="{0F4C2DDF-D6A7-4B8E-8113-E0812680C7DC}">
      <dgm:prSet/>
      <dgm:spPr/>
      <dgm:t>
        <a:bodyPr/>
        <a:lstStyle/>
        <a:p>
          <a:endParaRPr lang="en-US"/>
        </a:p>
      </dgm:t>
    </dgm:pt>
    <dgm:pt modelId="{A7C35D32-7AC8-41E5-943D-E91815844E33}" type="sibTrans" cxnId="{0F4C2DDF-D6A7-4B8E-8113-E0812680C7DC}">
      <dgm:prSet/>
      <dgm:spPr/>
      <dgm:t>
        <a:bodyPr/>
        <a:lstStyle/>
        <a:p>
          <a:endParaRPr lang="en-US"/>
        </a:p>
      </dgm:t>
    </dgm:pt>
    <dgm:pt modelId="{D223588F-5668-4474-9B25-774777D94780}" type="pres">
      <dgm:prSet presAssocID="{57CE16F8-BA9A-499B-879E-4B9E7275846C}" presName="Name0" presStyleCnt="0">
        <dgm:presLayoutVars>
          <dgm:resizeHandles/>
        </dgm:presLayoutVars>
      </dgm:prSet>
      <dgm:spPr/>
    </dgm:pt>
    <dgm:pt modelId="{CBAF2491-850B-4617-8053-E8209D0E0CA2}" type="pres">
      <dgm:prSet presAssocID="{3F8AAD8D-7C65-4425-8087-EBAFA17FDCB3}" presName="text" presStyleLbl="node1" presStyleIdx="0" presStyleCnt="2">
        <dgm:presLayoutVars>
          <dgm:bulletEnabled val="1"/>
        </dgm:presLayoutVars>
      </dgm:prSet>
      <dgm:spPr/>
    </dgm:pt>
    <dgm:pt modelId="{86A21510-B42D-4EA4-9A06-82A3ED8C46A0}" type="pres">
      <dgm:prSet presAssocID="{3D820A21-D23C-4D14-BEFF-E40C321A82E2}" presName="space" presStyleCnt="0"/>
      <dgm:spPr/>
    </dgm:pt>
    <dgm:pt modelId="{12E2305C-0877-4F88-B65C-959C61C31D71}" type="pres">
      <dgm:prSet presAssocID="{F363A00B-AAB7-45B5-87A0-810DD98F53B7}" presName="text" presStyleLbl="node1" presStyleIdx="1" presStyleCnt="2">
        <dgm:presLayoutVars>
          <dgm:bulletEnabled val="1"/>
        </dgm:presLayoutVars>
      </dgm:prSet>
      <dgm:spPr/>
    </dgm:pt>
  </dgm:ptLst>
  <dgm:cxnLst>
    <dgm:cxn modelId="{70013E9D-9FB5-4C11-9541-8216DF41CC0C}" type="presOf" srcId="{57CE16F8-BA9A-499B-879E-4B9E7275846C}" destId="{D223588F-5668-4474-9B25-774777D94780}" srcOrd="0" destOrd="0" presId="urn:diagrams.loki3.com/VaryingWidthList"/>
    <dgm:cxn modelId="{7519CC9F-64F0-4BF2-8195-86B0D0D758F4}" srcId="{57CE16F8-BA9A-499B-879E-4B9E7275846C}" destId="{3F8AAD8D-7C65-4425-8087-EBAFA17FDCB3}" srcOrd="0" destOrd="0" parTransId="{C6BC3A84-2CB2-44F4-B70A-624BC51165E4}" sibTransId="{3D820A21-D23C-4D14-BEFF-E40C321A82E2}"/>
    <dgm:cxn modelId="{3C995BB6-CF77-45F1-9E7A-A4523D0DD331}" type="presOf" srcId="{3F8AAD8D-7C65-4425-8087-EBAFA17FDCB3}" destId="{CBAF2491-850B-4617-8053-E8209D0E0CA2}" srcOrd="0" destOrd="0" presId="urn:diagrams.loki3.com/VaryingWidthList"/>
    <dgm:cxn modelId="{0F4C2DDF-D6A7-4B8E-8113-E0812680C7DC}" srcId="{57CE16F8-BA9A-499B-879E-4B9E7275846C}" destId="{F363A00B-AAB7-45B5-87A0-810DD98F53B7}" srcOrd="1" destOrd="0" parTransId="{9F326A3B-EE8D-4F3D-A991-AF94E3EBC75C}" sibTransId="{A7C35D32-7AC8-41E5-943D-E91815844E33}"/>
    <dgm:cxn modelId="{D4BB29ED-9D3C-408F-8FF1-D0CE6830975D}" type="presOf" srcId="{F363A00B-AAB7-45B5-87A0-810DD98F53B7}" destId="{12E2305C-0877-4F88-B65C-959C61C31D71}" srcOrd="0" destOrd="0" presId="urn:diagrams.loki3.com/VaryingWidthList"/>
    <dgm:cxn modelId="{CFB6A5AC-D524-4E0F-88D5-2F5268A4A028}" type="presParOf" srcId="{D223588F-5668-4474-9B25-774777D94780}" destId="{CBAF2491-850B-4617-8053-E8209D0E0CA2}" srcOrd="0" destOrd="0" presId="urn:diagrams.loki3.com/VaryingWidthList"/>
    <dgm:cxn modelId="{E1510522-09D3-4D0C-B7E4-62323EF59F94}" type="presParOf" srcId="{D223588F-5668-4474-9B25-774777D94780}" destId="{86A21510-B42D-4EA4-9A06-82A3ED8C46A0}" srcOrd="1" destOrd="0" presId="urn:diagrams.loki3.com/VaryingWidthList"/>
    <dgm:cxn modelId="{B677E8D6-A4EA-409B-8668-9454A9E1EE85}" type="presParOf" srcId="{D223588F-5668-4474-9B25-774777D94780}" destId="{12E2305C-0877-4F88-B65C-959C61C31D7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679105-04EC-4880-8153-DD2FD1B78EA0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BE3852-1C4D-45F1-958E-6883626311BC}">
      <dgm:prSet custT="1"/>
      <dgm:spPr/>
      <dgm:t>
        <a:bodyPr/>
        <a:lstStyle/>
        <a:p>
          <a:r>
            <a:rPr lang="en-US" sz="2800" dirty="0" err="1"/>
            <a:t>Globalisasi</a:t>
          </a:r>
          <a:r>
            <a:rPr lang="en-US" sz="2800" dirty="0"/>
            <a:t> </a:t>
          </a:r>
          <a:r>
            <a:rPr lang="en-US" sz="2800" dirty="0" err="1"/>
            <a:t>mempengaruhi</a:t>
          </a:r>
          <a:r>
            <a:rPr lang="en-US" sz="2800" dirty="0"/>
            <a:t> </a:t>
          </a:r>
          <a:r>
            <a:rPr lang="en-US" sz="2800" dirty="0" err="1"/>
            <a:t>komunikasi</a:t>
          </a:r>
          <a:r>
            <a:rPr lang="en-US" sz="2800" dirty="0"/>
            <a:t> </a:t>
          </a:r>
          <a:r>
            <a:rPr lang="en-US" sz="2800" dirty="0" err="1"/>
            <a:t>organisasi</a:t>
          </a:r>
          <a:endParaRPr lang="en-US" sz="2800" dirty="0"/>
        </a:p>
      </dgm:t>
    </dgm:pt>
    <dgm:pt modelId="{D8A6EFA2-7472-4378-BB7A-9C024BDA4813}" type="parTrans" cxnId="{93E72330-319C-47BE-B7CB-4D915C912D55}">
      <dgm:prSet/>
      <dgm:spPr/>
      <dgm:t>
        <a:bodyPr/>
        <a:lstStyle/>
        <a:p>
          <a:endParaRPr lang="en-US"/>
        </a:p>
      </dgm:t>
    </dgm:pt>
    <dgm:pt modelId="{7F9E3686-EE92-4F79-8CED-0032B0F996AA}" type="sibTrans" cxnId="{93E72330-319C-47BE-B7CB-4D915C912D55}">
      <dgm:prSet/>
      <dgm:spPr/>
      <dgm:t>
        <a:bodyPr/>
        <a:lstStyle/>
        <a:p>
          <a:endParaRPr lang="en-US"/>
        </a:p>
      </dgm:t>
    </dgm:pt>
    <dgm:pt modelId="{61C3FBE0-A58E-44EC-BBAE-FB2858AE88B7}">
      <dgm:prSet/>
      <dgm:spPr/>
      <dgm:t>
        <a:bodyPr/>
        <a:lstStyle/>
        <a:p>
          <a:r>
            <a:rPr lang="en-US" dirty="0" err="1"/>
            <a:t>Globalisasi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dan </a:t>
          </a:r>
          <a:r>
            <a:rPr lang="en-US" dirty="0" err="1"/>
            <a:t>ruang</a:t>
          </a:r>
          <a:r>
            <a:rPr lang="en-US" dirty="0"/>
            <a:t>, </a:t>
          </a:r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pola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dan </a:t>
          </a:r>
          <a:r>
            <a:rPr lang="en-US" dirty="0" err="1"/>
            <a:t>persepsi</a:t>
          </a:r>
          <a:r>
            <a:rPr lang="en-US" dirty="0"/>
            <a:t>. Di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global, </a:t>
          </a:r>
          <a:r>
            <a:rPr lang="en-US" dirty="0" err="1"/>
            <a:t>semuanya</a:t>
          </a:r>
          <a:r>
            <a:rPr lang="en-US" dirty="0"/>
            <a:t> </a:t>
          </a:r>
          <a:r>
            <a:rPr lang="en-US" dirty="0" err="1"/>
            <a:t>berjalan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cepat</a:t>
          </a:r>
          <a:r>
            <a:rPr lang="en-US" dirty="0"/>
            <a:t>, </a:t>
          </a:r>
          <a:r>
            <a:rPr lang="en-US" dirty="0" err="1"/>
            <a:t>ruang</a:t>
          </a:r>
          <a:r>
            <a:rPr lang="en-US" dirty="0"/>
            <a:t> dan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lagi</a:t>
          </a:r>
          <a:r>
            <a:rPr lang="en-US" dirty="0"/>
            <a:t> </a:t>
          </a:r>
          <a:r>
            <a:rPr lang="en-US" dirty="0" err="1"/>
            <a:t>terhubung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langsung</a:t>
          </a:r>
          <a:r>
            <a:rPr lang="en-US" dirty="0"/>
            <a:t>. </a:t>
          </a:r>
        </a:p>
      </dgm:t>
    </dgm:pt>
    <dgm:pt modelId="{DB4AFD0F-8DD5-46D1-A85D-CF734F001B36}" type="parTrans" cxnId="{F5B579A8-9CD8-40FF-B9BF-8471937D3F09}">
      <dgm:prSet/>
      <dgm:spPr/>
      <dgm:t>
        <a:bodyPr/>
        <a:lstStyle/>
        <a:p>
          <a:endParaRPr lang="en-US"/>
        </a:p>
      </dgm:t>
    </dgm:pt>
    <dgm:pt modelId="{1D4A1FED-7874-4826-A45C-81FBC0727994}" type="sibTrans" cxnId="{F5B579A8-9CD8-40FF-B9BF-8471937D3F09}">
      <dgm:prSet/>
      <dgm:spPr/>
      <dgm:t>
        <a:bodyPr/>
        <a:lstStyle/>
        <a:p>
          <a:endParaRPr lang="en-US"/>
        </a:p>
      </dgm:t>
    </dgm:pt>
    <dgm:pt modelId="{62E342FB-C76E-4601-9F0C-8ED11BA91063}">
      <dgm:prSet/>
      <dgm:spPr/>
      <dgm:t>
        <a:bodyPr/>
        <a:lstStyle/>
        <a:p>
          <a:r>
            <a:rPr lang="en-US" dirty="0" err="1"/>
            <a:t>Globalisasi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kesadaran</a:t>
          </a:r>
          <a:r>
            <a:rPr lang="en-US" dirty="0"/>
            <a:t> global </a:t>
          </a:r>
          <a:r>
            <a:rPr lang="en-US" dirty="0" err="1"/>
            <a:t>yaitu</a:t>
          </a:r>
          <a:r>
            <a:rPr lang="en-US" dirty="0"/>
            <a:t> proses </a:t>
          </a:r>
          <a:r>
            <a:rPr lang="en-US" dirty="0" err="1"/>
            <a:t>pengembangan</a:t>
          </a:r>
          <a:r>
            <a:rPr lang="en-US" dirty="0"/>
            <a:t> "</a:t>
          </a:r>
          <a:r>
            <a:rPr lang="en-US" dirty="0" err="1"/>
            <a:t>kepribadian</a:t>
          </a:r>
          <a:r>
            <a:rPr lang="en-US" dirty="0"/>
            <a:t> </a:t>
          </a:r>
          <a:r>
            <a:rPr lang="en-US" dirty="0" err="1"/>
            <a:t>antarbudaya</a:t>
          </a:r>
          <a:r>
            <a:rPr lang="en-US" dirty="0"/>
            <a:t>" yang </a:t>
          </a:r>
          <a:r>
            <a:rPr lang="en-US" dirty="0" err="1"/>
            <a:t>mencakup</a:t>
          </a:r>
          <a:r>
            <a:rPr lang="en-US" dirty="0"/>
            <a:t> </a:t>
          </a:r>
          <a:r>
            <a:rPr lang="en-US" dirty="0" err="1"/>
            <a:t>pola</a:t>
          </a:r>
          <a:r>
            <a:rPr lang="en-US" dirty="0"/>
            <a:t> </a:t>
          </a:r>
          <a:r>
            <a:rPr lang="en-US" dirty="0" err="1"/>
            <a:t>individualisasi</a:t>
          </a:r>
          <a:r>
            <a:rPr lang="en-US" dirty="0"/>
            <a:t> dan </a:t>
          </a:r>
          <a:r>
            <a:rPr lang="en-US" dirty="0" err="1"/>
            <a:t>sosialisasi</a:t>
          </a:r>
          <a:r>
            <a:rPr lang="en-US" dirty="0"/>
            <a:t>.</a:t>
          </a:r>
        </a:p>
      </dgm:t>
    </dgm:pt>
    <dgm:pt modelId="{4C9EC890-2E06-45D7-9C6D-C65D299842C0}" type="parTrans" cxnId="{8CEEF4BC-3362-489C-B3E3-CDC356BCEAC4}">
      <dgm:prSet/>
      <dgm:spPr/>
      <dgm:t>
        <a:bodyPr/>
        <a:lstStyle/>
        <a:p>
          <a:endParaRPr lang="en-US"/>
        </a:p>
      </dgm:t>
    </dgm:pt>
    <dgm:pt modelId="{67D047CF-2EC9-4E73-AFD4-387114B1379A}" type="sibTrans" cxnId="{8CEEF4BC-3362-489C-B3E3-CDC356BCEAC4}">
      <dgm:prSet/>
      <dgm:spPr/>
      <dgm:t>
        <a:bodyPr/>
        <a:lstStyle/>
        <a:p>
          <a:endParaRPr lang="en-US"/>
        </a:p>
      </dgm:t>
    </dgm:pt>
    <dgm:pt modelId="{CB7E3FEC-7AF9-46BE-BD5F-DE6AE676232F}">
      <dgm:prSet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global, </a:t>
          </a:r>
          <a:r>
            <a:rPr lang="en-US" dirty="0" err="1"/>
            <a:t>perilaku</a:t>
          </a:r>
          <a:r>
            <a:rPr lang="en-US" dirty="0"/>
            <a:t> dan </a:t>
          </a:r>
          <a:r>
            <a:rPr lang="en-US" dirty="0" err="1"/>
            <a:t>interaksi</a:t>
          </a:r>
          <a:r>
            <a:rPr lang="en-US" dirty="0"/>
            <a:t> </a:t>
          </a:r>
          <a:r>
            <a:rPr lang="en-US" dirty="0" err="1"/>
            <a:t>sering</a:t>
          </a:r>
          <a:r>
            <a:rPr lang="en-US" dirty="0"/>
            <a:t> </a:t>
          </a:r>
          <a:r>
            <a:rPr lang="en-US" dirty="0" err="1"/>
            <a:t>diangkat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konteks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dan </a:t>
          </a:r>
          <a:r>
            <a:rPr lang="en-US" dirty="0" err="1"/>
            <a:t>dilaksanakan</a:t>
          </a:r>
          <a:r>
            <a:rPr lang="en-US" dirty="0"/>
            <a:t> oleh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terbatas</a:t>
          </a:r>
          <a:r>
            <a:rPr lang="en-US" dirty="0"/>
            <a:t> </a:t>
          </a:r>
          <a:r>
            <a:rPr lang="en-US" dirty="0" err="1"/>
            <a:t>ruang</a:t>
          </a:r>
          <a:r>
            <a:rPr lang="en-US" dirty="0"/>
            <a:t> dan </a:t>
          </a:r>
          <a:r>
            <a:rPr lang="en-US" dirty="0" err="1"/>
            <a:t>waktu</a:t>
          </a:r>
          <a:r>
            <a:rPr lang="en-US" dirty="0"/>
            <a:t>. </a:t>
          </a:r>
        </a:p>
      </dgm:t>
    </dgm:pt>
    <dgm:pt modelId="{10B1EA9D-7A6C-421A-A733-91DFD2D1FB38}" type="parTrans" cxnId="{7C34FED8-B653-49A7-87BE-5FF65914E972}">
      <dgm:prSet/>
      <dgm:spPr/>
      <dgm:t>
        <a:bodyPr/>
        <a:lstStyle/>
        <a:p>
          <a:endParaRPr lang="en-US"/>
        </a:p>
      </dgm:t>
    </dgm:pt>
    <dgm:pt modelId="{A1944CDC-2695-4760-BA69-DBCEDE2AF35B}" type="sibTrans" cxnId="{7C34FED8-B653-49A7-87BE-5FF65914E972}">
      <dgm:prSet/>
      <dgm:spPr/>
      <dgm:t>
        <a:bodyPr/>
        <a:lstStyle/>
        <a:p>
          <a:endParaRPr lang="en-US"/>
        </a:p>
      </dgm:t>
    </dgm:pt>
    <dgm:pt modelId="{2BFF9FFC-F74B-4645-A002-20D1FB807BCB}" type="pres">
      <dgm:prSet presAssocID="{F2679105-04EC-4880-8153-DD2FD1B78EA0}" presName="Name0" presStyleCnt="0">
        <dgm:presLayoutVars>
          <dgm:dir/>
          <dgm:animLvl val="lvl"/>
          <dgm:resizeHandles val="exact"/>
        </dgm:presLayoutVars>
      </dgm:prSet>
      <dgm:spPr/>
    </dgm:pt>
    <dgm:pt modelId="{50F3CBA2-D0E7-4370-9E4A-99678207A5A0}" type="pres">
      <dgm:prSet presAssocID="{C0BE3852-1C4D-45F1-958E-6883626311BC}" presName="composite" presStyleCnt="0"/>
      <dgm:spPr/>
    </dgm:pt>
    <dgm:pt modelId="{1676EA42-A02B-42A4-B531-E91B03351848}" type="pres">
      <dgm:prSet presAssocID="{C0BE3852-1C4D-45F1-958E-6883626311BC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3E1E2F9E-40F2-4A20-AC56-5F8D78AEF64D}" type="pres">
      <dgm:prSet presAssocID="{C0BE3852-1C4D-45F1-958E-6883626311BC}" presName="desTx" presStyleLbl="revTx" presStyleIdx="0" presStyleCnt="1" custScaleX="125000">
        <dgm:presLayoutVars>
          <dgm:bulletEnabled val="1"/>
        </dgm:presLayoutVars>
      </dgm:prSet>
      <dgm:spPr/>
    </dgm:pt>
  </dgm:ptLst>
  <dgm:cxnLst>
    <dgm:cxn modelId="{91D52226-21F3-4706-B2CF-512B5B72FBEC}" type="presOf" srcId="{62E342FB-C76E-4601-9F0C-8ED11BA91063}" destId="{3E1E2F9E-40F2-4A20-AC56-5F8D78AEF64D}" srcOrd="0" destOrd="1" presId="urn:microsoft.com/office/officeart/2005/8/layout/chevron1"/>
    <dgm:cxn modelId="{32D6462D-A771-4194-904F-AC84206FFF17}" type="presOf" srcId="{61C3FBE0-A58E-44EC-BBAE-FB2858AE88B7}" destId="{3E1E2F9E-40F2-4A20-AC56-5F8D78AEF64D}" srcOrd="0" destOrd="0" presId="urn:microsoft.com/office/officeart/2005/8/layout/chevron1"/>
    <dgm:cxn modelId="{93E72330-319C-47BE-B7CB-4D915C912D55}" srcId="{F2679105-04EC-4880-8153-DD2FD1B78EA0}" destId="{C0BE3852-1C4D-45F1-958E-6883626311BC}" srcOrd="0" destOrd="0" parTransId="{D8A6EFA2-7472-4378-BB7A-9C024BDA4813}" sibTransId="{7F9E3686-EE92-4F79-8CED-0032B0F996AA}"/>
    <dgm:cxn modelId="{F5B579A8-9CD8-40FF-B9BF-8471937D3F09}" srcId="{C0BE3852-1C4D-45F1-958E-6883626311BC}" destId="{61C3FBE0-A58E-44EC-BBAE-FB2858AE88B7}" srcOrd="0" destOrd="0" parTransId="{DB4AFD0F-8DD5-46D1-A85D-CF734F001B36}" sibTransId="{1D4A1FED-7874-4826-A45C-81FBC0727994}"/>
    <dgm:cxn modelId="{C27088B8-948F-4CD4-BAC5-0480E63F8613}" type="presOf" srcId="{F2679105-04EC-4880-8153-DD2FD1B78EA0}" destId="{2BFF9FFC-F74B-4645-A002-20D1FB807BCB}" srcOrd="0" destOrd="0" presId="urn:microsoft.com/office/officeart/2005/8/layout/chevron1"/>
    <dgm:cxn modelId="{8CEEF4BC-3362-489C-B3E3-CDC356BCEAC4}" srcId="{C0BE3852-1C4D-45F1-958E-6883626311BC}" destId="{62E342FB-C76E-4601-9F0C-8ED11BA91063}" srcOrd="1" destOrd="0" parTransId="{4C9EC890-2E06-45D7-9C6D-C65D299842C0}" sibTransId="{67D047CF-2EC9-4E73-AFD4-387114B1379A}"/>
    <dgm:cxn modelId="{316500C3-117E-4CAD-99A4-FF31286A144A}" type="presOf" srcId="{C0BE3852-1C4D-45F1-958E-6883626311BC}" destId="{1676EA42-A02B-42A4-B531-E91B03351848}" srcOrd="0" destOrd="0" presId="urn:microsoft.com/office/officeart/2005/8/layout/chevron1"/>
    <dgm:cxn modelId="{7C34FED8-B653-49A7-87BE-5FF65914E972}" srcId="{C0BE3852-1C4D-45F1-958E-6883626311BC}" destId="{CB7E3FEC-7AF9-46BE-BD5F-DE6AE676232F}" srcOrd="2" destOrd="0" parTransId="{10B1EA9D-7A6C-421A-A733-91DFD2D1FB38}" sibTransId="{A1944CDC-2695-4760-BA69-DBCEDE2AF35B}"/>
    <dgm:cxn modelId="{FB1F94DD-4FCE-4B58-A68D-D6D803D839D4}" type="presOf" srcId="{CB7E3FEC-7AF9-46BE-BD5F-DE6AE676232F}" destId="{3E1E2F9E-40F2-4A20-AC56-5F8D78AEF64D}" srcOrd="0" destOrd="2" presId="urn:microsoft.com/office/officeart/2005/8/layout/chevron1"/>
    <dgm:cxn modelId="{11A5F84C-137E-4350-BC58-CD8D83FB9D55}" type="presParOf" srcId="{2BFF9FFC-F74B-4645-A002-20D1FB807BCB}" destId="{50F3CBA2-D0E7-4370-9E4A-99678207A5A0}" srcOrd="0" destOrd="0" presId="urn:microsoft.com/office/officeart/2005/8/layout/chevron1"/>
    <dgm:cxn modelId="{48089971-7C86-428C-9358-80ECF8843707}" type="presParOf" srcId="{50F3CBA2-D0E7-4370-9E4A-99678207A5A0}" destId="{1676EA42-A02B-42A4-B531-E91B03351848}" srcOrd="0" destOrd="0" presId="urn:microsoft.com/office/officeart/2005/8/layout/chevron1"/>
    <dgm:cxn modelId="{EE1820B8-64F1-4B72-B31A-297D382690F7}" type="presParOf" srcId="{50F3CBA2-D0E7-4370-9E4A-99678207A5A0}" destId="{3E1E2F9E-40F2-4A20-AC56-5F8D78AEF64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3D0AB4-6923-4C83-B709-82AEFF2244DE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BD658F07-C547-419E-B50D-3103C18A4B98}">
      <dgm:prSet/>
      <dgm:spPr/>
      <dgm:t>
        <a:bodyPr/>
        <a:lstStyle/>
        <a:p>
          <a:r>
            <a:rPr lang="en-US"/>
            <a:t>Globalisasi mempengaruhi pola umum organisasi</a:t>
          </a:r>
        </a:p>
      </dgm:t>
    </dgm:pt>
    <dgm:pt modelId="{4372EAF1-D740-4AE2-8C65-D3B6798B521B}" type="parTrans" cxnId="{BB87CB1A-4F9B-4E1C-966B-222AB92449FE}">
      <dgm:prSet/>
      <dgm:spPr/>
      <dgm:t>
        <a:bodyPr/>
        <a:lstStyle/>
        <a:p>
          <a:endParaRPr lang="en-US"/>
        </a:p>
      </dgm:t>
    </dgm:pt>
    <dgm:pt modelId="{F12ED38D-D2C6-4174-8566-BEAF412F1137}" type="sibTrans" cxnId="{BB87CB1A-4F9B-4E1C-966B-222AB92449FE}">
      <dgm:prSet/>
      <dgm:spPr/>
      <dgm:t>
        <a:bodyPr/>
        <a:lstStyle/>
        <a:p>
          <a:endParaRPr lang="en-US"/>
        </a:p>
      </dgm:t>
    </dgm:pt>
    <dgm:pt modelId="{24251A0D-5DF2-4F5C-B971-6F2596BBC1AD}">
      <dgm:prSet/>
      <dgm:spPr/>
      <dgm:t>
        <a:bodyPr/>
        <a:lstStyle/>
        <a:p>
          <a:r>
            <a:rPr lang="en-US"/>
            <a:t>Konvergensi: pendekatan yang menekankan perlunya organisasi untuk menyesuaikan praktek organisasi dengan pasar global</a:t>
          </a:r>
        </a:p>
      </dgm:t>
    </dgm:pt>
    <dgm:pt modelId="{1B4BC397-4E73-4B9E-AEAE-B62F34D3D85C}" type="parTrans" cxnId="{E772A631-638F-43E2-A555-C0E28E9B52F6}">
      <dgm:prSet/>
      <dgm:spPr/>
      <dgm:t>
        <a:bodyPr/>
        <a:lstStyle/>
        <a:p>
          <a:endParaRPr lang="en-US"/>
        </a:p>
      </dgm:t>
    </dgm:pt>
    <dgm:pt modelId="{F6670B4E-3C64-4E2D-B7C8-657B79940E1D}" type="sibTrans" cxnId="{E772A631-638F-43E2-A555-C0E28E9B52F6}">
      <dgm:prSet/>
      <dgm:spPr/>
      <dgm:t>
        <a:bodyPr/>
        <a:lstStyle/>
        <a:p>
          <a:endParaRPr lang="en-US"/>
        </a:p>
      </dgm:t>
    </dgm:pt>
    <dgm:pt modelId="{62D48E5B-33E7-4523-9864-B52A35CC9815}">
      <dgm:prSet/>
      <dgm:spPr/>
      <dgm:t>
        <a:bodyPr/>
        <a:lstStyle/>
        <a:p>
          <a:r>
            <a:rPr lang="en-US"/>
            <a:t>Divergensi: pendekatan yang menekankan kekhasan budaya yang ditemukan di seluruh bagian dunia</a:t>
          </a:r>
        </a:p>
      </dgm:t>
    </dgm:pt>
    <dgm:pt modelId="{94BD3427-D64E-4237-8E46-23A1A9E0C629}" type="parTrans" cxnId="{E783CA2E-6D4A-4368-8DDA-C4A4A3258F58}">
      <dgm:prSet/>
      <dgm:spPr/>
      <dgm:t>
        <a:bodyPr/>
        <a:lstStyle/>
        <a:p>
          <a:endParaRPr lang="en-US"/>
        </a:p>
      </dgm:t>
    </dgm:pt>
    <dgm:pt modelId="{2A5C70AD-3FE1-4848-A97E-FB1C386823CA}" type="sibTrans" cxnId="{E783CA2E-6D4A-4368-8DDA-C4A4A3258F58}">
      <dgm:prSet/>
      <dgm:spPr/>
      <dgm:t>
        <a:bodyPr/>
        <a:lstStyle/>
        <a:p>
          <a:endParaRPr lang="en-US"/>
        </a:p>
      </dgm:t>
    </dgm:pt>
    <dgm:pt modelId="{23B2A66A-34ED-4CC8-84A9-E73C27C7925A}" type="pres">
      <dgm:prSet presAssocID="{003D0AB4-6923-4C83-B709-82AEFF2244DE}" presName="Name0" presStyleCnt="0">
        <dgm:presLayoutVars>
          <dgm:dir/>
          <dgm:animLvl val="lvl"/>
          <dgm:resizeHandles val="exact"/>
        </dgm:presLayoutVars>
      </dgm:prSet>
      <dgm:spPr/>
    </dgm:pt>
    <dgm:pt modelId="{4367F371-3EF9-430A-9ADD-E89DF3349109}" type="pres">
      <dgm:prSet presAssocID="{BD658F07-C547-419E-B50D-3103C18A4B98}" presName="composite" presStyleCnt="0"/>
      <dgm:spPr/>
    </dgm:pt>
    <dgm:pt modelId="{66D00118-FBA3-473A-8E14-75C8D6AE834B}" type="pres">
      <dgm:prSet presAssocID="{BD658F07-C547-419E-B50D-3103C18A4B9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2DD3EAFA-55F2-4C09-B44C-95A8D8B28F3C}" type="pres">
      <dgm:prSet presAssocID="{BD658F07-C547-419E-B50D-3103C18A4B98}" presName="desTx" presStyleLbl="revTx" presStyleIdx="0" presStyleCnt="1">
        <dgm:presLayoutVars>
          <dgm:bulletEnabled val="1"/>
        </dgm:presLayoutVars>
      </dgm:prSet>
      <dgm:spPr/>
    </dgm:pt>
  </dgm:ptLst>
  <dgm:cxnLst>
    <dgm:cxn modelId="{BB87CB1A-4F9B-4E1C-966B-222AB92449FE}" srcId="{003D0AB4-6923-4C83-B709-82AEFF2244DE}" destId="{BD658F07-C547-419E-B50D-3103C18A4B98}" srcOrd="0" destOrd="0" parTransId="{4372EAF1-D740-4AE2-8C65-D3B6798B521B}" sibTransId="{F12ED38D-D2C6-4174-8566-BEAF412F1137}"/>
    <dgm:cxn modelId="{E783CA2E-6D4A-4368-8DDA-C4A4A3258F58}" srcId="{BD658F07-C547-419E-B50D-3103C18A4B98}" destId="{62D48E5B-33E7-4523-9864-B52A35CC9815}" srcOrd="1" destOrd="0" parTransId="{94BD3427-D64E-4237-8E46-23A1A9E0C629}" sibTransId="{2A5C70AD-3FE1-4848-A97E-FB1C386823CA}"/>
    <dgm:cxn modelId="{E772A631-638F-43E2-A555-C0E28E9B52F6}" srcId="{BD658F07-C547-419E-B50D-3103C18A4B98}" destId="{24251A0D-5DF2-4F5C-B971-6F2596BBC1AD}" srcOrd="0" destOrd="0" parTransId="{1B4BC397-4E73-4B9E-AEAE-B62F34D3D85C}" sibTransId="{F6670B4E-3C64-4E2D-B7C8-657B79940E1D}"/>
    <dgm:cxn modelId="{00365D81-C3E5-473F-93C0-B170C3097DD3}" type="presOf" srcId="{24251A0D-5DF2-4F5C-B971-6F2596BBC1AD}" destId="{2DD3EAFA-55F2-4C09-B44C-95A8D8B28F3C}" srcOrd="0" destOrd="0" presId="urn:microsoft.com/office/officeart/2005/8/layout/chevron1"/>
    <dgm:cxn modelId="{23CC3992-D536-49DE-AD3D-93343012F266}" type="presOf" srcId="{62D48E5B-33E7-4523-9864-B52A35CC9815}" destId="{2DD3EAFA-55F2-4C09-B44C-95A8D8B28F3C}" srcOrd="0" destOrd="1" presId="urn:microsoft.com/office/officeart/2005/8/layout/chevron1"/>
    <dgm:cxn modelId="{ECF645AD-5D1C-4549-BF3E-4C7D5254E30E}" type="presOf" srcId="{003D0AB4-6923-4C83-B709-82AEFF2244DE}" destId="{23B2A66A-34ED-4CC8-84A9-E73C27C7925A}" srcOrd="0" destOrd="0" presId="urn:microsoft.com/office/officeart/2005/8/layout/chevron1"/>
    <dgm:cxn modelId="{BC7359B0-9C0A-44F9-B2D7-D01DDA2D184F}" type="presOf" srcId="{BD658F07-C547-419E-B50D-3103C18A4B98}" destId="{66D00118-FBA3-473A-8E14-75C8D6AE834B}" srcOrd="0" destOrd="0" presId="urn:microsoft.com/office/officeart/2005/8/layout/chevron1"/>
    <dgm:cxn modelId="{16E8D1CA-C9E2-4AF1-BE59-FE701777D96E}" type="presParOf" srcId="{23B2A66A-34ED-4CC8-84A9-E73C27C7925A}" destId="{4367F371-3EF9-430A-9ADD-E89DF3349109}" srcOrd="0" destOrd="0" presId="urn:microsoft.com/office/officeart/2005/8/layout/chevron1"/>
    <dgm:cxn modelId="{78F3F0CD-BF2A-428B-A6EE-B7CDD8A5C63F}" type="presParOf" srcId="{4367F371-3EF9-430A-9ADD-E89DF3349109}" destId="{66D00118-FBA3-473A-8E14-75C8D6AE834B}" srcOrd="0" destOrd="0" presId="urn:microsoft.com/office/officeart/2005/8/layout/chevron1"/>
    <dgm:cxn modelId="{6ABEB623-88D3-41D1-971C-93DD358B6526}" type="presParOf" srcId="{4367F371-3EF9-430A-9ADD-E89DF3349109}" destId="{2DD3EAFA-55F2-4C09-B44C-95A8D8B28F3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0575D-C1A9-4A22-AF9E-B3B272216456}" type="doc">
      <dgm:prSet loTypeId="urn:microsoft.com/office/officeart/2011/layout/Tab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EC6AD54-2522-491F-A99D-8EC182AD809C}">
      <dgm:prSet/>
      <dgm:spPr/>
      <dgm:t>
        <a:bodyPr/>
        <a:lstStyle/>
        <a:p>
          <a:r>
            <a:rPr lang="en-US"/>
            <a:t>Electronic mail</a:t>
          </a:r>
        </a:p>
      </dgm:t>
    </dgm:pt>
    <dgm:pt modelId="{7195EF74-A9C0-4B73-8EFC-F2AB9A855CF1}" type="parTrans" cxnId="{CE65DC7C-C44B-4FD6-986D-642BBA10DA1E}">
      <dgm:prSet/>
      <dgm:spPr/>
      <dgm:t>
        <a:bodyPr/>
        <a:lstStyle/>
        <a:p>
          <a:endParaRPr lang="en-US"/>
        </a:p>
      </dgm:t>
    </dgm:pt>
    <dgm:pt modelId="{9EA5DD7A-F25E-410A-9284-61C1A7547EEE}" type="sibTrans" cxnId="{CE65DC7C-C44B-4FD6-986D-642BBA10DA1E}">
      <dgm:prSet/>
      <dgm:spPr/>
      <dgm:t>
        <a:bodyPr/>
        <a:lstStyle/>
        <a:p>
          <a:endParaRPr lang="en-US"/>
        </a:p>
      </dgm:t>
    </dgm:pt>
    <dgm:pt modelId="{86678690-5747-47FC-9DD1-07FF590D5207}">
      <dgm:prSet/>
      <dgm:spPr/>
      <dgm:t>
        <a:bodyPr/>
        <a:lstStyle/>
        <a:p>
          <a:r>
            <a:rPr lang="en-US" dirty="0" err="1"/>
            <a:t>Pengguna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dan </a:t>
          </a:r>
          <a:r>
            <a:rPr lang="en-US" dirty="0" err="1"/>
            <a:t>mengirim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pengguna</a:t>
          </a:r>
          <a:r>
            <a:rPr lang="en-US" dirty="0"/>
            <a:t> lain.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dijawab</a:t>
          </a:r>
          <a:r>
            <a:rPr lang="en-US" dirty="0"/>
            <a:t>, </a:t>
          </a:r>
          <a:r>
            <a:rPr lang="en-US" dirty="0" err="1"/>
            <a:t>diajukan</a:t>
          </a:r>
          <a:r>
            <a:rPr lang="en-US" dirty="0"/>
            <a:t>, dan /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dibuang</a:t>
          </a:r>
          <a:r>
            <a:rPr lang="en-US" dirty="0"/>
            <a:t>.</a:t>
          </a:r>
        </a:p>
      </dgm:t>
    </dgm:pt>
    <dgm:pt modelId="{7D57EB07-5349-44C2-AD6A-0E93F89EDA80}" type="parTrans" cxnId="{0A2920B8-39DF-4314-A900-00031C37BC31}">
      <dgm:prSet/>
      <dgm:spPr/>
      <dgm:t>
        <a:bodyPr/>
        <a:lstStyle/>
        <a:p>
          <a:endParaRPr lang="en-US"/>
        </a:p>
      </dgm:t>
    </dgm:pt>
    <dgm:pt modelId="{E5A1D74F-1D63-43B0-B3A5-90034712AF5D}" type="sibTrans" cxnId="{0A2920B8-39DF-4314-A900-00031C37BC31}">
      <dgm:prSet/>
      <dgm:spPr/>
      <dgm:t>
        <a:bodyPr/>
        <a:lstStyle/>
        <a:p>
          <a:endParaRPr lang="en-US"/>
        </a:p>
      </dgm:t>
    </dgm:pt>
    <dgm:pt modelId="{AE142CF8-168F-4C3E-8BFA-D0AFDB37BF50}">
      <dgm:prSet/>
      <dgm:spPr/>
      <dgm:t>
        <a:bodyPr/>
        <a:lstStyle/>
        <a:p>
          <a:r>
            <a:rPr lang="en-US"/>
            <a:t>Voice mail</a:t>
          </a:r>
        </a:p>
      </dgm:t>
    </dgm:pt>
    <dgm:pt modelId="{96A91CDE-8EE9-4B9F-8B1B-026884F0F73E}" type="parTrans" cxnId="{2E6A7556-89EC-4A38-9F29-5618995899DF}">
      <dgm:prSet/>
      <dgm:spPr/>
      <dgm:t>
        <a:bodyPr/>
        <a:lstStyle/>
        <a:p>
          <a:endParaRPr lang="en-US"/>
        </a:p>
      </dgm:t>
    </dgm:pt>
    <dgm:pt modelId="{93554C50-4D0E-4CE1-A9C0-16C0CF81839B}" type="sibTrans" cxnId="{2E6A7556-89EC-4A38-9F29-5618995899DF}">
      <dgm:prSet/>
      <dgm:spPr/>
      <dgm:t>
        <a:bodyPr/>
        <a:lstStyle/>
        <a:p>
          <a:endParaRPr lang="en-US"/>
        </a:p>
      </dgm:t>
    </dgm:pt>
    <dgm:pt modelId="{82A729CA-5F85-4E52-9ECF-10BE9B8760D3}">
      <dgm:prSet/>
      <dgm:spPr/>
      <dgm:t>
        <a:bodyPr/>
        <a:lstStyle/>
        <a:p>
          <a:r>
            <a:rPr lang="en-US" dirty="0" err="1"/>
            <a:t>Pesan</a:t>
          </a:r>
          <a:r>
            <a:rPr lang="en-US" dirty="0"/>
            <a:t> yang </a:t>
          </a:r>
          <a:r>
            <a:rPr lang="en-US" dirty="0" err="1"/>
            <a:t>diambil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sintesis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.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diedit</a:t>
          </a:r>
          <a:r>
            <a:rPr lang="en-US" dirty="0"/>
            <a:t>, </a:t>
          </a:r>
          <a:r>
            <a:rPr lang="en-US" dirty="0" err="1"/>
            <a:t>disimpan</a:t>
          </a:r>
          <a:r>
            <a:rPr lang="en-US" dirty="0"/>
            <a:t>, dan </a:t>
          </a:r>
          <a:r>
            <a:rPr lang="en-US" dirty="0" err="1"/>
            <a:t>diteruskan</a:t>
          </a:r>
          <a:r>
            <a:rPr lang="en-US" dirty="0"/>
            <a:t>.</a:t>
          </a:r>
        </a:p>
      </dgm:t>
    </dgm:pt>
    <dgm:pt modelId="{A868B68B-FC33-43E3-8682-3A41C18A32DC}" type="parTrans" cxnId="{2B039512-A86C-4020-A481-0938F4E922B1}">
      <dgm:prSet/>
      <dgm:spPr/>
      <dgm:t>
        <a:bodyPr/>
        <a:lstStyle/>
        <a:p>
          <a:endParaRPr lang="en-US"/>
        </a:p>
      </dgm:t>
    </dgm:pt>
    <dgm:pt modelId="{59CC1113-A227-4AE1-AA5C-A5918532845A}" type="sibTrans" cxnId="{2B039512-A86C-4020-A481-0938F4E922B1}">
      <dgm:prSet/>
      <dgm:spPr/>
      <dgm:t>
        <a:bodyPr/>
        <a:lstStyle/>
        <a:p>
          <a:endParaRPr lang="en-US"/>
        </a:p>
      </dgm:t>
    </dgm:pt>
    <dgm:pt modelId="{03A47382-A1D0-44D5-A55A-EEDA686CB018}">
      <dgm:prSet/>
      <dgm:spPr/>
      <dgm:t>
        <a:bodyPr/>
        <a:lstStyle/>
        <a:p>
          <a:r>
            <a:rPr lang="en-US" dirty="0"/>
            <a:t>Facsimile (fax)</a:t>
          </a:r>
        </a:p>
      </dgm:t>
    </dgm:pt>
    <dgm:pt modelId="{9C174424-B5D0-4DD1-B95F-E8E709AAD8F7}" type="parTrans" cxnId="{7E1EB6A8-4872-4F78-8649-DD5C4035B5A5}">
      <dgm:prSet/>
      <dgm:spPr/>
      <dgm:t>
        <a:bodyPr/>
        <a:lstStyle/>
        <a:p>
          <a:endParaRPr lang="en-US"/>
        </a:p>
      </dgm:t>
    </dgm:pt>
    <dgm:pt modelId="{E3A15FBF-5356-4962-959B-62F8591A6F29}" type="sibTrans" cxnId="{7E1EB6A8-4872-4F78-8649-DD5C4035B5A5}">
      <dgm:prSet/>
      <dgm:spPr/>
      <dgm:t>
        <a:bodyPr/>
        <a:lstStyle/>
        <a:p>
          <a:endParaRPr lang="en-US"/>
        </a:p>
      </dgm:t>
    </dgm:pt>
    <dgm:pt modelId="{E0293082-1C36-4C52-88B7-653D8D58D00D}">
      <dgm:prSet/>
      <dgm:spPr/>
      <dgm:t>
        <a:bodyPr/>
        <a:lstStyle/>
        <a:p>
          <a:r>
            <a:rPr lang="en-US" dirty="0"/>
            <a:t>Gambar </a:t>
          </a:r>
          <a:r>
            <a:rPr lang="en-US" dirty="0" err="1"/>
            <a:t>dokumen</a:t>
          </a:r>
          <a:r>
            <a:rPr lang="en-US" dirty="0"/>
            <a:t> </a:t>
          </a:r>
          <a:r>
            <a:rPr lang="en-US" dirty="0" err="1"/>
            <a:t>dikirimkan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 lain </a:t>
          </a:r>
          <a:r>
            <a:rPr lang="en-US" dirty="0" err="1"/>
            <a:t>melalui</a:t>
          </a:r>
          <a:r>
            <a:rPr lang="en-US" dirty="0"/>
            <a:t> </a:t>
          </a:r>
          <a:r>
            <a:rPr lang="en-US" dirty="0" err="1"/>
            <a:t>telepon</a:t>
          </a:r>
          <a:r>
            <a:rPr lang="en-US" dirty="0"/>
            <a:t> dan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.</a:t>
          </a:r>
        </a:p>
      </dgm:t>
    </dgm:pt>
    <dgm:pt modelId="{D1554C68-6634-401A-9CB9-B5BA1D522EDE}" type="parTrans" cxnId="{7BD0B06C-C1EC-4672-A989-7862962EB4AD}">
      <dgm:prSet/>
      <dgm:spPr/>
      <dgm:t>
        <a:bodyPr/>
        <a:lstStyle/>
        <a:p>
          <a:endParaRPr lang="en-US"/>
        </a:p>
      </dgm:t>
    </dgm:pt>
    <dgm:pt modelId="{C552038F-23A7-48FC-9F34-EAB9D15BCE66}" type="sibTrans" cxnId="{7BD0B06C-C1EC-4672-A989-7862962EB4AD}">
      <dgm:prSet/>
      <dgm:spPr/>
      <dgm:t>
        <a:bodyPr/>
        <a:lstStyle/>
        <a:p>
          <a:endParaRPr lang="en-US"/>
        </a:p>
      </dgm:t>
    </dgm:pt>
    <dgm:pt modelId="{10CF1E8B-6786-42CC-93BB-25817F317C5A}">
      <dgm:prSet/>
      <dgm:spPr/>
      <dgm:t>
        <a:bodyPr/>
        <a:lstStyle/>
        <a:p>
          <a:r>
            <a:rPr lang="en-US" dirty="0"/>
            <a:t>Audio and video conferencing</a:t>
          </a:r>
        </a:p>
      </dgm:t>
    </dgm:pt>
    <dgm:pt modelId="{085AE942-1D24-4317-AE5C-43B21A6CCB8D}" type="parTrans" cxnId="{1C06F31D-1BEF-45F8-816B-B1D66AC90DBA}">
      <dgm:prSet/>
      <dgm:spPr/>
      <dgm:t>
        <a:bodyPr/>
        <a:lstStyle/>
        <a:p>
          <a:endParaRPr lang="en-US"/>
        </a:p>
      </dgm:t>
    </dgm:pt>
    <dgm:pt modelId="{E702F498-4386-47F0-B173-3B0D67D82A3D}" type="sibTrans" cxnId="{1C06F31D-1BEF-45F8-816B-B1D66AC90DBA}">
      <dgm:prSet/>
      <dgm:spPr/>
      <dgm:t>
        <a:bodyPr/>
        <a:lstStyle/>
        <a:p>
          <a:endParaRPr lang="en-US"/>
        </a:p>
      </dgm:t>
    </dgm:pt>
    <dgm:pt modelId="{382B73FD-C44C-494C-A612-8A1B433BFAAE}">
      <dgm:prSet/>
      <dgm:spPr/>
      <dgm:t>
        <a:bodyPr/>
        <a:lstStyle/>
        <a:p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pertemuan</a:t>
          </a:r>
          <a:r>
            <a:rPr lang="en-US" dirty="0"/>
            <a:t> </a:t>
          </a:r>
          <a:r>
            <a:rPr lang="en-US" dirty="0" err="1"/>
            <a:t>kelompok</a:t>
          </a:r>
          <a:r>
            <a:rPr lang="en-US" dirty="0"/>
            <a:t> oleh </a:t>
          </a:r>
          <a:r>
            <a:rPr lang="en-US" dirty="0" err="1"/>
            <a:t>peserta</a:t>
          </a:r>
          <a:r>
            <a:rPr lang="en-US" dirty="0"/>
            <a:t> di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lokasi</a:t>
          </a:r>
          <a:r>
            <a:rPr lang="en-US" dirty="0"/>
            <a:t>. </a:t>
          </a:r>
          <a:r>
            <a:rPr lang="en-US" dirty="0" err="1"/>
            <a:t>Konferensi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melibatkan</a:t>
          </a:r>
          <a:r>
            <a:rPr lang="en-US" dirty="0"/>
            <a:t> </a:t>
          </a:r>
          <a:r>
            <a:rPr lang="en-US" dirty="0" err="1"/>
            <a:t>suara</a:t>
          </a:r>
          <a:r>
            <a:rPr lang="en-US" dirty="0"/>
            <a:t> &amp; </a:t>
          </a:r>
          <a:r>
            <a:rPr lang="en-US" dirty="0" err="1"/>
            <a:t>gambar</a:t>
          </a:r>
          <a:r>
            <a:rPr lang="en-US" dirty="0"/>
            <a:t>.</a:t>
          </a:r>
        </a:p>
      </dgm:t>
    </dgm:pt>
    <dgm:pt modelId="{CCE51538-D292-4F33-B8F0-D40375256A9C}" type="parTrans" cxnId="{E8AC8611-209E-4E8F-901F-3ABB2361C10C}">
      <dgm:prSet/>
      <dgm:spPr/>
      <dgm:t>
        <a:bodyPr/>
        <a:lstStyle/>
        <a:p>
          <a:endParaRPr lang="en-US"/>
        </a:p>
      </dgm:t>
    </dgm:pt>
    <dgm:pt modelId="{E14A06CC-E068-4225-A4B6-81D4FF727133}" type="sibTrans" cxnId="{E8AC8611-209E-4E8F-901F-3ABB2361C10C}">
      <dgm:prSet/>
      <dgm:spPr/>
      <dgm:t>
        <a:bodyPr/>
        <a:lstStyle/>
        <a:p>
          <a:endParaRPr lang="en-US"/>
        </a:p>
      </dgm:t>
    </dgm:pt>
    <dgm:pt modelId="{D7FB6513-CBF6-4644-903F-9FE00ADE9D57}" type="pres">
      <dgm:prSet presAssocID="{5F70575D-C1A9-4A22-AF9E-B3B27221645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9B1DEC2-6198-4C70-94ED-B6695EE8A9C9}" type="pres">
      <dgm:prSet presAssocID="{1EC6AD54-2522-491F-A99D-8EC182AD809C}" presName="composite" presStyleCnt="0"/>
      <dgm:spPr/>
    </dgm:pt>
    <dgm:pt modelId="{89E3F5D9-3AAE-4B7D-9DC9-E39269B69475}" type="pres">
      <dgm:prSet presAssocID="{1EC6AD54-2522-491F-A99D-8EC182AD809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2D4E95-F7EE-4CDF-87DE-C4970907E6F6}" type="pres">
      <dgm:prSet presAssocID="{1EC6AD54-2522-491F-A99D-8EC182AD809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CF0E2A0F-4875-49AA-B1A7-829C272B81CE}" type="pres">
      <dgm:prSet presAssocID="{1EC6AD54-2522-491F-A99D-8EC182AD809C}" presName="Accent" presStyleLbl="parChTrans1D1" presStyleIdx="0" presStyleCnt="4"/>
      <dgm:spPr/>
    </dgm:pt>
    <dgm:pt modelId="{86AC8843-739E-4EFF-AED7-2B7D54724EBF}" type="pres">
      <dgm:prSet presAssocID="{9EA5DD7A-F25E-410A-9284-61C1A7547EEE}" presName="sibTrans" presStyleCnt="0"/>
      <dgm:spPr/>
    </dgm:pt>
    <dgm:pt modelId="{FF2CE5DD-B508-438C-B59E-197F8B194700}" type="pres">
      <dgm:prSet presAssocID="{AE142CF8-168F-4C3E-8BFA-D0AFDB37BF50}" presName="composite" presStyleCnt="0"/>
      <dgm:spPr/>
    </dgm:pt>
    <dgm:pt modelId="{E5765C46-F74D-4131-B504-6553D16F8CDA}" type="pres">
      <dgm:prSet presAssocID="{AE142CF8-168F-4C3E-8BFA-D0AFDB37BF50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362F436-E287-485D-840F-FEBEBD40BC17}" type="pres">
      <dgm:prSet presAssocID="{AE142CF8-168F-4C3E-8BFA-D0AFDB37BF50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689CF496-CFAB-4C61-A858-258C8C16F66E}" type="pres">
      <dgm:prSet presAssocID="{AE142CF8-168F-4C3E-8BFA-D0AFDB37BF50}" presName="Accent" presStyleLbl="parChTrans1D1" presStyleIdx="1" presStyleCnt="4"/>
      <dgm:spPr/>
    </dgm:pt>
    <dgm:pt modelId="{D1DF0959-0B5F-49EA-8501-7B6E01CB2EDF}" type="pres">
      <dgm:prSet presAssocID="{93554C50-4D0E-4CE1-A9C0-16C0CF81839B}" presName="sibTrans" presStyleCnt="0"/>
      <dgm:spPr/>
    </dgm:pt>
    <dgm:pt modelId="{9E5F28C3-63E2-4661-9CF5-8C014CEE6845}" type="pres">
      <dgm:prSet presAssocID="{03A47382-A1D0-44D5-A55A-EEDA686CB018}" presName="composite" presStyleCnt="0"/>
      <dgm:spPr/>
    </dgm:pt>
    <dgm:pt modelId="{BD00515A-9D0C-4D1F-A79B-F6FAF7E6F9C0}" type="pres">
      <dgm:prSet presAssocID="{03A47382-A1D0-44D5-A55A-EEDA686CB018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5475C2B-B148-4986-B5D5-5B73B9D200C8}" type="pres">
      <dgm:prSet presAssocID="{03A47382-A1D0-44D5-A55A-EEDA686CB018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51293BB2-0F98-404C-92B3-DC24D9690D5F}" type="pres">
      <dgm:prSet presAssocID="{03A47382-A1D0-44D5-A55A-EEDA686CB018}" presName="Accent" presStyleLbl="parChTrans1D1" presStyleIdx="2" presStyleCnt="4"/>
      <dgm:spPr/>
    </dgm:pt>
    <dgm:pt modelId="{B8B155D2-3F4B-4B52-94E5-3F45E2F45BC0}" type="pres">
      <dgm:prSet presAssocID="{E3A15FBF-5356-4962-959B-62F8591A6F29}" presName="sibTrans" presStyleCnt="0"/>
      <dgm:spPr/>
    </dgm:pt>
    <dgm:pt modelId="{C1F2A2AA-C43D-4E20-8847-1AE82A352F1C}" type="pres">
      <dgm:prSet presAssocID="{10CF1E8B-6786-42CC-93BB-25817F317C5A}" presName="composite" presStyleCnt="0"/>
      <dgm:spPr/>
    </dgm:pt>
    <dgm:pt modelId="{84210A30-FE2B-46A2-B6E9-193DB50EF9DB}" type="pres">
      <dgm:prSet presAssocID="{10CF1E8B-6786-42CC-93BB-25817F317C5A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0E4252C-A4F5-426E-9DFB-7313D86CFCD2}" type="pres">
      <dgm:prSet presAssocID="{10CF1E8B-6786-42CC-93BB-25817F317C5A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BEBD6E04-AB49-4B55-AC80-D12FBF88741A}" type="pres">
      <dgm:prSet presAssocID="{10CF1E8B-6786-42CC-93BB-25817F317C5A}" presName="Accent" presStyleLbl="parChTrans1D1" presStyleIdx="3" presStyleCnt="4"/>
      <dgm:spPr/>
    </dgm:pt>
  </dgm:ptLst>
  <dgm:cxnLst>
    <dgm:cxn modelId="{E8AC8611-209E-4E8F-901F-3ABB2361C10C}" srcId="{10CF1E8B-6786-42CC-93BB-25817F317C5A}" destId="{382B73FD-C44C-494C-A612-8A1B433BFAAE}" srcOrd="0" destOrd="0" parTransId="{CCE51538-D292-4F33-B8F0-D40375256A9C}" sibTransId="{E14A06CC-E068-4225-A4B6-81D4FF727133}"/>
    <dgm:cxn modelId="{2B039512-A86C-4020-A481-0938F4E922B1}" srcId="{AE142CF8-168F-4C3E-8BFA-D0AFDB37BF50}" destId="{82A729CA-5F85-4E52-9ECF-10BE9B8760D3}" srcOrd="0" destOrd="0" parTransId="{A868B68B-FC33-43E3-8682-3A41C18A32DC}" sibTransId="{59CC1113-A227-4AE1-AA5C-A5918532845A}"/>
    <dgm:cxn modelId="{1AC2411C-0601-4AF7-BA5D-9C1FC83CB3AF}" type="presOf" srcId="{382B73FD-C44C-494C-A612-8A1B433BFAAE}" destId="{84210A30-FE2B-46A2-B6E9-193DB50EF9DB}" srcOrd="0" destOrd="0" presId="urn:microsoft.com/office/officeart/2011/layout/TabList"/>
    <dgm:cxn modelId="{0C9C671D-003B-43FC-BE5D-D7A519A1A348}" type="presOf" srcId="{10CF1E8B-6786-42CC-93BB-25817F317C5A}" destId="{F0E4252C-A4F5-426E-9DFB-7313D86CFCD2}" srcOrd="0" destOrd="0" presId="urn:microsoft.com/office/officeart/2011/layout/TabList"/>
    <dgm:cxn modelId="{1C06F31D-1BEF-45F8-816B-B1D66AC90DBA}" srcId="{5F70575D-C1A9-4A22-AF9E-B3B272216456}" destId="{10CF1E8B-6786-42CC-93BB-25817F317C5A}" srcOrd="3" destOrd="0" parTransId="{085AE942-1D24-4317-AE5C-43B21A6CCB8D}" sibTransId="{E702F498-4386-47F0-B173-3B0D67D82A3D}"/>
    <dgm:cxn modelId="{C6141D64-5E56-4CB1-B0DA-9C068C67FF3E}" type="presOf" srcId="{AE142CF8-168F-4C3E-8BFA-D0AFDB37BF50}" destId="{E362F436-E287-485D-840F-FEBEBD40BC17}" srcOrd="0" destOrd="0" presId="urn:microsoft.com/office/officeart/2011/layout/TabList"/>
    <dgm:cxn modelId="{7BD0B06C-C1EC-4672-A989-7862962EB4AD}" srcId="{03A47382-A1D0-44D5-A55A-EEDA686CB018}" destId="{E0293082-1C36-4C52-88B7-653D8D58D00D}" srcOrd="0" destOrd="0" parTransId="{D1554C68-6634-401A-9CB9-B5BA1D522EDE}" sibTransId="{C552038F-23A7-48FC-9F34-EAB9D15BCE66}"/>
    <dgm:cxn modelId="{2E6A7556-89EC-4A38-9F29-5618995899DF}" srcId="{5F70575D-C1A9-4A22-AF9E-B3B272216456}" destId="{AE142CF8-168F-4C3E-8BFA-D0AFDB37BF50}" srcOrd="1" destOrd="0" parTransId="{96A91CDE-8EE9-4B9F-8B1B-026884F0F73E}" sibTransId="{93554C50-4D0E-4CE1-A9C0-16C0CF81839B}"/>
    <dgm:cxn modelId="{782FB47C-819E-462E-B850-5EC6F3809474}" type="presOf" srcId="{1EC6AD54-2522-491F-A99D-8EC182AD809C}" destId="{9C2D4E95-F7EE-4CDF-87DE-C4970907E6F6}" srcOrd="0" destOrd="0" presId="urn:microsoft.com/office/officeart/2011/layout/TabList"/>
    <dgm:cxn modelId="{CE65DC7C-C44B-4FD6-986D-642BBA10DA1E}" srcId="{5F70575D-C1A9-4A22-AF9E-B3B272216456}" destId="{1EC6AD54-2522-491F-A99D-8EC182AD809C}" srcOrd="0" destOrd="0" parTransId="{7195EF74-A9C0-4B73-8EFC-F2AB9A855CF1}" sibTransId="{9EA5DD7A-F25E-410A-9284-61C1A7547EEE}"/>
    <dgm:cxn modelId="{C3EAD3A2-EE20-4FB3-8A86-C41A6CE66411}" type="presOf" srcId="{03A47382-A1D0-44D5-A55A-EEDA686CB018}" destId="{F5475C2B-B148-4986-B5D5-5B73B9D200C8}" srcOrd="0" destOrd="0" presId="urn:microsoft.com/office/officeart/2011/layout/TabList"/>
    <dgm:cxn modelId="{7E1EB6A8-4872-4F78-8649-DD5C4035B5A5}" srcId="{5F70575D-C1A9-4A22-AF9E-B3B272216456}" destId="{03A47382-A1D0-44D5-A55A-EEDA686CB018}" srcOrd="2" destOrd="0" parTransId="{9C174424-B5D0-4DD1-B95F-E8E709AAD8F7}" sibTransId="{E3A15FBF-5356-4962-959B-62F8591A6F29}"/>
    <dgm:cxn modelId="{0A2920B8-39DF-4314-A900-00031C37BC31}" srcId="{1EC6AD54-2522-491F-A99D-8EC182AD809C}" destId="{86678690-5747-47FC-9DD1-07FF590D5207}" srcOrd="0" destOrd="0" parTransId="{7D57EB07-5349-44C2-AD6A-0E93F89EDA80}" sibTransId="{E5A1D74F-1D63-43B0-B3A5-90034712AF5D}"/>
    <dgm:cxn modelId="{480E59C5-78D1-4E7F-86EA-D2A1B2A3D40D}" type="presOf" srcId="{86678690-5747-47FC-9DD1-07FF590D5207}" destId="{89E3F5D9-3AAE-4B7D-9DC9-E39269B69475}" srcOrd="0" destOrd="0" presId="urn:microsoft.com/office/officeart/2011/layout/TabList"/>
    <dgm:cxn modelId="{E32CD9EA-0322-4DB6-8752-F14491C54B1B}" type="presOf" srcId="{82A729CA-5F85-4E52-9ECF-10BE9B8760D3}" destId="{E5765C46-F74D-4131-B504-6553D16F8CDA}" srcOrd="0" destOrd="0" presId="urn:microsoft.com/office/officeart/2011/layout/TabList"/>
    <dgm:cxn modelId="{0A5909EB-76A8-45EA-9468-481B7E3C4223}" type="presOf" srcId="{E0293082-1C36-4C52-88B7-653D8D58D00D}" destId="{BD00515A-9D0C-4D1F-A79B-F6FAF7E6F9C0}" srcOrd="0" destOrd="0" presId="urn:microsoft.com/office/officeart/2011/layout/TabList"/>
    <dgm:cxn modelId="{D5815EF3-8D46-4F33-B242-DB837AA4FAFC}" type="presOf" srcId="{5F70575D-C1A9-4A22-AF9E-B3B272216456}" destId="{D7FB6513-CBF6-4644-903F-9FE00ADE9D57}" srcOrd="0" destOrd="0" presId="urn:microsoft.com/office/officeart/2011/layout/TabList"/>
    <dgm:cxn modelId="{E39412EA-0182-4954-8F56-247ADFC1BC15}" type="presParOf" srcId="{D7FB6513-CBF6-4644-903F-9FE00ADE9D57}" destId="{19B1DEC2-6198-4C70-94ED-B6695EE8A9C9}" srcOrd="0" destOrd="0" presId="urn:microsoft.com/office/officeart/2011/layout/TabList"/>
    <dgm:cxn modelId="{80490C67-5B25-4165-B0AC-2E10A8F7BE39}" type="presParOf" srcId="{19B1DEC2-6198-4C70-94ED-B6695EE8A9C9}" destId="{89E3F5D9-3AAE-4B7D-9DC9-E39269B69475}" srcOrd="0" destOrd="0" presId="urn:microsoft.com/office/officeart/2011/layout/TabList"/>
    <dgm:cxn modelId="{2491D82C-A853-48E3-B32F-ACE88F856E3F}" type="presParOf" srcId="{19B1DEC2-6198-4C70-94ED-B6695EE8A9C9}" destId="{9C2D4E95-F7EE-4CDF-87DE-C4970907E6F6}" srcOrd="1" destOrd="0" presId="urn:microsoft.com/office/officeart/2011/layout/TabList"/>
    <dgm:cxn modelId="{FB54ABC4-98F4-4D3D-82DF-00CB9693E85A}" type="presParOf" srcId="{19B1DEC2-6198-4C70-94ED-B6695EE8A9C9}" destId="{CF0E2A0F-4875-49AA-B1A7-829C272B81CE}" srcOrd="2" destOrd="0" presId="urn:microsoft.com/office/officeart/2011/layout/TabList"/>
    <dgm:cxn modelId="{1D8F014C-E4BC-4E95-9B82-0E59C7039DB8}" type="presParOf" srcId="{D7FB6513-CBF6-4644-903F-9FE00ADE9D57}" destId="{86AC8843-739E-4EFF-AED7-2B7D54724EBF}" srcOrd="1" destOrd="0" presId="urn:microsoft.com/office/officeart/2011/layout/TabList"/>
    <dgm:cxn modelId="{CCEB1F1E-6590-4C71-9468-27587D2F0A28}" type="presParOf" srcId="{D7FB6513-CBF6-4644-903F-9FE00ADE9D57}" destId="{FF2CE5DD-B508-438C-B59E-197F8B194700}" srcOrd="2" destOrd="0" presId="urn:microsoft.com/office/officeart/2011/layout/TabList"/>
    <dgm:cxn modelId="{462CC6CE-DFE0-4AAA-B619-5528BA0685E2}" type="presParOf" srcId="{FF2CE5DD-B508-438C-B59E-197F8B194700}" destId="{E5765C46-F74D-4131-B504-6553D16F8CDA}" srcOrd="0" destOrd="0" presId="urn:microsoft.com/office/officeart/2011/layout/TabList"/>
    <dgm:cxn modelId="{86F4E254-691E-4538-964A-B75E4E46F316}" type="presParOf" srcId="{FF2CE5DD-B508-438C-B59E-197F8B194700}" destId="{E362F436-E287-485D-840F-FEBEBD40BC17}" srcOrd="1" destOrd="0" presId="urn:microsoft.com/office/officeart/2011/layout/TabList"/>
    <dgm:cxn modelId="{31E82B89-389D-4983-9046-AD59BB42A021}" type="presParOf" srcId="{FF2CE5DD-B508-438C-B59E-197F8B194700}" destId="{689CF496-CFAB-4C61-A858-258C8C16F66E}" srcOrd="2" destOrd="0" presId="urn:microsoft.com/office/officeart/2011/layout/TabList"/>
    <dgm:cxn modelId="{5BB7A03D-E28C-4504-B04E-45F47CF6499A}" type="presParOf" srcId="{D7FB6513-CBF6-4644-903F-9FE00ADE9D57}" destId="{D1DF0959-0B5F-49EA-8501-7B6E01CB2EDF}" srcOrd="3" destOrd="0" presId="urn:microsoft.com/office/officeart/2011/layout/TabList"/>
    <dgm:cxn modelId="{49DFAFE7-5190-4496-AAB3-783C62FF1C98}" type="presParOf" srcId="{D7FB6513-CBF6-4644-903F-9FE00ADE9D57}" destId="{9E5F28C3-63E2-4661-9CF5-8C014CEE6845}" srcOrd="4" destOrd="0" presId="urn:microsoft.com/office/officeart/2011/layout/TabList"/>
    <dgm:cxn modelId="{34D314FA-F3A8-4776-B961-B8F580D4DB9F}" type="presParOf" srcId="{9E5F28C3-63E2-4661-9CF5-8C014CEE6845}" destId="{BD00515A-9D0C-4D1F-A79B-F6FAF7E6F9C0}" srcOrd="0" destOrd="0" presId="urn:microsoft.com/office/officeart/2011/layout/TabList"/>
    <dgm:cxn modelId="{412551C5-E838-46D4-A604-43A048C90742}" type="presParOf" srcId="{9E5F28C3-63E2-4661-9CF5-8C014CEE6845}" destId="{F5475C2B-B148-4986-B5D5-5B73B9D200C8}" srcOrd="1" destOrd="0" presId="urn:microsoft.com/office/officeart/2011/layout/TabList"/>
    <dgm:cxn modelId="{8AAA0F8D-A527-475F-AA18-0132A5788021}" type="presParOf" srcId="{9E5F28C3-63E2-4661-9CF5-8C014CEE6845}" destId="{51293BB2-0F98-404C-92B3-DC24D9690D5F}" srcOrd="2" destOrd="0" presId="urn:microsoft.com/office/officeart/2011/layout/TabList"/>
    <dgm:cxn modelId="{66AC96DC-D2B8-4F5B-9FD3-AE27B08F68C4}" type="presParOf" srcId="{D7FB6513-CBF6-4644-903F-9FE00ADE9D57}" destId="{B8B155D2-3F4B-4B52-94E5-3F45E2F45BC0}" srcOrd="5" destOrd="0" presId="urn:microsoft.com/office/officeart/2011/layout/TabList"/>
    <dgm:cxn modelId="{2F91CB2C-721A-4D68-BF4A-BFF558129A97}" type="presParOf" srcId="{D7FB6513-CBF6-4644-903F-9FE00ADE9D57}" destId="{C1F2A2AA-C43D-4E20-8847-1AE82A352F1C}" srcOrd="6" destOrd="0" presId="urn:microsoft.com/office/officeart/2011/layout/TabList"/>
    <dgm:cxn modelId="{07AC85F7-BF0B-4636-AB1D-8CE0956939D0}" type="presParOf" srcId="{C1F2A2AA-C43D-4E20-8847-1AE82A352F1C}" destId="{84210A30-FE2B-46A2-B6E9-193DB50EF9DB}" srcOrd="0" destOrd="0" presId="urn:microsoft.com/office/officeart/2011/layout/TabList"/>
    <dgm:cxn modelId="{334290AE-2B0D-4CE9-A0A8-A6C182DDAEE1}" type="presParOf" srcId="{C1F2A2AA-C43D-4E20-8847-1AE82A352F1C}" destId="{F0E4252C-A4F5-426E-9DFB-7313D86CFCD2}" srcOrd="1" destOrd="0" presId="urn:microsoft.com/office/officeart/2011/layout/TabList"/>
    <dgm:cxn modelId="{2BF4E0B9-B05E-4FCE-ADFF-26BA258069CE}" type="presParOf" srcId="{C1F2A2AA-C43D-4E20-8847-1AE82A352F1C}" destId="{BEBD6E04-AB49-4B55-AC80-D12FBF88741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0575D-C1A9-4A22-AF9E-B3B272216456}" type="doc">
      <dgm:prSet loTypeId="urn:microsoft.com/office/officeart/2011/layout/Tab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1BE671-E581-4DF6-88A9-F33F8BB49FF6}">
      <dgm:prSet/>
      <dgm:spPr/>
      <dgm:t>
        <a:bodyPr/>
        <a:lstStyle/>
        <a:p>
          <a:r>
            <a:rPr lang="en-US" dirty="0"/>
            <a:t>Computer conferencing</a:t>
          </a:r>
        </a:p>
      </dgm:t>
    </dgm:pt>
    <dgm:pt modelId="{79B1D85A-CF91-4CFE-BBEF-74DBE39C8C1F}" type="parTrans" cxnId="{8BDD5399-94C7-461D-A17D-898672E496FE}">
      <dgm:prSet/>
      <dgm:spPr/>
      <dgm:t>
        <a:bodyPr/>
        <a:lstStyle/>
        <a:p>
          <a:endParaRPr lang="en-US"/>
        </a:p>
      </dgm:t>
    </dgm:pt>
    <dgm:pt modelId="{244D14F5-EF35-45F1-9198-DD518B40D3EF}" type="sibTrans" cxnId="{8BDD5399-94C7-461D-A17D-898672E496FE}">
      <dgm:prSet/>
      <dgm:spPr/>
      <dgm:t>
        <a:bodyPr/>
        <a:lstStyle/>
        <a:p>
          <a:endParaRPr lang="en-US"/>
        </a:p>
      </dgm:t>
    </dgm:pt>
    <dgm:pt modelId="{8BA9CED3-51C5-4423-831D-363F70BB2A21}">
      <dgm:prSet/>
      <dgm:spPr/>
      <dgm:t>
        <a:bodyPr/>
        <a:lstStyle/>
        <a:p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konferensi</a:t>
          </a:r>
          <a:r>
            <a:rPr lang="en-US" dirty="0"/>
            <a:t> pada </a:t>
          </a:r>
          <a:r>
            <a:rPr lang="en-US" dirty="0" err="1"/>
            <a:t>topik</a:t>
          </a:r>
          <a:r>
            <a:rPr lang="en-US" dirty="0"/>
            <a:t> yang </a:t>
          </a:r>
          <a:r>
            <a:rPr lang="en-US" dirty="0" err="1"/>
            <a:t>ditentukan</a:t>
          </a:r>
          <a:r>
            <a:rPr lang="en-US" dirty="0"/>
            <a:t>.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biasanya</a:t>
          </a:r>
          <a:r>
            <a:rPr lang="en-US" dirty="0"/>
            <a:t> </a:t>
          </a:r>
          <a:r>
            <a:rPr lang="en-US" dirty="0" err="1"/>
            <a:t>termasuk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mengumpulkan</a:t>
          </a:r>
          <a:r>
            <a:rPr lang="en-US" dirty="0"/>
            <a:t> </a:t>
          </a:r>
          <a:r>
            <a:rPr lang="en-US" dirty="0" err="1"/>
            <a:t>peserta</a:t>
          </a:r>
          <a:r>
            <a:rPr lang="en-US" dirty="0"/>
            <a:t> dan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keberlangsungan</a:t>
          </a:r>
          <a:r>
            <a:rPr lang="en-US" dirty="0"/>
            <a:t> acara.</a:t>
          </a:r>
        </a:p>
      </dgm:t>
    </dgm:pt>
    <dgm:pt modelId="{75836501-F628-4EF0-B019-3D7F0CA2B462}" type="parTrans" cxnId="{555D333D-D68B-4393-A4E3-836DF6F85E2C}">
      <dgm:prSet/>
      <dgm:spPr/>
      <dgm:t>
        <a:bodyPr/>
        <a:lstStyle/>
        <a:p>
          <a:endParaRPr lang="en-US"/>
        </a:p>
      </dgm:t>
    </dgm:pt>
    <dgm:pt modelId="{288905FF-63D1-4605-915B-9D050F8FAB21}" type="sibTrans" cxnId="{555D333D-D68B-4393-A4E3-836DF6F85E2C}">
      <dgm:prSet/>
      <dgm:spPr/>
      <dgm:t>
        <a:bodyPr/>
        <a:lstStyle/>
        <a:p>
          <a:endParaRPr lang="en-US"/>
        </a:p>
      </dgm:t>
    </dgm:pt>
    <dgm:pt modelId="{164E8636-9FB8-4050-A995-5284695DADFF}">
      <dgm:prSet/>
      <dgm:spPr/>
      <dgm:t>
        <a:bodyPr/>
        <a:lstStyle/>
        <a:p>
          <a:r>
            <a:rPr lang="en-US"/>
            <a:t>Management information system</a:t>
          </a:r>
        </a:p>
      </dgm:t>
    </dgm:pt>
    <dgm:pt modelId="{C80B2590-39BE-4879-9038-40FE46852B06}" type="parTrans" cxnId="{57F747C8-81E4-4388-AC22-E64248AA970E}">
      <dgm:prSet/>
      <dgm:spPr/>
      <dgm:t>
        <a:bodyPr/>
        <a:lstStyle/>
        <a:p>
          <a:endParaRPr lang="en-US"/>
        </a:p>
      </dgm:t>
    </dgm:pt>
    <dgm:pt modelId="{B6A09B10-38D3-4CEB-A163-3B9A8ADC76C2}" type="sibTrans" cxnId="{57F747C8-81E4-4388-AC22-E64248AA970E}">
      <dgm:prSet/>
      <dgm:spPr/>
      <dgm:t>
        <a:bodyPr/>
        <a:lstStyle/>
        <a:p>
          <a:endParaRPr lang="en-US"/>
        </a:p>
      </dgm:t>
    </dgm:pt>
    <dgm:pt modelId="{C9655EA3-816E-4DED-B746-6A70FC8EBF68}">
      <dgm:prSet/>
      <dgm:spPr/>
      <dgm:t>
        <a:bodyPr/>
        <a:lstStyle/>
        <a:p>
          <a:r>
            <a:rPr lang="en-US"/>
            <a:t>Sistem komputer yang menyimpan dan mengintegrasikan informasi dari seluruh organisasi untuk pengambilan dan penggunaan dalam pengambilan keputusan.</a:t>
          </a:r>
        </a:p>
      </dgm:t>
    </dgm:pt>
    <dgm:pt modelId="{BED8B9E7-D343-4C9D-9928-4F11DB17A54D}" type="parTrans" cxnId="{516DBC3B-65E0-4F40-AB81-6105043633D6}">
      <dgm:prSet/>
      <dgm:spPr/>
      <dgm:t>
        <a:bodyPr/>
        <a:lstStyle/>
        <a:p>
          <a:endParaRPr lang="en-US"/>
        </a:p>
      </dgm:t>
    </dgm:pt>
    <dgm:pt modelId="{1A1253B2-AA22-48DE-99DE-FE13D84E6D05}" type="sibTrans" cxnId="{516DBC3B-65E0-4F40-AB81-6105043633D6}">
      <dgm:prSet/>
      <dgm:spPr/>
      <dgm:t>
        <a:bodyPr/>
        <a:lstStyle/>
        <a:p>
          <a:endParaRPr lang="en-US"/>
        </a:p>
      </dgm:t>
    </dgm:pt>
    <dgm:pt modelId="{E393E7E4-C21D-4290-9382-DF8C56997FA8}">
      <dgm:prSet/>
      <dgm:spPr/>
      <dgm:t>
        <a:bodyPr/>
        <a:lstStyle/>
        <a:p>
          <a:r>
            <a:rPr lang="en-US"/>
            <a:t>Group Decision Support System (GDSS)</a:t>
          </a:r>
        </a:p>
      </dgm:t>
    </dgm:pt>
    <dgm:pt modelId="{CABBD39D-0F27-497B-9FE1-1D1D437EC41F}" type="parTrans" cxnId="{62115E0F-FE28-40B9-B4B1-C3390BBDCB55}">
      <dgm:prSet/>
      <dgm:spPr/>
      <dgm:t>
        <a:bodyPr/>
        <a:lstStyle/>
        <a:p>
          <a:endParaRPr lang="en-US"/>
        </a:p>
      </dgm:t>
    </dgm:pt>
    <dgm:pt modelId="{7BCCD3D7-43E4-47D3-8BC3-7ECE5CF97D92}" type="sibTrans" cxnId="{62115E0F-FE28-40B9-B4B1-C3390BBDCB55}">
      <dgm:prSet/>
      <dgm:spPr/>
      <dgm:t>
        <a:bodyPr/>
        <a:lstStyle/>
        <a:p>
          <a:endParaRPr lang="en-US"/>
        </a:p>
      </dgm:t>
    </dgm:pt>
    <dgm:pt modelId="{DC609BEB-6AC6-4CE8-AE59-149420A93DC3}">
      <dgm:prSet/>
      <dgm:spPr/>
      <dgm:t>
        <a:bodyPr/>
        <a:lstStyle/>
        <a:p>
          <a:r>
            <a:rPr lang="en-US" dirty="0" err="1"/>
            <a:t>Komputer</a:t>
          </a:r>
          <a:r>
            <a:rPr lang="en-US" dirty="0"/>
            <a:t> dan </a:t>
          </a:r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yang </a:t>
          </a:r>
          <a:r>
            <a:rPr lang="en-US" dirty="0" err="1"/>
            <a:t>menyediakan</a:t>
          </a:r>
          <a:r>
            <a:rPr lang="en-US" dirty="0"/>
            <a:t> data dan </a:t>
          </a:r>
          <a:r>
            <a:rPr lang="en-US" dirty="0" err="1"/>
            <a:t>ruang</a:t>
          </a:r>
          <a:r>
            <a:rPr lang="en-US" dirty="0"/>
            <a:t> </a:t>
          </a:r>
          <a:r>
            <a:rPr lang="en-US" dirty="0" err="1"/>
            <a:t>diskusi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proses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dan </a:t>
          </a:r>
          <a:r>
            <a:rPr lang="en-US" dirty="0" err="1"/>
            <a:t>kelompok</a:t>
          </a:r>
          <a:r>
            <a:rPr lang="en-US" dirty="0"/>
            <a:t>.</a:t>
          </a:r>
        </a:p>
      </dgm:t>
    </dgm:pt>
    <dgm:pt modelId="{1A4C2D48-0473-4F52-9F69-E4B13C46FEA9}" type="parTrans" cxnId="{33B0E530-BC00-4F39-A45B-3E00CC85AA19}">
      <dgm:prSet/>
      <dgm:spPr/>
      <dgm:t>
        <a:bodyPr/>
        <a:lstStyle/>
        <a:p>
          <a:endParaRPr lang="en-US"/>
        </a:p>
      </dgm:t>
    </dgm:pt>
    <dgm:pt modelId="{301B543C-3005-49CB-AE89-A6D06B932525}" type="sibTrans" cxnId="{33B0E530-BC00-4F39-A45B-3E00CC85AA19}">
      <dgm:prSet/>
      <dgm:spPr/>
      <dgm:t>
        <a:bodyPr/>
        <a:lstStyle/>
        <a:p>
          <a:endParaRPr lang="en-US"/>
        </a:p>
      </dgm:t>
    </dgm:pt>
    <dgm:pt modelId="{6A301CA4-A584-4ED9-88D2-17D936CF0F4F}">
      <dgm:prSet/>
      <dgm:spPr/>
      <dgm:t>
        <a:bodyPr/>
        <a:lstStyle/>
        <a:p>
          <a:r>
            <a:rPr lang="en-US"/>
            <a:t>Internet and World Wide Web (WWW) </a:t>
          </a:r>
        </a:p>
      </dgm:t>
    </dgm:pt>
    <dgm:pt modelId="{D5B09347-61BB-4CB6-B801-A9428B326FB2}" type="parTrans" cxnId="{E083CF10-4F87-433E-8FF0-76AD96C9C60C}">
      <dgm:prSet/>
      <dgm:spPr/>
      <dgm:t>
        <a:bodyPr/>
        <a:lstStyle/>
        <a:p>
          <a:endParaRPr lang="en-US"/>
        </a:p>
      </dgm:t>
    </dgm:pt>
    <dgm:pt modelId="{5C4CC959-2A56-4162-948F-E825FD7A047A}" type="sibTrans" cxnId="{E083CF10-4F87-433E-8FF0-76AD96C9C60C}">
      <dgm:prSet/>
      <dgm:spPr/>
      <dgm:t>
        <a:bodyPr/>
        <a:lstStyle/>
        <a:p>
          <a:endParaRPr lang="en-US"/>
        </a:p>
      </dgm:t>
    </dgm:pt>
    <dgm:pt modelId="{48F77348-1A13-4908-A9DB-A37EDB6601FE}">
      <dgm:prSet/>
      <dgm:spPr/>
      <dgm:t>
        <a:bodyPr/>
        <a:lstStyle/>
        <a:p>
          <a:r>
            <a:rPr lang="en-US" dirty="0"/>
            <a:t>Internet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telekomunikasi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perangkat</a:t>
          </a:r>
          <a:r>
            <a:rPr lang="en-US" dirty="0"/>
            <a:t> di </a:t>
          </a:r>
          <a:r>
            <a:rPr lang="en-US" dirty="0" err="1"/>
            <a:t>seluruh</a:t>
          </a:r>
          <a:r>
            <a:rPr lang="en-US" dirty="0"/>
            <a:t> dunia. World Wide Web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aplikasi</a:t>
          </a:r>
          <a:r>
            <a:rPr lang="en-US" dirty="0"/>
            <a:t> di Internet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, </a:t>
          </a:r>
          <a:r>
            <a:rPr lang="en-US" dirty="0" err="1"/>
            <a:t>pintu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situs web, dan,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, dan </a:t>
          </a:r>
          <a:r>
            <a:rPr lang="en-US" dirty="0" err="1"/>
            <a:t>jejaring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.</a:t>
          </a:r>
        </a:p>
      </dgm:t>
    </dgm:pt>
    <dgm:pt modelId="{E84CD42F-6A50-4E8D-B281-531A85777C6C}" type="parTrans" cxnId="{4BE95E02-3621-44F4-BCFD-85A4587C6501}">
      <dgm:prSet/>
      <dgm:spPr/>
      <dgm:t>
        <a:bodyPr/>
        <a:lstStyle/>
        <a:p>
          <a:endParaRPr lang="en-US"/>
        </a:p>
      </dgm:t>
    </dgm:pt>
    <dgm:pt modelId="{A7699015-239C-418C-A817-559499AAB73D}" type="sibTrans" cxnId="{4BE95E02-3621-44F4-BCFD-85A4587C6501}">
      <dgm:prSet/>
      <dgm:spPr/>
      <dgm:t>
        <a:bodyPr/>
        <a:lstStyle/>
        <a:p>
          <a:endParaRPr lang="en-US"/>
        </a:p>
      </dgm:t>
    </dgm:pt>
    <dgm:pt modelId="{86990F59-03A4-4BCB-A0FF-3FBDD59A649D}" type="pres">
      <dgm:prSet presAssocID="{5F70575D-C1A9-4A22-AF9E-B3B27221645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FE36292-8E35-4C02-9838-476E501EE5BA}" type="pres">
      <dgm:prSet presAssocID="{901BE671-E581-4DF6-88A9-F33F8BB49FF6}" presName="composite" presStyleCnt="0"/>
      <dgm:spPr/>
    </dgm:pt>
    <dgm:pt modelId="{920D51C6-4A00-4AFB-936D-2213D50778C0}" type="pres">
      <dgm:prSet presAssocID="{901BE671-E581-4DF6-88A9-F33F8BB49FF6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E52609C-BE4B-425B-B53C-05561002FCD7}" type="pres">
      <dgm:prSet presAssocID="{901BE671-E581-4DF6-88A9-F33F8BB49FF6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FC78BC6D-4710-4EF3-ABAD-E56AC6D022A7}" type="pres">
      <dgm:prSet presAssocID="{901BE671-E581-4DF6-88A9-F33F8BB49FF6}" presName="Accent" presStyleLbl="parChTrans1D1" presStyleIdx="0" presStyleCnt="4"/>
      <dgm:spPr/>
    </dgm:pt>
    <dgm:pt modelId="{125A93AA-EE2D-4C7B-B378-F1043B86AC47}" type="pres">
      <dgm:prSet presAssocID="{244D14F5-EF35-45F1-9198-DD518B40D3EF}" presName="sibTrans" presStyleCnt="0"/>
      <dgm:spPr/>
    </dgm:pt>
    <dgm:pt modelId="{44C9CD20-A925-4079-88B1-9DBB3A3FCA20}" type="pres">
      <dgm:prSet presAssocID="{164E8636-9FB8-4050-A995-5284695DADFF}" presName="composite" presStyleCnt="0"/>
      <dgm:spPr/>
    </dgm:pt>
    <dgm:pt modelId="{C37D8609-2A99-4E7B-8EAC-BCA3FC0FA4E7}" type="pres">
      <dgm:prSet presAssocID="{164E8636-9FB8-4050-A995-5284695DADFF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A204DA2-A865-43C5-BF38-80312070C9E5}" type="pres">
      <dgm:prSet presAssocID="{164E8636-9FB8-4050-A995-5284695DADFF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16ABBBFB-2E68-41C8-9EDF-7173E3EF7552}" type="pres">
      <dgm:prSet presAssocID="{164E8636-9FB8-4050-A995-5284695DADFF}" presName="Accent" presStyleLbl="parChTrans1D1" presStyleIdx="1" presStyleCnt="4"/>
      <dgm:spPr/>
    </dgm:pt>
    <dgm:pt modelId="{D35848CD-E25A-4215-BEBA-A8AC1E5484C3}" type="pres">
      <dgm:prSet presAssocID="{B6A09B10-38D3-4CEB-A163-3B9A8ADC76C2}" presName="sibTrans" presStyleCnt="0"/>
      <dgm:spPr/>
    </dgm:pt>
    <dgm:pt modelId="{ED3AD612-D15C-4BB7-BF87-1F88D66B40C2}" type="pres">
      <dgm:prSet presAssocID="{E393E7E4-C21D-4290-9382-DF8C56997FA8}" presName="composite" presStyleCnt="0"/>
      <dgm:spPr/>
    </dgm:pt>
    <dgm:pt modelId="{15D2B36D-95DA-4D17-B384-0D36A08863AA}" type="pres">
      <dgm:prSet presAssocID="{E393E7E4-C21D-4290-9382-DF8C56997FA8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D240CE1-C8E6-40F2-9EF4-06B1CA124DD5}" type="pres">
      <dgm:prSet presAssocID="{E393E7E4-C21D-4290-9382-DF8C56997FA8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27C36B66-FBD1-43C3-83FE-80C884851EB0}" type="pres">
      <dgm:prSet presAssocID="{E393E7E4-C21D-4290-9382-DF8C56997FA8}" presName="Accent" presStyleLbl="parChTrans1D1" presStyleIdx="2" presStyleCnt="4"/>
      <dgm:spPr/>
    </dgm:pt>
    <dgm:pt modelId="{CFCE90B5-6CCA-42F5-A644-AE837A587E2F}" type="pres">
      <dgm:prSet presAssocID="{7BCCD3D7-43E4-47D3-8BC3-7ECE5CF97D92}" presName="sibTrans" presStyleCnt="0"/>
      <dgm:spPr/>
    </dgm:pt>
    <dgm:pt modelId="{CC030CAD-DD08-4359-9052-784E96391372}" type="pres">
      <dgm:prSet presAssocID="{6A301CA4-A584-4ED9-88D2-17D936CF0F4F}" presName="composite" presStyleCnt="0"/>
      <dgm:spPr/>
    </dgm:pt>
    <dgm:pt modelId="{3ABB19A3-A09C-4C96-A7B0-1B0C09CE6274}" type="pres">
      <dgm:prSet presAssocID="{6A301CA4-A584-4ED9-88D2-17D936CF0F4F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4AE5BB2-509D-4DAC-BE8C-7E3033A8A693}" type="pres">
      <dgm:prSet presAssocID="{6A301CA4-A584-4ED9-88D2-17D936CF0F4F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C2ACD38E-A17D-4539-ADDB-3E2913930D61}" type="pres">
      <dgm:prSet presAssocID="{6A301CA4-A584-4ED9-88D2-17D936CF0F4F}" presName="Accent" presStyleLbl="parChTrans1D1" presStyleIdx="3" presStyleCnt="4"/>
      <dgm:spPr/>
    </dgm:pt>
  </dgm:ptLst>
  <dgm:cxnLst>
    <dgm:cxn modelId="{BA590F00-3E28-4970-A7FB-425D2313F90A}" type="presOf" srcId="{E393E7E4-C21D-4290-9382-DF8C56997FA8}" destId="{9D240CE1-C8E6-40F2-9EF4-06B1CA124DD5}" srcOrd="0" destOrd="0" presId="urn:microsoft.com/office/officeart/2011/layout/TabList"/>
    <dgm:cxn modelId="{4BE95E02-3621-44F4-BCFD-85A4587C6501}" srcId="{6A301CA4-A584-4ED9-88D2-17D936CF0F4F}" destId="{48F77348-1A13-4908-A9DB-A37EDB6601FE}" srcOrd="0" destOrd="0" parTransId="{E84CD42F-6A50-4E8D-B281-531A85777C6C}" sibTransId="{A7699015-239C-418C-A817-559499AAB73D}"/>
    <dgm:cxn modelId="{62115E0F-FE28-40B9-B4B1-C3390BBDCB55}" srcId="{5F70575D-C1A9-4A22-AF9E-B3B272216456}" destId="{E393E7E4-C21D-4290-9382-DF8C56997FA8}" srcOrd="2" destOrd="0" parTransId="{CABBD39D-0F27-497B-9FE1-1D1D437EC41F}" sibTransId="{7BCCD3D7-43E4-47D3-8BC3-7ECE5CF97D92}"/>
    <dgm:cxn modelId="{E083CF10-4F87-433E-8FF0-76AD96C9C60C}" srcId="{5F70575D-C1A9-4A22-AF9E-B3B272216456}" destId="{6A301CA4-A584-4ED9-88D2-17D936CF0F4F}" srcOrd="3" destOrd="0" parTransId="{D5B09347-61BB-4CB6-B801-A9428B326FB2}" sibTransId="{5C4CC959-2A56-4162-948F-E825FD7A047A}"/>
    <dgm:cxn modelId="{33B0E530-BC00-4F39-A45B-3E00CC85AA19}" srcId="{E393E7E4-C21D-4290-9382-DF8C56997FA8}" destId="{DC609BEB-6AC6-4CE8-AE59-149420A93DC3}" srcOrd="0" destOrd="0" parTransId="{1A4C2D48-0473-4F52-9F69-E4B13C46FEA9}" sibTransId="{301B543C-3005-49CB-AE89-A6D06B932525}"/>
    <dgm:cxn modelId="{A57D0037-EA4B-4FF6-AFFC-9E6E68C8BDA9}" type="presOf" srcId="{5F70575D-C1A9-4A22-AF9E-B3B272216456}" destId="{86990F59-03A4-4BCB-A0FF-3FBDD59A649D}" srcOrd="0" destOrd="0" presId="urn:microsoft.com/office/officeart/2011/layout/TabList"/>
    <dgm:cxn modelId="{516DBC3B-65E0-4F40-AB81-6105043633D6}" srcId="{164E8636-9FB8-4050-A995-5284695DADFF}" destId="{C9655EA3-816E-4DED-B746-6A70FC8EBF68}" srcOrd="0" destOrd="0" parTransId="{BED8B9E7-D343-4C9D-9928-4F11DB17A54D}" sibTransId="{1A1253B2-AA22-48DE-99DE-FE13D84E6D05}"/>
    <dgm:cxn modelId="{555D333D-D68B-4393-A4E3-836DF6F85E2C}" srcId="{901BE671-E581-4DF6-88A9-F33F8BB49FF6}" destId="{8BA9CED3-51C5-4423-831D-363F70BB2A21}" srcOrd="0" destOrd="0" parTransId="{75836501-F628-4EF0-B019-3D7F0CA2B462}" sibTransId="{288905FF-63D1-4605-915B-9D050F8FAB21}"/>
    <dgm:cxn modelId="{6F1CEC3F-AC3C-4CBA-AF96-BD658934486B}" type="presOf" srcId="{DC609BEB-6AC6-4CE8-AE59-149420A93DC3}" destId="{15D2B36D-95DA-4D17-B384-0D36A08863AA}" srcOrd="0" destOrd="0" presId="urn:microsoft.com/office/officeart/2011/layout/TabList"/>
    <dgm:cxn modelId="{49419465-3AF0-4167-AC56-AE3485F4E0A5}" type="presOf" srcId="{C9655EA3-816E-4DED-B746-6A70FC8EBF68}" destId="{C37D8609-2A99-4E7B-8EAC-BCA3FC0FA4E7}" srcOrd="0" destOrd="0" presId="urn:microsoft.com/office/officeart/2011/layout/TabList"/>
    <dgm:cxn modelId="{129A6968-C377-4EEF-BAB7-05E5D7275F3D}" type="presOf" srcId="{901BE671-E581-4DF6-88A9-F33F8BB49FF6}" destId="{FE52609C-BE4B-425B-B53C-05561002FCD7}" srcOrd="0" destOrd="0" presId="urn:microsoft.com/office/officeart/2011/layout/TabList"/>
    <dgm:cxn modelId="{F1060286-1912-40A4-8CC7-B7F6E602303E}" type="presOf" srcId="{8BA9CED3-51C5-4423-831D-363F70BB2A21}" destId="{920D51C6-4A00-4AFB-936D-2213D50778C0}" srcOrd="0" destOrd="0" presId="urn:microsoft.com/office/officeart/2011/layout/TabList"/>
    <dgm:cxn modelId="{8BDD5399-94C7-461D-A17D-898672E496FE}" srcId="{5F70575D-C1A9-4A22-AF9E-B3B272216456}" destId="{901BE671-E581-4DF6-88A9-F33F8BB49FF6}" srcOrd="0" destOrd="0" parTransId="{79B1D85A-CF91-4CFE-BBEF-74DBE39C8C1F}" sibTransId="{244D14F5-EF35-45F1-9198-DD518B40D3EF}"/>
    <dgm:cxn modelId="{A868DDA8-914B-4AE0-8346-2E9617056DDE}" type="presOf" srcId="{48F77348-1A13-4908-A9DB-A37EDB6601FE}" destId="{3ABB19A3-A09C-4C96-A7B0-1B0C09CE6274}" srcOrd="0" destOrd="0" presId="urn:microsoft.com/office/officeart/2011/layout/TabList"/>
    <dgm:cxn modelId="{57F747C8-81E4-4388-AC22-E64248AA970E}" srcId="{5F70575D-C1A9-4A22-AF9E-B3B272216456}" destId="{164E8636-9FB8-4050-A995-5284695DADFF}" srcOrd="1" destOrd="0" parTransId="{C80B2590-39BE-4879-9038-40FE46852B06}" sibTransId="{B6A09B10-38D3-4CEB-A163-3B9A8ADC76C2}"/>
    <dgm:cxn modelId="{F9DF66EB-8EE5-4732-A48E-75B3FDB550BC}" type="presOf" srcId="{6A301CA4-A584-4ED9-88D2-17D936CF0F4F}" destId="{94AE5BB2-509D-4DAC-BE8C-7E3033A8A693}" srcOrd="0" destOrd="0" presId="urn:microsoft.com/office/officeart/2011/layout/TabList"/>
    <dgm:cxn modelId="{5A10B5F9-9146-4F29-8B07-6E761813FE22}" type="presOf" srcId="{164E8636-9FB8-4050-A995-5284695DADFF}" destId="{DA204DA2-A865-43C5-BF38-80312070C9E5}" srcOrd="0" destOrd="0" presId="urn:microsoft.com/office/officeart/2011/layout/TabList"/>
    <dgm:cxn modelId="{12145009-1E7C-455E-9BBC-C0F1CDEAB8E7}" type="presParOf" srcId="{86990F59-03A4-4BCB-A0FF-3FBDD59A649D}" destId="{4FE36292-8E35-4C02-9838-476E501EE5BA}" srcOrd="0" destOrd="0" presId="urn:microsoft.com/office/officeart/2011/layout/TabList"/>
    <dgm:cxn modelId="{CBEA1451-D4CF-4207-AE8E-2E53FBEC6700}" type="presParOf" srcId="{4FE36292-8E35-4C02-9838-476E501EE5BA}" destId="{920D51C6-4A00-4AFB-936D-2213D50778C0}" srcOrd="0" destOrd="0" presId="urn:microsoft.com/office/officeart/2011/layout/TabList"/>
    <dgm:cxn modelId="{F51B2CB7-5B2E-4AB1-BC00-B082B6A26772}" type="presParOf" srcId="{4FE36292-8E35-4C02-9838-476E501EE5BA}" destId="{FE52609C-BE4B-425B-B53C-05561002FCD7}" srcOrd="1" destOrd="0" presId="urn:microsoft.com/office/officeart/2011/layout/TabList"/>
    <dgm:cxn modelId="{A7C696A0-AF05-4012-85A9-8C7D2896B056}" type="presParOf" srcId="{4FE36292-8E35-4C02-9838-476E501EE5BA}" destId="{FC78BC6D-4710-4EF3-ABAD-E56AC6D022A7}" srcOrd="2" destOrd="0" presId="urn:microsoft.com/office/officeart/2011/layout/TabList"/>
    <dgm:cxn modelId="{D8009513-F744-408A-8455-D8031DFDE89A}" type="presParOf" srcId="{86990F59-03A4-4BCB-A0FF-3FBDD59A649D}" destId="{125A93AA-EE2D-4C7B-B378-F1043B86AC47}" srcOrd="1" destOrd="0" presId="urn:microsoft.com/office/officeart/2011/layout/TabList"/>
    <dgm:cxn modelId="{78272633-4C36-407F-8314-8E7B3C208824}" type="presParOf" srcId="{86990F59-03A4-4BCB-A0FF-3FBDD59A649D}" destId="{44C9CD20-A925-4079-88B1-9DBB3A3FCA20}" srcOrd="2" destOrd="0" presId="urn:microsoft.com/office/officeart/2011/layout/TabList"/>
    <dgm:cxn modelId="{4BD5B390-58D6-4AFF-B908-273E8705A997}" type="presParOf" srcId="{44C9CD20-A925-4079-88B1-9DBB3A3FCA20}" destId="{C37D8609-2A99-4E7B-8EAC-BCA3FC0FA4E7}" srcOrd="0" destOrd="0" presId="urn:microsoft.com/office/officeart/2011/layout/TabList"/>
    <dgm:cxn modelId="{92880A35-B7A8-416F-AF52-7CD3EEDAE2E2}" type="presParOf" srcId="{44C9CD20-A925-4079-88B1-9DBB3A3FCA20}" destId="{DA204DA2-A865-43C5-BF38-80312070C9E5}" srcOrd="1" destOrd="0" presId="urn:microsoft.com/office/officeart/2011/layout/TabList"/>
    <dgm:cxn modelId="{95520031-58D4-48BD-AF2C-1412543C3915}" type="presParOf" srcId="{44C9CD20-A925-4079-88B1-9DBB3A3FCA20}" destId="{16ABBBFB-2E68-41C8-9EDF-7173E3EF7552}" srcOrd="2" destOrd="0" presId="urn:microsoft.com/office/officeart/2011/layout/TabList"/>
    <dgm:cxn modelId="{8EFD6344-697C-4328-BB8C-FFABAB1766C5}" type="presParOf" srcId="{86990F59-03A4-4BCB-A0FF-3FBDD59A649D}" destId="{D35848CD-E25A-4215-BEBA-A8AC1E5484C3}" srcOrd="3" destOrd="0" presId="urn:microsoft.com/office/officeart/2011/layout/TabList"/>
    <dgm:cxn modelId="{68522875-9911-4567-AD03-B13AE41F850E}" type="presParOf" srcId="{86990F59-03A4-4BCB-A0FF-3FBDD59A649D}" destId="{ED3AD612-D15C-4BB7-BF87-1F88D66B40C2}" srcOrd="4" destOrd="0" presId="urn:microsoft.com/office/officeart/2011/layout/TabList"/>
    <dgm:cxn modelId="{6D852CA1-E6A0-4382-A2CD-DDAC39C2EB03}" type="presParOf" srcId="{ED3AD612-D15C-4BB7-BF87-1F88D66B40C2}" destId="{15D2B36D-95DA-4D17-B384-0D36A08863AA}" srcOrd="0" destOrd="0" presId="urn:microsoft.com/office/officeart/2011/layout/TabList"/>
    <dgm:cxn modelId="{919CD3D9-CE84-4585-9DC0-DF47223405AF}" type="presParOf" srcId="{ED3AD612-D15C-4BB7-BF87-1F88D66B40C2}" destId="{9D240CE1-C8E6-40F2-9EF4-06B1CA124DD5}" srcOrd="1" destOrd="0" presId="urn:microsoft.com/office/officeart/2011/layout/TabList"/>
    <dgm:cxn modelId="{C2D159A6-93A7-483C-B5DB-D674D407BA7D}" type="presParOf" srcId="{ED3AD612-D15C-4BB7-BF87-1F88D66B40C2}" destId="{27C36B66-FBD1-43C3-83FE-80C884851EB0}" srcOrd="2" destOrd="0" presId="urn:microsoft.com/office/officeart/2011/layout/TabList"/>
    <dgm:cxn modelId="{9579B6D8-092C-4173-ACC5-4BFA9668E3A8}" type="presParOf" srcId="{86990F59-03A4-4BCB-A0FF-3FBDD59A649D}" destId="{CFCE90B5-6CCA-42F5-A644-AE837A587E2F}" srcOrd="5" destOrd="0" presId="urn:microsoft.com/office/officeart/2011/layout/TabList"/>
    <dgm:cxn modelId="{72B2D42E-49CA-44F5-9DBA-B9CC1E92BA3F}" type="presParOf" srcId="{86990F59-03A4-4BCB-A0FF-3FBDD59A649D}" destId="{CC030CAD-DD08-4359-9052-784E96391372}" srcOrd="6" destOrd="0" presId="urn:microsoft.com/office/officeart/2011/layout/TabList"/>
    <dgm:cxn modelId="{7B2F32AA-8D7F-4497-A05E-3169D6C69258}" type="presParOf" srcId="{CC030CAD-DD08-4359-9052-784E96391372}" destId="{3ABB19A3-A09C-4C96-A7B0-1B0C09CE6274}" srcOrd="0" destOrd="0" presId="urn:microsoft.com/office/officeart/2011/layout/TabList"/>
    <dgm:cxn modelId="{D37A773B-66EF-45BE-A5F6-B39B196F2D3A}" type="presParOf" srcId="{CC030CAD-DD08-4359-9052-784E96391372}" destId="{94AE5BB2-509D-4DAC-BE8C-7E3033A8A693}" srcOrd="1" destOrd="0" presId="urn:microsoft.com/office/officeart/2011/layout/TabList"/>
    <dgm:cxn modelId="{62D95383-5656-4EE9-A3D6-290B66C42CF5}" type="presParOf" srcId="{CC030CAD-DD08-4359-9052-784E96391372}" destId="{C2ACD38E-A17D-4539-ADDB-3E2913930D6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9486C-C924-423C-B3E8-E9ADD752EA4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A949CB-CB4C-43C3-85DA-E83C183B1A9F}">
      <dgm:prSet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memungkinkan</a:t>
          </a:r>
          <a:r>
            <a:rPr lang="en-US" dirty="0"/>
            <a:t> </a:t>
          </a:r>
          <a:r>
            <a:rPr lang="en-US" dirty="0" err="1"/>
            <a:t>transmisi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cepat</a:t>
          </a:r>
          <a:r>
            <a:rPr lang="en-US" dirty="0"/>
            <a:t> </a:t>
          </a:r>
          <a:r>
            <a:rPr lang="en-US" dirty="0" err="1"/>
            <a:t>daripada</a:t>
          </a:r>
          <a:r>
            <a:rPr lang="en-US" dirty="0"/>
            <a:t> media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tradisional</a:t>
          </a:r>
          <a:r>
            <a:rPr lang="en-US" dirty="0"/>
            <a:t>.</a:t>
          </a:r>
        </a:p>
      </dgm:t>
    </dgm:pt>
    <dgm:pt modelId="{B42ADCB6-4DE9-43D9-864C-20AAB3018F58}" type="parTrans" cxnId="{135B19D7-E9CA-4860-9AB1-F52CB6EA2E66}">
      <dgm:prSet/>
      <dgm:spPr/>
      <dgm:t>
        <a:bodyPr/>
        <a:lstStyle/>
        <a:p>
          <a:endParaRPr lang="en-US"/>
        </a:p>
      </dgm:t>
    </dgm:pt>
    <dgm:pt modelId="{0BBCEAB7-CA19-4663-AF46-479A11E8246A}" type="sibTrans" cxnId="{135B19D7-E9CA-4860-9AB1-F52CB6EA2E66}">
      <dgm:prSet/>
      <dgm:spPr/>
      <dgm:t>
        <a:bodyPr/>
        <a:lstStyle/>
        <a:p>
          <a:endParaRPr lang="en-US"/>
        </a:p>
      </dgm:t>
    </dgm:pt>
    <dgm:pt modelId="{EFF6D65F-F344-4037-8EE2-CB92F83E8642}">
      <dgm:prSet/>
      <dgm:spPr/>
      <dgm:t>
        <a:bodyPr/>
        <a:lstStyle/>
        <a:p>
          <a:r>
            <a:rPr lang="en-US"/>
            <a:t>Teknologi baru ini sering memungkinkan komunikasi di antara para peserta yang tersebar secara geografis. </a:t>
          </a:r>
        </a:p>
      </dgm:t>
    </dgm:pt>
    <dgm:pt modelId="{FFF1B0F4-018D-4829-8E81-E040B8F7F686}" type="parTrans" cxnId="{A94BAD1F-FEF6-4F71-B454-3DBFBB6B9E60}">
      <dgm:prSet/>
      <dgm:spPr/>
      <dgm:t>
        <a:bodyPr/>
        <a:lstStyle/>
        <a:p>
          <a:endParaRPr lang="en-US"/>
        </a:p>
      </dgm:t>
    </dgm:pt>
    <dgm:pt modelId="{ED9F1747-48F0-4F98-8438-7A9C4D9EE317}" type="sibTrans" cxnId="{A94BAD1F-FEF6-4F71-B454-3DBFBB6B9E60}">
      <dgm:prSet/>
      <dgm:spPr/>
      <dgm:t>
        <a:bodyPr/>
        <a:lstStyle/>
        <a:p>
          <a:endParaRPr lang="en-US"/>
        </a:p>
      </dgm:t>
    </dgm:pt>
    <dgm:pt modelId="{0B4FE518-E292-4C76-8FE6-0460C47BE959}">
      <dgm:prSet/>
      <dgm:spPr/>
      <dgm:t>
        <a:bodyPr/>
        <a:lstStyle/>
        <a:p>
          <a:r>
            <a:rPr lang="en-US"/>
            <a:t>Teknologi baru memungkinkan komunikasi dengan perbedaan waktu</a:t>
          </a:r>
        </a:p>
      </dgm:t>
    </dgm:pt>
    <dgm:pt modelId="{4251C368-18A1-4B51-9F6B-0BEDDF22F593}" type="parTrans" cxnId="{A2A78475-D62B-4438-A3FD-470368C7B98E}">
      <dgm:prSet/>
      <dgm:spPr/>
      <dgm:t>
        <a:bodyPr/>
        <a:lstStyle/>
        <a:p>
          <a:endParaRPr lang="en-US"/>
        </a:p>
      </dgm:t>
    </dgm:pt>
    <dgm:pt modelId="{314EC395-D6E7-477B-B87D-324991F7732B}" type="sibTrans" cxnId="{A2A78475-D62B-4438-A3FD-470368C7B98E}">
      <dgm:prSet/>
      <dgm:spPr/>
      <dgm:t>
        <a:bodyPr/>
        <a:lstStyle/>
        <a:p>
          <a:endParaRPr lang="en-US"/>
        </a:p>
      </dgm:t>
    </dgm:pt>
    <dgm:pt modelId="{BF0A1A72-038B-4804-952C-7F55B836E96E}" type="pres">
      <dgm:prSet presAssocID="{5369486C-C924-423C-B3E8-E9ADD752EA4E}" presName="linear" presStyleCnt="0">
        <dgm:presLayoutVars>
          <dgm:animLvl val="lvl"/>
          <dgm:resizeHandles val="exact"/>
        </dgm:presLayoutVars>
      </dgm:prSet>
      <dgm:spPr/>
    </dgm:pt>
    <dgm:pt modelId="{A32D617F-4284-44B1-95EB-60C0A142C38A}" type="pres">
      <dgm:prSet presAssocID="{83A949CB-CB4C-43C3-85DA-E83C183B1A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FD5116-58E6-4C2A-94FA-5D8F71FD109A}" type="pres">
      <dgm:prSet presAssocID="{0BBCEAB7-CA19-4663-AF46-479A11E8246A}" presName="spacer" presStyleCnt="0"/>
      <dgm:spPr/>
    </dgm:pt>
    <dgm:pt modelId="{527E41B7-43CB-4DCD-A512-18EB969D0943}" type="pres">
      <dgm:prSet presAssocID="{EFF6D65F-F344-4037-8EE2-CB92F83E86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C6353D-8EE6-415A-8BE7-09807B4DE361}" type="pres">
      <dgm:prSet presAssocID="{ED9F1747-48F0-4F98-8438-7A9C4D9EE317}" presName="spacer" presStyleCnt="0"/>
      <dgm:spPr/>
    </dgm:pt>
    <dgm:pt modelId="{A92969F7-8380-448E-8BA8-3419BA8A8DA7}" type="pres">
      <dgm:prSet presAssocID="{0B4FE518-E292-4C76-8FE6-0460C47BE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4BAD1F-FEF6-4F71-B454-3DBFBB6B9E60}" srcId="{5369486C-C924-423C-B3E8-E9ADD752EA4E}" destId="{EFF6D65F-F344-4037-8EE2-CB92F83E8642}" srcOrd="1" destOrd="0" parTransId="{FFF1B0F4-018D-4829-8E81-E040B8F7F686}" sibTransId="{ED9F1747-48F0-4F98-8438-7A9C4D9EE317}"/>
    <dgm:cxn modelId="{29175E5C-C83B-43BB-89BC-78FDA5AAA51F}" type="presOf" srcId="{83A949CB-CB4C-43C3-85DA-E83C183B1A9F}" destId="{A32D617F-4284-44B1-95EB-60C0A142C38A}" srcOrd="0" destOrd="0" presId="urn:microsoft.com/office/officeart/2005/8/layout/vList2"/>
    <dgm:cxn modelId="{A472CC69-4FB6-47A2-892C-EA1027A74E8B}" type="presOf" srcId="{EFF6D65F-F344-4037-8EE2-CB92F83E8642}" destId="{527E41B7-43CB-4DCD-A512-18EB969D0943}" srcOrd="0" destOrd="0" presId="urn:microsoft.com/office/officeart/2005/8/layout/vList2"/>
    <dgm:cxn modelId="{BE33DD6A-62A9-41A1-9318-4497B2E55D98}" type="presOf" srcId="{0B4FE518-E292-4C76-8FE6-0460C47BE959}" destId="{A92969F7-8380-448E-8BA8-3419BA8A8DA7}" srcOrd="0" destOrd="0" presId="urn:microsoft.com/office/officeart/2005/8/layout/vList2"/>
    <dgm:cxn modelId="{A2A78475-D62B-4438-A3FD-470368C7B98E}" srcId="{5369486C-C924-423C-B3E8-E9ADD752EA4E}" destId="{0B4FE518-E292-4C76-8FE6-0460C47BE959}" srcOrd="2" destOrd="0" parTransId="{4251C368-18A1-4B51-9F6B-0BEDDF22F593}" sibTransId="{314EC395-D6E7-477B-B87D-324991F7732B}"/>
    <dgm:cxn modelId="{2F16BAB6-2E95-4A13-84AE-82CCF7BE6BD6}" type="presOf" srcId="{5369486C-C924-423C-B3E8-E9ADD752EA4E}" destId="{BF0A1A72-038B-4804-952C-7F55B836E96E}" srcOrd="0" destOrd="0" presId="urn:microsoft.com/office/officeart/2005/8/layout/vList2"/>
    <dgm:cxn modelId="{135B19D7-E9CA-4860-9AB1-F52CB6EA2E66}" srcId="{5369486C-C924-423C-B3E8-E9ADD752EA4E}" destId="{83A949CB-CB4C-43C3-85DA-E83C183B1A9F}" srcOrd="0" destOrd="0" parTransId="{B42ADCB6-4DE9-43D9-864C-20AAB3018F58}" sibTransId="{0BBCEAB7-CA19-4663-AF46-479A11E8246A}"/>
    <dgm:cxn modelId="{9FD9A189-511A-42CB-9A4E-78D15D99E7EC}" type="presParOf" srcId="{BF0A1A72-038B-4804-952C-7F55B836E96E}" destId="{A32D617F-4284-44B1-95EB-60C0A142C38A}" srcOrd="0" destOrd="0" presId="urn:microsoft.com/office/officeart/2005/8/layout/vList2"/>
    <dgm:cxn modelId="{A65431A6-F81F-4370-BABC-C586C96DBA20}" type="presParOf" srcId="{BF0A1A72-038B-4804-952C-7F55B836E96E}" destId="{70FD5116-58E6-4C2A-94FA-5D8F71FD109A}" srcOrd="1" destOrd="0" presId="urn:microsoft.com/office/officeart/2005/8/layout/vList2"/>
    <dgm:cxn modelId="{260A9EFE-BD7A-4CBC-8B36-1FFC6E031510}" type="presParOf" srcId="{BF0A1A72-038B-4804-952C-7F55B836E96E}" destId="{527E41B7-43CB-4DCD-A512-18EB969D0943}" srcOrd="2" destOrd="0" presId="urn:microsoft.com/office/officeart/2005/8/layout/vList2"/>
    <dgm:cxn modelId="{A7D41EEA-12AA-4C3A-BDC2-EDFF5A7101AC}" type="presParOf" srcId="{BF0A1A72-038B-4804-952C-7F55B836E96E}" destId="{76C6353D-8EE6-415A-8BE7-09807B4DE361}" srcOrd="3" destOrd="0" presId="urn:microsoft.com/office/officeart/2005/8/layout/vList2"/>
    <dgm:cxn modelId="{96CE7107-0EC0-4EAC-9094-2F63AA279BF7}" type="presParOf" srcId="{BF0A1A72-038B-4804-952C-7F55B836E96E}" destId="{A92969F7-8380-448E-8BA8-3419BA8A8D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115F93-9812-4256-8CB2-C17513D6659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31C9A0C-1B40-46C4-973B-F9C81E71CB62}">
      <dgm:prSet/>
      <dgm:spPr/>
      <dgm:t>
        <a:bodyPr/>
        <a:lstStyle/>
        <a:p>
          <a:r>
            <a:rPr lang="en-US"/>
            <a:t>Model Kekayaan Media </a:t>
          </a:r>
        </a:p>
      </dgm:t>
    </dgm:pt>
    <dgm:pt modelId="{D3126870-14C3-43CA-B116-E13E8A5B2F9B}" type="parTrans" cxnId="{F9E4D03F-3D1D-4C4C-8319-6DECE40F6492}">
      <dgm:prSet/>
      <dgm:spPr/>
      <dgm:t>
        <a:bodyPr/>
        <a:lstStyle/>
        <a:p>
          <a:endParaRPr lang="en-US"/>
        </a:p>
      </dgm:t>
    </dgm:pt>
    <dgm:pt modelId="{A329A830-1BC2-4406-9CFF-170C6C80473D}" type="sibTrans" cxnId="{F9E4D03F-3D1D-4C4C-8319-6DECE40F6492}">
      <dgm:prSet/>
      <dgm:spPr/>
      <dgm:t>
        <a:bodyPr/>
        <a:lstStyle/>
        <a:p>
          <a:endParaRPr lang="en-US"/>
        </a:p>
      </dgm:t>
    </dgm:pt>
    <dgm:pt modelId="{5DE3CD08-0864-4A52-A24E-0DC700E6945B}">
      <dgm:prSet/>
      <dgm:spPr/>
      <dgm:t>
        <a:bodyPr/>
        <a:lstStyle/>
        <a:p>
          <a:r>
            <a:rPr lang="en-US"/>
            <a:t>Model Pemrosesan Informasi Sosial</a:t>
          </a:r>
        </a:p>
      </dgm:t>
    </dgm:pt>
    <dgm:pt modelId="{3C2022DF-2172-4790-978B-8E128991731F}" type="parTrans" cxnId="{64A44A16-79FE-479A-9103-639DB42737CD}">
      <dgm:prSet/>
      <dgm:spPr/>
      <dgm:t>
        <a:bodyPr/>
        <a:lstStyle/>
        <a:p>
          <a:endParaRPr lang="en-US"/>
        </a:p>
      </dgm:t>
    </dgm:pt>
    <dgm:pt modelId="{B578AE11-E250-4F6C-8AE5-7822C9C27DB7}" type="sibTrans" cxnId="{64A44A16-79FE-479A-9103-639DB42737CD}">
      <dgm:prSet/>
      <dgm:spPr/>
      <dgm:t>
        <a:bodyPr/>
        <a:lstStyle/>
        <a:p>
          <a:endParaRPr lang="en-US"/>
        </a:p>
      </dgm:t>
    </dgm:pt>
    <dgm:pt modelId="{777C86EA-D024-4FD9-933E-0605C7C5B304}">
      <dgm:prSet/>
      <dgm:spPr/>
      <dgm:t>
        <a:bodyPr/>
        <a:lstStyle/>
        <a:p>
          <a:r>
            <a:rPr lang="en-US" dirty="0"/>
            <a:t>Model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Penggunaan</a:t>
          </a:r>
          <a:r>
            <a:rPr lang="en-US" dirty="0"/>
            <a:t> Media</a:t>
          </a:r>
        </a:p>
      </dgm:t>
    </dgm:pt>
    <dgm:pt modelId="{B6841117-61D0-47B4-9EBE-5E34ADA44B2D}" type="parTrans" cxnId="{C0720147-1865-4DE6-87BD-BE6320D57016}">
      <dgm:prSet/>
      <dgm:spPr/>
      <dgm:t>
        <a:bodyPr/>
        <a:lstStyle/>
        <a:p>
          <a:endParaRPr lang="en-US"/>
        </a:p>
      </dgm:t>
    </dgm:pt>
    <dgm:pt modelId="{A4D7FBC6-603F-4BCA-A63D-9481C7D2FB25}" type="sibTrans" cxnId="{C0720147-1865-4DE6-87BD-BE6320D57016}">
      <dgm:prSet/>
      <dgm:spPr/>
      <dgm:t>
        <a:bodyPr/>
        <a:lstStyle/>
        <a:p>
          <a:endParaRPr lang="en-US"/>
        </a:p>
      </dgm:t>
    </dgm:pt>
    <dgm:pt modelId="{AA69E853-91B4-42DD-ABB4-1BA60D76ADC7}" type="pres">
      <dgm:prSet presAssocID="{66115F93-9812-4256-8CB2-C17513D6659F}" presName="diagram" presStyleCnt="0">
        <dgm:presLayoutVars>
          <dgm:dir/>
          <dgm:resizeHandles val="exact"/>
        </dgm:presLayoutVars>
      </dgm:prSet>
      <dgm:spPr/>
    </dgm:pt>
    <dgm:pt modelId="{92DE91E7-66C9-405F-9853-53E074B02DC3}" type="pres">
      <dgm:prSet presAssocID="{831C9A0C-1B40-46C4-973B-F9C81E71CB62}" presName="node" presStyleLbl="node1" presStyleIdx="0" presStyleCnt="3">
        <dgm:presLayoutVars>
          <dgm:bulletEnabled val="1"/>
        </dgm:presLayoutVars>
      </dgm:prSet>
      <dgm:spPr/>
    </dgm:pt>
    <dgm:pt modelId="{A134F58E-B8F8-409E-BD10-2C4A4C5AC7BA}" type="pres">
      <dgm:prSet presAssocID="{A329A830-1BC2-4406-9CFF-170C6C80473D}" presName="sibTrans" presStyleCnt="0"/>
      <dgm:spPr/>
    </dgm:pt>
    <dgm:pt modelId="{58C2827C-12FD-4549-A19B-6C5C90888330}" type="pres">
      <dgm:prSet presAssocID="{5DE3CD08-0864-4A52-A24E-0DC700E6945B}" presName="node" presStyleLbl="node1" presStyleIdx="1" presStyleCnt="3">
        <dgm:presLayoutVars>
          <dgm:bulletEnabled val="1"/>
        </dgm:presLayoutVars>
      </dgm:prSet>
      <dgm:spPr/>
    </dgm:pt>
    <dgm:pt modelId="{E76399F2-42CA-4DD0-BD02-12973998F45F}" type="pres">
      <dgm:prSet presAssocID="{B578AE11-E250-4F6C-8AE5-7822C9C27DB7}" presName="sibTrans" presStyleCnt="0"/>
      <dgm:spPr/>
    </dgm:pt>
    <dgm:pt modelId="{6DE41C29-0F35-4E70-8D34-22A842AA1CEA}" type="pres">
      <dgm:prSet presAssocID="{777C86EA-D024-4FD9-933E-0605C7C5B304}" presName="node" presStyleLbl="node1" presStyleIdx="2" presStyleCnt="3">
        <dgm:presLayoutVars>
          <dgm:bulletEnabled val="1"/>
        </dgm:presLayoutVars>
      </dgm:prSet>
      <dgm:spPr/>
    </dgm:pt>
  </dgm:ptLst>
  <dgm:cxnLst>
    <dgm:cxn modelId="{7D80F602-3276-4B34-9521-05DE6C7BC0EF}" type="presOf" srcId="{777C86EA-D024-4FD9-933E-0605C7C5B304}" destId="{6DE41C29-0F35-4E70-8D34-22A842AA1CEA}" srcOrd="0" destOrd="0" presId="urn:microsoft.com/office/officeart/2005/8/layout/default"/>
    <dgm:cxn modelId="{64A44A16-79FE-479A-9103-639DB42737CD}" srcId="{66115F93-9812-4256-8CB2-C17513D6659F}" destId="{5DE3CD08-0864-4A52-A24E-0DC700E6945B}" srcOrd="1" destOrd="0" parTransId="{3C2022DF-2172-4790-978B-8E128991731F}" sibTransId="{B578AE11-E250-4F6C-8AE5-7822C9C27DB7}"/>
    <dgm:cxn modelId="{F9E4D03F-3D1D-4C4C-8319-6DECE40F6492}" srcId="{66115F93-9812-4256-8CB2-C17513D6659F}" destId="{831C9A0C-1B40-46C4-973B-F9C81E71CB62}" srcOrd="0" destOrd="0" parTransId="{D3126870-14C3-43CA-B116-E13E8A5B2F9B}" sibTransId="{A329A830-1BC2-4406-9CFF-170C6C80473D}"/>
    <dgm:cxn modelId="{C0720147-1865-4DE6-87BD-BE6320D57016}" srcId="{66115F93-9812-4256-8CB2-C17513D6659F}" destId="{777C86EA-D024-4FD9-933E-0605C7C5B304}" srcOrd="2" destOrd="0" parTransId="{B6841117-61D0-47B4-9EBE-5E34ADA44B2D}" sibTransId="{A4D7FBC6-603F-4BCA-A63D-9481C7D2FB25}"/>
    <dgm:cxn modelId="{FD597FA7-6EE3-441B-8BBF-C9C59F2911F4}" type="presOf" srcId="{66115F93-9812-4256-8CB2-C17513D6659F}" destId="{AA69E853-91B4-42DD-ABB4-1BA60D76ADC7}" srcOrd="0" destOrd="0" presId="urn:microsoft.com/office/officeart/2005/8/layout/default"/>
    <dgm:cxn modelId="{1A8893CA-E484-44A6-9FF1-81673660750D}" type="presOf" srcId="{831C9A0C-1B40-46C4-973B-F9C81E71CB62}" destId="{92DE91E7-66C9-405F-9853-53E074B02DC3}" srcOrd="0" destOrd="0" presId="urn:microsoft.com/office/officeart/2005/8/layout/default"/>
    <dgm:cxn modelId="{E697E8F1-1A75-4CCC-916C-5F15D7BDDF66}" type="presOf" srcId="{5DE3CD08-0864-4A52-A24E-0DC700E6945B}" destId="{58C2827C-12FD-4549-A19B-6C5C90888330}" srcOrd="0" destOrd="0" presId="urn:microsoft.com/office/officeart/2005/8/layout/default"/>
    <dgm:cxn modelId="{15A44A0A-94AD-4AEA-B64E-2732AFD2978B}" type="presParOf" srcId="{AA69E853-91B4-42DD-ABB4-1BA60D76ADC7}" destId="{92DE91E7-66C9-405F-9853-53E074B02DC3}" srcOrd="0" destOrd="0" presId="urn:microsoft.com/office/officeart/2005/8/layout/default"/>
    <dgm:cxn modelId="{590419E8-E388-4853-B101-99B3D2D731B2}" type="presParOf" srcId="{AA69E853-91B4-42DD-ABB4-1BA60D76ADC7}" destId="{A134F58E-B8F8-409E-BD10-2C4A4C5AC7BA}" srcOrd="1" destOrd="0" presId="urn:microsoft.com/office/officeart/2005/8/layout/default"/>
    <dgm:cxn modelId="{59FE2862-88DB-4ECE-9EBB-18F2D016AA29}" type="presParOf" srcId="{AA69E853-91B4-42DD-ABB4-1BA60D76ADC7}" destId="{58C2827C-12FD-4549-A19B-6C5C90888330}" srcOrd="2" destOrd="0" presId="urn:microsoft.com/office/officeart/2005/8/layout/default"/>
    <dgm:cxn modelId="{809B8D84-0112-4CF8-B586-7839B20926AB}" type="presParOf" srcId="{AA69E853-91B4-42DD-ABB4-1BA60D76ADC7}" destId="{E76399F2-42CA-4DD0-BD02-12973998F45F}" srcOrd="3" destOrd="0" presId="urn:microsoft.com/office/officeart/2005/8/layout/default"/>
    <dgm:cxn modelId="{D4046416-A761-42DB-A934-3481E403421C}" type="presParOf" srcId="{AA69E853-91B4-42DD-ABB4-1BA60D76ADC7}" destId="{6DE41C29-0F35-4E70-8D34-22A842AA1C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FD487F-5518-4F8E-B69C-6B5E7DEEBCE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314B91C-EBD3-4A63-BA53-53B3A9FFB74A}">
      <dgm:prSet/>
      <dgm:spPr/>
      <dgm:t>
        <a:bodyPr/>
        <a:lstStyle/>
        <a:p>
          <a:r>
            <a:rPr lang="en-US"/>
            <a:t>Model perluasan dari model kekayaan media</a:t>
          </a:r>
        </a:p>
      </dgm:t>
    </dgm:pt>
    <dgm:pt modelId="{DF793A01-A138-4089-A0BE-C49EEA030C32}" type="parTrans" cxnId="{B3257A5E-788C-4629-BCF4-E706ED40939B}">
      <dgm:prSet/>
      <dgm:spPr/>
      <dgm:t>
        <a:bodyPr/>
        <a:lstStyle/>
        <a:p>
          <a:endParaRPr lang="en-US"/>
        </a:p>
      </dgm:t>
    </dgm:pt>
    <dgm:pt modelId="{27915FFF-BE0B-49B9-BEEB-F0A482C79056}" type="sibTrans" cxnId="{B3257A5E-788C-4629-BCF4-E706ED40939B}">
      <dgm:prSet/>
      <dgm:spPr/>
      <dgm:t>
        <a:bodyPr/>
        <a:lstStyle/>
        <a:p>
          <a:endParaRPr lang="en-US"/>
        </a:p>
      </dgm:t>
    </dgm:pt>
    <dgm:pt modelId="{1148433A-6358-46F3-ACEE-252CF25ABBAE}">
      <dgm:prSet/>
      <dgm:spPr/>
      <dgm:t>
        <a:bodyPr/>
        <a:lstStyle/>
        <a:p>
          <a:r>
            <a:rPr lang="en-US"/>
            <a:t>Penggunaan teknologi komunikasi sebagai fungsi kompleks dari </a:t>
          </a:r>
        </a:p>
      </dgm:t>
    </dgm:pt>
    <dgm:pt modelId="{9242FFB4-B52C-47B5-989E-0A7A80C51B65}" type="parTrans" cxnId="{815779F3-35DE-4DE2-83DF-AFFE09A8DA90}">
      <dgm:prSet/>
      <dgm:spPr/>
      <dgm:t>
        <a:bodyPr/>
        <a:lstStyle/>
        <a:p>
          <a:endParaRPr lang="en-US"/>
        </a:p>
      </dgm:t>
    </dgm:pt>
    <dgm:pt modelId="{2848D20E-4184-435F-BD08-F7AAAB90AAC5}" type="sibTrans" cxnId="{815779F3-35DE-4DE2-83DF-AFFE09A8DA90}">
      <dgm:prSet/>
      <dgm:spPr/>
      <dgm:t>
        <a:bodyPr/>
        <a:lstStyle/>
        <a:p>
          <a:endParaRPr lang="en-US"/>
        </a:p>
      </dgm:t>
    </dgm:pt>
    <dgm:pt modelId="{059145C3-FA66-402F-9ED1-6986B4EF4875}">
      <dgm:prSet/>
      <dgm:spPr/>
      <dgm:t>
        <a:bodyPr/>
        <a:lstStyle/>
        <a:p>
          <a:r>
            <a:rPr lang="en-US"/>
            <a:t>(1) karakteristik obyektif dari tugas dan media</a:t>
          </a:r>
        </a:p>
      </dgm:t>
    </dgm:pt>
    <dgm:pt modelId="{DA72D32C-FE93-43D5-B576-EF2856FF0EA9}" type="parTrans" cxnId="{629ABB9E-46A7-41E2-9033-528033E67DD8}">
      <dgm:prSet/>
      <dgm:spPr/>
      <dgm:t>
        <a:bodyPr/>
        <a:lstStyle/>
        <a:p>
          <a:endParaRPr lang="en-US"/>
        </a:p>
      </dgm:t>
    </dgm:pt>
    <dgm:pt modelId="{C86095CE-A1C7-4ADD-993E-913E3E0F7D7B}" type="sibTrans" cxnId="{629ABB9E-46A7-41E2-9033-528033E67DD8}">
      <dgm:prSet/>
      <dgm:spPr/>
      <dgm:t>
        <a:bodyPr/>
        <a:lstStyle/>
        <a:p>
          <a:endParaRPr lang="en-US"/>
        </a:p>
      </dgm:t>
    </dgm:pt>
    <dgm:pt modelId="{8F5F4FA8-1768-4AB0-A74D-F4DCEBA7A5B7}">
      <dgm:prSet/>
      <dgm:spPr/>
      <dgm:t>
        <a:bodyPr/>
        <a:lstStyle/>
        <a:p>
          <a:r>
            <a:rPr lang="en-US"/>
            <a:t>(2) pengalaman dan pengetahuan masa lalu</a:t>
          </a:r>
        </a:p>
      </dgm:t>
    </dgm:pt>
    <dgm:pt modelId="{5AD4F41A-5084-4926-A0D8-6992EB7451EE}" type="parTrans" cxnId="{DB6538F7-8D00-4BB8-BC0C-B22A192E05F2}">
      <dgm:prSet/>
      <dgm:spPr/>
      <dgm:t>
        <a:bodyPr/>
        <a:lstStyle/>
        <a:p>
          <a:endParaRPr lang="en-US"/>
        </a:p>
      </dgm:t>
    </dgm:pt>
    <dgm:pt modelId="{4C40758B-C565-437C-98F1-84262AE5AA60}" type="sibTrans" cxnId="{DB6538F7-8D00-4BB8-BC0C-B22A192E05F2}">
      <dgm:prSet/>
      <dgm:spPr/>
      <dgm:t>
        <a:bodyPr/>
        <a:lstStyle/>
        <a:p>
          <a:endParaRPr lang="en-US"/>
        </a:p>
      </dgm:t>
    </dgm:pt>
    <dgm:pt modelId="{AC36CA20-1B01-4F9B-ABAD-0CB418DEF13A}">
      <dgm:prSet/>
      <dgm:spPr/>
      <dgm:t>
        <a:bodyPr/>
        <a:lstStyle/>
        <a:p>
          <a:r>
            <a:rPr lang="en-US"/>
            <a:t>(3) perbedaan individual</a:t>
          </a:r>
        </a:p>
      </dgm:t>
    </dgm:pt>
    <dgm:pt modelId="{2EC8B776-6A1B-4FC4-A614-1510995128D5}" type="parTrans" cxnId="{65F37630-BEAD-492F-96AC-6CE181FF66BF}">
      <dgm:prSet/>
      <dgm:spPr/>
      <dgm:t>
        <a:bodyPr/>
        <a:lstStyle/>
        <a:p>
          <a:endParaRPr lang="en-US"/>
        </a:p>
      </dgm:t>
    </dgm:pt>
    <dgm:pt modelId="{F9D9832C-A253-4222-AB93-EB74C2F21148}" type="sibTrans" cxnId="{65F37630-BEAD-492F-96AC-6CE181FF66BF}">
      <dgm:prSet/>
      <dgm:spPr/>
      <dgm:t>
        <a:bodyPr/>
        <a:lstStyle/>
        <a:p>
          <a:endParaRPr lang="en-US"/>
        </a:p>
      </dgm:t>
    </dgm:pt>
    <dgm:pt modelId="{BA0B27EB-AD31-4637-8D96-ED6C63EA6AB5}">
      <dgm:prSet/>
      <dgm:spPr/>
      <dgm:t>
        <a:bodyPr/>
        <a:lstStyle/>
        <a:p>
          <a:r>
            <a:rPr lang="en-US"/>
            <a:t>(4) Informasi sosial </a:t>
          </a:r>
        </a:p>
      </dgm:t>
    </dgm:pt>
    <dgm:pt modelId="{D5E652B4-810B-4CC7-9322-D4E7B6A8C335}" type="parTrans" cxnId="{A798660B-CD46-43DD-9E66-2A2AB1123E69}">
      <dgm:prSet/>
      <dgm:spPr/>
      <dgm:t>
        <a:bodyPr/>
        <a:lstStyle/>
        <a:p>
          <a:endParaRPr lang="en-US"/>
        </a:p>
      </dgm:t>
    </dgm:pt>
    <dgm:pt modelId="{3D4089B6-A798-422E-BFD8-222EE1EF836F}" type="sibTrans" cxnId="{A798660B-CD46-43DD-9E66-2A2AB1123E69}">
      <dgm:prSet/>
      <dgm:spPr/>
      <dgm:t>
        <a:bodyPr/>
        <a:lstStyle/>
        <a:p>
          <a:endParaRPr lang="en-US"/>
        </a:p>
      </dgm:t>
    </dgm:pt>
    <dgm:pt modelId="{A6C1E850-D772-46D3-AE67-4502CFD77F83}" type="pres">
      <dgm:prSet presAssocID="{F0FD487F-5518-4F8E-B69C-6B5E7DEEBCEF}" presName="linear" presStyleCnt="0">
        <dgm:presLayoutVars>
          <dgm:animLvl val="lvl"/>
          <dgm:resizeHandles val="exact"/>
        </dgm:presLayoutVars>
      </dgm:prSet>
      <dgm:spPr/>
    </dgm:pt>
    <dgm:pt modelId="{33315459-099F-4E53-BC5F-4FBADA895977}" type="pres">
      <dgm:prSet presAssocID="{1314B91C-EBD3-4A63-BA53-53B3A9FFB7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FA929F-7F6A-4B03-834E-55E733EFF140}" type="pres">
      <dgm:prSet presAssocID="{27915FFF-BE0B-49B9-BEEB-F0A482C79056}" presName="spacer" presStyleCnt="0"/>
      <dgm:spPr/>
    </dgm:pt>
    <dgm:pt modelId="{396C8176-3E73-4868-8B3F-C523D499A454}" type="pres">
      <dgm:prSet presAssocID="{1148433A-6358-46F3-ACEE-252CF25ABB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D0C3D3D-EB4D-478B-8EDD-12A385C20804}" type="pres">
      <dgm:prSet presAssocID="{1148433A-6358-46F3-ACEE-252CF25ABBA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DCA5F02-E9C3-4AA0-AEBF-51CB1271A199}" type="presOf" srcId="{BA0B27EB-AD31-4637-8D96-ED6C63EA6AB5}" destId="{DD0C3D3D-EB4D-478B-8EDD-12A385C20804}" srcOrd="0" destOrd="3" presId="urn:microsoft.com/office/officeart/2005/8/layout/vList2"/>
    <dgm:cxn modelId="{A798660B-CD46-43DD-9E66-2A2AB1123E69}" srcId="{1148433A-6358-46F3-ACEE-252CF25ABBAE}" destId="{BA0B27EB-AD31-4637-8D96-ED6C63EA6AB5}" srcOrd="3" destOrd="0" parTransId="{D5E652B4-810B-4CC7-9322-D4E7B6A8C335}" sibTransId="{3D4089B6-A798-422E-BFD8-222EE1EF836F}"/>
    <dgm:cxn modelId="{6388AB1D-5935-40DD-B6D5-6CACE013A1BB}" type="presOf" srcId="{AC36CA20-1B01-4F9B-ABAD-0CB418DEF13A}" destId="{DD0C3D3D-EB4D-478B-8EDD-12A385C20804}" srcOrd="0" destOrd="2" presId="urn:microsoft.com/office/officeart/2005/8/layout/vList2"/>
    <dgm:cxn modelId="{65F37630-BEAD-492F-96AC-6CE181FF66BF}" srcId="{1148433A-6358-46F3-ACEE-252CF25ABBAE}" destId="{AC36CA20-1B01-4F9B-ABAD-0CB418DEF13A}" srcOrd="2" destOrd="0" parTransId="{2EC8B776-6A1B-4FC4-A614-1510995128D5}" sibTransId="{F9D9832C-A253-4222-AB93-EB74C2F21148}"/>
    <dgm:cxn modelId="{B3257A5E-788C-4629-BCF4-E706ED40939B}" srcId="{F0FD487F-5518-4F8E-B69C-6B5E7DEEBCEF}" destId="{1314B91C-EBD3-4A63-BA53-53B3A9FFB74A}" srcOrd="0" destOrd="0" parTransId="{DF793A01-A138-4089-A0BE-C49EEA030C32}" sibTransId="{27915FFF-BE0B-49B9-BEEB-F0A482C79056}"/>
    <dgm:cxn modelId="{6B408A6A-5F37-4F9F-934F-93830F7219BB}" type="presOf" srcId="{8F5F4FA8-1768-4AB0-A74D-F4DCEBA7A5B7}" destId="{DD0C3D3D-EB4D-478B-8EDD-12A385C20804}" srcOrd="0" destOrd="1" presId="urn:microsoft.com/office/officeart/2005/8/layout/vList2"/>
    <dgm:cxn modelId="{DE87FE4B-2FC6-445B-BD37-EF602712AFFA}" type="presOf" srcId="{F0FD487F-5518-4F8E-B69C-6B5E7DEEBCEF}" destId="{A6C1E850-D772-46D3-AE67-4502CFD77F83}" srcOrd="0" destOrd="0" presId="urn:microsoft.com/office/officeart/2005/8/layout/vList2"/>
    <dgm:cxn modelId="{629ABB9E-46A7-41E2-9033-528033E67DD8}" srcId="{1148433A-6358-46F3-ACEE-252CF25ABBAE}" destId="{059145C3-FA66-402F-9ED1-6986B4EF4875}" srcOrd="0" destOrd="0" parTransId="{DA72D32C-FE93-43D5-B576-EF2856FF0EA9}" sibTransId="{C86095CE-A1C7-4ADD-993E-913E3E0F7D7B}"/>
    <dgm:cxn modelId="{DE0334B0-9B29-4EB7-869B-7FDDAC0ADE29}" type="presOf" srcId="{1148433A-6358-46F3-ACEE-252CF25ABBAE}" destId="{396C8176-3E73-4868-8B3F-C523D499A454}" srcOrd="0" destOrd="0" presId="urn:microsoft.com/office/officeart/2005/8/layout/vList2"/>
    <dgm:cxn modelId="{AD3EB1EC-8418-44FD-B230-9DC8B1424CC4}" type="presOf" srcId="{059145C3-FA66-402F-9ED1-6986B4EF4875}" destId="{DD0C3D3D-EB4D-478B-8EDD-12A385C20804}" srcOrd="0" destOrd="0" presId="urn:microsoft.com/office/officeart/2005/8/layout/vList2"/>
    <dgm:cxn modelId="{815779F3-35DE-4DE2-83DF-AFFE09A8DA90}" srcId="{F0FD487F-5518-4F8E-B69C-6B5E7DEEBCEF}" destId="{1148433A-6358-46F3-ACEE-252CF25ABBAE}" srcOrd="1" destOrd="0" parTransId="{9242FFB4-B52C-47B5-989E-0A7A80C51B65}" sibTransId="{2848D20E-4184-435F-BD08-F7AAAB90AAC5}"/>
    <dgm:cxn modelId="{99BC2AF7-B09A-4E79-A6F3-1A946C6AEC43}" type="presOf" srcId="{1314B91C-EBD3-4A63-BA53-53B3A9FFB74A}" destId="{33315459-099F-4E53-BC5F-4FBADA895977}" srcOrd="0" destOrd="0" presId="urn:microsoft.com/office/officeart/2005/8/layout/vList2"/>
    <dgm:cxn modelId="{DB6538F7-8D00-4BB8-BC0C-B22A192E05F2}" srcId="{1148433A-6358-46F3-ACEE-252CF25ABBAE}" destId="{8F5F4FA8-1768-4AB0-A74D-F4DCEBA7A5B7}" srcOrd="1" destOrd="0" parTransId="{5AD4F41A-5084-4926-A0D8-6992EB7451EE}" sibTransId="{4C40758B-C565-437C-98F1-84262AE5AA60}"/>
    <dgm:cxn modelId="{AF779975-83A4-47F9-B4AD-BE38122DF09F}" type="presParOf" srcId="{A6C1E850-D772-46D3-AE67-4502CFD77F83}" destId="{33315459-099F-4E53-BC5F-4FBADA895977}" srcOrd="0" destOrd="0" presId="urn:microsoft.com/office/officeart/2005/8/layout/vList2"/>
    <dgm:cxn modelId="{793372A4-82B1-4191-B1E5-DA94A8560282}" type="presParOf" srcId="{A6C1E850-D772-46D3-AE67-4502CFD77F83}" destId="{65FA929F-7F6A-4B03-834E-55E733EFF140}" srcOrd="1" destOrd="0" presId="urn:microsoft.com/office/officeart/2005/8/layout/vList2"/>
    <dgm:cxn modelId="{A3AC93AB-091A-421D-BBCD-CBE1A7D112A4}" type="presParOf" srcId="{A6C1E850-D772-46D3-AE67-4502CFD77F83}" destId="{396C8176-3E73-4868-8B3F-C523D499A454}" srcOrd="2" destOrd="0" presId="urn:microsoft.com/office/officeart/2005/8/layout/vList2"/>
    <dgm:cxn modelId="{DCA7B084-356D-4339-9D50-BE83AEE60FE1}" type="presParOf" srcId="{A6C1E850-D772-46D3-AE67-4502CFD77F83}" destId="{DD0C3D3D-EB4D-478B-8EDD-12A385C208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35BB1-4A82-4248-AEBD-92FD7F7EBBC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9D10869-1925-4185-8C37-769F1A9E85F6}">
      <dgm:prSet/>
      <dgm:spPr/>
      <dgm:t>
        <a:bodyPr/>
        <a:lstStyle/>
        <a:p>
          <a:r>
            <a:rPr lang="en-US" dirty="0" err="1"/>
            <a:t>Faktor</a:t>
          </a:r>
          <a:r>
            <a:rPr lang="en-US" dirty="0"/>
            <a:t> yang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pemilihan</a:t>
          </a:r>
          <a:r>
            <a:rPr lang="en-US" dirty="0"/>
            <a:t> media </a:t>
          </a:r>
          <a:r>
            <a:rPr lang="en-US" dirty="0" err="1"/>
            <a:t>komunikasi</a:t>
          </a:r>
          <a:endParaRPr lang="en-US" dirty="0"/>
        </a:p>
      </dgm:t>
    </dgm:pt>
    <dgm:pt modelId="{248D53F2-DB9B-4EB5-9C8E-19060A5BE4F3}" type="parTrans" cxnId="{A8A8252C-0F1A-44AB-82CC-73A9222822EC}">
      <dgm:prSet/>
      <dgm:spPr/>
      <dgm:t>
        <a:bodyPr/>
        <a:lstStyle/>
        <a:p>
          <a:endParaRPr lang="en-US"/>
        </a:p>
      </dgm:t>
    </dgm:pt>
    <dgm:pt modelId="{8F7BF094-8D5F-4BC5-96C3-B977E9395919}" type="sibTrans" cxnId="{A8A8252C-0F1A-44AB-82CC-73A9222822EC}">
      <dgm:prSet/>
      <dgm:spPr/>
      <dgm:t>
        <a:bodyPr/>
        <a:lstStyle/>
        <a:p>
          <a:endParaRPr lang="en-US"/>
        </a:p>
      </dgm:t>
    </dgm:pt>
    <dgm:pt modelId="{74B201E3-1F32-4434-9B30-743E5E9964BB}">
      <dgm:prSet/>
      <dgm:spPr/>
      <dgm:t>
        <a:bodyPr/>
        <a:lstStyle/>
        <a:p>
          <a:r>
            <a:rPr lang="en-US"/>
            <a:t>kekayaan media</a:t>
          </a:r>
        </a:p>
      </dgm:t>
    </dgm:pt>
    <dgm:pt modelId="{CD519E53-919F-40D2-923E-33245B418D11}" type="parTrans" cxnId="{7AE3DE2D-6AE7-4738-AAC2-3CF7F60A804A}">
      <dgm:prSet/>
      <dgm:spPr/>
      <dgm:t>
        <a:bodyPr/>
        <a:lstStyle/>
        <a:p>
          <a:endParaRPr lang="en-US"/>
        </a:p>
      </dgm:t>
    </dgm:pt>
    <dgm:pt modelId="{E93E467F-9238-429E-9ED0-75D677B79EDE}" type="sibTrans" cxnId="{7AE3DE2D-6AE7-4738-AAC2-3CF7F60A804A}">
      <dgm:prSet/>
      <dgm:spPr/>
      <dgm:t>
        <a:bodyPr/>
        <a:lstStyle/>
        <a:p>
          <a:endParaRPr lang="en-US"/>
        </a:p>
      </dgm:t>
    </dgm:pt>
    <dgm:pt modelId="{28077012-3547-4F76-88A2-7F58CC3667FB}">
      <dgm:prSet/>
      <dgm:spPr/>
      <dgm:t>
        <a:bodyPr/>
        <a:lstStyle/>
        <a:p>
          <a:r>
            <a:rPr lang="en-US"/>
            <a:t>ambiguitas tugas</a:t>
          </a:r>
        </a:p>
      </dgm:t>
    </dgm:pt>
    <dgm:pt modelId="{BD6EB21F-D2E8-4E83-8675-2031AD5093B0}" type="parTrans" cxnId="{A49A8139-0835-442D-9C0E-7CB6EAA6D71C}">
      <dgm:prSet/>
      <dgm:spPr/>
      <dgm:t>
        <a:bodyPr/>
        <a:lstStyle/>
        <a:p>
          <a:endParaRPr lang="en-US"/>
        </a:p>
      </dgm:t>
    </dgm:pt>
    <dgm:pt modelId="{9BE7489A-EF6C-4DAB-9F6A-43044B32B98E}" type="sibTrans" cxnId="{A49A8139-0835-442D-9C0E-7CB6EAA6D71C}">
      <dgm:prSet/>
      <dgm:spPr/>
      <dgm:t>
        <a:bodyPr/>
        <a:lstStyle/>
        <a:p>
          <a:endParaRPr lang="en-US"/>
        </a:p>
      </dgm:t>
    </dgm:pt>
    <dgm:pt modelId="{133E9AAF-8E0D-4689-B39F-1A314087A157}">
      <dgm:prSet/>
      <dgm:spPr/>
      <dgm:t>
        <a:bodyPr/>
        <a:lstStyle/>
        <a:p>
          <a:r>
            <a:rPr lang="en-US"/>
            <a:t>nilai simbolik dari media</a:t>
          </a:r>
        </a:p>
      </dgm:t>
    </dgm:pt>
    <dgm:pt modelId="{DB78360B-F611-4403-963B-1E03B4AE0DB4}" type="parTrans" cxnId="{4D4F1749-64B7-4F5E-9692-03C71D24005C}">
      <dgm:prSet/>
      <dgm:spPr/>
      <dgm:t>
        <a:bodyPr/>
        <a:lstStyle/>
        <a:p>
          <a:endParaRPr lang="en-US"/>
        </a:p>
      </dgm:t>
    </dgm:pt>
    <dgm:pt modelId="{F7887D73-C40B-4F2F-9B0F-6B61FFF04D15}" type="sibTrans" cxnId="{4D4F1749-64B7-4F5E-9692-03C71D24005C}">
      <dgm:prSet/>
      <dgm:spPr/>
      <dgm:t>
        <a:bodyPr/>
        <a:lstStyle/>
        <a:p>
          <a:endParaRPr lang="en-US"/>
        </a:p>
      </dgm:t>
    </dgm:pt>
    <dgm:pt modelId="{7AB4285B-81A9-41DA-9233-A760B41594F9}">
      <dgm:prSet/>
      <dgm:spPr/>
      <dgm:t>
        <a:bodyPr/>
        <a:lstStyle/>
        <a:p>
          <a:r>
            <a:rPr lang="en-US" dirty="0" err="1"/>
            <a:t>sejauh</a:t>
          </a:r>
          <a:r>
            <a:rPr lang="en-US" dirty="0"/>
            <a:t> mana </a:t>
          </a:r>
          <a:r>
            <a:rPr lang="en-US" dirty="0" err="1"/>
            <a:t>koordinasi</a:t>
          </a:r>
          <a:r>
            <a:rPr lang="en-US" dirty="0"/>
            <a:t> </a:t>
          </a:r>
          <a:r>
            <a:rPr lang="en-US" dirty="0" err="1"/>
            <a:t>diperlukan</a:t>
          </a:r>
          <a:endParaRPr lang="en-US" dirty="0"/>
        </a:p>
      </dgm:t>
    </dgm:pt>
    <dgm:pt modelId="{B19B4015-01D9-4BB4-A133-33DF00431AB3}" type="parTrans" cxnId="{66E1F55C-D41E-420E-B1A5-0762FFA61B17}">
      <dgm:prSet/>
      <dgm:spPr/>
      <dgm:t>
        <a:bodyPr/>
        <a:lstStyle/>
        <a:p>
          <a:endParaRPr lang="en-US"/>
        </a:p>
      </dgm:t>
    </dgm:pt>
    <dgm:pt modelId="{19DFCED4-AC67-4056-A9C4-88D97AFF1CF6}" type="sibTrans" cxnId="{66E1F55C-D41E-420E-B1A5-0762FFA61B17}">
      <dgm:prSet/>
      <dgm:spPr/>
      <dgm:t>
        <a:bodyPr/>
        <a:lstStyle/>
        <a:p>
          <a:endParaRPr lang="en-US"/>
        </a:p>
      </dgm:t>
    </dgm:pt>
    <dgm:pt modelId="{D2C490CE-E094-4516-B567-39E28A4DB989}">
      <dgm:prSet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yang </a:t>
          </a:r>
          <a:r>
            <a:rPr lang="en-US" dirty="0" err="1"/>
            <a:t>diterima</a:t>
          </a:r>
          <a:endParaRPr lang="en-US" dirty="0"/>
        </a:p>
      </dgm:t>
    </dgm:pt>
    <dgm:pt modelId="{242D4C3F-0FE9-482B-94E1-5750EE6D76E2}" type="parTrans" cxnId="{6AFFD57C-5AA0-4EA5-BB9C-EB24C59D21C3}">
      <dgm:prSet/>
      <dgm:spPr/>
      <dgm:t>
        <a:bodyPr/>
        <a:lstStyle/>
        <a:p>
          <a:endParaRPr lang="en-US"/>
        </a:p>
      </dgm:t>
    </dgm:pt>
    <dgm:pt modelId="{D4B1092F-A3DA-4FEC-848F-CFD3C16825C5}" type="sibTrans" cxnId="{6AFFD57C-5AA0-4EA5-BB9C-EB24C59D21C3}">
      <dgm:prSet/>
      <dgm:spPr/>
      <dgm:t>
        <a:bodyPr/>
        <a:lstStyle/>
        <a:p>
          <a:endParaRPr lang="en-US"/>
        </a:p>
      </dgm:t>
    </dgm:pt>
    <dgm:pt modelId="{B9D5E4C2-979A-4BE2-A7BE-2468EB5AF6C1}" type="pres">
      <dgm:prSet presAssocID="{2D735BB1-4A82-4248-AEBD-92FD7F7EBBCD}" presName="Name0" presStyleCnt="0">
        <dgm:presLayoutVars>
          <dgm:dir/>
          <dgm:animLvl val="lvl"/>
          <dgm:resizeHandles val="exact"/>
        </dgm:presLayoutVars>
      </dgm:prSet>
      <dgm:spPr/>
    </dgm:pt>
    <dgm:pt modelId="{3DEF23DA-D535-42A6-A6D2-70095C99D480}" type="pres">
      <dgm:prSet presAssocID="{C9D10869-1925-4185-8C37-769F1A9E85F6}" presName="boxAndChildren" presStyleCnt="0"/>
      <dgm:spPr/>
    </dgm:pt>
    <dgm:pt modelId="{EE2081C7-D65A-44BD-B8AE-478E547849EA}" type="pres">
      <dgm:prSet presAssocID="{C9D10869-1925-4185-8C37-769F1A9E85F6}" presName="parentTextBox" presStyleLbl="node1" presStyleIdx="0" presStyleCnt="1"/>
      <dgm:spPr/>
    </dgm:pt>
    <dgm:pt modelId="{9242B902-3139-4AF2-B06F-EB721FA5613E}" type="pres">
      <dgm:prSet presAssocID="{C9D10869-1925-4185-8C37-769F1A9E85F6}" presName="entireBox" presStyleLbl="node1" presStyleIdx="0" presStyleCnt="1"/>
      <dgm:spPr/>
    </dgm:pt>
    <dgm:pt modelId="{E2A4CC4B-963F-46C1-9EF7-99FD71D7AE21}" type="pres">
      <dgm:prSet presAssocID="{C9D10869-1925-4185-8C37-769F1A9E85F6}" presName="descendantBox" presStyleCnt="0"/>
      <dgm:spPr/>
    </dgm:pt>
    <dgm:pt modelId="{4A4529CA-7520-4BE0-B520-89551AE0A0DF}" type="pres">
      <dgm:prSet presAssocID="{74B201E3-1F32-4434-9B30-743E5E9964BB}" presName="childTextBox" presStyleLbl="fgAccFollowNode1" presStyleIdx="0" presStyleCnt="5">
        <dgm:presLayoutVars>
          <dgm:bulletEnabled val="1"/>
        </dgm:presLayoutVars>
      </dgm:prSet>
      <dgm:spPr/>
    </dgm:pt>
    <dgm:pt modelId="{8D421C0E-B104-4427-9F52-F25124EB05DE}" type="pres">
      <dgm:prSet presAssocID="{28077012-3547-4F76-88A2-7F58CC3667FB}" presName="childTextBox" presStyleLbl="fgAccFollowNode1" presStyleIdx="1" presStyleCnt="5">
        <dgm:presLayoutVars>
          <dgm:bulletEnabled val="1"/>
        </dgm:presLayoutVars>
      </dgm:prSet>
      <dgm:spPr/>
    </dgm:pt>
    <dgm:pt modelId="{B589CAF1-E209-4EAA-9728-996AEDB98D3B}" type="pres">
      <dgm:prSet presAssocID="{133E9AAF-8E0D-4689-B39F-1A314087A157}" presName="childTextBox" presStyleLbl="fgAccFollowNode1" presStyleIdx="2" presStyleCnt="5">
        <dgm:presLayoutVars>
          <dgm:bulletEnabled val="1"/>
        </dgm:presLayoutVars>
      </dgm:prSet>
      <dgm:spPr/>
    </dgm:pt>
    <dgm:pt modelId="{9324C0C3-F867-4873-B1E6-8DB8BCE77153}" type="pres">
      <dgm:prSet presAssocID="{7AB4285B-81A9-41DA-9233-A760B41594F9}" presName="childTextBox" presStyleLbl="fgAccFollowNode1" presStyleIdx="3" presStyleCnt="5">
        <dgm:presLayoutVars>
          <dgm:bulletEnabled val="1"/>
        </dgm:presLayoutVars>
      </dgm:prSet>
      <dgm:spPr/>
    </dgm:pt>
    <dgm:pt modelId="{80AF139F-3786-4C92-8523-765C829B881E}" type="pres">
      <dgm:prSet presAssocID="{D2C490CE-E094-4516-B567-39E28A4DB989}" presName="childTextBox" presStyleLbl="fgAccFollowNode1" presStyleIdx="4" presStyleCnt="5">
        <dgm:presLayoutVars>
          <dgm:bulletEnabled val="1"/>
        </dgm:presLayoutVars>
      </dgm:prSet>
      <dgm:spPr/>
    </dgm:pt>
  </dgm:ptLst>
  <dgm:cxnLst>
    <dgm:cxn modelId="{A8A8252C-0F1A-44AB-82CC-73A9222822EC}" srcId="{2D735BB1-4A82-4248-AEBD-92FD7F7EBBCD}" destId="{C9D10869-1925-4185-8C37-769F1A9E85F6}" srcOrd="0" destOrd="0" parTransId="{248D53F2-DB9B-4EB5-9C8E-19060A5BE4F3}" sibTransId="{8F7BF094-8D5F-4BC5-96C3-B977E9395919}"/>
    <dgm:cxn modelId="{7AE3DE2D-6AE7-4738-AAC2-3CF7F60A804A}" srcId="{C9D10869-1925-4185-8C37-769F1A9E85F6}" destId="{74B201E3-1F32-4434-9B30-743E5E9964BB}" srcOrd="0" destOrd="0" parTransId="{CD519E53-919F-40D2-923E-33245B418D11}" sibTransId="{E93E467F-9238-429E-9ED0-75D677B79EDE}"/>
    <dgm:cxn modelId="{A49A8139-0835-442D-9C0E-7CB6EAA6D71C}" srcId="{C9D10869-1925-4185-8C37-769F1A9E85F6}" destId="{28077012-3547-4F76-88A2-7F58CC3667FB}" srcOrd="1" destOrd="0" parTransId="{BD6EB21F-D2E8-4E83-8675-2031AD5093B0}" sibTransId="{9BE7489A-EF6C-4DAB-9F6A-43044B32B98E}"/>
    <dgm:cxn modelId="{8D0BA63C-7F4B-4905-AED1-15516AF711A6}" type="presOf" srcId="{2D735BB1-4A82-4248-AEBD-92FD7F7EBBCD}" destId="{B9D5E4C2-979A-4BE2-A7BE-2468EB5AF6C1}" srcOrd="0" destOrd="0" presId="urn:microsoft.com/office/officeart/2005/8/layout/process4"/>
    <dgm:cxn modelId="{66E1F55C-D41E-420E-B1A5-0762FFA61B17}" srcId="{C9D10869-1925-4185-8C37-769F1A9E85F6}" destId="{7AB4285B-81A9-41DA-9233-A760B41594F9}" srcOrd="3" destOrd="0" parTransId="{B19B4015-01D9-4BB4-A133-33DF00431AB3}" sibTransId="{19DFCED4-AC67-4056-A9C4-88D97AFF1CF6}"/>
    <dgm:cxn modelId="{4D4F1749-64B7-4F5E-9692-03C71D24005C}" srcId="{C9D10869-1925-4185-8C37-769F1A9E85F6}" destId="{133E9AAF-8E0D-4689-B39F-1A314087A157}" srcOrd="2" destOrd="0" parTransId="{DB78360B-F611-4403-963B-1E03B4AE0DB4}" sibTransId="{F7887D73-C40B-4F2F-9B0F-6B61FFF04D15}"/>
    <dgm:cxn modelId="{A24C8671-6F23-4F6A-ACE3-E17CFC53D62A}" type="presOf" srcId="{74B201E3-1F32-4434-9B30-743E5E9964BB}" destId="{4A4529CA-7520-4BE0-B520-89551AE0A0DF}" srcOrd="0" destOrd="0" presId="urn:microsoft.com/office/officeart/2005/8/layout/process4"/>
    <dgm:cxn modelId="{65191C52-08F0-4CD6-844E-7789FB4FA293}" type="presOf" srcId="{7AB4285B-81A9-41DA-9233-A760B41594F9}" destId="{9324C0C3-F867-4873-B1E6-8DB8BCE77153}" srcOrd="0" destOrd="0" presId="urn:microsoft.com/office/officeart/2005/8/layout/process4"/>
    <dgm:cxn modelId="{B9F24E56-1DB3-40D2-B403-B7BDA2D5D933}" type="presOf" srcId="{28077012-3547-4F76-88A2-7F58CC3667FB}" destId="{8D421C0E-B104-4427-9F52-F25124EB05DE}" srcOrd="0" destOrd="0" presId="urn:microsoft.com/office/officeart/2005/8/layout/process4"/>
    <dgm:cxn modelId="{6AFFD57C-5AA0-4EA5-BB9C-EB24C59D21C3}" srcId="{C9D10869-1925-4185-8C37-769F1A9E85F6}" destId="{D2C490CE-E094-4516-B567-39E28A4DB989}" srcOrd="4" destOrd="0" parTransId="{242D4C3F-0FE9-482B-94E1-5750EE6D76E2}" sibTransId="{D4B1092F-A3DA-4FEC-848F-CFD3C16825C5}"/>
    <dgm:cxn modelId="{5E8E43B5-6515-46FC-8D65-D8F4221C9583}" type="presOf" srcId="{C9D10869-1925-4185-8C37-769F1A9E85F6}" destId="{EE2081C7-D65A-44BD-B8AE-478E547849EA}" srcOrd="0" destOrd="0" presId="urn:microsoft.com/office/officeart/2005/8/layout/process4"/>
    <dgm:cxn modelId="{FCECCFBC-B5CE-4E33-8258-E4AD71BDAA8F}" type="presOf" srcId="{133E9AAF-8E0D-4689-B39F-1A314087A157}" destId="{B589CAF1-E209-4EAA-9728-996AEDB98D3B}" srcOrd="0" destOrd="0" presId="urn:microsoft.com/office/officeart/2005/8/layout/process4"/>
    <dgm:cxn modelId="{22F50AD6-B560-4B2F-AC29-D8F806CCF47F}" type="presOf" srcId="{D2C490CE-E094-4516-B567-39E28A4DB989}" destId="{80AF139F-3786-4C92-8523-765C829B881E}" srcOrd="0" destOrd="0" presId="urn:microsoft.com/office/officeart/2005/8/layout/process4"/>
    <dgm:cxn modelId="{B30D81FB-4EAB-4EF1-8B96-4A2BBAC168D8}" type="presOf" srcId="{C9D10869-1925-4185-8C37-769F1A9E85F6}" destId="{9242B902-3139-4AF2-B06F-EB721FA5613E}" srcOrd="1" destOrd="0" presId="urn:microsoft.com/office/officeart/2005/8/layout/process4"/>
    <dgm:cxn modelId="{C50D6B8F-C079-47D1-B87E-1680B5CDE737}" type="presParOf" srcId="{B9D5E4C2-979A-4BE2-A7BE-2468EB5AF6C1}" destId="{3DEF23DA-D535-42A6-A6D2-70095C99D480}" srcOrd="0" destOrd="0" presId="urn:microsoft.com/office/officeart/2005/8/layout/process4"/>
    <dgm:cxn modelId="{D8ADA91F-ABC7-4847-B559-3A424FD71C2A}" type="presParOf" srcId="{3DEF23DA-D535-42A6-A6D2-70095C99D480}" destId="{EE2081C7-D65A-44BD-B8AE-478E547849EA}" srcOrd="0" destOrd="0" presId="urn:microsoft.com/office/officeart/2005/8/layout/process4"/>
    <dgm:cxn modelId="{811E031C-8C53-4EBB-8336-1ECAC5D4FB42}" type="presParOf" srcId="{3DEF23DA-D535-42A6-A6D2-70095C99D480}" destId="{9242B902-3139-4AF2-B06F-EB721FA5613E}" srcOrd="1" destOrd="0" presId="urn:microsoft.com/office/officeart/2005/8/layout/process4"/>
    <dgm:cxn modelId="{B15807C1-F702-405D-9F43-078126F4528F}" type="presParOf" srcId="{3DEF23DA-D535-42A6-A6D2-70095C99D480}" destId="{E2A4CC4B-963F-46C1-9EF7-99FD71D7AE21}" srcOrd="2" destOrd="0" presId="urn:microsoft.com/office/officeart/2005/8/layout/process4"/>
    <dgm:cxn modelId="{05481241-6218-4507-92E9-87B2C07B5326}" type="presParOf" srcId="{E2A4CC4B-963F-46C1-9EF7-99FD71D7AE21}" destId="{4A4529CA-7520-4BE0-B520-89551AE0A0DF}" srcOrd="0" destOrd="0" presId="urn:microsoft.com/office/officeart/2005/8/layout/process4"/>
    <dgm:cxn modelId="{9EB98D29-CCDC-469A-AD03-827BB6D4BE0B}" type="presParOf" srcId="{E2A4CC4B-963F-46C1-9EF7-99FD71D7AE21}" destId="{8D421C0E-B104-4427-9F52-F25124EB05DE}" srcOrd="1" destOrd="0" presId="urn:microsoft.com/office/officeart/2005/8/layout/process4"/>
    <dgm:cxn modelId="{876E5110-2236-4894-AF69-4DCB99460812}" type="presParOf" srcId="{E2A4CC4B-963F-46C1-9EF7-99FD71D7AE21}" destId="{B589CAF1-E209-4EAA-9728-996AEDB98D3B}" srcOrd="2" destOrd="0" presId="urn:microsoft.com/office/officeart/2005/8/layout/process4"/>
    <dgm:cxn modelId="{65A2D805-C16A-40AF-BDF4-C35FE2827B94}" type="presParOf" srcId="{E2A4CC4B-963F-46C1-9EF7-99FD71D7AE21}" destId="{9324C0C3-F867-4873-B1E6-8DB8BCE77153}" srcOrd="3" destOrd="0" presId="urn:microsoft.com/office/officeart/2005/8/layout/process4"/>
    <dgm:cxn modelId="{1277969F-112F-45F5-B766-8BD32D5CECDA}" type="presParOf" srcId="{E2A4CC4B-963F-46C1-9EF7-99FD71D7AE21}" destId="{80AF139F-3786-4C92-8523-765C829B881E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6F0307-12A2-4827-A7A0-1380CF11DE1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F0D91B99-198B-42A8-8BE3-0469B507DC08}">
      <dgm:prSet/>
      <dgm:spPr/>
      <dgm:t>
        <a:bodyPr/>
        <a:lstStyle/>
        <a:p>
          <a:r>
            <a:rPr lang="pl-PL"/>
            <a:t>Efek pada Konten Komunikasi</a:t>
          </a:r>
          <a:endParaRPr lang="en-US"/>
        </a:p>
      </dgm:t>
    </dgm:pt>
    <dgm:pt modelId="{156F2C15-54D6-4985-BEAD-648EE39E4857}" type="parTrans" cxnId="{9873112F-A7D5-445E-9C96-0F8603595638}">
      <dgm:prSet/>
      <dgm:spPr/>
      <dgm:t>
        <a:bodyPr/>
        <a:lstStyle/>
        <a:p>
          <a:endParaRPr lang="en-US"/>
        </a:p>
      </dgm:t>
    </dgm:pt>
    <dgm:pt modelId="{525E7761-37B7-4F44-8960-FB4388B8EE99}" type="sibTrans" cxnId="{9873112F-A7D5-445E-9C96-0F8603595638}">
      <dgm:prSet/>
      <dgm:spPr/>
      <dgm:t>
        <a:bodyPr/>
        <a:lstStyle/>
        <a:p>
          <a:endParaRPr lang="en-US"/>
        </a:p>
      </dgm:t>
    </dgm:pt>
    <dgm:pt modelId="{949F3CD4-8886-46DA-A299-F2C893E7CA16}">
      <dgm:prSet/>
      <dgm:spPr/>
      <dgm:t>
        <a:bodyPr/>
        <a:lstStyle/>
        <a:p>
          <a:r>
            <a:rPr lang="pl-PL"/>
            <a:t>Efek pada Pola Komunikasi</a:t>
          </a:r>
          <a:endParaRPr lang="en-US"/>
        </a:p>
      </dgm:t>
    </dgm:pt>
    <dgm:pt modelId="{17AD7EC3-B134-4D4B-B75C-D38E653F35E0}" type="parTrans" cxnId="{4126D001-45BD-4A24-8354-2E2AFEA093C5}">
      <dgm:prSet/>
      <dgm:spPr/>
      <dgm:t>
        <a:bodyPr/>
        <a:lstStyle/>
        <a:p>
          <a:endParaRPr lang="en-US"/>
        </a:p>
      </dgm:t>
    </dgm:pt>
    <dgm:pt modelId="{4A2F3BCB-3C08-4D1A-AA30-C506FDE1A05A}" type="sibTrans" cxnId="{4126D001-45BD-4A24-8354-2E2AFEA093C5}">
      <dgm:prSet/>
      <dgm:spPr/>
      <dgm:t>
        <a:bodyPr/>
        <a:lstStyle/>
        <a:p>
          <a:endParaRPr lang="en-US"/>
        </a:p>
      </dgm:t>
    </dgm:pt>
    <dgm:pt modelId="{2B4C2887-34AB-48D3-A571-AD3A9C45EFCB}">
      <dgm:prSet/>
      <dgm:spPr/>
      <dgm:t>
        <a:bodyPr/>
        <a:lstStyle/>
        <a:p>
          <a:r>
            <a:rPr lang="pl-PL"/>
            <a:t>Efek pada Struktur Organisasi</a:t>
          </a:r>
          <a:endParaRPr lang="en-US"/>
        </a:p>
      </dgm:t>
    </dgm:pt>
    <dgm:pt modelId="{8CBDBFB7-0EF6-41CF-B60E-044368911224}" type="parTrans" cxnId="{2FDF3D3A-13EC-4991-BF5D-AB1810F7525B}">
      <dgm:prSet/>
      <dgm:spPr/>
      <dgm:t>
        <a:bodyPr/>
        <a:lstStyle/>
        <a:p>
          <a:endParaRPr lang="en-US"/>
        </a:p>
      </dgm:t>
    </dgm:pt>
    <dgm:pt modelId="{A5CE2A19-5E58-4AAF-8308-A6E224ACD27A}" type="sibTrans" cxnId="{2FDF3D3A-13EC-4991-BF5D-AB1810F7525B}">
      <dgm:prSet/>
      <dgm:spPr/>
      <dgm:t>
        <a:bodyPr/>
        <a:lstStyle/>
        <a:p>
          <a:endParaRPr lang="en-US"/>
        </a:p>
      </dgm:t>
    </dgm:pt>
    <dgm:pt modelId="{21119008-94DA-42C5-AE38-FB57D99070BC}" type="pres">
      <dgm:prSet presAssocID="{F86F0307-12A2-4827-A7A0-1380CF11DE10}" presName="diagram" presStyleCnt="0">
        <dgm:presLayoutVars>
          <dgm:dir/>
          <dgm:resizeHandles val="exact"/>
        </dgm:presLayoutVars>
      </dgm:prSet>
      <dgm:spPr/>
    </dgm:pt>
    <dgm:pt modelId="{1DC4C043-BFDB-469C-8E85-7BB3FEEDD274}" type="pres">
      <dgm:prSet presAssocID="{F0D91B99-198B-42A8-8BE3-0469B507DC08}" presName="node" presStyleLbl="node1" presStyleIdx="0" presStyleCnt="3">
        <dgm:presLayoutVars>
          <dgm:bulletEnabled val="1"/>
        </dgm:presLayoutVars>
      </dgm:prSet>
      <dgm:spPr/>
    </dgm:pt>
    <dgm:pt modelId="{3344DD74-458F-4055-94DB-D80273C89DD6}" type="pres">
      <dgm:prSet presAssocID="{525E7761-37B7-4F44-8960-FB4388B8EE99}" presName="sibTrans" presStyleCnt="0"/>
      <dgm:spPr/>
    </dgm:pt>
    <dgm:pt modelId="{A5F1EF38-3401-4952-82BC-674DF895A301}" type="pres">
      <dgm:prSet presAssocID="{949F3CD4-8886-46DA-A299-F2C893E7CA16}" presName="node" presStyleLbl="node1" presStyleIdx="1" presStyleCnt="3">
        <dgm:presLayoutVars>
          <dgm:bulletEnabled val="1"/>
        </dgm:presLayoutVars>
      </dgm:prSet>
      <dgm:spPr/>
    </dgm:pt>
    <dgm:pt modelId="{98BEC23B-A658-464A-B06B-71C6B1A36515}" type="pres">
      <dgm:prSet presAssocID="{4A2F3BCB-3C08-4D1A-AA30-C506FDE1A05A}" presName="sibTrans" presStyleCnt="0"/>
      <dgm:spPr/>
    </dgm:pt>
    <dgm:pt modelId="{1CAB3142-98CE-41A8-8BF5-1DF7796406CA}" type="pres">
      <dgm:prSet presAssocID="{2B4C2887-34AB-48D3-A571-AD3A9C45EFCB}" presName="node" presStyleLbl="node1" presStyleIdx="2" presStyleCnt="3">
        <dgm:presLayoutVars>
          <dgm:bulletEnabled val="1"/>
        </dgm:presLayoutVars>
      </dgm:prSet>
      <dgm:spPr/>
    </dgm:pt>
  </dgm:ptLst>
  <dgm:cxnLst>
    <dgm:cxn modelId="{4126D001-45BD-4A24-8354-2E2AFEA093C5}" srcId="{F86F0307-12A2-4827-A7A0-1380CF11DE10}" destId="{949F3CD4-8886-46DA-A299-F2C893E7CA16}" srcOrd="1" destOrd="0" parTransId="{17AD7EC3-B134-4D4B-B75C-D38E653F35E0}" sibTransId="{4A2F3BCB-3C08-4D1A-AA30-C506FDE1A05A}"/>
    <dgm:cxn modelId="{1895B32C-146E-4572-9465-4ABF2D5F9C85}" type="presOf" srcId="{F86F0307-12A2-4827-A7A0-1380CF11DE10}" destId="{21119008-94DA-42C5-AE38-FB57D99070BC}" srcOrd="0" destOrd="0" presId="urn:microsoft.com/office/officeart/2005/8/layout/default"/>
    <dgm:cxn modelId="{9873112F-A7D5-445E-9C96-0F8603595638}" srcId="{F86F0307-12A2-4827-A7A0-1380CF11DE10}" destId="{F0D91B99-198B-42A8-8BE3-0469B507DC08}" srcOrd="0" destOrd="0" parTransId="{156F2C15-54D6-4985-BEAD-648EE39E4857}" sibTransId="{525E7761-37B7-4F44-8960-FB4388B8EE99}"/>
    <dgm:cxn modelId="{2FDF3D3A-13EC-4991-BF5D-AB1810F7525B}" srcId="{F86F0307-12A2-4827-A7A0-1380CF11DE10}" destId="{2B4C2887-34AB-48D3-A571-AD3A9C45EFCB}" srcOrd="2" destOrd="0" parTransId="{8CBDBFB7-0EF6-41CF-B60E-044368911224}" sibTransId="{A5CE2A19-5E58-4AAF-8308-A6E224ACD27A}"/>
    <dgm:cxn modelId="{DE305163-B0FF-4181-860D-E3360DC81A1F}" type="presOf" srcId="{2B4C2887-34AB-48D3-A571-AD3A9C45EFCB}" destId="{1CAB3142-98CE-41A8-8BF5-1DF7796406CA}" srcOrd="0" destOrd="0" presId="urn:microsoft.com/office/officeart/2005/8/layout/default"/>
    <dgm:cxn modelId="{ADDCD3B0-2E10-4E56-B79C-F2BAA3F4E2EF}" type="presOf" srcId="{949F3CD4-8886-46DA-A299-F2C893E7CA16}" destId="{A5F1EF38-3401-4952-82BC-674DF895A301}" srcOrd="0" destOrd="0" presId="urn:microsoft.com/office/officeart/2005/8/layout/default"/>
    <dgm:cxn modelId="{73C76DF4-FF4C-4155-9997-84D070F98D50}" type="presOf" srcId="{F0D91B99-198B-42A8-8BE3-0469B507DC08}" destId="{1DC4C043-BFDB-469C-8E85-7BB3FEEDD274}" srcOrd="0" destOrd="0" presId="urn:microsoft.com/office/officeart/2005/8/layout/default"/>
    <dgm:cxn modelId="{9CF7B181-7C62-40AD-8CC9-E276A7E3691C}" type="presParOf" srcId="{21119008-94DA-42C5-AE38-FB57D99070BC}" destId="{1DC4C043-BFDB-469C-8E85-7BB3FEEDD274}" srcOrd="0" destOrd="0" presId="urn:microsoft.com/office/officeart/2005/8/layout/default"/>
    <dgm:cxn modelId="{F129E8F2-583E-45B9-9BD4-FB51CD41AAE7}" type="presParOf" srcId="{21119008-94DA-42C5-AE38-FB57D99070BC}" destId="{3344DD74-458F-4055-94DB-D80273C89DD6}" srcOrd="1" destOrd="0" presId="urn:microsoft.com/office/officeart/2005/8/layout/default"/>
    <dgm:cxn modelId="{4A04947D-8C32-4C4C-9559-F7560B837262}" type="presParOf" srcId="{21119008-94DA-42C5-AE38-FB57D99070BC}" destId="{A5F1EF38-3401-4952-82BC-674DF895A301}" srcOrd="2" destOrd="0" presId="urn:microsoft.com/office/officeart/2005/8/layout/default"/>
    <dgm:cxn modelId="{04A8560C-367A-4A24-9479-FD38FF9CFA6A}" type="presParOf" srcId="{21119008-94DA-42C5-AE38-FB57D99070BC}" destId="{98BEC23B-A658-464A-B06B-71C6B1A36515}" srcOrd="3" destOrd="0" presId="urn:microsoft.com/office/officeart/2005/8/layout/default"/>
    <dgm:cxn modelId="{0B3D256B-A62A-42A0-A9EC-D0B046B78292}" type="presParOf" srcId="{21119008-94DA-42C5-AE38-FB57D99070BC}" destId="{1CAB3142-98CE-41A8-8BF5-1DF7796406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9DFF66-6B6F-4F3F-AF72-2DD8B8E29E5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5704C98A-8D57-407E-8226-15BB1CFDB8B6}">
      <dgm:prSet/>
      <dgm:spPr/>
      <dgm:t>
        <a:bodyPr/>
        <a:lstStyle/>
        <a:p>
          <a:r>
            <a:rPr lang="en-US"/>
            <a:t>Media elektronik dapat menghambat komunikasi </a:t>
          </a:r>
          <a:r>
            <a:rPr lang="en-US" b="1" u="sng"/>
            <a:t>konten sosial dan emosional</a:t>
          </a:r>
          <a:r>
            <a:rPr lang="en-US"/>
            <a:t> (sosio-emosional)</a:t>
          </a:r>
        </a:p>
      </dgm:t>
    </dgm:pt>
    <dgm:pt modelId="{CDC8AB37-9DE9-4310-BF4D-C8EEF7EACF13}" type="parTrans" cxnId="{DCAAF172-AE44-48B9-A03A-56EDD5C0F764}">
      <dgm:prSet/>
      <dgm:spPr/>
      <dgm:t>
        <a:bodyPr/>
        <a:lstStyle/>
        <a:p>
          <a:endParaRPr lang="en-US"/>
        </a:p>
      </dgm:t>
    </dgm:pt>
    <dgm:pt modelId="{0DD1B8A8-DED1-435C-AB9A-AA0E45BD7112}" type="sibTrans" cxnId="{DCAAF172-AE44-48B9-A03A-56EDD5C0F764}">
      <dgm:prSet/>
      <dgm:spPr/>
      <dgm:t>
        <a:bodyPr/>
        <a:lstStyle/>
        <a:p>
          <a:endParaRPr lang="en-US"/>
        </a:p>
      </dgm:t>
    </dgm:pt>
    <dgm:pt modelId="{F58BFFEE-1977-4DA7-A9C0-BB2CABAEBD41}">
      <dgm:prSet/>
      <dgm:spPr/>
      <dgm:t>
        <a:bodyPr/>
        <a:lstStyle/>
        <a:p>
          <a:r>
            <a:rPr lang="en-US"/>
            <a:t>Banyak isyarat non verbal tidak dapat tersampaikan</a:t>
          </a:r>
        </a:p>
      </dgm:t>
    </dgm:pt>
    <dgm:pt modelId="{A13A839A-FFC1-4B2A-BE36-D67870A70AC2}" type="parTrans" cxnId="{BE3AA990-3687-4AE1-8E7C-40EE0A732C47}">
      <dgm:prSet/>
      <dgm:spPr/>
      <dgm:t>
        <a:bodyPr/>
        <a:lstStyle/>
        <a:p>
          <a:endParaRPr lang="en-US"/>
        </a:p>
      </dgm:t>
    </dgm:pt>
    <dgm:pt modelId="{1BC530C2-A238-4D1C-8432-DD747279D84E}" type="sibTrans" cxnId="{BE3AA990-3687-4AE1-8E7C-40EE0A732C47}">
      <dgm:prSet/>
      <dgm:spPr/>
      <dgm:t>
        <a:bodyPr/>
        <a:lstStyle/>
        <a:p>
          <a:endParaRPr lang="en-US"/>
        </a:p>
      </dgm:t>
    </dgm:pt>
    <dgm:pt modelId="{3E0491C8-CE04-4483-A7F5-689E7607B759}">
      <dgm:prSet/>
      <dgm:spPr/>
      <dgm:t>
        <a:bodyPr/>
        <a:lstStyle/>
        <a:p>
          <a:r>
            <a:rPr lang="en-US"/>
            <a:t>Sulit menafsirkan makna sebenarnya</a:t>
          </a:r>
        </a:p>
      </dgm:t>
    </dgm:pt>
    <dgm:pt modelId="{ACCB6D08-D8A8-434D-9D3C-A5A5A2360073}" type="parTrans" cxnId="{35A3A4D3-C8FE-4A67-8A1C-E5DB7E1364DE}">
      <dgm:prSet/>
      <dgm:spPr/>
      <dgm:t>
        <a:bodyPr/>
        <a:lstStyle/>
        <a:p>
          <a:endParaRPr lang="en-US"/>
        </a:p>
      </dgm:t>
    </dgm:pt>
    <dgm:pt modelId="{08F9DA58-9DDB-4580-AD2B-8438B7AB400C}" type="sibTrans" cxnId="{35A3A4D3-C8FE-4A67-8A1C-E5DB7E1364DE}">
      <dgm:prSet/>
      <dgm:spPr/>
      <dgm:t>
        <a:bodyPr/>
        <a:lstStyle/>
        <a:p>
          <a:endParaRPr lang="en-US"/>
        </a:p>
      </dgm:t>
    </dgm:pt>
    <dgm:pt modelId="{2D76ED10-EDDF-4A57-98CC-16EE2869AEFC}">
      <dgm:prSet/>
      <dgm:spPr/>
      <dgm:t>
        <a:bodyPr/>
        <a:lstStyle/>
        <a:p>
          <a:r>
            <a:rPr lang="en-US"/>
            <a:t>Walaupun sudah menggunakan ekspresi dalam teks, makna asli belum tentu dapat tersampaikan</a:t>
          </a:r>
        </a:p>
      </dgm:t>
    </dgm:pt>
    <dgm:pt modelId="{B32F3503-E6D3-4D71-8652-252C08594695}" type="parTrans" cxnId="{1E0EC01B-E560-467F-AC4D-B12ECF5FA58C}">
      <dgm:prSet/>
      <dgm:spPr/>
      <dgm:t>
        <a:bodyPr/>
        <a:lstStyle/>
        <a:p>
          <a:endParaRPr lang="en-US"/>
        </a:p>
      </dgm:t>
    </dgm:pt>
    <dgm:pt modelId="{EE9A59B8-D928-4985-99FB-B21D0545C8AB}" type="sibTrans" cxnId="{1E0EC01B-E560-467F-AC4D-B12ECF5FA58C}">
      <dgm:prSet/>
      <dgm:spPr/>
      <dgm:t>
        <a:bodyPr/>
        <a:lstStyle/>
        <a:p>
          <a:endParaRPr lang="en-US"/>
        </a:p>
      </dgm:t>
    </dgm:pt>
    <dgm:pt modelId="{CA0D4C6A-847C-4E6C-9E1F-C332EFDEDDBE}" type="pres">
      <dgm:prSet presAssocID="{189DFF66-6B6F-4F3F-AF72-2DD8B8E29E5B}" presName="Name0" presStyleCnt="0">
        <dgm:presLayoutVars>
          <dgm:dir/>
          <dgm:animLvl val="lvl"/>
          <dgm:resizeHandles val="exact"/>
        </dgm:presLayoutVars>
      </dgm:prSet>
      <dgm:spPr/>
    </dgm:pt>
    <dgm:pt modelId="{FF5FFDDD-515B-45CB-A690-0240EF3B3247}" type="pres">
      <dgm:prSet presAssocID="{5704C98A-8D57-407E-8226-15BB1CFDB8B6}" presName="linNode" presStyleCnt="0"/>
      <dgm:spPr/>
    </dgm:pt>
    <dgm:pt modelId="{D1B4A371-047E-4F60-9BAE-7095B93AE3C7}" type="pres">
      <dgm:prSet presAssocID="{5704C98A-8D57-407E-8226-15BB1CFDB8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ECC1434-FCD7-432F-93A9-EDAC9EA5BC7E}" type="pres">
      <dgm:prSet presAssocID="{5704C98A-8D57-407E-8226-15BB1CFDB8B6}" presName="descendantText" presStyleLbl="alignAccFollowNode1" presStyleIdx="0" presStyleCnt="2">
        <dgm:presLayoutVars>
          <dgm:bulletEnabled val="1"/>
        </dgm:presLayoutVars>
      </dgm:prSet>
      <dgm:spPr/>
    </dgm:pt>
    <dgm:pt modelId="{708574D6-8C24-4E12-AE9A-B1C5F75A37CE}" type="pres">
      <dgm:prSet presAssocID="{0DD1B8A8-DED1-435C-AB9A-AA0E45BD7112}" presName="sp" presStyleCnt="0"/>
      <dgm:spPr/>
    </dgm:pt>
    <dgm:pt modelId="{918CBA7E-76DC-4212-9892-25F0712F1465}" type="pres">
      <dgm:prSet presAssocID="{3E0491C8-CE04-4483-A7F5-689E7607B759}" presName="linNode" presStyleCnt="0"/>
      <dgm:spPr/>
    </dgm:pt>
    <dgm:pt modelId="{CD6ACA74-6DE7-4C13-A7BF-ADACB9BB00C6}" type="pres">
      <dgm:prSet presAssocID="{3E0491C8-CE04-4483-A7F5-689E7607B75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368304B-C0B2-412E-9525-2A57B93F96DD}" type="pres">
      <dgm:prSet presAssocID="{3E0491C8-CE04-4483-A7F5-689E7607B75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E0EC01B-E560-467F-AC4D-B12ECF5FA58C}" srcId="{3E0491C8-CE04-4483-A7F5-689E7607B759}" destId="{2D76ED10-EDDF-4A57-98CC-16EE2869AEFC}" srcOrd="0" destOrd="0" parTransId="{B32F3503-E6D3-4D71-8652-252C08594695}" sibTransId="{EE9A59B8-D928-4985-99FB-B21D0545C8AB}"/>
    <dgm:cxn modelId="{25DEBE45-0166-4226-AE21-77B14970CEE7}" type="presOf" srcId="{2D76ED10-EDDF-4A57-98CC-16EE2869AEFC}" destId="{F368304B-C0B2-412E-9525-2A57B93F96DD}" srcOrd="0" destOrd="0" presId="urn:microsoft.com/office/officeart/2005/8/layout/vList5"/>
    <dgm:cxn modelId="{009B1F4D-4896-48CD-873E-B8A41B86E686}" type="presOf" srcId="{189DFF66-6B6F-4F3F-AF72-2DD8B8E29E5B}" destId="{CA0D4C6A-847C-4E6C-9E1F-C332EFDEDDBE}" srcOrd="0" destOrd="0" presId="urn:microsoft.com/office/officeart/2005/8/layout/vList5"/>
    <dgm:cxn modelId="{DCAAF172-AE44-48B9-A03A-56EDD5C0F764}" srcId="{189DFF66-6B6F-4F3F-AF72-2DD8B8E29E5B}" destId="{5704C98A-8D57-407E-8226-15BB1CFDB8B6}" srcOrd="0" destOrd="0" parTransId="{CDC8AB37-9DE9-4310-BF4D-C8EEF7EACF13}" sibTransId="{0DD1B8A8-DED1-435C-AB9A-AA0E45BD7112}"/>
    <dgm:cxn modelId="{2FC7248A-8E97-4710-A2C5-E4BCD53E1657}" type="presOf" srcId="{3E0491C8-CE04-4483-A7F5-689E7607B759}" destId="{CD6ACA74-6DE7-4C13-A7BF-ADACB9BB00C6}" srcOrd="0" destOrd="0" presId="urn:microsoft.com/office/officeart/2005/8/layout/vList5"/>
    <dgm:cxn modelId="{BE3AA990-3687-4AE1-8E7C-40EE0A732C47}" srcId="{5704C98A-8D57-407E-8226-15BB1CFDB8B6}" destId="{F58BFFEE-1977-4DA7-A9C0-BB2CABAEBD41}" srcOrd="0" destOrd="0" parTransId="{A13A839A-FFC1-4B2A-BE36-D67870A70AC2}" sibTransId="{1BC530C2-A238-4D1C-8432-DD747279D84E}"/>
    <dgm:cxn modelId="{73031C9A-E4C9-46FE-B645-C4F129360037}" type="presOf" srcId="{5704C98A-8D57-407E-8226-15BB1CFDB8B6}" destId="{D1B4A371-047E-4F60-9BAE-7095B93AE3C7}" srcOrd="0" destOrd="0" presId="urn:microsoft.com/office/officeart/2005/8/layout/vList5"/>
    <dgm:cxn modelId="{35A3A4D3-C8FE-4A67-8A1C-E5DB7E1364DE}" srcId="{189DFF66-6B6F-4F3F-AF72-2DD8B8E29E5B}" destId="{3E0491C8-CE04-4483-A7F5-689E7607B759}" srcOrd="1" destOrd="0" parTransId="{ACCB6D08-D8A8-434D-9D3C-A5A5A2360073}" sibTransId="{08F9DA58-9DDB-4580-AD2B-8438B7AB400C}"/>
    <dgm:cxn modelId="{2C49F9DA-B74E-43B7-A147-7436C44F784D}" type="presOf" srcId="{F58BFFEE-1977-4DA7-A9C0-BB2CABAEBD41}" destId="{7ECC1434-FCD7-432F-93A9-EDAC9EA5BC7E}" srcOrd="0" destOrd="0" presId="urn:microsoft.com/office/officeart/2005/8/layout/vList5"/>
    <dgm:cxn modelId="{C6B3C892-D721-4101-83B7-74D12C810B55}" type="presParOf" srcId="{CA0D4C6A-847C-4E6C-9E1F-C332EFDEDDBE}" destId="{FF5FFDDD-515B-45CB-A690-0240EF3B3247}" srcOrd="0" destOrd="0" presId="urn:microsoft.com/office/officeart/2005/8/layout/vList5"/>
    <dgm:cxn modelId="{BD8773B5-BCEF-459C-9ABD-25ED6329946C}" type="presParOf" srcId="{FF5FFDDD-515B-45CB-A690-0240EF3B3247}" destId="{D1B4A371-047E-4F60-9BAE-7095B93AE3C7}" srcOrd="0" destOrd="0" presId="urn:microsoft.com/office/officeart/2005/8/layout/vList5"/>
    <dgm:cxn modelId="{011E0696-D987-45DC-B039-9651AF0434AE}" type="presParOf" srcId="{FF5FFDDD-515B-45CB-A690-0240EF3B3247}" destId="{7ECC1434-FCD7-432F-93A9-EDAC9EA5BC7E}" srcOrd="1" destOrd="0" presId="urn:microsoft.com/office/officeart/2005/8/layout/vList5"/>
    <dgm:cxn modelId="{500844CE-98A3-4566-989C-9C652E44E636}" type="presParOf" srcId="{CA0D4C6A-847C-4E6C-9E1F-C332EFDEDDBE}" destId="{708574D6-8C24-4E12-AE9A-B1C5F75A37CE}" srcOrd="1" destOrd="0" presId="urn:microsoft.com/office/officeart/2005/8/layout/vList5"/>
    <dgm:cxn modelId="{50950A66-DC58-42F3-AAFA-4A0885485211}" type="presParOf" srcId="{CA0D4C6A-847C-4E6C-9E1F-C332EFDEDDBE}" destId="{918CBA7E-76DC-4212-9892-25F0712F1465}" srcOrd="2" destOrd="0" presId="urn:microsoft.com/office/officeart/2005/8/layout/vList5"/>
    <dgm:cxn modelId="{26DFC14F-2A10-4240-B112-91BEECBAEA83}" type="presParOf" srcId="{918CBA7E-76DC-4212-9892-25F0712F1465}" destId="{CD6ACA74-6DE7-4C13-A7BF-ADACB9BB00C6}" srcOrd="0" destOrd="0" presId="urn:microsoft.com/office/officeart/2005/8/layout/vList5"/>
    <dgm:cxn modelId="{D97A6BDE-BC64-4C09-A795-EBB22539F300}" type="presParOf" srcId="{918CBA7E-76DC-4212-9892-25F0712F1465}" destId="{F368304B-C0B2-412E-9525-2A57B93F96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7E726-6ED8-4850-B5F9-25F010833105}">
      <dsp:nvSpPr>
        <dsp:cNvPr id="0" name=""/>
        <dsp:cNvSpPr/>
      </dsp:nvSpPr>
      <dsp:spPr>
        <a:xfrm>
          <a:off x="0" y="11266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</a:t>
          </a:r>
          <a:r>
            <a:rPr lang="en-US" sz="1900" kern="1200" dirty="0" err="1"/>
            <a:t>Bentuk-bentuk</a:t>
          </a:r>
          <a:r>
            <a:rPr lang="en-US" sz="1900" kern="1200" dirty="0"/>
            <a:t> </a:t>
          </a:r>
          <a:r>
            <a:rPr lang="en-US" sz="1900" kern="1200" dirty="0" err="1"/>
            <a:t>Teknologi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</a:p>
      </dsp:txBody>
      <dsp:txXfrm>
        <a:off x="21161" y="32427"/>
        <a:ext cx="9863677" cy="391163"/>
      </dsp:txXfrm>
    </dsp:sp>
    <dsp:sp modelId="{5E7BCB6E-F29D-4239-A00D-7CFDF71119B5}">
      <dsp:nvSpPr>
        <dsp:cNvPr id="0" name=""/>
        <dsp:cNvSpPr/>
      </dsp:nvSpPr>
      <dsp:spPr>
        <a:xfrm>
          <a:off x="0" y="499471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  <a:r>
            <a:rPr lang="en-US" sz="1900" kern="1200" dirty="0" err="1"/>
            <a:t>Teori-teori</a:t>
          </a:r>
          <a:r>
            <a:rPr lang="en-US" sz="1900" kern="1200" dirty="0"/>
            <a:t> </a:t>
          </a:r>
          <a:r>
            <a:rPr lang="en-US" sz="1900" kern="1200" dirty="0" err="1"/>
            <a:t>Penggunaan</a:t>
          </a:r>
          <a:r>
            <a:rPr lang="en-US" sz="1900" kern="1200" dirty="0"/>
            <a:t> Media </a:t>
          </a:r>
          <a:r>
            <a:rPr lang="en-US" sz="1900" kern="1200" dirty="0" err="1"/>
            <a:t>Komunikasi</a:t>
          </a:r>
          <a:endParaRPr lang="en-US" sz="1900" kern="1200" dirty="0"/>
        </a:p>
      </dsp:txBody>
      <dsp:txXfrm>
        <a:off x="21161" y="520632"/>
        <a:ext cx="9863677" cy="391163"/>
      </dsp:txXfrm>
    </dsp:sp>
    <dsp:sp modelId="{96449B25-9345-490B-824F-90DE3E9CA83D}">
      <dsp:nvSpPr>
        <dsp:cNvPr id="0" name=""/>
        <dsp:cNvSpPr/>
      </dsp:nvSpPr>
      <dsp:spPr>
        <a:xfrm>
          <a:off x="0" y="932957"/>
          <a:ext cx="9905999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Model Kekayaan Media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Model Pemrosesan Informasi Sosial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Model </a:t>
          </a:r>
          <a:r>
            <a:rPr lang="en-US" sz="1500" kern="1200" dirty="0" err="1"/>
            <a:t>Tambahan</a:t>
          </a:r>
          <a:r>
            <a:rPr lang="en-US" sz="1500" kern="1200" dirty="0"/>
            <a:t> </a:t>
          </a:r>
          <a:r>
            <a:rPr lang="en-US" sz="1500" kern="1200" dirty="0" err="1"/>
            <a:t>Penggunaan</a:t>
          </a:r>
          <a:r>
            <a:rPr lang="en-US" sz="1500" kern="1200" dirty="0"/>
            <a:t> Media</a:t>
          </a:r>
        </a:p>
      </dsp:txBody>
      <dsp:txXfrm>
        <a:off x="0" y="932957"/>
        <a:ext cx="9905999" cy="707940"/>
      </dsp:txXfrm>
    </dsp:sp>
    <dsp:sp modelId="{B9CA4B8D-3184-4C30-8853-B2217AB52471}">
      <dsp:nvSpPr>
        <dsp:cNvPr id="0" name=""/>
        <dsp:cNvSpPr/>
      </dsp:nvSpPr>
      <dsp:spPr>
        <a:xfrm>
          <a:off x="0" y="1640896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</a:t>
          </a:r>
          <a:r>
            <a:rPr lang="en-US" sz="1900" kern="1200" dirty="0" err="1"/>
            <a:t>Efek</a:t>
          </a:r>
          <a:r>
            <a:rPr lang="en-US" sz="1900" kern="1200" dirty="0"/>
            <a:t> </a:t>
          </a:r>
          <a:r>
            <a:rPr lang="en-US" sz="1900" kern="1200" dirty="0" err="1"/>
            <a:t>Teknologi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endParaRPr lang="en-US" sz="1900" kern="1200" dirty="0"/>
        </a:p>
      </dsp:txBody>
      <dsp:txXfrm>
        <a:off x="21161" y="1662057"/>
        <a:ext cx="9863677" cy="391163"/>
      </dsp:txXfrm>
    </dsp:sp>
    <dsp:sp modelId="{E0BF2B2B-7097-4B35-B773-A4A128A3D61F}">
      <dsp:nvSpPr>
        <dsp:cNvPr id="0" name=""/>
        <dsp:cNvSpPr/>
      </dsp:nvSpPr>
      <dsp:spPr>
        <a:xfrm>
          <a:off x="0" y="2074382"/>
          <a:ext cx="9905999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/>
            <a:t>Efek pada Konten Komunikasi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/>
            <a:t>Efek pada Pola Komunikasi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kern="1200" dirty="0"/>
            <a:t>Efek pada Struktur Organisasi</a:t>
          </a:r>
          <a:endParaRPr lang="en-US" sz="1500" kern="1200" dirty="0"/>
        </a:p>
      </dsp:txBody>
      <dsp:txXfrm>
        <a:off x="0" y="2074382"/>
        <a:ext cx="9905999" cy="707940"/>
      </dsp:txXfrm>
    </dsp:sp>
    <dsp:sp modelId="{517B5FBD-0865-4259-BB94-890257A44816}">
      <dsp:nvSpPr>
        <dsp:cNvPr id="0" name=""/>
        <dsp:cNvSpPr/>
      </dsp:nvSpPr>
      <dsp:spPr>
        <a:xfrm>
          <a:off x="0" y="2782321"/>
          <a:ext cx="9905999" cy="433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</a:t>
          </a:r>
          <a:r>
            <a:rPr lang="en-US" sz="1900" kern="1200" dirty="0" err="1"/>
            <a:t>Perkembangan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Era </a:t>
          </a:r>
          <a:r>
            <a:rPr lang="en-US" sz="1900" kern="1200" dirty="0" err="1"/>
            <a:t>Globalisasi</a:t>
          </a:r>
          <a:endParaRPr lang="en-US" sz="1900" kern="1200" dirty="0"/>
        </a:p>
      </dsp:txBody>
      <dsp:txXfrm>
        <a:off x="21161" y="2803482"/>
        <a:ext cx="9863677" cy="391163"/>
      </dsp:txXfrm>
    </dsp:sp>
    <dsp:sp modelId="{6E8CD672-FBC5-4A09-898A-D69D55C53261}">
      <dsp:nvSpPr>
        <dsp:cNvPr id="0" name=""/>
        <dsp:cNvSpPr/>
      </dsp:nvSpPr>
      <dsp:spPr>
        <a:xfrm>
          <a:off x="0" y="3215807"/>
          <a:ext cx="9905999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Efek Globalisasi</a:t>
          </a:r>
        </a:p>
      </dsp:txBody>
      <dsp:txXfrm>
        <a:off x="0" y="3215807"/>
        <a:ext cx="9905999" cy="3146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11BF8-D568-4C7C-8C15-0A6A78141294}">
      <dsp:nvSpPr>
        <dsp:cNvPr id="0" name=""/>
        <dsp:cNvSpPr/>
      </dsp:nvSpPr>
      <dsp:spPr>
        <a:xfrm>
          <a:off x="0" y="484892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Kehidupan pekerjaan terkumpul dalam email</a:t>
          </a:r>
        </a:p>
      </dsp:txBody>
      <dsp:txXfrm>
        <a:off x="18934" y="503826"/>
        <a:ext cx="9868131" cy="349987"/>
      </dsp:txXfrm>
    </dsp:sp>
    <dsp:sp modelId="{4D3E5EDB-2623-42A8-8C16-EE5524EF7B7F}">
      <dsp:nvSpPr>
        <dsp:cNvPr id="0" name=""/>
        <dsp:cNvSpPr/>
      </dsp:nvSpPr>
      <dsp:spPr>
        <a:xfrm>
          <a:off x="0" y="921707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Kontak komunikasi lebih beragam dengan teknologi komunikasi</a:t>
          </a:r>
        </a:p>
      </dsp:txBody>
      <dsp:txXfrm>
        <a:off x="18934" y="940641"/>
        <a:ext cx="9868131" cy="349987"/>
      </dsp:txXfrm>
    </dsp:sp>
    <dsp:sp modelId="{8CDE029B-52A8-4531-8664-31AEEBAC2CE4}">
      <dsp:nvSpPr>
        <dsp:cNvPr id="0" name=""/>
        <dsp:cNvSpPr/>
      </dsp:nvSpPr>
      <dsp:spPr>
        <a:xfrm>
          <a:off x="0" y="1358521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Teknologi komputer akan mengarah pada persamaan partisipasi yang lebih besar dalam interaksi kelompok</a:t>
          </a:r>
        </a:p>
      </dsp:txBody>
      <dsp:txXfrm>
        <a:off x="18934" y="1377455"/>
        <a:ext cx="9868131" cy="349987"/>
      </dsp:txXfrm>
    </dsp:sp>
    <dsp:sp modelId="{ABDFE24C-C461-429A-8866-EB5235350ABE}">
      <dsp:nvSpPr>
        <dsp:cNvPr id="0" name=""/>
        <dsp:cNvSpPr/>
      </dsp:nvSpPr>
      <dsp:spPr>
        <a:xfrm>
          <a:off x="0" y="1795337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Meningkatkan kepercayaan dalam kelompok virtual</a:t>
          </a:r>
        </a:p>
      </dsp:txBody>
      <dsp:txXfrm>
        <a:off x="18934" y="1814271"/>
        <a:ext cx="9868131" cy="349987"/>
      </dsp:txXfrm>
    </dsp:sp>
    <dsp:sp modelId="{B76432A0-AC90-455C-A93D-A2DA981D5A9E}">
      <dsp:nvSpPr>
        <dsp:cNvPr id="0" name=""/>
        <dsp:cNvSpPr/>
      </dsp:nvSpPr>
      <dsp:spPr>
        <a:xfrm>
          <a:off x="0" y="2232152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Meningkatnya prevalensi situs jejaring sosial yang dapat menghubungkan teman dengan teman lainnya</a:t>
          </a:r>
        </a:p>
      </dsp:txBody>
      <dsp:txXfrm>
        <a:off x="18934" y="2251086"/>
        <a:ext cx="9868131" cy="349987"/>
      </dsp:txXfrm>
    </dsp:sp>
    <dsp:sp modelId="{9B38692C-8036-46D9-8E11-02744D9F5F2B}">
      <dsp:nvSpPr>
        <dsp:cNvPr id="0" name=""/>
        <dsp:cNvSpPr/>
      </dsp:nvSpPr>
      <dsp:spPr>
        <a:xfrm>
          <a:off x="0" y="2668967"/>
          <a:ext cx="9905999" cy="3878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Mengaburkan batas antara informasi apa yang dimiliki oleh organisasi dan informasi pribadi</a:t>
          </a:r>
        </a:p>
      </dsp:txBody>
      <dsp:txXfrm>
        <a:off x="18934" y="2687901"/>
        <a:ext cx="9868131" cy="3499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16DD-C0CB-4D9C-AC77-DADC39BACC6B}">
      <dsp:nvSpPr>
        <dsp:cNvPr id="0" name=""/>
        <dsp:cNvSpPr/>
      </dsp:nvSpPr>
      <dsp:spPr>
        <a:xfrm>
          <a:off x="-3975175" y="-614574"/>
          <a:ext cx="4770863" cy="4770863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15E29-0384-4FC4-958B-EE7D072AE2BE}">
      <dsp:nvSpPr>
        <dsp:cNvPr id="0" name=""/>
        <dsp:cNvSpPr/>
      </dsp:nvSpPr>
      <dsp:spPr>
        <a:xfrm>
          <a:off x="651055" y="505969"/>
          <a:ext cx="9236260" cy="1011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11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Komunikasi pada jarak yang jauh dan pada waktu yang tidak sinkron, dapat dilakukan dengan diciptakannya flextime.</a:t>
          </a:r>
        </a:p>
      </dsp:txBody>
      <dsp:txXfrm>
        <a:off x="651055" y="505969"/>
        <a:ext cx="9236260" cy="1011796"/>
      </dsp:txXfrm>
    </dsp:sp>
    <dsp:sp modelId="{304370E1-7EC9-4B17-AD73-1BDFDF14368D}">
      <dsp:nvSpPr>
        <dsp:cNvPr id="0" name=""/>
        <dsp:cNvSpPr/>
      </dsp:nvSpPr>
      <dsp:spPr>
        <a:xfrm>
          <a:off x="18682" y="379494"/>
          <a:ext cx="1264746" cy="1264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A6D06-3578-439D-A81D-96BBE479BF18}">
      <dsp:nvSpPr>
        <dsp:cNvPr id="0" name=""/>
        <dsp:cNvSpPr/>
      </dsp:nvSpPr>
      <dsp:spPr>
        <a:xfrm>
          <a:off x="651055" y="2023947"/>
          <a:ext cx="9236260" cy="1011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11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Pekerjaan dapat dilakukan di mana saja, dapat dilakukan dengan diciptakannya work from home.</a:t>
          </a:r>
        </a:p>
      </dsp:txBody>
      <dsp:txXfrm>
        <a:off x="651055" y="2023947"/>
        <a:ext cx="9236260" cy="1011796"/>
      </dsp:txXfrm>
    </dsp:sp>
    <dsp:sp modelId="{C57E34C2-E4ED-4F55-AC3A-70A96CFC70C7}">
      <dsp:nvSpPr>
        <dsp:cNvPr id="0" name=""/>
        <dsp:cNvSpPr/>
      </dsp:nvSpPr>
      <dsp:spPr>
        <a:xfrm>
          <a:off x="18682" y="1897473"/>
          <a:ext cx="1264746" cy="1264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95049-9476-406C-9F38-042FC00DAC9B}">
      <dsp:nvSpPr>
        <dsp:cNvPr id="0" name=""/>
        <dsp:cNvSpPr/>
      </dsp:nvSpPr>
      <dsp:spPr>
        <a:xfrm>
          <a:off x="3095" y="102774"/>
          <a:ext cx="301823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Paradox 1</a:t>
          </a:r>
        </a:p>
      </dsp:txBody>
      <dsp:txXfrm>
        <a:off x="3095" y="102774"/>
        <a:ext cx="3018234" cy="489600"/>
      </dsp:txXfrm>
    </dsp:sp>
    <dsp:sp modelId="{6971576C-2C6E-4198-B981-0C8FD9930F90}">
      <dsp:nvSpPr>
        <dsp:cNvPr id="0" name=""/>
        <dsp:cNvSpPr/>
      </dsp:nvSpPr>
      <dsp:spPr>
        <a:xfrm>
          <a:off x="3095" y="592374"/>
          <a:ext cx="3018234" cy="28465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Peningkatan Fleksibilitas dan Peningkatan Struktur.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Salah </a:t>
          </a:r>
          <a:r>
            <a:rPr lang="en-US" sz="1700" kern="1200" dirty="0" err="1"/>
            <a:t>satu</a:t>
          </a:r>
          <a:r>
            <a:rPr lang="en-US" sz="1700" kern="1200" dirty="0"/>
            <a:t> </a:t>
          </a:r>
          <a:r>
            <a:rPr lang="en-US" sz="1700" kern="1200" dirty="0" err="1"/>
            <a:t>daya</a:t>
          </a:r>
          <a:r>
            <a:rPr lang="en-US" sz="1700" kern="1200" dirty="0"/>
            <a:t> </a:t>
          </a:r>
          <a:r>
            <a:rPr lang="en-US" sz="1700" kern="1200" dirty="0" err="1"/>
            <a:t>tarik</a:t>
          </a:r>
          <a:r>
            <a:rPr lang="en-US" sz="1700" kern="1200" dirty="0"/>
            <a:t> </a:t>
          </a:r>
          <a:r>
            <a:rPr lang="en-US" sz="1700" kern="1200" dirty="0" err="1"/>
            <a:t>pekerja</a:t>
          </a:r>
          <a:r>
            <a:rPr lang="en-US" sz="1700" kern="1200" dirty="0"/>
            <a:t> virtual </a:t>
          </a:r>
          <a:r>
            <a:rPr lang="en-US" sz="1700" kern="1200" dirty="0" err="1"/>
            <a:t>adalah</a:t>
          </a:r>
          <a:r>
            <a:rPr lang="en-US" sz="1700" kern="1200" dirty="0"/>
            <a:t> </a:t>
          </a:r>
          <a:r>
            <a:rPr lang="en-US" sz="1700" kern="1200" dirty="0" err="1"/>
            <a:t>peningkatan</a:t>
          </a:r>
          <a:r>
            <a:rPr lang="en-US" sz="1700" kern="1200" dirty="0"/>
            <a:t> </a:t>
          </a:r>
          <a:r>
            <a:rPr lang="en-US" sz="1700" kern="1200" dirty="0" err="1"/>
            <a:t>fleksibilitas</a:t>
          </a:r>
          <a:r>
            <a:rPr lang="en-US" sz="1700" kern="1200" dirty="0"/>
            <a:t> yang </a:t>
          </a:r>
          <a:r>
            <a:rPr lang="en-US" sz="1700" kern="1200" dirty="0" err="1"/>
            <a:t>diberikan</a:t>
          </a:r>
          <a:r>
            <a:rPr lang="en-US" sz="1700" kern="1200" dirty="0"/>
            <a:t> </a:t>
          </a:r>
          <a:r>
            <a:rPr lang="en-US" sz="1700" kern="1200" dirty="0" err="1"/>
            <a:t>kepada</a:t>
          </a:r>
          <a:r>
            <a:rPr lang="en-US" sz="1700" kern="1200" dirty="0"/>
            <a:t> </a:t>
          </a:r>
          <a:r>
            <a:rPr lang="en-US" sz="1700" kern="1200" dirty="0" err="1"/>
            <a:t>karyawan</a:t>
          </a:r>
          <a:r>
            <a:rPr lang="en-US" sz="1700" kern="1200" dirty="0"/>
            <a:t>. </a:t>
          </a:r>
          <a:r>
            <a:rPr lang="en-US" sz="1700" kern="1200" dirty="0" err="1"/>
            <a:t>Namun</a:t>
          </a:r>
          <a:r>
            <a:rPr lang="en-US" sz="1700" kern="1200" dirty="0"/>
            <a:t>, </a:t>
          </a:r>
          <a:r>
            <a:rPr lang="en-US" sz="1700" kern="1200" dirty="0" err="1"/>
            <a:t>hal</a:t>
          </a:r>
          <a:r>
            <a:rPr lang="en-US" sz="1700" kern="1200" dirty="0"/>
            <a:t> </a:t>
          </a:r>
          <a:r>
            <a:rPr lang="en-US" sz="1700" kern="1200" dirty="0" err="1"/>
            <a:t>ini</a:t>
          </a:r>
          <a:r>
            <a:rPr lang="en-US" sz="1700" kern="1200" dirty="0"/>
            <a:t> juga </a:t>
          </a:r>
          <a:r>
            <a:rPr lang="en-US" sz="1700" kern="1200" dirty="0" err="1"/>
            <a:t>mensyaratkan</a:t>
          </a:r>
          <a:r>
            <a:rPr lang="en-US" sz="1700" kern="1200" dirty="0"/>
            <a:t> </a:t>
          </a:r>
          <a:r>
            <a:rPr lang="en-US" sz="1700" kern="1200" dirty="0" err="1"/>
            <a:t>manajer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menyimpan</a:t>
          </a:r>
          <a:r>
            <a:rPr lang="en-US" sz="1700" kern="1200" dirty="0"/>
            <a:t> </a:t>
          </a:r>
          <a:r>
            <a:rPr lang="en-US" sz="1700" kern="1200" dirty="0" err="1"/>
            <a:t>jadwal</a:t>
          </a:r>
          <a:r>
            <a:rPr lang="en-US" sz="1700" kern="1200" dirty="0"/>
            <a:t> dan </a:t>
          </a:r>
          <a:r>
            <a:rPr lang="en-US" sz="1700" kern="1200" dirty="0" err="1"/>
            <a:t>pertemuan</a:t>
          </a:r>
          <a:r>
            <a:rPr lang="en-US" sz="1700" kern="1200" dirty="0"/>
            <a:t> yang </a:t>
          </a:r>
          <a:r>
            <a:rPr lang="en-US" sz="1700" kern="1200" dirty="0" err="1"/>
            <a:t>lebih</a:t>
          </a:r>
          <a:r>
            <a:rPr lang="en-US" sz="1700" kern="1200" dirty="0"/>
            <a:t> </a:t>
          </a:r>
          <a:r>
            <a:rPr lang="en-US" sz="1700" kern="1200" dirty="0" err="1"/>
            <a:t>baik</a:t>
          </a:r>
          <a:r>
            <a:rPr lang="en-US" sz="1700" kern="1200" dirty="0"/>
            <a:t> </a:t>
          </a:r>
          <a:r>
            <a:rPr lang="en-US" sz="1700" kern="1200" dirty="0" err="1"/>
            <a:t>karena</a:t>
          </a:r>
          <a:r>
            <a:rPr lang="en-US" sz="1700" kern="1200" dirty="0"/>
            <a:t> “</a:t>
          </a:r>
          <a:r>
            <a:rPr lang="en-US" sz="1700" kern="1200" dirty="0" err="1"/>
            <a:t>pertemuan</a:t>
          </a:r>
          <a:r>
            <a:rPr lang="en-US" sz="1700" kern="1200" dirty="0"/>
            <a:t> </a:t>
          </a:r>
          <a:r>
            <a:rPr lang="en-US" sz="1700" kern="1200" dirty="0" err="1"/>
            <a:t>peluang</a:t>
          </a:r>
          <a:r>
            <a:rPr lang="en-US" sz="1700" kern="1200" dirty="0"/>
            <a:t> dan </a:t>
          </a:r>
          <a:r>
            <a:rPr lang="en-US" sz="1700" kern="1200" dirty="0" err="1"/>
            <a:t>diskusi</a:t>
          </a:r>
          <a:r>
            <a:rPr lang="en-US" sz="1700" kern="1200" dirty="0"/>
            <a:t> informal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terjadi</a:t>
          </a:r>
          <a:r>
            <a:rPr lang="en-US" sz="1700" kern="1200" dirty="0"/>
            <a:t>”</a:t>
          </a:r>
        </a:p>
      </dsp:txBody>
      <dsp:txXfrm>
        <a:off x="3095" y="592374"/>
        <a:ext cx="3018234" cy="2846565"/>
      </dsp:txXfrm>
    </dsp:sp>
    <dsp:sp modelId="{601D48D8-9E07-4403-8089-DB3FEB1E006E}">
      <dsp:nvSpPr>
        <dsp:cNvPr id="0" name=""/>
        <dsp:cNvSpPr/>
      </dsp:nvSpPr>
      <dsp:spPr>
        <a:xfrm>
          <a:off x="3443882" y="102774"/>
          <a:ext cx="301823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Paradox 2</a:t>
          </a:r>
        </a:p>
      </dsp:txBody>
      <dsp:txXfrm>
        <a:off x="3443882" y="102774"/>
        <a:ext cx="3018234" cy="489600"/>
      </dsp:txXfrm>
    </dsp:sp>
    <dsp:sp modelId="{CE73FFFA-EB9D-46EE-8780-D0E7E8065D9B}">
      <dsp:nvSpPr>
        <dsp:cNvPr id="0" name=""/>
        <dsp:cNvSpPr/>
      </dsp:nvSpPr>
      <dsp:spPr>
        <a:xfrm>
          <a:off x="3443882" y="592374"/>
          <a:ext cx="3018234" cy="28465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Individualitas yang Lebih Besar.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Pekerja terisolasi secara individual, tetapi mereka juga dituntut untuk mengoordinasikan pekerjaannya. Pekerja virtual diharapkan bisa mandiri namun tetap harus beradaptasi dengan aturan dan peraturan dari organisasi pusat.</a:t>
          </a:r>
        </a:p>
      </dsp:txBody>
      <dsp:txXfrm>
        <a:off x="3443882" y="592374"/>
        <a:ext cx="3018234" cy="2846565"/>
      </dsp:txXfrm>
    </dsp:sp>
    <dsp:sp modelId="{4B6BE7D9-EDAF-4363-B7C3-1B414DF142A8}">
      <dsp:nvSpPr>
        <dsp:cNvPr id="0" name=""/>
        <dsp:cNvSpPr/>
      </dsp:nvSpPr>
      <dsp:spPr>
        <a:xfrm>
          <a:off x="6884669" y="102774"/>
          <a:ext cx="3018234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Paradox 3</a:t>
          </a:r>
        </a:p>
      </dsp:txBody>
      <dsp:txXfrm>
        <a:off x="6884669" y="102774"/>
        <a:ext cx="3018234" cy="489600"/>
      </dsp:txXfrm>
    </dsp:sp>
    <dsp:sp modelId="{66272BEB-C725-4FCF-B080-8FEF5665D461}">
      <dsp:nvSpPr>
        <dsp:cNvPr id="0" name=""/>
        <dsp:cNvSpPr/>
      </dsp:nvSpPr>
      <dsp:spPr>
        <a:xfrm>
          <a:off x="6884669" y="592374"/>
          <a:ext cx="3018234" cy="284656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Lebih Tanggung Jawab dan Kurang Kontrol.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Sifat pekerja virtual membutuhkan tugas yang dapat diselesaikan secara mandiri. Namun, manajer sering takut kehilangan kontrol pekerja yang tidak terlihat. </a:t>
          </a:r>
        </a:p>
      </dsp:txBody>
      <dsp:txXfrm>
        <a:off x="6884669" y="592374"/>
        <a:ext cx="3018234" cy="28465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F2491-850B-4617-8053-E8209D0E0CA2}">
      <dsp:nvSpPr>
        <dsp:cNvPr id="0" name=""/>
        <dsp:cNvSpPr/>
      </dsp:nvSpPr>
      <dsp:spPr>
        <a:xfrm>
          <a:off x="2169187" y="43"/>
          <a:ext cx="5567624" cy="1727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Tipe Organisasi</a:t>
          </a:r>
        </a:p>
      </dsp:txBody>
      <dsp:txXfrm>
        <a:off x="2169187" y="43"/>
        <a:ext cx="5567624" cy="1727623"/>
      </dsp:txXfrm>
    </dsp:sp>
    <dsp:sp modelId="{12E2305C-0877-4F88-B65C-959C61C31D71}">
      <dsp:nvSpPr>
        <dsp:cNvPr id="0" name=""/>
        <dsp:cNvSpPr/>
      </dsp:nvSpPr>
      <dsp:spPr>
        <a:xfrm>
          <a:off x="2117999" y="1814047"/>
          <a:ext cx="5670000" cy="1727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Efek Globalisasi</a:t>
          </a:r>
        </a:p>
      </dsp:txBody>
      <dsp:txXfrm>
        <a:off x="2117999" y="1814047"/>
        <a:ext cx="5670000" cy="17276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6EA42-A02B-42A4-B531-E91B03351848}">
      <dsp:nvSpPr>
        <dsp:cNvPr id="0" name=""/>
        <dsp:cNvSpPr/>
      </dsp:nvSpPr>
      <dsp:spPr>
        <a:xfrm>
          <a:off x="937306" y="30781"/>
          <a:ext cx="9322942" cy="124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Globalisasi</a:t>
          </a:r>
          <a:r>
            <a:rPr lang="en-US" sz="2800" kern="1200" dirty="0"/>
            <a:t> </a:t>
          </a:r>
          <a:r>
            <a:rPr lang="en-US" sz="2800" kern="1200" dirty="0" err="1"/>
            <a:t>mempengaruhi</a:t>
          </a:r>
          <a:r>
            <a:rPr lang="en-US" sz="2800" kern="1200" dirty="0"/>
            <a:t> </a:t>
          </a:r>
          <a:r>
            <a:rPr lang="en-US" sz="2800" kern="1200" dirty="0" err="1"/>
            <a:t>komunikasi</a:t>
          </a:r>
          <a:r>
            <a:rPr lang="en-US" sz="2800" kern="1200" dirty="0"/>
            <a:t> </a:t>
          </a:r>
          <a:r>
            <a:rPr lang="en-US" sz="2800" kern="1200" dirty="0" err="1"/>
            <a:t>organisasi</a:t>
          </a:r>
          <a:endParaRPr lang="en-US" sz="2800" kern="1200" dirty="0"/>
        </a:p>
      </dsp:txBody>
      <dsp:txXfrm>
        <a:off x="1558306" y="30781"/>
        <a:ext cx="8080942" cy="1242000"/>
      </dsp:txXfrm>
    </dsp:sp>
    <dsp:sp modelId="{3E1E2F9E-40F2-4A20-AC56-5F8D78AEF64D}">
      <dsp:nvSpPr>
        <dsp:cNvPr id="0" name=""/>
        <dsp:cNvSpPr/>
      </dsp:nvSpPr>
      <dsp:spPr>
        <a:xfrm>
          <a:off x="5012" y="1428031"/>
          <a:ext cx="9322942" cy="305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Globalisasi</a:t>
          </a:r>
          <a:r>
            <a:rPr lang="en-US" sz="2300" kern="1200" dirty="0"/>
            <a:t> </a:t>
          </a:r>
          <a:r>
            <a:rPr lang="en-US" sz="2300" kern="1200" dirty="0" err="1"/>
            <a:t>menghasilkan</a:t>
          </a:r>
          <a:r>
            <a:rPr lang="en-US" sz="2300" kern="1200" dirty="0"/>
            <a:t> </a:t>
          </a:r>
          <a:r>
            <a:rPr lang="en-US" sz="2300" kern="1200" dirty="0" err="1"/>
            <a:t>perubahan</a:t>
          </a:r>
          <a:r>
            <a:rPr lang="en-US" sz="2300" kern="1200" dirty="0"/>
            <a:t> </a:t>
          </a:r>
          <a:r>
            <a:rPr lang="en-US" sz="2300" kern="1200" dirty="0" err="1"/>
            <a:t>waktu</a:t>
          </a:r>
          <a:r>
            <a:rPr lang="en-US" sz="2300" kern="1200" dirty="0"/>
            <a:t> dan </a:t>
          </a:r>
          <a:r>
            <a:rPr lang="en-US" sz="2300" kern="1200" dirty="0" err="1"/>
            <a:t>ruang</a:t>
          </a:r>
          <a:r>
            <a:rPr lang="en-US" sz="2300" kern="1200" dirty="0"/>
            <a:t>, </a:t>
          </a:r>
          <a:r>
            <a:rPr lang="en-US" sz="2300" kern="1200" dirty="0" err="1"/>
            <a:t>mengubah</a:t>
          </a:r>
          <a:r>
            <a:rPr lang="en-US" sz="2300" kern="1200" dirty="0"/>
            <a:t> </a:t>
          </a:r>
          <a:r>
            <a:rPr lang="en-US" sz="2300" kern="1200" dirty="0" err="1"/>
            <a:t>pola</a:t>
          </a:r>
          <a:r>
            <a:rPr lang="en-US" sz="2300" kern="1200" dirty="0"/>
            <a:t> </a:t>
          </a:r>
          <a:r>
            <a:rPr lang="en-US" sz="2300" kern="1200" dirty="0" err="1"/>
            <a:t>komunikasi</a:t>
          </a:r>
          <a:r>
            <a:rPr lang="en-US" sz="2300" kern="1200" dirty="0"/>
            <a:t> dan </a:t>
          </a:r>
          <a:r>
            <a:rPr lang="en-US" sz="2300" kern="1200" dirty="0" err="1"/>
            <a:t>persepsi</a:t>
          </a:r>
          <a:r>
            <a:rPr lang="en-US" sz="2300" kern="1200" dirty="0"/>
            <a:t>. Di </a:t>
          </a:r>
          <a:r>
            <a:rPr lang="en-US" sz="2300" kern="1200" dirty="0" err="1"/>
            <a:t>tempat</a:t>
          </a:r>
          <a:r>
            <a:rPr lang="en-US" sz="2300" kern="1200" dirty="0"/>
            <a:t> </a:t>
          </a:r>
          <a:r>
            <a:rPr lang="en-US" sz="2300" kern="1200" dirty="0" err="1"/>
            <a:t>kerja</a:t>
          </a:r>
          <a:r>
            <a:rPr lang="en-US" sz="2300" kern="1200" dirty="0"/>
            <a:t> global, </a:t>
          </a:r>
          <a:r>
            <a:rPr lang="en-US" sz="2300" kern="1200" dirty="0" err="1"/>
            <a:t>semuanya</a:t>
          </a:r>
          <a:r>
            <a:rPr lang="en-US" sz="2300" kern="1200" dirty="0"/>
            <a:t> </a:t>
          </a:r>
          <a:r>
            <a:rPr lang="en-US" sz="2300" kern="1200" dirty="0" err="1"/>
            <a:t>berjalan</a:t>
          </a:r>
          <a:r>
            <a:rPr lang="en-US" sz="2300" kern="1200" dirty="0"/>
            <a:t> </a:t>
          </a:r>
          <a:r>
            <a:rPr lang="en-US" sz="2300" kern="1200" dirty="0" err="1"/>
            <a:t>dengan</a:t>
          </a:r>
          <a:r>
            <a:rPr lang="en-US" sz="2300" kern="1200" dirty="0"/>
            <a:t> </a:t>
          </a:r>
          <a:r>
            <a:rPr lang="en-US" sz="2300" kern="1200" dirty="0" err="1"/>
            <a:t>cepat</a:t>
          </a:r>
          <a:r>
            <a:rPr lang="en-US" sz="2300" kern="1200" dirty="0"/>
            <a:t>, </a:t>
          </a:r>
          <a:r>
            <a:rPr lang="en-US" sz="2300" kern="1200" dirty="0" err="1"/>
            <a:t>ruang</a:t>
          </a:r>
          <a:r>
            <a:rPr lang="en-US" sz="2300" kern="1200" dirty="0"/>
            <a:t> dan </a:t>
          </a:r>
          <a:r>
            <a:rPr lang="en-US" sz="2300" kern="1200" dirty="0" err="1"/>
            <a:t>waktu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lagi</a:t>
          </a:r>
          <a:r>
            <a:rPr lang="en-US" sz="2300" kern="1200" dirty="0"/>
            <a:t> </a:t>
          </a:r>
          <a:r>
            <a:rPr lang="en-US" sz="2300" kern="1200" dirty="0" err="1"/>
            <a:t>terhubung</a:t>
          </a:r>
          <a:r>
            <a:rPr lang="en-US" sz="2300" kern="1200" dirty="0"/>
            <a:t> </a:t>
          </a:r>
          <a:r>
            <a:rPr lang="en-US" sz="2300" kern="1200" dirty="0" err="1"/>
            <a:t>secara</a:t>
          </a:r>
          <a:r>
            <a:rPr lang="en-US" sz="2300" kern="1200" dirty="0"/>
            <a:t> </a:t>
          </a:r>
          <a:r>
            <a:rPr lang="en-US" sz="2300" kern="1200" dirty="0" err="1"/>
            <a:t>langsung</a:t>
          </a:r>
          <a:r>
            <a:rPr lang="en-US" sz="2300" kern="1200" dirty="0"/>
            <a:t>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Globalisasi</a:t>
          </a:r>
          <a:r>
            <a:rPr lang="en-US" sz="2300" kern="1200" dirty="0"/>
            <a:t> </a:t>
          </a:r>
          <a:r>
            <a:rPr lang="en-US" sz="2300" kern="1200" dirty="0" err="1"/>
            <a:t>meningkatkan</a:t>
          </a:r>
          <a:r>
            <a:rPr lang="en-US" sz="2300" kern="1200" dirty="0"/>
            <a:t> </a:t>
          </a:r>
          <a:r>
            <a:rPr lang="en-US" sz="2300" kern="1200" dirty="0" err="1"/>
            <a:t>kesadaran</a:t>
          </a:r>
          <a:r>
            <a:rPr lang="en-US" sz="2300" kern="1200" dirty="0"/>
            <a:t> global </a:t>
          </a:r>
          <a:r>
            <a:rPr lang="en-US" sz="2300" kern="1200" dirty="0" err="1"/>
            <a:t>yaitu</a:t>
          </a:r>
          <a:r>
            <a:rPr lang="en-US" sz="2300" kern="1200" dirty="0"/>
            <a:t> proses </a:t>
          </a:r>
          <a:r>
            <a:rPr lang="en-US" sz="2300" kern="1200" dirty="0" err="1"/>
            <a:t>pengembangan</a:t>
          </a:r>
          <a:r>
            <a:rPr lang="en-US" sz="2300" kern="1200" dirty="0"/>
            <a:t> "</a:t>
          </a:r>
          <a:r>
            <a:rPr lang="en-US" sz="2300" kern="1200" dirty="0" err="1"/>
            <a:t>kepribadian</a:t>
          </a:r>
          <a:r>
            <a:rPr lang="en-US" sz="2300" kern="1200" dirty="0"/>
            <a:t> </a:t>
          </a:r>
          <a:r>
            <a:rPr lang="en-US" sz="2300" kern="1200" dirty="0" err="1"/>
            <a:t>antarbudaya</a:t>
          </a:r>
          <a:r>
            <a:rPr lang="en-US" sz="2300" kern="1200" dirty="0"/>
            <a:t>" yang </a:t>
          </a:r>
          <a:r>
            <a:rPr lang="en-US" sz="2300" kern="1200" dirty="0" err="1"/>
            <a:t>mencakup</a:t>
          </a:r>
          <a:r>
            <a:rPr lang="en-US" sz="2300" kern="1200" dirty="0"/>
            <a:t> </a:t>
          </a:r>
          <a:r>
            <a:rPr lang="en-US" sz="2300" kern="1200" dirty="0" err="1"/>
            <a:t>pola</a:t>
          </a:r>
          <a:r>
            <a:rPr lang="en-US" sz="2300" kern="1200" dirty="0"/>
            <a:t> </a:t>
          </a:r>
          <a:r>
            <a:rPr lang="en-US" sz="2300" kern="1200" dirty="0" err="1"/>
            <a:t>individualisasi</a:t>
          </a:r>
          <a:r>
            <a:rPr lang="en-US" sz="2300" kern="1200" dirty="0"/>
            <a:t> dan </a:t>
          </a:r>
          <a:r>
            <a:rPr lang="en-US" sz="2300" kern="1200" dirty="0" err="1"/>
            <a:t>sosialisasi</a:t>
          </a:r>
          <a:r>
            <a:rPr lang="en-US" sz="2300" kern="1200" dirty="0"/>
            <a:t>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masyarakat</a:t>
          </a:r>
          <a:r>
            <a:rPr lang="en-US" sz="2300" kern="1200" dirty="0"/>
            <a:t> global, </a:t>
          </a:r>
          <a:r>
            <a:rPr lang="en-US" sz="2300" kern="1200" dirty="0" err="1"/>
            <a:t>perilaku</a:t>
          </a:r>
          <a:r>
            <a:rPr lang="en-US" sz="2300" kern="1200" dirty="0"/>
            <a:t> dan </a:t>
          </a:r>
          <a:r>
            <a:rPr lang="en-US" sz="2300" kern="1200" dirty="0" err="1"/>
            <a:t>interaksi</a:t>
          </a:r>
          <a:r>
            <a:rPr lang="en-US" sz="2300" kern="1200" dirty="0"/>
            <a:t> </a:t>
          </a:r>
          <a:r>
            <a:rPr lang="en-US" sz="2300" kern="1200" dirty="0" err="1"/>
            <a:t>sering</a:t>
          </a:r>
          <a:r>
            <a:rPr lang="en-US" sz="2300" kern="1200" dirty="0"/>
            <a:t> </a:t>
          </a:r>
          <a:r>
            <a:rPr lang="en-US" sz="2300" kern="1200" dirty="0" err="1"/>
            <a:t>diangkat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</a:t>
          </a:r>
          <a:r>
            <a:rPr lang="en-US" sz="2300" kern="1200" dirty="0" err="1"/>
            <a:t>konteks</a:t>
          </a:r>
          <a:r>
            <a:rPr lang="en-US" sz="2300" kern="1200" dirty="0"/>
            <a:t> </a:t>
          </a:r>
          <a:r>
            <a:rPr lang="en-US" sz="2300" kern="1200" dirty="0" err="1"/>
            <a:t>lokal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 dan </a:t>
          </a:r>
          <a:r>
            <a:rPr lang="en-US" sz="2300" kern="1200" dirty="0" err="1"/>
            <a:t>dilaksanakan</a:t>
          </a:r>
          <a:r>
            <a:rPr lang="en-US" sz="2300" kern="1200" dirty="0"/>
            <a:t> oleh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terbatas</a:t>
          </a:r>
          <a:r>
            <a:rPr lang="en-US" sz="2300" kern="1200" dirty="0"/>
            <a:t> </a:t>
          </a:r>
          <a:r>
            <a:rPr lang="en-US" sz="2300" kern="1200" dirty="0" err="1"/>
            <a:t>ruang</a:t>
          </a:r>
          <a:r>
            <a:rPr lang="en-US" sz="2300" kern="1200" dirty="0"/>
            <a:t> dan </a:t>
          </a:r>
          <a:r>
            <a:rPr lang="en-US" sz="2300" kern="1200" dirty="0" err="1"/>
            <a:t>waktu</a:t>
          </a:r>
          <a:r>
            <a:rPr lang="en-US" sz="2300" kern="1200" dirty="0"/>
            <a:t>. </a:t>
          </a:r>
        </a:p>
      </dsp:txBody>
      <dsp:txXfrm>
        <a:off x="5012" y="1428031"/>
        <a:ext cx="9322942" cy="30525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0118-FBA3-473A-8E14-75C8D6AE834B}">
      <dsp:nvSpPr>
        <dsp:cNvPr id="0" name=""/>
        <dsp:cNvSpPr/>
      </dsp:nvSpPr>
      <dsp:spPr>
        <a:xfrm>
          <a:off x="0" y="6856"/>
          <a:ext cx="9905999" cy="1512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Globalisasi mempengaruhi pola umum organisasi</a:t>
          </a:r>
        </a:p>
      </dsp:txBody>
      <dsp:txXfrm>
        <a:off x="756000" y="6856"/>
        <a:ext cx="8393999" cy="1512000"/>
      </dsp:txXfrm>
    </dsp:sp>
    <dsp:sp modelId="{2DD3EAFA-55F2-4C09-B44C-95A8D8B28F3C}">
      <dsp:nvSpPr>
        <dsp:cNvPr id="0" name=""/>
        <dsp:cNvSpPr/>
      </dsp:nvSpPr>
      <dsp:spPr>
        <a:xfrm>
          <a:off x="0" y="1707857"/>
          <a:ext cx="7924799" cy="182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Konvergensi: pendekatan yang menekankan perlunya organisasi untuk menyesuaikan praktek organisasi dengan pasar global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Divergensi: pendekatan yang menekankan kekhasan budaya yang ditemukan di seluruh bagian dunia</a:t>
          </a:r>
        </a:p>
      </dsp:txBody>
      <dsp:txXfrm>
        <a:off x="0" y="1707857"/>
        <a:ext cx="7924799" cy="182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D6E04-AB49-4B55-AC80-D12FBF88741A}">
      <dsp:nvSpPr>
        <dsp:cNvPr id="0" name=""/>
        <dsp:cNvSpPr/>
      </dsp:nvSpPr>
      <dsp:spPr>
        <a:xfrm>
          <a:off x="0" y="3540958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93BB2-0F98-404C-92B3-DC24D9690D5F}">
      <dsp:nvSpPr>
        <dsp:cNvPr id="0" name=""/>
        <dsp:cNvSpPr/>
      </dsp:nvSpPr>
      <dsp:spPr>
        <a:xfrm>
          <a:off x="0" y="2645243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CF496-CFAB-4C61-A858-258C8C16F66E}">
      <dsp:nvSpPr>
        <dsp:cNvPr id="0" name=""/>
        <dsp:cNvSpPr/>
      </dsp:nvSpPr>
      <dsp:spPr>
        <a:xfrm>
          <a:off x="0" y="1749529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2A0F-4875-49AA-B1A7-829C272B81CE}">
      <dsp:nvSpPr>
        <dsp:cNvPr id="0" name=""/>
        <dsp:cNvSpPr/>
      </dsp:nvSpPr>
      <dsp:spPr>
        <a:xfrm>
          <a:off x="0" y="853814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3F5D9-3AAE-4B7D-9DC9-E39269B69475}">
      <dsp:nvSpPr>
        <dsp:cNvPr id="0" name=""/>
        <dsp:cNvSpPr/>
      </dsp:nvSpPr>
      <dsp:spPr>
        <a:xfrm>
          <a:off x="2575560" y="753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Pengguna</a:t>
          </a:r>
          <a:r>
            <a:rPr lang="en-US" sz="2100" kern="1200" dirty="0"/>
            <a:t> </a:t>
          </a:r>
          <a:r>
            <a:rPr lang="en-US" sz="2100" kern="1200" dirty="0" err="1"/>
            <a:t>membuat</a:t>
          </a:r>
          <a:r>
            <a:rPr lang="en-US" sz="2100" kern="1200" dirty="0"/>
            <a:t> </a:t>
          </a:r>
          <a:r>
            <a:rPr lang="en-US" sz="2100" kern="1200" dirty="0" err="1"/>
            <a:t>dokumen</a:t>
          </a:r>
          <a:r>
            <a:rPr lang="en-US" sz="2100" kern="1200" dirty="0"/>
            <a:t> dan </a:t>
          </a:r>
          <a:r>
            <a:rPr lang="en-US" sz="2100" kern="1200" dirty="0" err="1"/>
            <a:t>mengirim</a:t>
          </a:r>
          <a:r>
            <a:rPr lang="en-US" sz="2100" kern="1200" dirty="0"/>
            <a:t> </a:t>
          </a:r>
          <a:r>
            <a:rPr lang="en-US" sz="2100" kern="1200" dirty="0" err="1"/>
            <a:t>dokumen</a:t>
          </a:r>
          <a:r>
            <a:rPr lang="en-US" sz="2100" kern="1200" dirty="0"/>
            <a:t> </a:t>
          </a:r>
          <a:r>
            <a:rPr lang="en-US" sz="2100" kern="1200" dirty="0" err="1"/>
            <a:t>ke</a:t>
          </a:r>
          <a:r>
            <a:rPr lang="en-US" sz="2100" kern="1200" dirty="0"/>
            <a:t> </a:t>
          </a:r>
          <a:r>
            <a:rPr lang="en-US" sz="2100" kern="1200" dirty="0" err="1"/>
            <a:t>pengguna</a:t>
          </a:r>
          <a:r>
            <a:rPr lang="en-US" sz="2100" kern="1200" dirty="0"/>
            <a:t> lain. </a:t>
          </a:r>
          <a:r>
            <a:rPr lang="en-US" sz="2100" kern="1200" dirty="0" err="1"/>
            <a:t>Pesan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dijawab</a:t>
          </a:r>
          <a:r>
            <a:rPr lang="en-US" sz="2100" kern="1200" dirty="0"/>
            <a:t>, </a:t>
          </a:r>
          <a:r>
            <a:rPr lang="en-US" sz="2100" kern="1200" dirty="0" err="1"/>
            <a:t>diajukan</a:t>
          </a:r>
          <a:r>
            <a:rPr lang="en-US" sz="2100" kern="1200" dirty="0"/>
            <a:t>, dan / </a:t>
          </a:r>
          <a:r>
            <a:rPr lang="en-US" sz="2100" kern="1200" dirty="0" err="1"/>
            <a:t>atau</a:t>
          </a:r>
          <a:r>
            <a:rPr lang="en-US" sz="2100" kern="1200" dirty="0"/>
            <a:t> </a:t>
          </a:r>
          <a:r>
            <a:rPr lang="en-US" sz="2100" kern="1200" dirty="0" err="1"/>
            <a:t>dibuang</a:t>
          </a:r>
          <a:r>
            <a:rPr lang="en-US" sz="2100" kern="1200" dirty="0"/>
            <a:t>.</a:t>
          </a:r>
        </a:p>
      </dsp:txBody>
      <dsp:txXfrm>
        <a:off x="2575560" y="753"/>
        <a:ext cx="7330440" cy="853061"/>
      </dsp:txXfrm>
    </dsp:sp>
    <dsp:sp modelId="{9C2D4E95-F7EE-4CDF-87DE-C4970907E6F6}">
      <dsp:nvSpPr>
        <dsp:cNvPr id="0" name=""/>
        <dsp:cNvSpPr/>
      </dsp:nvSpPr>
      <dsp:spPr>
        <a:xfrm>
          <a:off x="0" y="753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Electronic mail</a:t>
          </a:r>
        </a:p>
      </dsp:txBody>
      <dsp:txXfrm>
        <a:off x="41651" y="42404"/>
        <a:ext cx="2492258" cy="811410"/>
      </dsp:txXfrm>
    </dsp:sp>
    <dsp:sp modelId="{E5765C46-F74D-4131-B504-6553D16F8CDA}">
      <dsp:nvSpPr>
        <dsp:cNvPr id="0" name=""/>
        <dsp:cNvSpPr/>
      </dsp:nvSpPr>
      <dsp:spPr>
        <a:xfrm>
          <a:off x="2575560" y="896468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Pesan</a:t>
          </a:r>
          <a:r>
            <a:rPr lang="en-US" sz="2100" kern="1200" dirty="0"/>
            <a:t> yang </a:t>
          </a:r>
          <a:r>
            <a:rPr lang="en-US" sz="2100" kern="1200" dirty="0" err="1"/>
            <a:t>diambil</a:t>
          </a:r>
          <a:r>
            <a:rPr lang="en-US" sz="2100" kern="1200" dirty="0"/>
            <a:t> </a:t>
          </a:r>
          <a:r>
            <a:rPr lang="en-US" sz="2100" kern="1200" dirty="0" err="1"/>
            <a:t>melalui</a:t>
          </a:r>
          <a:r>
            <a:rPr lang="en-US" sz="2100" kern="1200" dirty="0"/>
            <a:t> </a:t>
          </a: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sintesis</a:t>
          </a:r>
          <a:r>
            <a:rPr lang="en-US" sz="2100" kern="1200" dirty="0"/>
            <a:t> </a:t>
          </a:r>
          <a:r>
            <a:rPr lang="en-US" sz="2100" kern="1200" dirty="0" err="1"/>
            <a:t>suara</a:t>
          </a:r>
          <a:r>
            <a:rPr lang="en-US" sz="2100" kern="1200" dirty="0"/>
            <a:t>. </a:t>
          </a:r>
          <a:r>
            <a:rPr lang="en-US" sz="2100" kern="1200" dirty="0" err="1"/>
            <a:t>Pesan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diedit</a:t>
          </a:r>
          <a:r>
            <a:rPr lang="en-US" sz="2100" kern="1200" dirty="0"/>
            <a:t>, </a:t>
          </a:r>
          <a:r>
            <a:rPr lang="en-US" sz="2100" kern="1200" dirty="0" err="1"/>
            <a:t>disimpan</a:t>
          </a:r>
          <a:r>
            <a:rPr lang="en-US" sz="2100" kern="1200" dirty="0"/>
            <a:t>, dan </a:t>
          </a:r>
          <a:r>
            <a:rPr lang="en-US" sz="2100" kern="1200" dirty="0" err="1"/>
            <a:t>diteruskan</a:t>
          </a:r>
          <a:r>
            <a:rPr lang="en-US" sz="2100" kern="1200" dirty="0"/>
            <a:t>.</a:t>
          </a:r>
        </a:p>
      </dsp:txBody>
      <dsp:txXfrm>
        <a:off x="2575560" y="896468"/>
        <a:ext cx="7330440" cy="853061"/>
      </dsp:txXfrm>
    </dsp:sp>
    <dsp:sp modelId="{E362F436-E287-485D-840F-FEBEBD40BC17}">
      <dsp:nvSpPr>
        <dsp:cNvPr id="0" name=""/>
        <dsp:cNvSpPr/>
      </dsp:nvSpPr>
      <dsp:spPr>
        <a:xfrm>
          <a:off x="0" y="896468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Voice mail</a:t>
          </a:r>
        </a:p>
      </dsp:txBody>
      <dsp:txXfrm>
        <a:off x="41651" y="938119"/>
        <a:ext cx="2492258" cy="811410"/>
      </dsp:txXfrm>
    </dsp:sp>
    <dsp:sp modelId="{BD00515A-9D0C-4D1F-A79B-F6FAF7E6F9C0}">
      <dsp:nvSpPr>
        <dsp:cNvPr id="0" name=""/>
        <dsp:cNvSpPr/>
      </dsp:nvSpPr>
      <dsp:spPr>
        <a:xfrm>
          <a:off x="2575560" y="1792182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Gambar </a:t>
          </a:r>
          <a:r>
            <a:rPr lang="en-US" sz="2100" kern="1200" dirty="0" err="1"/>
            <a:t>dokumen</a:t>
          </a:r>
          <a:r>
            <a:rPr lang="en-US" sz="2100" kern="1200" dirty="0"/>
            <a:t> </a:t>
          </a:r>
          <a:r>
            <a:rPr lang="en-US" sz="2100" kern="1200" dirty="0" err="1"/>
            <a:t>dikirimkan</a:t>
          </a:r>
          <a:r>
            <a:rPr lang="en-US" sz="2100" kern="1200" dirty="0"/>
            <a:t> </a:t>
          </a:r>
          <a:r>
            <a:rPr lang="en-US" sz="2100" kern="1200" dirty="0" err="1"/>
            <a:t>ke</a:t>
          </a:r>
          <a:r>
            <a:rPr lang="en-US" sz="2100" kern="1200" dirty="0"/>
            <a:t> </a:t>
          </a:r>
          <a:r>
            <a:rPr lang="en-US" sz="2100" kern="1200" dirty="0" err="1"/>
            <a:t>lokasi</a:t>
          </a:r>
          <a:r>
            <a:rPr lang="en-US" sz="2100" kern="1200" dirty="0"/>
            <a:t> lain </a:t>
          </a:r>
          <a:r>
            <a:rPr lang="en-US" sz="2100" kern="1200" dirty="0" err="1"/>
            <a:t>melalui</a:t>
          </a:r>
          <a:r>
            <a:rPr lang="en-US" sz="2100" kern="1200" dirty="0"/>
            <a:t> </a:t>
          </a:r>
          <a:r>
            <a:rPr lang="en-US" sz="2100" kern="1200" dirty="0" err="1"/>
            <a:t>telepon</a:t>
          </a:r>
          <a:r>
            <a:rPr lang="en-US" sz="2100" kern="1200" dirty="0"/>
            <a:t> dan </a:t>
          </a: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komunikasi</a:t>
          </a:r>
          <a:r>
            <a:rPr lang="en-US" sz="2100" kern="1200" dirty="0"/>
            <a:t>.</a:t>
          </a:r>
        </a:p>
      </dsp:txBody>
      <dsp:txXfrm>
        <a:off x="2575560" y="1792182"/>
        <a:ext cx="7330440" cy="853061"/>
      </dsp:txXfrm>
    </dsp:sp>
    <dsp:sp modelId="{F5475C2B-B148-4986-B5D5-5B73B9D200C8}">
      <dsp:nvSpPr>
        <dsp:cNvPr id="0" name=""/>
        <dsp:cNvSpPr/>
      </dsp:nvSpPr>
      <dsp:spPr>
        <a:xfrm>
          <a:off x="0" y="1792182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Facsimile (fax)</a:t>
          </a:r>
        </a:p>
      </dsp:txBody>
      <dsp:txXfrm>
        <a:off x="41651" y="1833833"/>
        <a:ext cx="2492258" cy="811410"/>
      </dsp:txXfrm>
    </dsp:sp>
    <dsp:sp modelId="{84210A30-FE2B-46A2-B6E9-193DB50EF9DB}">
      <dsp:nvSpPr>
        <dsp:cNvPr id="0" name=""/>
        <dsp:cNvSpPr/>
      </dsp:nvSpPr>
      <dsp:spPr>
        <a:xfrm>
          <a:off x="2575560" y="2687897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Memungkinkan</a:t>
          </a:r>
          <a:r>
            <a:rPr lang="en-US" sz="2100" kern="1200" dirty="0"/>
            <a:t> </a:t>
          </a:r>
          <a:r>
            <a:rPr lang="en-US" sz="2100" kern="1200" dirty="0" err="1"/>
            <a:t>partisipasi</a:t>
          </a:r>
          <a:r>
            <a:rPr lang="en-US" sz="2100" kern="1200" dirty="0"/>
            <a:t> </a:t>
          </a:r>
          <a:r>
            <a:rPr lang="en-US" sz="2100" kern="1200" dirty="0" err="1"/>
            <a:t>dalam</a:t>
          </a:r>
          <a:r>
            <a:rPr lang="en-US" sz="2100" kern="1200" dirty="0"/>
            <a:t> </a:t>
          </a:r>
          <a:r>
            <a:rPr lang="en-US" sz="2100" kern="1200" dirty="0" err="1"/>
            <a:t>pertemuan</a:t>
          </a:r>
          <a:r>
            <a:rPr lang="en-US" sz="2100" kern="1200" dirty="0"/>
            <a:t> </a:t>
          </a:r>
          <a:r>
            <a:rPr lang="en-US" sz="2100" kern="1200" dirty="0" err="1"/>
            <a:t>kelompok</a:t>
          </a:r>
          <a:r>
            <a:rPr lang="en-US" sz="2100" kern="1200" dirty="0"/>
            <a:t> oleh </a:t>
          </a:r>
          <a:r>
            <a:rPr lang="en-US" sz="2100" kern="1200" dirty="0" err="1"/>
            <a:t>peserta</a:t>
          </a:r>
          <a:r>
            <a:rPr lang="en-US" sz="2100" kern="1200" dirty="0"/>
            <a:t> di </a:t>
          </a:r>
          <a:r>
            <a:rPr lang="en-US" sz="2100" kern="1200" dirty="0" err="1"/>
            <a:t>banyak</a:t>
          </a:r>
          <a:r>
            <a:rPr lang="en-US" sz="2100" kern="1200" dirty="0"/>
            <a:t> </a:t>
          </a:r>
          <a:r>
            <a:rPr lang="en-US" sz="2100" kern="1200" dirty="0" err="1"/>
            <a:t>lokasi</a:t>
          </a:r>
          <a:r>
            <a:rPr lang="en-US" sz="2100" kern="1200" dirty="0"/>
            <a:t>. </a:t>
          </a:r>
          <a:r>
            <a:rPr lang="en-US" sz="2100" kern="1200" dirty="0" err="1"/>
            <a:t>Konferensi</a:t>
          </a:r>
          <a:r>
            <a:rPr lang="en-US" sz="2100" kern="1200" dirty="0"/>
            <a:t> </a:t>
          </a:r>
          <a:r>
            <a:rPr lang="en-US" sz="2100" kern="1200" dirty="0" err="1"/>
            <a:t>ini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melibatkan</a:t>
          </a:r>
          <a:r>
            <a:rPr lang="en-US" sz="2100" kern="1200" dirty="0"/>
            <a:t> </a:t>
          </a:r>
          <a:r>
            <a:rPr lang="en-US" sz="2100" kern="1200" dirty="0" err="1"/>
            <a:t>suara</a:t>
          </a:r>
          <a:r>
            <a:rPr lang="en-US" sz="2100" kern="1200" dirty="0"/>
            <a:t> &amp; </a:t>
          </a:r>
          <a:r>
            <a:rPr lang="en-US" sz="2100" kern="1200" dirty="0" err="1"/>
            <a:t>gambar</a:t>
          </a:r>
          <a:r>
            <a:rPr lang="en-US" sz="2100" kern="1200" dirty="0"/>
            <a:t>.</a:t>
          </a:r>
        </a:p>
      </dsp:txBody>
      <dsp:txXfrm>
        <a:off x="2575560" y="2687897"/>
        <a:ext cx="7330440" cy="853061"/>
      </dsp:txXfrm>
    </dsp:sp>
    <dsp:sp modelId="{F0E4252C-A4F5-426E-9DFB-7313D86CFCD2}">
      <dsp:nvSpPr>
        <dsp:cNvPr id="0" name=""/>
        <dsp:cNvSpPr/>
      </dsp:nvSpPr>
      <dsp:spPr>
        <a:xfrm>
          <a:off x="0" y="2687897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Audio and video conferencing</a:t>
          </a:r>
        </a:p>
      </dsp:txBody>
      <dsp:txXfrm>
        <a:off x="41651" y="2729548"/>
        <a:ext cx="2492258" cy="81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CD38E-A17D-4539-ADDB-3E2913930D61}">
      <dsp:nvSpPr>
        <dsp:cNvPr id="0" name=""/>
        <dsp:cNvSpPr/>
      </dsp:nvSpPr>
      <dsp:spPr>
        <a:xfrm>
          <a:off x="0" y="3540958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36B66-FBD1-43C3-83FE-80C884851EB0}">
      <dsp:nvSpPr>
        <dsp:cNvPr id="0" name=""/>
        <dsp:cNvSpPr/>
      </dsp:nvSpPr>
      <dsp:spPr>
        <a:xfrm>
          <a:off x="0" y="2645243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BBBFB-2E68-41C8-9EDF-7173E3EF7552}">
      <dsp:nvSpPr>
        <dsp:cNvPr id="0" name=""/>
        <dsp:cNvSpPr/>
      </dsp:nvSpPr>
      <dsp:spPr>
        <a:xfrm>
          <a:off x="0" y="1749529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8BC6D-4710-4EF3-ABAD-E56AC6D022A7}">
      <dsp:nvSpPr>
        <dsp:cNvPr id="0" name=""/>
        <dsp:cNvSpPr/>
      </dsp:nvSpPr>
      <dsp:spPr>
        <a:xfrm>
          <a:off x="0" y="853814"/>
          <a:ext cx="9906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D51C6-4A00-4AFB-936D-2213D50778C0}">
      <dsp:nvSpPr>
        <dsp:cNvPr id="0" name=""/>
        <dsp:cNvSpPr/>
      </dsp:nvSpPr>
      <dsp:spPr>
        <a:xfrm>
          <a:off x="2575560" y="753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Memungkinkan</a:t>
          </a:r>
          <a:r>
            <a:rPr lang="en-US" sz="1900" kern="1200" dirty="0"/>
            <a:t> </a:t>
          </a:r>
          <a:r>
            <a:rPr lang="en-US" sz="1900" kern="1200" dirty="0" err="1"/>
            <a:t>partisipasi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konferensi</a:t>
          </a:r>
          <a:r>
            <a:rPr lang="en-US" sz="1900" kern="1200" dirty="0"/>
            <a:t> pada </a:t>
          </a:r>
          <a:r>
            <a:rPr lang="en-US" sz="1900" kern="1200" dirty="0" err="1"/>
            <a:t>topik</a:t>
          </a:r>
          <a:r>
            <a:rPr lang="en-US" sz="1900" kern="1200" dirty="0"/>
            <a:t> yang </a:t>
          </a:r>
          <a:r>
            <a:rPr lang="en-US" sz="1900" kern="1200" dirty="0" err="1"/>
            <a:t>ditentukan</a:t>
          </a:r>
          <a:r>
            <a:rPr lang="en-US" sz="1900" kern="1200" dirty="0"/>
            <a:t>. </a:t>
          </a:r>
          <a:r>
            <a:rPr lang="en-US" sz="1900" kern="1200" dirty="0" err="1"/>
            <a:t>Ini</a:t>
          </a:r>
          <a:r>
            <a:rPr lang="en-US" sz="1900" kern="1200" dirty="0"/>
            <a:t> </a:t>
          </a:r>
          <a:r>
            <a:rPr lang="en-US" sz="1900" kern="1200" dirty="0" err="1"/>
            <a:t>biasanya</a:t>
          </a:r>
          <a:r>
            <a:rPr lang="en-US" sz="1900" kern="1200" dirty="0"/>
            <a:t> </a:t>
          </a:r>
          <a:r>
            <a:rPr lang="en-US" sz="1900" kern="1200" dirty="0" err="1"/>
            <a:t>termasuk</a:t>
          </a:r>
          <a:r>
            <a:rPr lang="en-US" sz="1900" kern="1200" dirty="0"/>
            <a:t> </a:t>
          </a:r>
          <a:r>
            <a:rPr lang="en-US" sz="1900" kern="1200" dirty="0" err="1"/>
            <a:t>kemampuan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mengumpulkan</a:t>
          </a:r>
          <a:r>
            <a:rPr lang="en-US" sz="1900" kern="1200" dirty="0"/>
            <a:t> </a:t>
          </a:r>
          <a:r>
            <a:rPr lang="en-US" sz="1900" kern="1200" dirty="0" err="1"/>
            <a:t>peserta</a:t>
          </a:r>
          <a:r>
            <a:rPr lang="en-US" sz="1900" kern="1200" dirty="0"/>
            <a:t> dan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menjaga</a:t>
          </a:r>
          <a:r>
            <a:rPr lang="en-US" sz="1900" kern="1200" dirty="0"/>
            <a:t> </a:t>
          </a:r>
          <a:r>
            <a:rPr lang="en-US" sz="1900" kern="1200" dirty="0" err="1"/>
            <a:t>keberlangsungan</a:t>
          </a:r>
          <a:r>
            <a:rPr lang="en-US" sz="1900" kern="1200" dirty="0"/>
            <a:t> acara.</a:t>
          </a:r>
        </a:p>
      </dsp:txBody>
      <dsp:txXfrm>
        <a:off x="2575560" y="753"/>
        <a:ext cx="7330440" cy="853061"/>
      </dsp:txXfrm>
    </dsp:sp>
    <dsp:sp modelId="{FE52609C-BE4B-425B-B53C-05561002FCD7}">
      <dsp:nvSpPr>
        <dsp:cNvPr id="0" name=""/>
        <dsp:cNvSpPr/>
      </dsp:nvSpPr>
      <dsp:spPr>
        <a:xfrm>
          <a:off x="0" y="753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Computer conferencing</a:t>
          </a:r>
        </a:p>
      </dsp:txBody>
      <dsp:txXfrm>
        <a:off x="41651" y="42404"/>
        <a:ext cx="2492258" cy="811410"/>
      </dsp:txXfrm>
    </dsp:sp>
    <dsp:sp modelId="{C37D8609-2A99-4E7B-8EAC-BCA3FC0FA4E7}">
      <dsp:nvSpPr>
        <dsp:cNvPr id="0" name=""/>
        <dsp:cNvSpPr/>
      </dsp:nvSpPr>
      <dsp:spPr>
        <a:xfrm>
          <a:off x="2575560" y="896468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Sistem komputer yang menyimpan dan mengintegrasikan informasi dari seluruh organisasi untuk pengambilan dan penggunaan dalam pengambilan keputusan.</a:t>
          </a:r>
        </a:p>
      </dsp:txBody>
      <dsp:txXfrm>
        <a:off x="2575560" y="896468"/>
        <a:ext cx="7330440" cy="853061"/>
      </dsp:txXfrm>
    </dsp:sp>
    <dsp:sp modelId="{DA204DA2-A865-43C5-BF38-80312070C9E5}">
      <dsp:nvSpPr>
        <dsp:cNvPr id="0" name=""/>
        <dsp:cNvSpPr/>
      </dsp:nvSpPr>
      <dsp:spPr>
        <a:xfrm>
          <a:off x="0" y="896468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Management information system</a:t>
          </a:r>
        </a:p>
      </dsp:txBody>
      <dsp:txXfrm>
        <a:off x="41651" y="938119"/>
        <a:ext cx="2492258" cy="811410"/>
      </dsp:txXfrm>
    </dsp:sp>
    <dsp:sp modelId="{15D2B36D-95DA-4D17-B384-0D36A08863AA}">
      <dsp:nvSpPr>
        <dsp:cNvPr id="0" name=""/>
        <dsp:cNvSpPr/>
      </dsp:nvSpPr>
      <dsp:spPr>
        <a:xfrm>
          <a:off x="2575560" y="1792182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Komputer</a:t>
          </a:r>
          <a:r>
            <a:rPr lang="en-US" sz="1900" kern="1200" dirty="0"/>
            <a:t> dan </a:t>
          </a:r>
          <a:r>
            <a:rPr lang="en-US" sz="1900" kern="1200" dirty="0" err="1"/>
            <a:t>teknologi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yang </a:t>
          </a:r>
          <a:r>
            <a:rPr lang="en-US" sz="1900" kern="1200" dirty="0" err="1"/>
            <a:t>menyediakan</a:t>
          </a:r>
          <a:r>
            <a:rPr lang="en-US" sz="1900" kern="1200" dirty="0"/>
            <a:t> data dan </a:t>
          </a:r>
          <a:r>
            <a:rPr lang="en-US" sz="1900" kern="1200" dirty="0" err="1"/>
            <a:t>ruang</a:t>
          </a:r>
          <a:r>
            <a:rPr lang="en-US" sz="1900" kern="1200" dirty="0"/>
            <a:t> </a:t>
          </a:r>
          <a:r>
            <a:rPr lang="en-US" sz="1900" kern="1200" dirty="0" err="1"/>
            <a:t>diskusi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proses </a:t>
          </a:r>
          <a:r>
            <a:rPr lang="en-US" sz="1900" kern="1200" dirty="0" err="1"/>
            <a:t>pengambilan</a:t>
          </a:r>
          <a:r>
            <a:rPr lang="en-US" sz="1900" kern="1200" dirty="0"/>
            <a:t> </a:t>
          </a:r>
          <a:r>
            <a:rPr lang="en-US" sz="1900" kern="1200" dirty="0" err="1"/>
            <a:t>keputusan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individu</a:t>
          </a:r>
          <a:r>
            <a:rPr lang="en-US" sz="1900" kern="1200" dirty="0"/>
            <a:t> dan </a:t>
          </a:r>
          <a:r>
            <a:rPr lang="en-US" sz="1900" kern="1200" dirty="0" err="1"/>
            <a:t>kelompok</a:t>
          </a:r>
          <a:r>
            <a:rPr lang="en-US" sz="1900" kern="1200" dirty="0"/>
            <a:t>.</a:t>
          </a:r>
        </a:p>
      </dsp:txBody>
      <dsp:txXfrm>
        <a:off x="2575560" y="1792182"/>
        <a:ext cx="7330440" cy="853061"/>
      </dsp:txXfrm>
    </dsp:sp>
    <dsp:sp modelId="{9D240CE1-C8E6-40F2-9EF4-06B1CA124DD5}">
      <dsp:nvSpPr>
        <dsp:cNvPr id="0" name=""/>
        <dsp:cNvSpPr/>
      </dsp:nvSpPr>
      <dsp:spPr>
        <a:xfrm>
          <a:off x="0" y="1792182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Group Decision Support System (GDSS)</a:t>
          </a:r>
        </a:p>
      </dsp:txBody>
      <dsp:txXfrm>
        <a:off x="41651" y="1833833"/>
        <a:ext cx="2492258" cy="811410"/>
      </dsp:txXfrm>
    </dsp:sp>
    <dsp:sp modelId="{3ABB19A3-A09C-4C96-A7B0-1B0C09CE6274}">
      <dsp:nvSpPr>
        <dsp:cNvPr id="0" name=""/>
        <dsp:cNvSpPr/>
      </dsp:nvSpPr>
      <dsp:spPr>
        <a:xfrm>
          <a:off x="2575560" y="2687897"/>
          <a:ext cx="7330440" cy="85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Internet </a:t>
          </a:r>
          <a:r>
            <a:rPr lang="en-US" sz="1900" kern="1200" dirty="0" err="1"/>
            <a:t>adalah</a:t>
          </a:r>
          <a:r>
            <a:rPr lang="en-US" sz="1900" kern="1200" dirty="0"/>
            <a:t> </a:t>
          </a:r>
          <a:r>
            <a:rPr lang="en-US" sz="1900" kern="1200" dirty="0" err="1"/>
            <a:t>sistem</a:t>
          </a:r>
          <a:r>
            <a:rPr lang="en-US" sz="1900" kern="1200" dirty="0"/>
            <a:t> </a:t>
          </a:r>
          <a:r>
            <a:rPr lang="en-US" sz="1900" kern="1200" dirty="0" err="1"/>
            <a:t>hubungan</a:t>
          </a:r>
          <a:r>
            <a:rPr lang="en-US" sz="1900" kern="1200" dirty="0"/>
            <a:t> </a:t>
          </a:r>
          <a:r>
            <a:rPr lang="en-US" sz="1900" kern="1200" dirty="0" err="1"/>
            <a:t>telekomunikasi</a:t>
          </a:r>
          <a:r>
            <a:rPr lang="en-US" sz="1900" kern="1200" dirty="0"/>
            <a:t> </a:t>
          </a:r>
          <a:r>
            <a:rPr lang="en-US" sz="1900" kern="1200" dirty="0" err="1"/>
            <a:t>antar</a:t>
          </a:r>
          <a:r>
            <a:rPr lang="en-US" sz="1900" kern="1200" dirty="0"/>
            <a:t> </a:t>
          </a:r>
          <a:r>
            <a:rPr lang="en-US" sz="1900" kern="1200" dirty="0" err="1"/>
            <a:t>perangkat</a:t>
          </a:r>
          <a:r>
            <a:rPr lang="en-US" sz="1900" kern="1200" dirty="0"/>
            <a:t> di </a:t>
          </a:r>
          <a:r>
            <a:rPr lang="en-US" sz="1900" kern="1200" dirty="0" err="1"/>
            <a:t>seluruh</a:t>
          </a:r>
          <a:r>
            <a:rPr lang="en-US" sz="1900" kern="1200" dirty="0"/>
            <a:t> dunia. World Wide Web </a:t>
          </a:r>
          <a:r>
            <a:rPr lang="en-US" sz="1900" kern="1200" dirty="0" err="1"/>
            <a:t>adalah</a:t>
          </a:r>
          <a:r>
            <a:rPr lang="en-US" sz="1900" kern="1200" dirty="0"/>
            <a:t> </a:t>
          </a:r>
          <a:r>
            <a:rPr lang="en-US" sz="1900" kern="1200" dirty="0" err="1"/>
            <a:t>aplikasi</a:t>
          </a:r>
          <a:r>
            <a:rPr lang="en-US" sz="1900" kern="1200" dirty="0"/>
            <a:t> di Internet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mengakses</a:t>
          </a:r>
          <a:r>
            <a:rPr lang="en-US" sz="1900" kern="1200" dirty="0"/>
            <a:t> </a:t>
          </a:r>
          <a:r>
            <a:rPr lang="en-US" sz="1900" kern="1200" dirty="0" err="1"/>
            <a:t>informasi</a:t>
          </a:r>
          <a:r>
            <a:rPr lang="en-US" sz="1900" kern="1200" dirty="0"/>
            <a:t>, </a:t>
          </a:r>
          <a:r>
            <a:rPr lang="en-US" sz="1900" kern="1200" dirty="0" err="1"/>
            <a:t>pintu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situs web, dan, </a:t>
          </a:r>
          <a:r>
            <a:rPr lang="en-US" sz="1900" kern="1200" dirty="0" err="1"/>
            <a:t>layanan</a:t>
          </a:r>
          <a:r>
            <a:rPr lang="en-US" sz="1900" kern="1200" dirty="0"/>
            <a:t> </a:t>
          </a:r>
          <a:r>
            <a:rPr lang="en-US" sz="1900" kern="1200" dirty="0" err="1"/>
            <a:t>pelanggan</a:t>
          </a:r>
          <a:r>
            <a:rPr lang="en-US" sz="1900" kern="1200" dirty="0"/>
            <a:t>, dan </a:t>
          </a:r>
          <a:r>
            <a:rPr lang="en-US" sz="1900" kern="1200" dirty="0" err="1"/>
            <a:t>jejaring</a:t>
          </a:r>
          <a:r>
            <a:rPr lang="en-US" sz="1900" kern="1200" dirty="0"/>
            <a:t> </a:t>
          </a:r>
          <a:r>
            <a:rPr lang="en-US" sz="1900" kern="1200" dirty="0" err="1"/>
            <a:t>sosial</a:t>
          </a:r>
          <a:r>
            <a:rPr lang="en-US" sz="1900" kern="1200" dirty="0"/>
            <a:t>.</a:t>
          </a:r>
        </a:p>
      </dsp:txBody>
      <dsp:txXfrm>
        <a:off x="2575560" y="2687897"/>
        <a:ext cx="7330440" cy="853061"/>
      </dsp:txXfrm>
    </dsp:sp>
    <dsp:sp modelId="{94AE5BB2-509D-4DAC-BE8C-7E3033A8A693}">
      <dsp:nvSpPr>
        <dsp:cNvPr id="0" name=""/>
        <dsp:cNvSpPr/>
      </dsp:nvSpPr>
      <dsp:spPr>
        <a:xfrm>
          <a:off x="0" y="2687897"/>
          <a:ext cx="2575560" cy="853061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Internet and World Wide Web (WWW) </a:t>
          </a:r>
        </a:p>
      </dsp:txBody>
      <dsp:txXfrm>
        <a:off x="41651" y="2729548"/>
        <a:ext cx="2492258" cy="811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D617F-4284-44B1-95EB-60C0A142C38A}">
      <dsp:nvSpPr>
        <dsp:cNvPr id="0" name=""/>
        <dsp:cNvSpPr/>
      </dsp:nvSpPr>
      <dsp:spPr>
        <a:xfrm>
          <a:off x="0" y="52305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Teknologi</a:t>
          </a:r>
          <a:r>
            <a:rPr lang="en-US" sz="3000" kern="1200" dirty="0"/>
            <a:t> </a:t>
          </a:r>
          <a:r>
            <a:rPr lang="en-US" sz="3000" kern="1200" dirty="0" err="1"/>
            <a:t>ini</a:t>
          </a:r>
          <a:r>
            <a:rPr lang="en-US" sz="3000" kern="1200" dirty="0"/>
            <a:t> </a:t>
          </a:r>
          <a:r>
            <a:rPr lang="en-US" sz="3000" kern="1200" dirty="0" err="1"/>
            <a:t>memungkinkan</a:t>
          </a:r>
          <a:r>
            <a:rPr lang="en-US" sz="3000" kern="1200" dirty="0"/>
            <a:t> </a:t>
          </a:r>
          <a:r>
            <a:rPr lang="en-US" sz="3000" kern="1200" dirty="0" err="1"/>
            <a:t>transmisi</a:t>
          </a:r>
          <a:r>
            <a:rPr lang="en-US" sz="3000" kern="1200" dirty="0"/>
            <a:t> </a:t>
          </a:r>
          <a:r>
            <a:rPr lang="en-US" sz="3000" kern="1200" dirty="0" err="1"/>
            <a:t>pesan</a:t>
          </a:r>
          <a:r>
            <a:rPr lang="en-US" sz="3000" kern="1200" dirty="0"/>
            <a:t> </a:t>
          </a:r>
          <a:r>
            <a:rPr lang="en-US" sz="3000" kern="1200" dirty="0" err="1"/>
            <a:t>lebih</a:t>
          </a:r>
          <a:r>
            <a:rPr lang="en-US" sz="3000" kern="1200" dirty="0"/>
            <a:t> </a:t>
          </a:r>
          <a:r>
            <a:rPr lang="en-US" sz="3000" kern="1200" dirty="0" err="1"/>
            <a:t>cepat</a:t>
          </a:r>
          <a:r>
            <a:rPr lang="en-US" sz="3000" kern="1200" dirty="0"/>
            <a:t> </a:t>
          </a:r>
          <a:r>
            <a:rPr lang="en-US" sz="3000" kern="1200" dirty="0" err="1"/>
            <a:t>daripada</a:t>
          </a:r>
          <a:r>
            <a:rPr lang="en-US" sz="3000" kern="1200" dirty="0"/>
            <a:t> media </a:t>
          </a:r>
          <a:r>
            <a:rPr lang="en-US" sz="3000" kern="1200" dirty="0" err="1"/>
            <a:t>komunikasi</a:t>
          </a:r>
          <a:r>
            <a:rPr lang="en-US" sz="3000" kern="1200" dirty="0"/>
            <a:t> </a:t>
          </a:r>
          <a:r>
            <a:rPr lang="en-US" sz="3000" kern="1200" dirty="0" err="1"/>
            <a:t>organisasi</a:t>
          </a:r>
          <a:r>
            <a:rPr lang="en-US" sz="3000" kern="1200" dirty="0"/>
            <a:t> </a:t>
          </a:r>
          <a:r>
            <a:rPr lang="en-US" sz="3000" kern="1200" dirty="0" err="1"/>
            <a:t>tradisional</a:t>
          </a:r>
          <a:r>
            <a:rPr lang="en-US" sz="3000" kern="1200" dirty="0"/>
            <a:t>.</a:t>
          </a:r>
        </a:p>
      </dsp:txBody>
      <dsp:txXfrm>
        <a:off x="53117" y="105422"/>
        <a:ext cx="9799766" cy="981866"/>
      </dsp:txXfrm>
    </dsp:sp>
    <dsp:sp modelId="{527E41B7-43CB-4DCD-A512-18EB969D0943}">
      <dsp:nvSpPr>
        <dsp:cNvPr id="0" name=""/>
        <dsp:cNvSpPr/>
      </dsp:nvSpPr>
      <dsp:spPr>
        <a:xfrm>
          <a:off x="0" y="1226805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Teknologi baru ini sering memungkinkan komunikasi di antara para peserta yang tersebar secara geografis. </a:t>
          </a:r>
        </a:p>
      </dsp:txBody>
      <dsp:txXfrm>
        <a:off x="53117" y="1279922"/>
        <a:ext cx="9799766" cy="981866"/>
      </dsp:txXfrm>
    </dsp:sp>
    <dsp:sp modelId="{A92969F7-8380-448E-8BA8-3419BA8A8DA7}">
      <dsp:nvSpPr>
        <dsp:cNvPr id="0" name=""/>
        <dsp:cNvSpPr/>
      </dsp:nvSpPr>
      <dsp:spPr>
        <a:xfrm>
          <a:off x="0" y="2401306"/>
          <a:ext cx="9906000" cy="1088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Teknologi baru memungkinkan komunikasi dengan perbedaan waktu</a:t>
          </a:r>
        </a:p>
      </dsp:txBody>
      <dsp:txXfrm>
        <a:off x="53117" y="2454423"/>
        <a:ext cx="9799766" cy="981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91E7-66C9-405F-9853-53E074B02DC3}">
      <dsp:nvSpPr>
        <dsp:cNvPr id="0" name=""/>
        <dsp:cNvSpPr/>
      </dsp:nvSpPr>
      <dsp:spPr>
        <a:xfrm>
          <a:off x="0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Model Kekayaan Media </a:t>
          </a:r>
        </a:p>
      </dsp:txBody>
      <dsp:txXfrm>
        <a:off x="0" y="842169"/>
        <a:ext cx="3095624" cy="1857374"/>
      </dsp:txXfrm>
    </dsp:sp>
    <dsp:sp modelId="{58C2827C-12FD-4549-A19B-6C5C90888330}">
      <dsp:nvSpPr>
        <dsp:cNvPr id="0" name=""/>
        <dsp:cNvSpPr/>
      </dsp:nvSpPr>
      <dsp:spPr>
        <a:xfrm>
          <a:off x="3405187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Model Pemrosesan Informasi Sosial</a:t>
          </a:r>
        </a:p>
      </dsp:txBody>
      <dsp:txXfrm>
        <a:off x="3405187" y="842169"/>
        <a:ext cx="3095624" cy="1857374"/>
      </dsp:txXfrm>
    </dsp:sp>
    <dsp:sp modelId="{6DE41C29-0F35-4E70-8D34-22A842AA1CEA}">
      <dsp:nvSpPr>
        <dsp:cNvPr id="0" name=""/>
        <dsp:cNvSpPr/>
      </dsp:nvSpPr>
      <dsp:spPr>
        <a:xfrm>
          <a:off x="6810374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Model </a:t>
          </a:r>
          <a:r>
            <a:rPr lang="en-US" sz="3200" kern="1200" dirty="0" err="1"/>
            <a:t>Tambahan</a:t>
          </a:r>
          <a:r>
            <a:rPr lang="en-US" sz="3200" kern="1200" dirty="0"/>
            <a:t> </a:t>
          </a:r>
          <a:r>
            <a:rPr lang="en-US" sz="3200" kern="1200" dirty="0" err="1"/>
            <a:t>Penggunaan</a:t>
          </a:r>
          <a:r>
            <a:rPr lang="en-US" sz="3200" kern="1200" dirty="0"/>
            <a:t> Media</a:t>
          </a:r>
        </a:p>
      </dsp:txBody>
      <dsp:txXfrm>
        <a:off x="6810374" y="842169"/>
        <a:ext cx="3095624" cy="185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5459-099F-4E53-BC5F-4FBADA895977}">
      <dsp:nvSpPr>
        <dsp:cNvPr id="0" name=""/>
        <dsp:cNvSpPr/>
      </dsp:nvSpPr>
      <dsp:spPr>
        <a:xfrm>
          <a:off x="0" y="362109"/>
          <a:ext cx="9905999" cy="661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Model perluasan dari model kekayaan media</a:t>
          </a:r>
        </a:p>
      </dsp:txBody>
      <dsp:txXfrm>
        <a:off x="32298" y="394407"/>
        <a:ext cx="9841403" cy="597039"/>
      </dsp:txXfrm>
    </dsp:sp>
    <dsp:sp modelId="{396C8176-3E73-4868-8B3F-C523D499A454}">
      <dsp:nvSpPr>
        <dsp:cNvPr id="0" name=""/>
        <dsp:cNvSpPr/>
      </dsp:nvSpPr>
      <dsp:spPr>
        <a:xfrm>
          <a:off x="0" y="1107264"/>
          <a:ext cx="9905999" cy="661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Penggunaan teknologi komunikasi sebagai fungsi kompleks dari </a:t>
          </a:r>
        </a:p>
      </dsp:txBody>
      <dsp:txXfrm>
        <a:off x="32298" y="1139562"/>
        <a:ext cx="9841403" cy="597039"/>
      </dsp:txXfrm>
    </dsp:sp>
    <dsp:sp modelId="{DD0C3D3D-EB4D-478B-8EDD-12A385C20804}">
      <dsp:nvSpPr>
        <dsp:cNvPr id="0" name=""/>
        <dsp:cNvSpPr/>
      </dsp:nvSpPr>
      <dsp:spPr>
        <a:xfrm>
          <a:off x="0" y="1768899"/>
          <a:ext cx="9905999" cy="141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5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(1) karakteristik obyektif dari tugas dan media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(2) pengalaman dan pengetahuan masa lalu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(3) perbedaan individual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(4) Informasi sosial </a:t>
          </a:r>
        </a:p>
      </dsp:txBody>
      <dsp:txXfrm>
        <a:off x="0" y="1768899"/>
        <a:ext cx="9905999" cy="1410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2B902-3139-4AF2-B06F-EB721FA5613E}">
      <dsp:nvSpPr>
        <dsp:cNvPr id="0" name=""/>
        <dsp:cNvSpPr/>
      </dsp:nvSpPr>
      <dsp:spPr>
        <a:xfrm>
          <a:off x="0" y="0"/>
          <a:ext cx="9906000" cy="354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/>
            <a:t>Faktor</a:t>
          </a:r>
          <a:r>
            <a:rPr lang="en-US" sz="4800" kern="1200" dirty="0"/>
            <a:t> yang </a:t>
          </a:r>
          <a:r>
            <a:rPr lang="en-US" sz="4800" kern="1200" dirty="0" err="1"/>
            <a:t>mempengaruhi</a:t>
          </a:r>
          <a:r>
            <a:rPr lang="en-US" sz="4800" kern="1200" dirty="0"/>
            <a:t> </a:t>
          </a:r>
          <a:r>
            <a:rPr lang="en-US" sz="4800" kern="1200" dirty="0" err="1"/>
            <a:t>pemilihan</a:t>
          </a:r>
          <a:r>
            <a:rPr lang="en-US" sz="4800" kern="1200" dirty="0"/>
            <a:t> media </a:t>
          </a:r>
          <a:r>
            <a:rPr lang="en-US" sz="4800" kern="1200" dirty="0" err="1"/>
            <a:t>komunikasi</a:t>
          </a:r>
          <a:endParaRPr lang="en-US" sz="4800" kern="1200" dirty="0"/>
        </a:p>
      </dsp:txBody>
      <dsp:txXfrm>
        <a:off x="0" y="0"/>
        <a:ext cx="9906000" cy="1912524"/>
      </dsp:txXfrm>
    </dsp:sp>
    <dsp:sp modelId="{4A4529CA-7520-4BE0-B520-89551AE0A0DF}">
      <dsp:nvSpPr>
        <dsp:cNvPr id="0" name=""/>
        <dsp:cNvSpPr/>
      </dsp:nvSpPr>
      <dsp:spPr>
        <a:xfrm>
          <a:off x="1209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kekayaan media</a:t>
          </a:r>
        </a:p>
      </dsp:txBody>
      <dsp:txXfrm>
        <a:off x="1209" y="1841690"/>
        <a:ext cx="1980716" cy="1629187"/>
      </dsp:txXfrm>
    </dsp:sp>
    <dsp:sp modelId="{8D421C0E-B104-4427-9F52-F25124EB05DE}">
      <dsp:nvSpPr>
        <dsp:cNvPr id="0" name=""/>
        <dsp:cNvSpPr/>
      </dsp:nvSpPr>
      <dsp:spPr>
        <a:xfrm>
          <a:off x="1981925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ambiguitas tugas</a:t>
          </a:r>
        </a:p>
      </dsp:txBody>
      <dsp:txXfrm>
        <a:off x="1981925" y="1841690"/>
        <a:ext cx="1980716" cy="1629187"/>
      </dsp:txXfrm>
    </dsp:sp>
    <dsp:sp modelId="{B589CAF1-E209-4EAA-9728-996AEDB98D3B}">
      <dsp:nvSpPr>
        <dsp:cNvPr id="0" name=""/>
        <dsp:cNvSpPr/>
      </dsp:nvSpPr>
      <dsp:spPr>
        <a:xfrm>
          <a:off x="3962641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nilai simbolik dari media</a:t>
          </a:r>
        </a:p>
      </dsp:txBody>
      <dsp:txXfrm>
        <a:off x="3962641" y="1841690"/>
        <a:ext cx="1980716" cy="1629187"/>
      </dsp:txXfrm>
    </dsp:sp>
    <dsp:sp modelId="{9324C0C3-F867-4873-B1E6-8DB8BCE77153}">
      <dsp:nvSpPr>
        <dsp:cNvPr id="0" name=""/>
        <dsp:cNvSpPr/>
      </dsp:nvSpPr>
      <dsp:spPr>
        <a:xfrm>
          <a:off x="5943358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sejauh</a:t>
          </a:r>
          <a:r>
            <a:rPr lang="en-US" sz="2800" kern="1200" dirty="0"/>
            <a:t> mana </a:t>
          </a:r>
          <a:r>
            <a:rPr lang="en-US" sz="2800" kern="1200" dirty="0" err="1"/>
            <a:t>koordinasi</a:t>
          </a:r>
          <a:r>
            <a:rPr lang="en-US" sz="2800" kern="1200" dirty="0"/>
            <a:t> </a:t>
          </a:r>
          <a:r>
            <a:rPr lang="en-US" sz="2800" kern="1200" dirty="0" err="1"/>
            <a:t>diperlukan</a:t>
          </a:r>
          <a:endParaRPr lang="en-US" sz="2800" kern="1200" dirty="0"/>
        </a:p>
      </dsp:txBody>
      <dsp:txXfrm>
        <a:off x="5943358" y="1841690"/>
        <a:ext cx="1980716" cy="1629187"/>
      </dsp:txXfrm>
    </dsp:sp>
    <dsp:sp modelId="{80AF139F-3786-4C92-8523-765C829B881E}">
      <dsp:nvSpPr>
        <dsp:cNvPr id="0" name=""/>
        <dsp:cNvSpPr/>
      </dsp:nvSpPr>
      <dsp:spPr>
        <a:xfrm>
          <a:off x="7924074" y="1841690"/>
          <a:ext cx="1980716" cy="16291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informasi</a:t>
          </a:r>
          <a:r>
            <a:rPr lang="en-US" sz="2800" kern="1200" dirty="0"/>
            <a:t> </a:t>
          </a:r>
          <a:r>
            <a:rPr lang="en-US" sz="2800" kern="1200" dirty="0" err="1"/>
            <a:t>sosial</a:t>
          </a:r>
          <a:r>
            <a:rPr lang="en-US" sz="2800" kern="1200" dirty="0"/>
            <a:t> yang </a:t>
          </a:r>
          <a:r>
            <a:rPr lang="en-US" sz="2800" kern="1200" dirty="0" err="1"/>
            <a:t>diterima</a:t>
          </a:r>
          <a:endParaRPr lang="en-US" sz="2800" kern="1200" dirty="0"/>
        </a:p>
      </dsp:txBody>
      <dsp:txXfrm>
        <a:off x="7924074" y="1841690"/>
        <a:ext cx="1980716" cy="1629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4C043-BFDB-469C-8E85-7BB3FEEDD274}">
      <dsp:nvSpPr>
        <dsp:cNvPr id="0" name=""/>
        <dsp:cNvSpPr/>
      </dsp:nvSpPr>
      <dsp:spPr>
        <a:xfrm>
          <a:off x="0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Konten Komunikasi</a:t>
          </a:r>
          <a:endParaRPr lang="en-US" sz="4100" kern="1200"/>
        </a:p>
      </dsp:txBody>
      <dsp:txXfrm>
        <a:off x="0" y="842169"/>
        <a:ext cx="3095624" cy="1857374"/>
      </dsp:txXfrm>
    </dsp:sp>
    <dsp:sp modelId="{A5F1EF38-3401-4952-82BC-674DF895A301}">
      <dsp:nvSpPr>
        <dsp:cNvPr id="0" name=""/>
        <dsp:cNvSpPr/>
      </dsp:nvSpPr>
      <dsp:spPr>
        <a:xfrm>
          <a:off x="3405187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Pola Komunikasi</a:t>
          </a:r>
          <a:endParaRPr lang="en-US" sz="4100" kern="1200"/>
        </a:p>
      </dsp:txBody>
      <dsp:txXfrm>
        <a:off x="3405187" y="842169"/>
        <a:ext cx="3095624" cy="1857374"/>
      </dsp:txXfrm>
    </dsp:sp>
    <dsp:sp modelId="{1CAB3142-98CE-41A8-8BF5-1DF7796406CA}">
      <dsp:nvSpPr>
        <dsp:cNvPr id="0" name=""/>
        <dsp:cNvSpPr/>
      </dsp:nvSpPr>
      <dsp:spPr>
        <a:xfrm>
          <a:off x="6810374" y="842169"/>
          <a:ext cx="3095624" cy="1857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Efek pada Struktur Organisasi</a:t>
          </a:r>
          <a:endParaRPr lang="en-US" sz="4100" kern="1200"/>
        </a:p>
      </dsp:txBody>
      <dsp:txXfrm>
        <a:off x="6810374" y="842169"/>
        <a:ext cx="3095624" cy="18573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C1434-FCD7-432F-93A9-EDAC9EA5BC7E}">
      <dsp:nvSpPr>
        <dsp:cNvPr id="0" name=""/>
        <dsp:cNvSpPr/>
      </dsp:nvSpPr>
      <dsp:spPr>
        <a:xfrm rot="5400000">
          <a:off x="6045030" y="-2306064"/>
          <a:ext cx="1382098" cy="63398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Banyak isyarat non verbal tidak dapat tersampaikan</a:t>
          </a:r>
        </a:p>
      </dsp:txBody>
      <dsp:txXfrm rot="-5400000">
        <a:off x="3566160" y="240274"/>
        <a:ext cx="6272371" cy="1247162"/>
      </dsp:txXfrm>
    </dsp:sp>
    <dsp:sp modelId="{D1B4A371-047E-4F60-9BAE-7095B93AE3C7}">
      <dsp:nvSpPr>
        <dsp:cNvPr id="0" name=""/>
        <dsp:cNvSpPr/>
      </dsp:nvSpPr>
      <dsp:spPr>
        <a:xfrm>
          <a:off x="0" y="43"/>
          <a:ext cx="3566159" cy="1727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Media elektronik dapat menghambat komunikasi </a:t>
          </a:r>
          <a:r>
            <a:rPr lang="en-US" sz="2300" b="1" u="sng" kern="1200"/>
            <a:t>konten sosial dan emosional</a:t>
          </a:r>
          <a:r>
            <a:rPr lang="en-US" sz="2300" kern="1200"/>
            <a:t> (sosio-emosional)</a:t>
          </a:r>
        </a:p>
      </dsp:txBody>
      <dsp:txXfrm>
        <a:off x="84336" y="84379"/>
        <a:ext cx="3397487" cy="1558951"/>
      </dsp:txXfrm>
    </dsp:sp>
    <dsp:sp modelId="{F368304B-C0B2-412E-9525-2A57B93F96DD}">
      <dsp:nvSpPr>
        <dsp:cNvPr id="0" name=""/>
        <dsp:cNvSpPr/>
      </dsp:nvSpPr>
      <dsp:spPr>
        <a:xfrm rot="5400000">
          <a:off x="6045030" y="-492060"/>
          <a:ext cx="1382098" cy="633983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Walaupun sudah menggunakan ekspresi dalam teks, makna asli belum tentu dapat tersampaikan</a:t>
          </a:r>
        </a:p>
      </dsp:txBody>
      <dsp:txXfrm rot="-5400000">
        <a:off x="3566160" y="2054278"/>
        <a:ext cx="6272371" cy="1247162"/>
      </dsp:txXfrm>
    </dsp:sp>
    <dsp:sp modelId="{CD6ACA74-6DE7-4C13-A7BF-ADACB9BB00C6}">
      <dsp:nvSpPr>
        <dsp:cNvPr id="0" name=""/>
        <dsp:cNvSpPr/>
      </dsp:nvSpPr>
      <dsp:spPr>
        <a:xfrm>
          <a:off x="0" y="1814047"/>
          <a:ext cx="3566159" cy="1727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Sulit menafsirkan makna sebenarnya</a:t>
          </a:r>
        </a:p>
      </dsp:txBody>
      <dsp:txXfrm>
        <a:off x="84336" y="1898383"/>
        <a:ext cx="3397487" cy="155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99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33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8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2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7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7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6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5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09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97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67F1-DEAE-455C-A338-D521B3316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C6077-B61E-4D70-BEE2-1E98AAEDC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  <a:p>
            <a:pPr lvl="0"/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globalisasi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2D46-FEBA-4748-9149-48DBCA32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7E59D7-CE5D-480A-9D61-F5694B82E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4831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58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ACA6-4701-4F53-8A7F-19DE45E1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924E30-93B6-4799-B4B7-E50EDAD8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380" y="1754966"/>
            <a:ext cx="7329743" cy="4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0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A8FA-4731-483E-B8EB-B3D6BE55B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7EB53-DAA2-4BE4-91DC-89F5DB479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18566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49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846337-21B3-4948-9203-4A8E1307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8C4272F-DF1C-48AB-8B68-1068FAC7F8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58" b="1175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7F0F6F-9E49-4BA5-9029-21861CCB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FDDC-5CEA-4946-A217-A6AE36DA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651D0B-5E04-4680-9588-551D67CD1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44227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9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3D89-98EE-467F-BA74-E5CB3C88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 pada Konten Komunikasi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1E1E11-9276-4804-BCC8-0DC4369B7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12904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7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394C-0737-42E6-A055-20C48E23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 pada Pola Komunikasi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B66290-FCDD-4F8E-86B3-08943448F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51140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28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A5E2-D9DC-4B1F-A25D-BE9FE292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 pada Struktur 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BA0CDA-316B-430D-BEF4-40EBF0BDC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352016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38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44A4-E62F-42BC-AE38-28A8752C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 pada Struktur 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D5D515-FE87-4460-9195-1DFC1ED8C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85355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703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8F862-E151-403A-B6E7-5DE0E9AE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Globalisasi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62E42-B5CA-408B-BDF9-0EE9689E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2AD572C-3CD0-470C-BD20-F6C0380239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38" b="71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8C15-5C1A-49E6-8792-9BC3BE14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7D622-5448-44D7-9E95-7978B1708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42688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40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6584-8D2E-4AF8-AD09-B3C9840D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Era </a:t>
            </a:r>
            <a:r>
              <a:rPr lang="en-US" dirty="0" err="1"/>
              <a:t>Globalisasi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5DCBC3-BB70-41C9-9AA5-E9F4482CE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95156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93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A52A-02A3-4507-89FB-7293964A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9E72A-5A22-428E-9E57-0FCE5AA5D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750805"/>
              </p:ext>
            </p:extLst>
          </p:nvPr>
        </p:nvGraphicFramePr>
        <p:xfrm>
          <a:off x="1141413" y="2249488"/>
          <a:ext cx="990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28">
                  <a:extLst>
                    <a:ext uri="{9D8B030D-6E8A-4147-A177-3AD203B41FA5}">
                      <a16:colId xmlns:a16="http://schemas.microsoft.com/office/drawing/2014/main" val="3647602336"/>
                    </a:ext>
                  </a:extLst>
                </a:gridCol>
                <a:gridCol w="8335572">
                  <a:extLst>
                    <a:ext uri="{9D8B030D-6E8A-4147-A177-3AD203B41FA5}">
                      <a16:colId xmlns:a16="http://schemas.microsoft.com/office/drawing/2014/main" val="407206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Deskripsi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258665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Domestik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didominasi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negara dan </a:t>
                      </a:r>
                      <a:r>
                        <a:rPr lang="en-US" dirty="0" err="1"/>
                        <a:t>biasanya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dominan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40722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Multikultural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didominasi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negara </a:t>
                      </a:r>
                      <a:r>
                        <a:rPr lang="en-US" dirty="0" err="1"/>
                        <a:t>tetapi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mengakui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beragam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88296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Multinasional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beroperasi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beberapa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banyak</a:t>
                      </a:r>
                      <a:r>
                        <a:rPr lang="en-US" dirty="0"/>
                        <a:t> negara. </a:t>
                      </a: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mengakui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kebutuhan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multinasional</a:t>
                      </a:r>
                      <a:r>
                        <a:rPr lang="en-US" dirty="0"/>
                        <a:t>, basis </a:t>
                      </a:r>
                      <a:r>
                        <a:rPr lang="en-US" dirty="0" err="1"/>
                        <a:t>pelanggan</a:t>
                      </a:r>
                      <a:r>
                        <a:rPr lang="en-US" dirty="0"/>
                        <a:t>, dan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kelembagaan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51825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Internasional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didirikan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dua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negara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kualitas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budaya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Keanggotaan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nasional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diasumsikan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perusahaan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klien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pelanggan</a:t>
                      </a:r>
                      <a:r>
                        <a:rPr lang="en-US" dirty="0"/>
                        <a:t>, dan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kelembagaan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57714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Sebuah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keanggotaannya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mencakup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seluruh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dunia</a:t>
                      </a:r>
                      <a:r>
                        <a:rPr lang="en-US" dirty="0"/>
                        <a:t>. Di </a:t>
                      </a:r>
                      <a:r>
                        <a:rPr lang="en-US" dirty="0" err="1"/>
                        <a:t>tempat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kerja</a:t>
                      </a:r>
                      <a:r>
                        <a:rPr lang="en-US" dirty="0"/>
                        <a:t> global, </a:t>
                      </a:r>
                      <a:r>
                        <a:rPr lang="en-US" dirty="0" err="1"/>
                        <a:t>keanggotaan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organisasi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diutamakan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daripada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kesetiaan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nasional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027076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1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8259-093C-4B08-8534-09863A44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Globalisasi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E7F5BF-EEC9-48D0-BE60-D604AA0AF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163509"/>
              </p:ext>
            </p:extLst>
          </p:nvPr>
        </p:nvGraphicFramePr>
        <p:xfrm>
          <a:off x="1141412" y="1768152"/>
          <a:ext cx="10265261" cy="451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73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E5E8-D597-4556-B4C9-C03EE905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Globalisasi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1D56F6-5148-4AF8-9F1A-D01FE74AA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6651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95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F71A4E-EF40-4F8F-9AFC-73A33E59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BC389-A6AA-4BEB-AE8F-967068080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Dewi.silvia@upj.ac.id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84794A-ACFA-4D6E-A15C-713D0AE6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02B79-0659-40F9-88DC-A0D89EE7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7480353-7B3D-4B3B-89B1-DA26CE3382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6" r="11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12A3-5121-4C41-B0FC-25CD31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CB2A2C-1CAF-480D-ACCC-409D759EE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3079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5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12A3-5121-4C41-B0FC-25CD31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Bentuk-bentuk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CB2A2C-1CAF-480D-ACCC-409D759EE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99077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5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6EE3-E2EC-45BF-A861-F42F4E78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2B3A33-7C75-4A6D-9170-8EC73772B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30899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53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F5AD9D-FAF8-4161-A498-F11F8BC9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67E7037-C96B-485C-AF47-49AF1BC9B9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959" b="16959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F359C-CAC1-4EBD-B9A3-083CEA57C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6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3316-EAEE-489D-92F4-5817D1C4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Teori-teori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Media </a:t>
            </a:r>
            <a:r>
              <a:rPr lang="en-US" dirty="0" err="1"/>
              <a:t>Komunikasi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B06AB2-58A3-4C5E-BDB5-7422A1F01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918901"/>
              </p:ext>
            </p:extLst>
          </p:nvPr>
        </p:nvGraphicFramePr>
        <p:xfrm>
          <a:off x="1141412" y="2249487"/>
          <a:ext cx="9905999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28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01C9-CD9B-478A-BF7B-ACBDC29E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Kekayaan</a:t>
            </a:r>
            <a:r>
              <a:rPr lang="en-US" dirty="0"/>
              <a:t> Media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9F64C6-34F5-4D5A-8EF3-9D0A1755E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582566"/>
              </p:ext>
            </p:extLst>
          </p:nvPr>
        </p:nvGraphicFramePr>
        <p:xfrm>
          <a:off x="1141413" y="2249488"/>
          <a:ext cx="9906001" cy="3296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6170">
                  <a:extLst>
                    <a:ext uri="{9D8B030D-6E8A-4147-A177-3AD203B41FA5}">
                      <a16:colId xmlns:a16="http://schemas.microsoft.com/office/drawing/2014/main" val="4156250845"/>
                    </a:ext>
                  </a:extLst>
                </a:gridCol>
                <a:gridCol w="4456381">
                  <a:extLst>
                    <a:ext uri="{9D8B030D-6E8A-4147-A177-3AD203B41FA5}">
                      <a16:colId xmlns:a16="http://schemas.microsoft.com/office/drawing/2014/main" val="779178227"/>
                    </a:ext>
                  </a:extLst>
                </a:gridCol>
                <a:gridCol w="4683450">
                  <a:extLst>
                    <a:ext uri="{9D8B030D-6E8A-4147-A177-3AD203B41FA5}">
                      <a16:colId xmlns:a16="http://schemas.microsoft.com/office/drawing/2014/main" val="47685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endParaRPr lang="en-US" dirty="0"/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368216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Rich Media (</a:t>
                      </a:r>
                      <a:r>
                        <a:rPr lang="en-US" dirty="0" err="1"/>
                        <a:t>tatap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muka</a:t>
                      </a:r>
                      <a:r>
                        <a:rPr lang="en-US" dirty="0"/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Kegagalan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Kelimpahan</a:t>
                      </a:r>
                      <a:r>
                        <a:rPr lang="en-US" dirty="0"/>
                        <a:t> data. Media kaya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tugas-tugas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Isyarat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kebingungan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kelebihan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makna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Keberhasilan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media kaya </a:t>
                      </a:r>
                      <a:r>
                        <a:rPr lang="en-US" dirty="0" err="1"/>
                        <a:t>cocok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tugas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ambigu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107927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Lean Media (text, sign, </a:t>
                      </a:r>
                      <a:r>
                        <a:rPr lang="en-US" dirty="0" err="1"/>
                        <a:t>pict</a:t>
                      </a:r>
                      <a:r>
                        <a:rPr lang="en-US" dirty="0"/>
                        <a:t>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Keberhasilan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media </a:t>
                      </a:r>
                      <a:r>
                        <a:rPr lang="en-US" dirty="0" err="1"/>
                        <a:t>rendah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kekayaan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sesuai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rutin</a:t>
                      </a:r>
                      <a:r>
                        <a:rPr lang="en-US" dirty="0"/>
                        <a:t>.</a:t>
                      </a:r>
                    </a:p>
                  </a:txBody>
                  <a:tcPr marL="86139" marR="8613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Kegagalan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Kekurangan</a:t>
                      </a:r>
                      <a:r>
                        <a:rPr lang="en-US" dirty="0"/>
                        <a:t> data. Media lean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ambigu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Terlalu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sedikit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menangkap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kompleksitas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pesan</a:t>
                      </a:r>
                      <a:endParaRPr lang="en-US" dirty="0"/>
                    </a:p>
                  </a:txBody>
                  <a:tcPr marL="86139" marR="86139"/>
                </a:tc>
                <a:extLst>
                  <a:ext uri="{0D108BD9-81ED-4DB2-BD59-A6C34878D82A}">
                    <a16:rowId xmlns:a16="http://schemas.microsoft.com/office/drawing/2014/main" val="246147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71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352</TotalTime>
  <Words>1052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Tw Cen MT</vt:lpstr>
      <vt:lpstr>Circuit</vt:lpstr>
      <vt:lpstr>Teknologi dan Perubahan Organisasi</vt:lpstr>
      <vt:lpstr>Teknologi dan Perubahan Organisasi</vt:lpstr>
      <vt:lpstr>1. Bentuk-bentuk Teknologi Komunikasi Organisasi </vt:lpstr>
      <vt:lpstr>Bentuk-bentuk Teknologi Komunikasi Organisasi </vt:lpstr>
      <vt:lpstr>Bentuk-bentuk Teknologi Komunikasi Organisasi </vt:lpstr>
      <vt:lpstr>Karakteristik Teknologi Komunikasi Organisasi</vt:lpstr>
      <vt:lpstr>2. Teori-teori penggunaan media komunikasi</vt:lpstr>
      <vt:lpstr>Teori-teori Penggunaan Media Komunikasi</vt:lpstr>
      <vt:lpstr>Model Kekayaan Media </vt:lpstr>
      <vt:lpstr>Model Pemrosesan Informasi Sosial</vt:lpstr>
      <vt:lpstr>Model Pemrosesan Informasi Sosial</vt:lpstr>
      <vt:lpstr>Model Tambahan Penggunaan Media</vt:lpstr>
      <vt:lpstr>3. Efek Teknologi Komunikasi Organisasi</vt:lpstr>
      <vt:lpstr>Efek Teknologi Komunikasi Organisasi</vt:lpstr>
      <vt:lpstr>Efek pada Konten Komunikasi</vt:lpstr>
      <vt:lpstr>Efek pada Pola Komunikasi</vt:lpstr>
      <vt:lpstr>Efek pada Struktur Organisasi</vt:lpstr>
      <vt:lpstr>Efek pada Struktur Organisasi</vt:lpstr>
      <vt:lpstr>4. Perkembangan Komunikasi Organisasi dalam Era Globalisasi</vt:lpstr>
      <vt:lpstr>Perkembangan Komunikasi Organisasi dalam Era Globalisasi</vt:lpstr>
      <vt:lpstr>Tipe Organisasi</vt:lpstr>
      <vt:lpstr>Efek Globalisasi</vt:lpstr>
      <vt:lpstr>Efek Globalisasi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dan Perubahan Organisasi</dc:title>
  <dc:creator>DELL</dc:creator>
  <cp:lastModifiedBy>DELL</cp:lastModifiedBy>
  <cp:revision>35</cp:revision>
  <dcterms:created xsi:type="dcterms:W3CDTF">2018-11-16T14:35:16Z</dcterms:created>
  <dcterms:modified xsi:type="dcterms:W3CDTF">2018-11-19T19:17:26Z</dcterms:modified>
</cp:coreProperties>
</file>