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slides/slide14.xml" ContentType="application/vnd.openxmlformats-officedocument.presentationml.slide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slideLayouts/slideLayout16.xml" ContentType="application/vnd.openxmlformats-officedocument.presentationml.slideLayout+xml"/>
  <Override PartName="/ppt/diagrams/drawing7.xml" ContentType="application/vnd.ms-office.drawingml.diagramDrawing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slideLayouts/slideLayout15.xml" ContentType="application/vnd.openxmlformats-officedocument.presentationml.slideLayout+xml"/>
  <Override PartName="/ppt/diagrams/drawing6.xml" ContentType="application/vnd.ms-office.drawingml.diagramDrawing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diagrams/data3.xml" ContentType="application/vnd.openxmlformats-officedocument.drawingml.diagramData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diagrams/drawing5.xml" ContentType="application/vnd.ms-office.drawingml.diagramDrawing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diagrams/data7.xml" ContentType="application/vnd.openxmlformats-officedocument.drawingml.diagramData+xml"/>
  <Override PartName="/ppt/slideLayouts/slideLayout2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0" r:id="rId3"/>
    <p:sldId id="257" r:id="rId4"/>
    <p:sldId id="268" r:id="rId5"/>
    <p:sldId id="258" r:id="rId6"/>
    <p:sldId id="266" r:id="rId7"/>
    <p:sldId id="261" r:id="rId8"/>
    <p:sldId id="262" r:id="rId9"/>
    <p:sldId id="263" r:id="rId10"/>
    <p:sldId id="267" r:id="rId11"/>
    <p:sldId id="264" r:id="rId12"/>
    <p:sldId id="265" r:id="rId13"/>
    <p:sldId id="269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7661C-C27B-EA46-998F-C42014DCA194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D98A26-053A-654D-9F71-78D0DF106D7E}">
      <dgm:prSet phldrT="[Text]"/>
      <dgm:spPr/>
      <dgm:t>
        <a:bodyPr/>
        <a:lstStyle/>
        <a:p>
          <a:r>
            <a:rPr lang="en-US" dirty="0" err="1" smtClean="0"/>
            <a:t>Menyatakan</a:t>
          </a:r>
          <a:r>
            <a:rPr lang="en-US" dirty="0" smtClean="0"/>
            <a:t> </a:t>
          </a:r>
          <a:r>
            <a:rPr lang="en-US" dirty="0" err="1" smtClean="0"/>
            <a:t>pikiran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pendapat</a:t>
          </a:r>
          <a:endParaRPr lang="en-US" dirty="0"/>
        </a:p>
      </dgm:t>
    </dgm:pt>
    <dgm:pt modelId="{E2ABBDCC-2843-2F48-AD42-1B4D9F8F81DA}" type="parTrans" cxnId="{A30518A1-CAB6-C242-BA8F-03968F3BE590}">
      <dgm:prSet/>
      <dgm:spPr/>
      <dgm:t>
        <a:bodyPr/>
        <a:lstStyle/>
        <a:p>
          <a:endParaRPr lang="en-US"/>
        </a:p>
      </dgm:t>
    </dgm:pt>
    <dgm:pt modelId="{C64D81E1-FA96-AE47-B06A-C7B784A576EB}" type="sibTrans" cxnId="{A30518A1-CAB6-C242-BA8F-03968F3BE590}">
      <dgm:prSet/>
      <dgm:spPr/>
      <dgm:t>
        <a:bodyPr/>
        <a:lstStyle/>
        <a:p>
          <a:endParaRPr lang="en-US"/>
        </a:p>
      </dgm:t>
    </dgm:pt>
    <dgm:pt modelId="{3E2157D3-F261-4D4C-9A00-264A60651CAE}">
      <dgm:prSet phldrT="[Text]"/>
      <dgm:spPr/>
      <dgm:t>
        <a:bodyPr/>
        <a:lstStyle/>
        <a:p>
          <a:r>
            <a:rPr lang="en-US" dirty="0" err="1" smtClean="0"/>
            <a:t>Menyampaikan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endParaRPr lang="en-US" dirty="0"/>
        </a:p>
      </dgm:t>
    </dgm:pt>
    <dgm:pt modelId="{E8526DA3-B121-7247-A245-A55D6C21B07B}" type="parTrans" cxnId="{00BF7E35-17C1-B042-B906-BFA699B7A869}">
      <dgm:prSet/>
      <dgm:spPr/>
      <dgm:t>
        <a:bodyPr/>
        <a:lstStyle/>
        <a:p>
          <a:endParaRPr lang="en-US"/>
        </a:p>
      </dgm:t>
    </dgm:pt>
    <dgm:pt modelId="{793B3335-E2C7-744B-9E44-1DEBA8C2573D}" type="sibTrans" cxnId="{00BF7E35-17C1-B042-B906-BFA699B7A869}">
      <dgm:prSet/>
      <dgm:spPr/>
      <dgm:t>
        <a:bodyPr/>
        <a:lstStyle/>
        <a:p>
          <a:endParaRPr lang="en-US"/>
        </a:p>
      </dgm:t>
    </dgm:pt>
    <dgm:pt modelId="{9FAFF789-F570-0143-9192-1496F58C1974}">
      <dgm:prSet phldrT="[Text]"/>
      <dgm:spPr/>
      <dgm:t>
        <a:bodyPr/>
        <a:lstStyle/>
        <a:p>
          <a:r>
            <a:rPr lang="en-US" dirty="0" err="1" smtClean="0"/>
            <a:t>Menyatakan</a:t>
          </a:r>
          <a:r>
            <a:rPr lang="en-US" dirty="0" smtClean="0"/>
            <a:t> </a:t>
          </a:r>
          <a:r>
            <a:rPr lang="en-US" dirty="0" err="1" smtClean="0"/>
            <a:t>perasaan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emosi</a:t>
          </a:r>
          <a:endParaRPr lang="en-US" dirty="0"/>
        </a:p>
      </dgm:t>
    </dgm:pt>
    <dgm:pt modelId="{746474FE-A071-544B-9C52-2E125D1459B5}" type="parTrans" cxnId="{DD3257A3-4BA9-9648-94BC-16E056E2758A}">
      <dgm:prSet/>
      <dgm:spPr/>
      <dgm:t>
        <a:bodyPr/>
        <a:lstStyle/>
        <a:p>
          <a:endParaRPr lang="en-US"/>
        </a:p>
      </dgm:t>
    </dgm:pt>
    <dgm:pt modelId="{DD661CFF-2DE4-3243-B80E-C14E73E43B63}" type="sibTrans" cxnId="{DD3257A3-4BA9-9648-94BC-16E056E2758A}">
      <dgm:prSet/>
      <dgm:spPr/>
      <dgm:t>
        <a:bodyPr/>
        <a:lstStyle/>
        <a:p>
          <a:endParaRPr lang="en-US"/>
        </a:p>
      </dgm:t>
    </dgm:pt>
    <dgm:pt modelId="{0D0A314E-74DD-2D47-80A9-6794548A9FB1}">
      <dgm:prSet phldrT="[Text]"/>
      <dgm:spPr/>
      <dgm:t>
        <a:bodyPr/>
        <a:lstStyle/>
        <a:p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kordinasi</a:t>
          </a:r>
          <a:endParaRPr lang="en-US" dirty="0"/>
        </a:p>
      </dgm:t>
    </dgm:pt>
    <dgm:pt modelId="{11836E51-2887-9D4A-8B01-7DB8F867F8A0}" type="parTrans" cxnId="{6F70BF3B-F8BA-7145-B7B2-63AE14A0E0F5}">
      <dgm:prSet/>
      <dgm:spPr/>
      <dgm:t>
        <a:bodyPr/>
        <a:lstStyle/>
        <a:p>
          <a:endParaRPr lang="en-US"/>
        </a:p>
      </dgm:t>
    </dgm:pt>
    <dgm:pt modelId="{8E00639E-F0C7-CA45-B17F-5E36504EF06D}" type="sibTrans" cxnId="{6F70BF3B-F8BA-7145-B7B2-63AE14A0E0F5}">
      <dgm:prSet/>
      <dgm:spPr/>
      <dgm:t>
        <a:bodyPr/>
        <a:lstStyle/>
        <a:p>
          <a:endParaRPr lang="en-US"/>
        </a:p>
      </dgm:t>
    </dgm:pt>
    <dgm:pt modelId="{9E599C32-7EE6-5448-9D42-AA2AD6BEC88C}" type="pres">
      <dgm:prSet presAssocID="{89E7661C-C27B-EA46-998F-C42014DCA1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B0341-D9F2-5E4D-A45D-5EF9D85182EF}" type="pres">
      <dgm:prSet presAssocID="{78D98A26-053A-654D-9F71-78D0DF106D7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1AABC-A706-494A-B28B-33E4FF7D4B4C}" type="pres">
      <dgm:prSet presAssocID="{C64D81E1-FA96-AE47-B06A-C7B784A576EB}" presName="spacer" presStyleCnt="0"/>
      <dgm:spPr/>
      <dgm:t>
        <a:bodyPr/>
        <a:lstStyle/>
        <a:p>
          <a:endParaRPr lang="en-US"/>
        </a:p>
      </dgm:t>
    </dgm:pt>
    <dgm:pt modelId="{339226C2-891C-6F4B-BF4C-DEB308631D8B}" type="pres">
      <dgm:prSet presAssocID="{3E2157D3-F261-4D4C-9A00-264A60651CA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E4BC0-7664-2A45-B55D-5D71A20912AB}" type="pres">
      <dgm:prSet presAssocID="{793B3335-E2C7-744B-9E44-1DEBA8C2573D}" presName="spacer" presStyleCnt="0"/>
      <dgm:spPr/>
      <dgm:t>
        <a:bodyPr/>
        <a:lstStyle/>
        <a:p>
          <a:endParaRPr lang="en-US"/>
        </a:p>
      </dgm:t>
    </dgm:pt>
    <dgm:pt modelId="{6D755F1B-9D22-3D43-9998-6868609C1FF4}" type="pres">
      <dgm:prSet presAssocID="{9FAFF789-F570-0143-9192-1496F58C19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86B83-1916-1445-A239-CC820BB7EC1D}" type="pres">
      <dgm:prSet presAssocID="{DD661CFF-2DE4-3243-B80E-C14E73E43B63}" presName="spacer" presStyleCnt="0"/>
      <dgm:spPr/>
      <dgm:t>
        <a:bodyPr/>
        <a:lstStyle/>
        <a:p>
          <a:endParaRPr lang="en-US"/>
        </a:p>
      </dgm:t>
    </dgm:pt>
    <dgm:pt modelId="{97C12D44-66A9-E44A-B430-92B01B36C660}" type="pres">
      <dgm:prSet presAssocID="{0D0A314E-74DD-2D47-80A9-6794548A9FB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D47E1-BFB9-A647-9550-5D859F3F0F78}" type="presOf" srcId="{9FAFF789-F570-0143-9192-1496F58C1974}" destId="{6D755F1B-9D22-3D43-9998-6868609C1FF4}" srcOrd="0" destOrd="0" presId="urn:microsoft.com/office/officeart/2005/8/layout/vList2"/>
    <dgm:cxn modelId="{A30518A1-CAB6-C242-BA8F-03968F3BE590}" srcId="{89E7661C-C27B-EA46-998F-C42014DCA194}" destId="{78D98A26-053A-654D-9F71-78D0DF106D7E}" srcOrd="0" destOrd="0" parTransId="{E2ABBDCC-2843-2F48-AD42-1B4D9F8F81DA}" sibTransId="{C64D81E1-FA96-AE47-B06A-C7B784A576EB}"/>
    <dgm:cxn modelId="{DD3257A3-4BA9-9648-94BC-16E056E2758A}" srcId="{89E7661C-C27B-EA46-998F-C42014DCA194}" destId="{9FAFF789-F570-0143-9192-1496F58C1974}" srcOrd="2" destOrd="0" parTransId="{746474FE-A071-544B-9C52-2E125D1459B5}" sibTransId="{DD661CFF-2DE4-3243-B80E-C14E73E43B63}"/>
    <dgm:cxn modelId="{00BF7E35-17C1-B042-B906-BFA699B7A869}" srcId="{89E7661C-C27B-EA46-998F-C42014DCA194}" destId="{3E2157D3-F261-4D4C-9A00-264A60651CAE}" srcOrd="1" destOrd="0" parTransId="{E8526DA3-B121-7247-A245-A55D6C21B07B}" sibTransId="{793B3335-E2C7-744B-9E44-1DEBA8C2573D}"/>
    <dgm:cxn modelId="{6F70BF3B-F8BA-7145-B7B2-63AE14A0E0F5}" srcId="{89E7661C-C27B-EA46-998F-C42014DCA194}" destId="{0D0A314E-74DD-2D47-80A9-6794548A9FB1}" srcOrd="3" destOrd="0" parTransId="{11836E51-2887-9D4A-8B01-7DB8F867F8A0}" sibTransId="{8E00639E-F0C7-CA45-B17F-5E36504EF06D}"/>
    <dgm:cxn modelId="{0D847048-F019-AF4C-924E-82187288E83D}" type="presOf" srcId="{0D0A314E-74DD-2D47-80A9-6794548A9FB1}" destId="{97C12D44-66A9-E44A-B430-92B01B36C660}" srcOrd="0" destOrd="0" presId="urn:microsoft.com/office/officeart/2005/8/layout/vList2"/>
    <dgm:cxn modelId="{9BE77125-0175-4643-A95B-22C09CE6046E}" type="presOf" srcId="{3E2157D3-F261-4D4C-9A00-264A60651CAE}" destId="{339226C2-891C-6F4B-BF4C-DEB308631D8B}" srcOrd="0" destOrd="0" presId="urn:microsoft.com/office/officeart/2005/8/layout/vList2"/>
    <dgm:cxn modelId="{8DF61A53-D353-F24E-9F26-2A792A9B9F3A}" type="presOf" srcId="{78D98A26-053A-654D-9F71-78D0DF106D7E}" destId="{AC4B0341-D9F2-5E4D-A45D-5EF9D85182EF}" srcOrd="0" destOrd="0" presId="urn:microsoft.com/office/officeart/2005/8/layout/vList2"/>
    <dgm:cxn modelId="{48037A32-D1BD-0440-8C8D-1270AD99A5B6}" type="presOf" srcId="{89E7661C-C27B-EA46-998F-C42014DCA194}" destId="{9E599C32-7EE6-5448-9D42-AA2AD6BEC88C}" srcOrd="0" destOrd="0" presId="urn:microsoft.com/office/officeart/2005/8/layout/vList2"/>
    <dgm:cxn modelId="{13FE03C5-7E47-D24B-8798-A45E3223366E}" type="presParOf" srcId="{9E599C32-7EE6-5448-9D42-AA2AD6BEC88C}" destId="{AC4B0341-D9F2-5E4D-A45D-5EF9D85182EF}" srcOrd="0" destOrd="0" presId="urn:microsoft.com/office/officeart/2005/8/layout/vList2"/>
    <dgm:cxn modelId="{497C7788-3D49-0842-BBCC-FF1CEFB808F7}" type="presParOf" srcId="{9E599C32-7EE6-5448-9D42-AA2AD6BEC88C}" destId="{C6D1AABC-A706-494A-B28B-33E4FF7D4B4C}" srcOrd="1" destOrd="0" presId="urn:microsoft.com/office/officeart/2005/8/layout/vList2"/>
    <dgm:cxn modelId="{2F909D80-E233-4743-8219-837CE11412DB}" type="presParOf" srcId="{9E599C32-7EE6-5448-9D42-AA2AD6BEC88C}" destId="{339226C2-891C-6F4B-BF4C-DEB308631D8B}" srcOrd="2" destOrd="0" presId="urn:microsoft.com/office/officeart/2005/8/layout/vList2"/>
    <dgm:cxn modelId="{A6974122-B5E5-D846-A381-D362FA75F933}" type="presParOf" srcId="{9E599C32-7EE6-5448-9D42-AA2AD6BEC88C}" destId="{FE9E4BC0-7664-2A45-B55D-5D71A20912AB}" srcOrd="3" destOrd="0" presId="urn:microsoft.com/office/officeart/2005/8/layout/vList2"/>
    <dgm:cxn modelId="{08C7AC92-DE39-1147-BEF6-21B83529B830}" type="presParOf" srcId="{9E599C32-7EE6-5448-9D42-AA2AD6BEC88C}" destId="{6D755F1B-9D22-3D43-9998-6868609C1FF4}" srcOrd="4" destOrd="0" presId="urn:microsoft.com/office/officeart/2005/8/layout/vList2"/>
    <dgm:cxn modelId="{6D8EE715-BDC9-8B40-BA27-28C789F6013B}" type="presParOf" srcId="{9E599C32-7EE6-5448-9D42-AA2AD6BEC88C}" destId="{72F86B83-1916-1445-A239-CC820BB7EC1D}" srcOrd="5" destOrd="0" presId="urn:microsoft.com/office/officeart/2005/8/layout/vList2"/>
    <dgm:cxn modelId="{CED8BDD1-526E-4245-B028-EE9DD5EFD074}" type="presParOf" srcId="{9E599C32-7EE6-5448-9D42-AA2AD6BEC88C}" destId="{97C12D44-66A9-E44A-B430-92B01B36C6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EECB4-97A1-774A-B6A9-05F3A620AEDE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664F1C-A4D2-B24F-A2D9-CEAE2EE2326A}">
      <dgm:prSet phldrT="[Text]"/>
      <dgm:spPr/>
      <dgm:t>
        <a:bodyPr/>
        <a:lstStyle/>
        <a:p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Umum</a:t>
          </a:r>
          <a:endParaRPr lang="en-US" dirty="0"/>
        </a:p>
      </dgm:t>
    </dgm:pt>
    <dgm:pt modelId="{E0608C19-11BB-4C41-8C48-62C5925AB50F}" type="parTrans" cxnId="{9B95D78D-7025-244C-B878-1A2E26B8DC8F}">
      <dgm:prSet/>
      <dgm:spPr/>
      <dgm:t>
        <a:bodyPr/>
        <a:lstStyle/>
        <a:p>
          <a:endParaRPr lang="en-US"/>
        </a:p>
      </dgm:t>
    </dgm:pt>
    <dgm:pt modelId="{46F664B8-CCC9-CF44-8228-D703F460DDE9}" type="sibTrans" cxnId="{9B95D78D-7025-244C-B878-1A2E26B8DC8F}">
      <dgm:prSet/>
      <dgm:spPr/>
      <dgm:t>
        <a:bodyPr/>
        <a:lstStyle/>
        <a:p>
          <a:endParaRPr lang="en-US"/>
        </a:p>
      </dgm:t>
    </dgm:pt>
    <dgm:pt modelId="{AAE902F8-C419-E448-837C-7660D01A2E38}">
      <dgm:prSet phldrT="[Text]"/>
      <dgm:spPr/>
      <dgm:t>
        <a:bodyPr/>
        <a:lstStyle/>
        <a:p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bagaimana</a:t>
          </a:r>
          <a:r>
            <a:rPr lang="en-US" dirty="0" smtClean="0"/>
            <a:t> </a:t>
          </a:r>
          <a:r>
            <a:rPr lang="en-US" dirty="0" err="1" smtClean="0"/>
            <a:t>melaksanakan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pekerjaan</a:t>
          </a:r>
          <a:endParaRPr lang="en-US" dirty="0"/>
        </a:p>
      </dgm:t>
    </dgm:pt>
    <dgm:pt modelId="{EB4DBDA0-79D8-F34E-9414-1BD5D0E48488}" type="parTrans" cxnId="{4DDCD48A-4880-5448-AEF6-AC50C06E0AB0}">
      <dgm:prSet/>
      <dgm:spPr/>
      <dgm:t>
        <a:bodyPr/>
        <a:lstStyle/>
        <a:p>
          <a:endParaRPr lang="en-US"/>
        </a:p>
      </dgm:t>
    </dgm:pt>
    <dgm:pt modelId="{B90DC713-61FC-DD4E-AF8D-931F31760AA1}" type="sibTrans" cxnId="{4DDCD48A-4880-5448-AEF6-AC50C06E0AB0}">
      <dgm:prSet/>
      <dgm:spPr/>
      <dgm:t>
        <a:bodyPr/>
        <a:lstStyle/>
        <a:p>
          <a:endParaRPr lang="en-US"/>
        </a:p>
      </dgm:t>
    </dgm:pt>
    <dgm:pt modelId="{B7A24D68-FB8E-7346-AB9B-02E5F96C689D}">
      <dgm:prSet phldrT="[Text]"/>
      <dgm:spPr/>
      <dgm:t>
        <a:bodyPr/>
        <a:lstStyle/>
        <a:p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Khusus</a:t>
          </a:r>
          <a:endParaRPr lang="en-US" dirty="0"/>
        </a:p>
      </dgm:t>
    </dgm:pt>
    <dgm:pt modelId="{C0098216-3C38-D54C-89A3-0FF82470E05D}" type="parTrans" cxnId="{8079ABAF-ABB1-7A41-92C7-9AF33CF91198}">
      <dgm:prSet/>
      <dgm:spPr/>
      <dgm:t>
        <a:bodyPr/>
        <a:lstStyle/>
        <a:p>
          <a:endParaRPr lang="en-US"/>
        </a:p>
      </dgm:t>
    </dgm:pt>
    <dgm:pt modelId="{C42D478E-E957-B34A-8381-A9864DA1A5B4}" type="sibTrans" cxnId="{8079ABAF-ABB1-7A41-92C7-9AF33CF91198}">
      <dgm:prSet/>
      <dgm:spPr/>
      <dgm:t>
        <a:bodyPr/>
        <a:lstStyle/>
        <a:p>
          <a:endParaRPr lang="en-US"/>
        </a:p>
      </dgm:t>
    </dgm:pt>
    <dgm:pt modelId="{ED27C226-9AE8-2646-B25A-50ED1A9DD4E7}">
      <dgm:prSet phldrT="[Text]"/>
      <dgm:spPr/>
      <dgm:t>
        <a:bodyPr/>
        <a:lstStyle/>
        <a:p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karyawan</a:t>
          </a:r>
          <a:r>
            <a:rPr lang="en-US" dirty="0" smtClean="0"/>
            <a:t> </a:t>
          </a:r>
          <a:r>
            <a:rPr lang="en-US" dirty="0" err="1" smtClean="0"/>
            <a:t>melibatkan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isu</a:t>
          </a:r>
          <a:r>
            <a:rPr lang="en-US" dirty="0" smtClean="0"/>
            <a:t> </a:t>
          </a:r>
          <a:r>
            <a:rPr lang="en-US" dirty="0" err="1" smtClean="0"/>
            <a:t>organisasi</a:t>
          </a:r>
          <a:r>
            <a:rPr lang="en-US" dirty="0" smtClean="0"/>
            <a:t> </a:t>
          </a:r>
          <a:r>
            <a:rPr lang="en-US" dirty="0" err="1" smtClean="0"/>
            <a:t>lalu</a:t>
          </a:r>
          <a:r>
            <a:rPr lang="en-US" dirty="0" smtClean="0"/>
            <a:t> </a:t>
          </a:r>
          <a:r>
            <a:rPr lang="en-US" dirty="0" err="1" smtClean="0"/>
            <a:t>menerjemahkan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tindakan</a:t>
          </a:r>
          <a:r>
            <a:rPr lang="en-US" dirty="0" smtClean="0"/>
            <a:t> </a:t>
          </a:r>
          <a:r>
            <a:rPr lang="en-US" dirty="0" err="1" smtClean="0"/>
            <a:t>tertentu</a:t>
          </a:r>
          <a:endParaRPr lang="en-US" dirty="0"/>
        </a:p>
      </dgm:t>
    </dgm:pt>
    <dgm:pt modelId="{4EB3C749-4D84-A441-A7AC-5C5F8F542597}" type="parTrans" cxnId="{F38580A9-AABE-6241-BEA5-35E68A0E4937}">
      <dgm:prSet/>
      <dgm:spPr/>
      <dgm:t>
        <a:bodyPr/>
        <a:lstStyle/>
        <a:p>
          <a:endParaRPr lang="en-US"/>
        </a:p>
      </dgm:t>
    </dgm:pt>
    <dgm:pt modelId="{C3ED0EB4-2220-1E48-86DF-D3A363AB1063}" type="sibTrans" cxnId="{F38580A9-AABE-6241-BEA5-35E68A0E4937}">
      <dgm:prSet/>
      <dgm:spPr/>
      <dgm:t>
        <a:bodyPr/>
        <a:lstStyle/>
        <a:p>
          <a:endParaRPr lang="en-US"/>
        </a:p>
      </dgm:t>
    </dgm:pt>
    <dgm:pt modelId="{8FDE521D-CDCA-8C4E-B3CF-CD546E232E8D}">
      <dgm:prSet phldrT="[Text]"/>
      <dgm:spPr/>
      <dgm:t>
        <a:bodyPr/>
        <a:lstStyle/>
        <a:p>
          <a:r>
            <a:rPr lang="en-US" dirty="0" err="1" smtClean="0"/>
            <a:t>Menjual</a:t>
          </a:r>
          <a:r>
            <a:rPr lang="en-US" dirty="0" smtClean="0"/>
            <a:t> </a:t>
          </a:r>
          <a:r>
            <a:rPr lang="en-US" dirty="0" err="1" smtClean="0"/>
            <a:t>gagasan</a:t>
          </a:r>
          <a:r>
            <a:rPr lang="en-US" dirty="0" smtClean="0"/>
            <a:t>/ </a:t>
          </a:r>
          <a:r>
            <a:rPr lang="en-US" dirty="0" err="1" smtClean="0"/>
            <a:t>ide</a:t>
          </a:r>
          <a:r>
            <a:rPr lang="en-US" dirty="0" smtClean="0"/>
            <a:t>, </a:t>
          </a:r>
          <a:r>
            <a:rPr lang="en-US" dirty="0" err="1" smtClean="0"/>
            <a:t>fakta</a:t>
          </a:r>
          <a:r>
            <a:rPr lang="en-US" dirty="0" smtClean="0"/>
            <a:t>, </a:t>
          </a:r>
          <a:r>
            <a:rPr lang="en-US" dirty="0" err="1" smtClean="0"/>
            <a:t>pendapat</a:t>
          </a:r>
          <a:endParaRPr lang="en-US" dirty="0"/>
        </a:p>
      </dgm:t>
    </dgm:pt>
    <dgm:pt modelId="{C149DC3F-C98E-C94F-8E79-2D3D079CAE13}" type="parTrans" cxnId="{746EC32A-EE59-B34C-B210-290980D7DCFC}">
      <dgm:prSet/>
      <dgm:spPr/>
      <dgm:t>
        <a:bodyPr/>
        <a:lstStyle/>
        <a:p>
          <a:endParaRPr lang="en-US"/>
        </a:p>
      </dgm:t>
    </dgm:pt>
    <dgm:pt modelId="{990D2214-9796-464B-B0B5-132635FE6E25}" type="sibTrans" cxnId="{746EC32A-EE59-B34C-B210-290980D7DCFC}">
      <dgm:prSet/>
      <dgm:spPr/>
      <dgm:t>
        <a:bodyPr/>
        <a:lstStyle/>
        <a:p>
          <a:endParaRPr lang="en-US"/>
        </a:p>
      </dgm:t>
    </dgm:pt>
    <dgm:pt modelId="{05C0453B-4EEE-954B-821D-22B7E4938EE4}">
      <dgm:prSet phldrT="[Text]"/>
      <dgm:spPr/>
      <dgm:t>
        <a:bodyPr/>
        <a:lstStyle/>
        <a:p>
          <a:r>
            <a:rPr lang="en-US" dirty="0" err="1" smtClean="0"/>
            <a:t>Belajar</a:t>
          </a:r>
          <a:r>
            <a:rPr lang="en-US" dirty="0" smtClean="0"/>
            <a:t>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apa</a:t>
          </a:r>
          <a:r>
            <a:rPr lang="en-US" dirty="0" smtClean="0"/>
            <a:t> yang </a:t>
          </a:r>
          <a:r>
            <a:rPr lang="en-US" dirty="0" err="1" smtClean="0"/>
            <a:t>dipikirkan</a:t>
          </a:r>
          <a:r>
            <a:rPr lang="en-US" dirty="0" smtClean="0"/>
            <a:t>, </a:t>
          </a:r>
          <a:r>
            <a:rPr lang="en-US" dirty="0" err="1" smtClean="0"/>
            <a:t>dirasakan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dikerjakan</a:t>
          </a:r>
          <a:r>
            <a:rPr lang="en-US" dirty="0" smtClean="0"/>
            <a:t> </a:t>
          </a:r>
          <a:r>
            <a:rPr lang="en-US" dirty="0" err="1" smtClean="0"/>
            <a:t>orang</a:t>
          </a:r>
          <a:r>
            <a:rPr lang="en-US" dirty="0" smtClean="0"/>
            <a:t> lain</a:t>
          </a:r>
          <a:endParaRPr lang="en-US" dirty="0"/>
        </a:p>
      </dgm:t>
    </dgm:pt>
    <dgm:pt modelId="{AED67F85-680C-554B-8382-5260CC6F1EAB}" type="parTrans" cxnId="{D4A17678-C019-BE4F-81F7-E2331CDFD89A}">
      <dgm:prSet/>
      <dgm:spPr/>
      <dgm:t>
        <a:bodyPr/>
        <a:lstStyle/>
        <a:p>
          <a:endParaRPr lang="en-US"/>
        </a:p>
      </dgm:t>
    </dgm:pt>
    <dgm:pt modelId="{8206AA1B-CD16-FA49-BC5E-4AD0BF0EE66A}" type="sibTrans" cxnId="{D4A17678-C019-BE4F-81F7-E2331CDFD89A}">
      <dgm:prSet/>
      <dgm:spPr/>
      <dgm:t>
        <a:bodyPr/>
        <a:lstStyle/>
        <a:p>
          <a:endParaRPr lang="en-US"/>
        </a:p>
      </dgm:t>
    </dgm:pt>
    <dgm:pt modelId="{FC2532E9-7958-7A40-842E-AEC018FB2F9F}">
      <dgm:prSet phldrT="[Text]"/>
      <dgm:spPr/>
      <dgm:t>
        <a:bodyPr/>
        <a:lstStyle/>
        <a:p>
          <a:r>
            <a:rPr lang="en-US" dirty="0" err="1" smtClean="0"/>
            <a:t>Menentukan</a:t>
          </a:r>
          <a:r>
            <a:rPr lang="en-US" dirty="0" smtClean="0"/>
            <a:t> </a:t>
          </a:r>
          <a:r>
            <a:rPr lang="en-US" dirty="0" err="1" smtClean="0"/>
            <a:t>pekerjaan</a:t>
          </a:r>
          <a:r>
            <a:rPr lang="en-US" dirty="0" smtClean="0"/>
            <a:t>, </a:t>
          </a:r>
          <a:r>
            <a:rPr lang="en-US" dirty="0" err="1" smtClean="0"/>
            <a:t>jabatan</a:t>
          </a:r>
          <a:r>
            <a:rPr lang="en-US" dirty="0" smtClean="0"/>
            <a:t>, </a:t>
          </a:r>
          <a:r>
            <a:rPr lang="en-US" dirty="0" err="1" smtClean="0"/>
            <a:t>wewenang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bagaimana</a:t>
          </a:r>
          <a:r>
            <a:rPr lang="en-US" dirty="0" smtClean="0"/>
            <a:t> </a:t>
          </a:r>
          <a:r>
            <a:rPr lang="en-US" dirty="0" err="1" smtClean="0"/>
            <a:t>menangani</a:t>
          </a:r>
          <a:r>
            <a:rPr lang="en-US" dirty="0" smtClean="0"/>
            <a:t>  </a:t>
          </a:r>
          <a:r>
            <a:rPr lang="en-US" dirty="0" err="1" smtClean="0"/>
            <a:t>sumber</a:t>
          </a:r>
          <a:r>
            <a:rPr lang="en-US" dirty="0" smtClean="0"/>
            <a:t> </a:t>
          </a:r>
          <a:r>
            <a:rPr lang="en-US" dirty="0" err="1" smtClean="0"/>
            <a:t>daya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endParaRPr lang="en-US" dirty="0"/>
        </a:p>
      </dgm:t>
    </dgm:pt>
    <dgm:pt modelId="{ADE1DBA1-7A06-EA46-BDDC-09B341859AE2}" type="parTrans" cxnId="{636C125A-830B-DB49-B74B-3534D96CBF03}">
      <dgm:prSet/>
      <dgm:spPr/>
      <dgm:t>
        <a:bodyPr/>
        <a:lstStyle/>
        <a:p>
          <a:endParaRPr lang="en-US"/>
        </a:p>
      </dgm:t>
    </dgm:pt>
    <dgm:pt modelId="{4ADD703E-6362-FC45-BE75-C984D330116A}" type="sibTrans" cxnId="{636C125A-830B-DB49-B74B-3534D96CBF03}">
      <dgm:prSet/>
      <dgm:spPr/>
      <dgm:t>
        <a:bodyPr/>
        <a:lstStyle/>
        <a:p>
          <a:endParaRPr lang="en-US"/>
        </a:p>
      </dgm:t>
    </dgm:pt>
    <dgm:pt modelId="{844FCE35-5322-1448-8DD9-84C5F01E695C}">
      <dgm:prSet phldrT="[Text]"/>
      <dgm:spPr/>
      <dgm:t>
        <a:bodyPr/>
        <a:lstStyle/>
        <a:p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karyawan</a:t>
          </a:r>
          <a:r>
            <a:rPr lang="en-US" dirty="0" smtClean="0"/>
            <a:t> </a:t>
          </a:r>
          <a:r>
            <a:rPr lang="en-US" dirty="0" err="1" smtClean="0"/>
            <a:t>menciptakan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membina</a:t>
          </a:r>
          <a:r>
            <a:rPr lang="en-US" dirty="0" smtClean="0"/>
            <a:t> </a:t>
          </a:r>
          <a:r>
            <a:rPr lang="en-US" dirty="0" err="1" smtClean="0"/>
            <a:t>relasi</a:t>
          </a:r>
          <a:r>
            <a:rPr lang="en-US" dirty="0" smtClean="0"/>
            <a:t> </a:t>
          </a:r>
          <a:r>
            <a:rPr lang="en-US" dirty="0" err="1" smtClean="0"/>
            <a:t>antarsesama</a:t>
          </a:r>
          <a:endParaRPr lang="en-US" dirty="0"/>
        </a:p>
      </dgm:t>
    </dgm:pt>
    <dgm:pt modelId="{886E4981-D9C2-504A-80A1-6FED1235887A}" type="parTrans" cxnId="{1FBC23FD-47E0-FA46-B8D8-84355FA88525}">
      <dgm:prSet/>
      <dgm:spPr/>
      <dgm:t>
        <a:bodyPr/>
        <a:lstStyle/>
        <a:p>
          <a:endParaRPr lang="en-US"/>
        </a:p>
      </dgm:t>
    </dgm:pt>
    <dgm:pt modelId="{FF0C98EE-91F8-4043-97B2-534682682083}" type="sibTrans" cxnId="{1FBC23FD-47E0-FA46-B8D8-84355FA88525}">
      <dgm:prSet/>
      <dgm:spPr/>
      <dgm:t>
        <a:bodyPr/>
        <a:lstStyle/>
        <a:p>
          <a:endParaRPr lang="en-US"/>
        </a:p>
      </dgm:t>
    </dgm:pt>
    <dgm:pt modelId="{91571812-8B51-8A45-9141-F7980CD5199C}">
      <dgm:prSet phldrT="[Text]"/>
      <dgm:spPr/>
      <dgm:t>
        <a:bodyPr/>
        <a:lstStyle/>
        <a:p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karyawan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menangani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mengambil</a:t>
          </a:r>
          <a:r>
            <a:rPr lang="en-US" dirty="0" smtClean="0"/>
            <a:t> </a:t>
          </a:r>
          <a:r>
            <a:rPr lang="en-US" dirty="0" err="1" smtClean="0"/>
            <a:t>keputusan</a:t>
          </a:r>
          <a:endParaRPr lang="en-US" dirty="0"/>
        </a:p>
      </dgm:t>
    </dgm:pt>
    <dgm:pt modelId="{203ED668-47D6-164F-A366-8B0C2FDA29C2}" type="parTrans" cxnId="{5F0B68C3-21CA-E94F-842D-C21C09D8A8F4}">
      <dgm:prSet/>
      <dgm:spPr/>
      <dgm:t>
        <a:bodyPr/>
        <a:lstStyle/>
        <a:p>
          <a:endParaRPr lang="en-US"/>
        </a:p>
      </dgm:t>
    </dgm:pt>
    <dgm:pt modelId="{CB94DD83-F777-9346-9A01-7A1F19FBDF3C}" type="sibTrans" cxnId="{5F0B68C3-21CA-E94F-842D-C21C09D8A8F4}">
      <dgm:prSet/>
      <dgm:spPr/>
      <dgm:t>
        <a:bodyPr/>
        <a:lstStyle/>
        <a:p>
          <a:endParaRPr lang="en-US"/>
        </a:p>
      </dgm:t>
    </dgm:pt>
    <dgm:pt modelId="{E4C7F071-F2BA-B249-AA24-9545B780008A}" type="pres">
      <dgm:prSet presAssocID="{E44EECB4-97A1-774A-B6A9-05F3A620AE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8E5E6-6F13-CD4F-AD58-C213DCA9119E}" type="pres">
      <dgm:prSet presAssocID="{2B664F1C-A4D2-B24F-A2D9-CEAE2EE23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3F21A-2421-AA44-8347-6FC9CBE37602}" type="pres">
      <dgm:prSet presAssocID="{2B664F1C-A4D2-B24F-A2D9-CEAE2EE2326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1534E-C00C-2C43-8B25-77B643CF773B}" type="pres">
      <dgm:prSet presAssocID="{B7A24D68-FB8E-7346-AB9B-02E5F96C689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7B0CD-74E3-8A4B-A17D-0102E701C786}" type="pres">
      <dgm:prSet presAssocID="{B7A24D68-FB8E-7346-AB9B-02E5F96C689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374873-0D79-E54C-B663-6808B9A37C99}" type="presOf" srcId="{B7A24D68-FB8E-7346-AB9B-02E5F96C689D}" destId="{FD81534E-C00C-2C43-8B25-77B643CF773B}" srcOrd="0" destOrd="0" presId="urn:microsoft.com/office/officeart/2005/8/layout/vList2"/>
    <dgm:cxn modelId="{73272236-D59E-1B4B-BA62-DD3FCE73BD68}" type="presOf" srcId="{AAE902F8-C419-E448-837C-7660D01A2E38}" destId="{7443F21A-2421-AA44-8347-6FC9CBE37602}" srcOrd="0" destOrd="0" presId="urn:microsoft.com/office/officeart/2005/8/layout/vList2"/>
    <dgm:cxn modelId="{FAAFC031-9C4A-2C49-A42D-E135C643096B}" type="presOf" srcId="{05C0453B-4EEE-954B-821D-22B7E4938EE4}" destId="{7443F21A-2421-AA44-8347-6FC9CBE37602}" srcOrd="0" destOrd="2" presId="urn:microsoft.com/office/officeart/2005/8/layout/vList2"/>
    <dgm:cxn modelId="{4DDCD48A-4880-5448-AEF6-AC50C06E0AB0}" srcId="{2B664F1C-A4D2-B24F-A2D9-CEAE2EE2326A}" destId="{AAE902F8-C419-E448-837C-7660D01A2E38}" srcOrd="0" destOrd="0" parTransId="{EB4DBDA0-79D8-F34E-9414-1BD5D0E48488}" sibTransId="{B90DC713-61FC-DD4E-AF8D-931F31760AA1}"/>
    <dgm:cxn modelId="{4F3D6E05-B1BC-224E-8335-849EBA1B7CDF}" type="presOf" srcId="{FC2532E9-7958-7A40-842E-AEC018FB2F9F}" destId="{7443F21A-2421-AA44-8347-6FC9CBE37602}" srcOrd="0" destOrd="3" presId="urn:microsoft.com/office/officeart/2005/8/layout/vList2"/>
    <dgm:cxn modelId="{CECDD399-B83B-F54D-A718-0A746E77C8B1}" type="presOf" srcId="{91571812-8B51-8A45-9141-F7980CD5199C}" destId="{3237B0CD-74E3-8A4B-A17D-0102E701C786}" srcOrd="0" destOrd="2" presId="urn:microsoft.com/office/officeart/2005/8/layout/vList2"/>
    <dgm:cxn modelId="{F38580A9-AABE-6241-BEA5-35E68A0E4937}" srcId="{B7A24D68-FB8E-7346-AB9B-02E5F96C689D}" destId="{ED27C226-9AE8-2646-B25A-50ED1A9DD4E7}" srcOrd="0" destOrd="0" parTransId="{4EB3C749-4D84-A441-A7AC-5C5F8F542597}" sibTransId="{C3ED0EB4-2220-1E48-86DF-D3A363AB1063}"/>
    <dgm:cxn modelId="{6CCAAE9E-D788-5345-AEEA-00BD0F066AA0}" type="presOf" srcId="{E44EECB4-97A1-774A-B6A9-05F3A620AEDE}" destId="{E4C7F071-F2BA-B249-AA24-9545B780008A}" srcOrd="0" destOrd="0" presId="urn:microsoft.com/office/officeart/2005/8/layout/vList2"/>
    <dgm:cxn modelId="{9B95D78D-7025-244C-B878-1A2E26B8DC8F}" srcId="{E44EECB4-97A1-774A-B6A9-05F3A620AEDE}" destId="{2B664F1C-A4D2-B24F-A2D9-CEAE2EE2326A}" srcOrd="0" destOrd="0" parTransId="{E0608C19-11BB-4C41-8C48-62C5925AB50F}" sibTransId="{46F664B8-CCC9-CF44-8228-D703F460DDE9}"/>
    <dgm:cxn modelId="{E55C8F72-95D4-6A4F-B3AD-A3396278173D}" type="presOf" srcId="{8FDE521D-CDCA-8C4E-B3CF-CD546E232E8D}" destId="{7443F21A-2421-AA44-8347-6FC9CBE37602}" srcOrd="0" destOrd="1" presId="urn:microsoft.com/office/officeart/2005/8/layout/vList2"/>
    <dgm:cxn modelId="{746EC32A-EE59-B34C-B210-290980D7DCFC}" srcId="{2B664F1C-A4D2-B24F-A2D9-CEAE2EE2326A}" destId="{8FDE521D-CDCA-8C4E-B3CF-CD546E232E8D}" srcOrd="1" destOrd="0" parTransId="{C149DC3F-C98E-C94F-8E79-2D3D079CAE13}" sibTransId="{990D2214-9796-464B-B0B5-132635FE6E25}"/>
    <dgm:cxn modelId="{D4A17678-C019-BE4F-81F7-E2331CDFD89A}" srcId="{2B664F1C-A4D2-B24F-A2D9-CEAE2EE2326A}" destId="{05C0453B-4EEE-954B-821D-22B7E4938EE4}" srcOrd="2" destOrd="0" parTransId="{AED67F85-680C-554B-8382-5260CC6F1EAB}" sibTransId="{8206AA1B-CD16-FA49-BC5E-4AD0BF0EE66A}"/>
    <dgm:cxn modelId="{8079ABAF-ABB1-7A41-92C7-9AF33CF91198}" srcId="{E44EECB4-97A1-774A-B6A9-05F3A620AEDE}" destId="{B7A24D68-FB8E-7346-AB9B-02E5F96C689D}" srcOrd="1" destOrd="0" parTransId="{C0098216-3C38-D54C-89A3-0FF82470E05D}" sibTransId="{C42D478E-E957-B34A-8381-A9864DA1A5B4}"/>
    <dgm:cxn modelId="{1FBC23FD-47E0-FA46-B8D8-84355FA88525}" srcId="{B7A24D68-FB8E-7346-AB9B-02E5F96C689D}" destId="{844FCE35-5322-1448-8DD9-84C5F01E695C}" srcOrd="1" destOrd="0" parTransId="{886E4981-D9C2-504A-80A1-6FED1235887A}" sibTransId="{FF0C98EE-91F8-4043-97B2-534682682083}"/>
    <dgm:cxn modelId="{9D5F330A-662C-F64B-B975-D6992A398791}" type="presOf" srcId="{2B664F1C-A4D2-B24F-A2D9-CEAE2EE2326A}" destId="{1AE8E5E6-6F13-CD4F-AD58-C213DCA9119E}" srcOrd="0" destOrd="0" presId="urn:microsoft.com/office/officeart/2005/8/layout/vList2"/>
    <dgm:cxn modelId="{636C125A-830B-DB49-B74B-3534D96CBF03}" srcId="{2B664F1C-A4D2-B24F-A2D9-CEAE2EE2326A}" destId="{FC2532E9-7958-7A40-842E-AEC018FB2F9F}" srcOrd="3" destOrd="0" parTransId="{ADE1DBA1-7A06-EA46-BDDC-09B341859AE2}" sibTransId="{4ADD703E-6362-FC45-BE75-C984D330116A}"/>
    <dgm:cxn modelId="{5DFE1A6E-42D2-D54D-8A6D-FE9C65C168BD}" type="presOf" srcId="{ED27C226-9AE8-2646-B25A-50ED1A9DD4E7}" destId="{3237B0CD-74E3-8A4B-A17D-0102E701C786}" srcOrd="0" destOrd="0" presId="urn:microsoft.com/office/officeart/2005/8/layout/vList2"/>
    <dgm:cxn modelId="{F8604EB8-410B-4D48-8D1A-9ED77FF030F9}" type="presOf" srcId="{844FCE35-5322-1448-8DD9-84C5F01E695C}" destId="{3237B0CD-74E3-8A4B-A17D-0102E701C786}" srcOrd="0" destOrd="1" presId="urn:microsoft.com/office/officeart/2005/8/layout/vList2"/>
    <dgm:cxn modelId="{5F0B68C3-21CA-E94F-842D-C21C09D8A8F4}" srcId="{B7A24D68-FB8E-7346-AB9B-02E5F96C689D}" destId="{91571812-8B51-8A45-9141-F7980CD5199C}" srcOrd="2" destOrd="0" parTransId="{203ED668-47D6-164F-A366-8B0C2FDA29C2}" sibTransId="{CB94DD83-F777-9346-9A01-7A1F19FBDF3C}"/>
    <dgm:cxn modelId="{43EAEFB6-461E-AB4F-A6BE-208798EE4A42}" type="presParOf" srcId="{E4C7F071-F2BA-B249-AA24-9545B780008A}" destId="{1AE8E5E6-6F13-CD4F-AD58-C213DCA9119E}" srcOrd="0" destOrd="0" presId="urn:microsoft.com/office/officeart/2005/8/layout/vList2"/>
    <dgm:cxn modelId="{30FF8B50-FC6E-084C-96C4-69BEF7EC0279}" type="presParOf" srcId="{E4C7F071-F2BA-B249-AA24-9545B780008A}" destId="{7443F21A-2421-AA44-8347-6FC9CBE37602}" srcOrd="1" destOrd="0" presId="urn:microsoft.com/office/officeart/2005/8/layout/vList2"/>
    <dgm:cxn modelId="{66CDD5F2-8C1F-D74D-BA00-8F986CFC5259}" type="presParOf" srcId="{E4C7F071-F2BA-B249-AA24-9545B780008A}" destId="{FD81534E-C00C-2C43-8B25-77B643CF773B}" srcOrd="2" destOrd="0" presId="urn:microsoft.com/office/officeart/2005/8/layout/vList2"/>
    <dgm:cxn modelId="{8CF2DFDB-CEC8-9243-99B1-AC98B3C52D73}" type="presParOf" srcId="{E4C7F071-F2BA-B249-AA24-9545B780008A}" destId="{3237B0CD-74E3-8A4B-A17D-0102E701C7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0D8BA3-B142-354E-A373-E7D5401B794C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5519E0-851F-8F4F-BB1D-E93E02690637}">
      <dgm:prSet phldrT="[Text]"/>
      <dgm:spPr/>
      <dgm:t>
        <a:bodyPr/>
        <a:lstStyle/>
        <a:p>
          <a:r>
            <a:rPr lang="en-US" dirty="0" smtClean="0"/>
            <a:t>The Controlling Style</a:t>
          </a:r>
          <a:endParaRPr lang="en-US" dirty="0"/>
        </a:p>
      </dgm:t>
    </dgm:pt>
    <dgm:pt modelId="{B4F2E5E9-325C-E244-8128-8803CC3D1410}" type="parTrans" cxnId="{9A0FD28D-17B9-7F45-8F22-518CD4064426}">
      <dgm:prSet/>
      <dgm:spPr/>
      <dgm:t>
        <a:bodyPr/>
        <a:lstStyle/>
        <a:p>
          <a:endParaRPr lang="en-US"/>
        </a:p>
      </dgm:t>
    </dgm:pt>
    <dgm:pt modelId="{060E7520-A8AF-DF45-9A87-26726306E958}" type="sibTrans" cxnId="{9A0FD28D-17B9-7F45-8F22-518CD4064426}">
      <dgm:prSet/>
      <dgm:spPr/>
      <dgm:t>
        <a:bodyPr/>
        <a:lstStyle/>
        <a:p>
          <a:endParaRPr lang="en-US"/>
        </a:p>
      </dgm:t>
    </dgm:pt>
    <dgm:pt modelId="{408D0F13-FD7B-B243-8F5A-650261404686}">
      <dgm:prSet phldrT="[Text]"/>
      <dgm:spPr/>
      <dgm:t>
        <a:bodyPr/>
        <a:lstStyle/>
        <a:p>
          <a:r>
            <a:rPr lang="en-US" dirty="0" err="1" smtClean="0"/>
            <a:t>Bersifat</a:t>
          </a:r>
          <a:r>
            <a:rPr lang="en-US" dirty="0" smtClean="0"/>
            <a:t> </a:t>
          </a:r>
          <a:r>
            <a:rPr lang="en-US" dirty="0" err="1" smtClean="0"/>
            <a:t>mengendalikan</a:t>
          </a:r>
          <a:r>
            <a:rPr lang="en-US" dirty="0" smtClean="0"/>
            <a:t>, </a:t>
          </a:r>
          <a:r>
            <a:rPr lang="en-US" dirty="0" err="1" smtClean="0"/>
            <a:t>membatasi</a:t>
          </a:r>
          <a:r>
            <a:rPr lang="en-US" dirty="0" smtClean="0"/>
            <a:t>, </a:t>
          </a:r>
          <a:r>
            <a:rPr lang="en-US" dirty="0" err="1" smtClean="0"/>
            <a:t>mengatur</a:t>
          </a:r>
          <a:r>
            <a:rPr lang="en-US" dirty="0" smtClean="0"/>
            <a:t> </a:t>
          </a:r>
          <a:r>
            <a:rPr lang="en-US" dirty="0" err="1" smtClean="0"/>
            <a:t>prilaku</a:t>
          </a:r>
          <a:r>
            <a:rPr lang="en-US" dirty="0" smtClean="0"/>
            <a:t>, </a:t>
          </a:r>
          <a:r>
            <a:rPr lang="en-US" dirty="0" err="1" smtClean="0"/>
            <a:t>pikiran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tanggapan</a:t>
          </a:r>
          <a:r>
            <a:rPr lang="en-US" dirty="0" smtClean="0"/>
            <a:t> </a:t>
          </a:r>
          <a:r>
            <a:rPr lang="en-US" dirty="0" err="1" smtClean="0"/>
            <a:t>orang</a:t>
          </a:r>
          <a:r>
            <a:rPr lang="en-US" dirty="0" smtClean="0"/>
            <a:t> lain.</a:t>
          </a:r>
          <a:endParaRPr lang="en-US" dirty="0"/>
        </a:p>
      </dgm:t>
    </dgm:pt>
    <dgm:pt modelId="{49AEFFFD-FDF7-2646-B9E3-60A67FC2FB31}" type="parTrans" cxnId="{F2894134-94FA-B044-920A-78C13986F4C4}">
      <dgm:prSet/>
      <dgm:spPr/>
      <dgm:t>
        <a:bodyPr/>
        <a:lstStyle/>
        <a:p>
          <a:endParaRPr lang="en-US"/>
        </a:p>
      </dgm:t>
    </dgm:pt>
    <dgm:pt modelId="{28FE97B6-1683-E24E-8265-438212311C42}" type="sibTrans" cxnId="{F2894134-94FA-B044-920A-78C13986F4C4}">
      <dgm:prSet/>
      <dgm:spPr/>
      <dgm:t>
        <a:bodyPr/>
        <a:lstStyle/>
        <a:p>
          <a:endParaRPr lang="en-US"/>
        </a:p>
      </dgm:t>
    </dgm:pt>
    <dgm:pt modelId="{BB283CB9-948D-E74F-B57B-2D35FCABAECE}">
      <dgm:prSet phldrT="[Text]"/>
      <dgm:spPr/>
      <dgm:t>
        <a:bodyPr/>
        <a:lstStyle/>
        <a:p>
          <a:r>
            <a:rPr lang="en-US" dirty="0" smtClean="0"/>
            <a:t>The Equalitarian Style</a:t>
          </a:r>
          <a:endParaRPr lang="en-US" dirty="0"/>
        </a:p>
      </dgm:t>
    </dgm:pt>
    <dgm:pt modelId="{3809ED50-99D7-9048-A7A1-0E0DE4193D1C}" type="parTrans" cxnId="{3CE9E380-A120-C741-8D9A-AD5E42300143}">
      <dgm:prSet/>
      <dgm:spPr/>
      <dgm:t>
        <a:bodyPr/>
        <a:lstStyle/>
        <a:p>
          <a:endParaRPr lang="en-US"/>
        </a:p>
      </dgm:t>
    </dgm:pt>
    <dgm:pt modelId="{194D833C-D299-B34E-B1F4-BFF46F5F521F}" type="sibTrans" cxnId="{3CE9E380-A120-C741-8D9A-AD5E42300143}">
      <dgm:prSet/>
      <dgm:spPr/>
      <dgm:t>
        <a:bodyPr/>
        <a:lstStyle/>
        <a:p>
          <a:endParaRPr lang="en-US"/>
        </a:p>
      </dgm:t>
    </dgm:pt>
    <dgm:pt modelId="{9A77A096-3DAB-E24F-8290-B1DA16F93A14}">
      <dgm:prSet phldrT="[Text]"/>
      <dgm:spPr/>
      <dgm:t>
        <a:bodyPr/>
        <a:lstStyle/>
        <a:p>
          <a:r>
            <a:rPr lang="en-US" dirty="0" err="1" smtClean="0"/>
            <a:t>Berlandaskan</a:t>
          </a:r>
          <a:r>
            <a:rPr lang="en-US" dirty="0" smtClean="0"/>
            <a:t> </a:t>
          </a:r>
          <a:r>
            <a:rPr lang="en-US" dirty="0" err="1" smtClean="0"/>
            <a:t>kesamaan</a:t>
          </a:r>
          <a:r>
            <a:rPr lang="en-US" dirty="0" smtClean="0"/>
            <a:t>, </a:t>
          </a:r>
          <a:r>
            <a:rPr lang="en-US" dirty="0" err="1" smtClean="0"/>
            <a:t>bersifat</a:t>
          </a:r>
          <a:r>
            <a:rPr lang="en-US" dirty="0" smtClean="0"/>
            <a:t> </a:t>
          </a:r>
          <a:r>
            <a:rPr lang="en-US" dirty="0" err="1" smtClean="0"/>
            <a:t>dua</a:t>
          </a:r>
          <a:r>
            <a:rPr lang="en-US" dirty="0" smtClean="0"/>
            <a:t> </a:t>
          </a:r>
          <a:r>
            <a:rPr lang="en-US" dirty="0" err="1" smtClean="0"/>
            <a:t>arah</a:t>
          </a:r>
          <a:endParaRPr lang="en-US" dirty="0"/>
        </a:p>
      </dgm:t>
    </dgm:pt>
    <dgm:pt modelId="{2280A1FA-EE71-C644-8B86-F9E42E5E0F91}" type="parTrans" cxnId="{5A9188CD-F451-6744-BBD5-D00A2878C3CF}">
      <dgm:prSet/>
      <dgm:spPr/>
      <dgm:t>
        <a:bodyPr/>
        <a:lstStyle/>
        <a:p>
          <a:endParaRPr lang="en-US"/>
        </a:p>
      </dgm:t>
    </dgm:pt>
    <dgm:pt modelId="{AFDE921A-D386-2746-BE7B-81EF5C6F1056}" type="sibTrans" cxnId="{5A9188CD-F451-6744-BBD5-D00A2878C3CF}">
      <dgm:prSet/>
      <dgm:spPr/>
      <dgm:t>
        <a:bodyPr/>
        <a:lstStyle/>
        <a:p>
          <a:endParaRPr lang="en-US"/>
        </a:p>
      </dgm:t>
    </dgm:pt>
    <dgm:pt modelId="{CBEED263-F626-4946-BAED-346BB9191E70}">
      <dgm:prSet phldrT="[Text]"/>
      <dgm:spPr/>
      <dgm:t>
        <a:bodyPr/>
        <a:lstStyle/>
        <a:p>
          <a:r>
            <a:rPr lang="en-US" dirty="0" smtClean="0"/>
            <a:t>The Structuring Style</a:t>
          </a:r>
          <a:endParaRPr lang="en-US" dirty="0"/>
        </a:p>
      </dgm:t>
    </dgm:pt>
    <dgm:pt modelId="{4E812D3C-CAF4-BA4B-86E9-09F7DF8737F3}" type="parTrans" cxnId="{B47B1C81-3DF0-0741-BF92-C2B7DD6E388D}">
      <dgm:prSet/>
      <dgm:spPr/>
      <dgm:t>
        <a:bodyPr/>
        <a:lstStyle/>
        <a:p>
          <a:endParaRPr lang="en-US"/>
        </a:p>
      </dgm:t>
    </dgm:pt>
    <dgm:pt modelId="{D40CA1BD-2702-2D4D-9610-A5C8EEC368B8}" type="sibTrans" cxnId="{B47B1C81-3DF0-0741-BF92-C2B7DD6E388D}">
      <dgm:prSet/>
      <dgm:spPr/>
      <dgm:t>
        <a:bodyPr/>
        <a:lstStyle/>
        <a:p>
          <a:endParaRPr lang="en-US"/>
        </a:p>
      </dgm:t>
    </dgm:pt>
    <dgm:pt modelId="{2390A641-BA08-A24A-84CA-13DC60D67013}">
      <dgm:prSet phldrT="[Text]"/>
      <dgm:spPr/>
      <dgm:t>
        <a:bodyPr/>
        <a:lstStyle/>
        <a:p>
          <a:r>
            <a:rPr lang="en-US" dirty="0" err="1" smtClean="0"/>
            <a:t>Berkaitan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perintah</a:t>
          </a:r>
          <a:r>
            <a:rPr lang="en-US" dirty="0" smtClean="0"/>
            <a:t>, </a:t>
          </a:r>
          <a:r>
            <a:rPr lang="en-US" dirty="0" err="1" smtClean="0"/>
            <a:t>penjadwalan</a:t>
          </a:r>
          <a:r>
            <a:rPr lang="en-US" dirty="0" smtClean="0"/>
            <a:t> </a:t>
          </a:r>
          <a:r>
            <a:rPr lang="en-US" dirty="0" err="1" smtClean="0"/>
            <a:t>tugas</a:t>
          </a:r>
          <a:r>
            <a:rPr lang="en-US" dirty="0" smtClean="0"/>
            <a:t>, </a:t>
          </a:r>
          <a:r>
            <a:rPr lang="en-US" dirty="0" err="1" smtClean="0"/>
            <a:t>perhatian</a:t>
          </a:r>
          <a:r>
            <a:rPr lang="en-US" dirty="0" smtClean="0"/>
            <a:t>,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struktur</a:t>
          </a:r>
          <a:r>
            <a:rPr lang="en-US" dirty="0" smtClean="0"/>
            <a:t> </a:t>
          </a:r>
          <a:r>
            <a:rPr lang="en-US" dirty="0" err="1" smtClean="0"/>
            <a:t>organisasi</a:t>
          </a:r>
          <a:r>
            <a:rPr lang="en-US" dirty="0" smtClean="0"/>
            <a:t>.</a:t>
          </a:r>
          <a:endParaRPr lang="en-US" dirty="0"/>
        </a:p>
      </dgm:t>
    </dgm:pt>
    <dgm:pt modelId="{DFFF79FD-385C-4740-BE75-F1046004820D}" type="parTrans" cxnId="{B51A42C7-7C59-4341-A3AC-DEF308B7284D}">
      <dgm:prSet/>
      <dgm:spPr/>
      <dgm:t>
        <a:bodyPr/>
        <a:lstStyle/>
        <a:p>
          <a:endParaRPr lang="en-US"/>
        </a:p>
      </dgm:t>
    </dgm:pt>
    <dgm:pt modelId="{F2251929-36BD-F040-ABB2-C441ABF40899}" type="sibTrans" cxnId="{B51A42C7-7C59-4341-A3AC-DEF308B7284D}">
      <dgm:prSet/>
      <dgm:spPr/>
      <dgm:t>
        <a:bodyPr/>
        <a:lstStyle/>
        <a:p>
          <a:endParaRPr lang="en-US"/>
        </a:p>
      </dgm:t>
    </dgm:pt>
    <dgm:pt modelId="{5F600B99-F85E-1345-BB17-1C8431A7DDFC}" type="pres">
      <dgm:prSet presAssocID="{760D8BA3-B142-354E-A373-E7D5401B79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271B80-D122-D84B-80BD-13F832CC36FC}" type="pres">
      <dgm:prSet presAssocID="{DA5519E0-851F-8F4F-BB1D-E93E02690637}" presName="linNode" presStyleCnt="0"/>
      <dgm:spPr/>
      <dgm:t>
        <a:bodyPr/>
        <a:lstStyle/>
        <a:p>
          <a:endParaRPr lang="en-US"/>
        </a:p>
      </dgm:t>
    </dgm:pt>
    <dgm:pt modelId="{A4BB62C6-E221-D243-9DFC-B261161D40F4}" type="pres">
      <dgm:prSet presAssocID="{DA5519E0-851F-8F4F-BB1D-E93E0269063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881E7-2520-B54D-B6E0-50E88321C487}" type="pres">
      <dgm:prSet presAssocID="{DA5519E0-851F-8F4F-BB1D-E93E0269063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3EB2B-39B6-334F-BB1E-1D3C1EF46E06}" type="pres">
      <dgm:prSet presAssocID="{060E7520-A8AF-DF45-9A87-26726306E958}" presName="sp" presStyleCnt="0"/>
      <dgm:spPr/>
      <dgm:t>
        <a:bodyPr/>
        <a:lstStyle/>
        <a:p>
          <a:endParaRPr lang="en-US"/>
        </a:p>
      </dgm:t>
    </dgm:pt>
    <dgm:pt modelId="{E05AE137-90F3-F14F-9E48-7381D6193ACA}" type="pres">
      <dgm:prSet presAssocID="{BB283CB9-948D-E74F-B57B-2D35FCABAECE}" presName="linNode" presStyleCnt="0"/>
      <dgm:spPr/>
      <dgm:t>
        <a:bodyPr/>
        <a:lstStyle/>
        <a:p>
          <a:endParaRPr lang="en-US"/>
        </a:p>
      </dgm:t>
    </dgm:pt>
    <dgm:pt modelId="{70320700-826E-BB40-99C2-E13697DE6806}" type="pres">
      <dgm:prSet presAssocID="{BB283CB9-948D-E74F-B57B-2D35FCABAEC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05CE4-1ECD-6243-96AF-BDC004CB82BE}" type="pres">
      <dgm:prSet presAssocID="{BB283CB9-948D-E74F-B57B-2D35FCABAEC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0EC74-DCBF-DF48-9B93-F5C5CB257C57}" type="pres">
      <dgm:prSet presAssocID="{194D833C-D299-B34E-B1F4-BFF46F5F521F}" presName="sp" presStyleCnt="0"/>
      <dgm:spPr/>
      <dgm:t>
        <a:bodyPr/>
        <a:lstStyle/>
        <a:p>
          <a:endParaRPr lang="en-US"/>
        </a:p>
      </dgm:t>
    </dgm:pt>
    <dgm:pt modelId="{1DD13688-5726-EE4C-AC59-A3D240CC60B1}" type="pres">
      <dgm:prSet presAssocID="{CBEED263-F626-4946-BAED-346BB9191E70}" presName="linNode" presStyleCnt="0"/>
      <dgm:spPr/>
      <dgm:t>
        <a:bodyPr/>
        <a:lstStyle/>
        <a:p>
          <a:endParaRPr lang="en-US"/>
        </a:p>
      </dgm:t>
    </dgm:pt>
    <dgm:pt modelId="{07BB5ACC-7275-114A-A21A-335B4871220D}" type="pres">
      <dgm:prSet presAssocID="{CBEED263-F626-4946-BAED-346BB9191E7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AA235-98B0-4845-B96A-3336197D3B0E}" type="pres">
      <dgm:prSet presAssocID="{CBEED263-F626-4946-BAED-346BB9191E7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1A42C7-7C59-4341-A3AC-DEF308B7284D}" srcId="{CBEED263-F626-4946-BAED-346BB9191E70}" destId="{2390A641-BA08-A24A-84CA-13DC60D67013}" srcOrd="0" destOrd="0" parTransId="{DFFF79FD-385C-4740-BE75-F1046004820D}" sibTransId="{F2251929-36BD-F040-ABB2-C441ABF40899}"/>
    <dgm:cxn modelId="{80E560AD-1E01-AF45-80B8-B62A6BAF99B3}" type="presOf" srcId="{CBEED263-F626-4946-BAED-346BB9191E70}" destId="{07BB5ACC-7275-114A-A21A-335B4871220D}" srcOrd="0" destOrd="0" presId="urn:microsoft.com/office/officeart/2005/8/layout/vList5"/>
    <dgm:cxn modelId="{3CE9E380-A120-C741-8D9A-AD5E42300143}" srcId="{760D8BA3-B142-354E-A373-E7D5401B794C}" destId="{BB283CB9-948D-E74F-B57B-2D35FCABAECE}" srcOrd="1" destOrd="0" parTransId="{3809ED50-99D7-9048-A7A1-0E0DE4193D1C}" sibTransId="{194D833C-D299-B34E-B1F4-BFF46F5F521F}"/>
    <dgm:cxn modelId="{B47B1C81-3DF0-0741-BF92-C2B7DD6E388D}" srcId="{760D8BA3-B142-354E-A373-E7D5401B794C}" destId="{CBEED263-F626-4946-BAED-346BB9191E70}" srcOrd="2" destOrd="0" parTransId="{4E812D3C-CAF4-BA4B-86E9-09F7DF8737F3}" sibTransId="{D40CA1BD-2702-2D4D-9610-A5C8EEC368B8}"/>
    <dgm:cxn modelId="{51040BFF-83CE-AD4B-8009-B8FAC80447AB}" type="presOf" srcId="{BB283CB9-948D-E74F-B57B-2D35FCABAECE}" destId="{70320700-826E-BB40-99C2-E13697DE6806}" srcOrd="0" destOrd="0" presId="urn:microsoft.com/office/officeart/2005/8/layout/vList5"/>
    <dgm:cxn modelId="{F1695259-3D99-9A43-8779-DD5AB40B78DA}" type="presOf" srcId="{DA5519E0-851F-8F4F-BB1D-E93E02690637}" destId="{A4BB62C6-E221-D243-9DFC-B261161D40F4}" srcOrd="0" destOrd="0" presId="urn:microsoft.com/office/officeart/2005/8/layout/vList5"/>
    <dgm:cxn modelId="{9A0FD28D-17B9-7F45-8F22-518CD4064426}" srcId="{760D8BA3-B142-354E-A373-E7D5401B794C}" destId="{DA5519E0-851F-8F4F-BB1D-E93E02690637}" srcOrd="0" destOrd="0" parTransId="{B4F2E5E9-325C-E244-8128-8803CC3D1410}" sibTransId="{060E7520-A8AF-DF45-9A87-26726306E958}"/>
    <dgm:cxn modelId="{49FADAA6-7A50-384A-BCBC-D30CA92DBA0D}" type="presOf" srcId="{760D8BA3-B142-354E-A373-E7D5401B794C}" destId="{5F600B99-F85E-1345-BB17-1C8431A7DDFC}" srcOrd="0" destOrd="0" presId="urn:microsoft.com/office/officeart/2005/8/layout/vList5"/>
    <dgm:cxn modelId="{EB8BAEE0-2CBD-E742-9C14-93E6005385B0}" type="presOf" srcId="{2390A641-BA08-A24A-84CA-13DC60D67013}" destId="{1CAAA235-98B0-4845-B96A-3336197D3B0E}" srcOrd="0" destOrd="0" presId="urn:microsoft.com/office/officeart/2005/8/layout/vList5"/>
    <dgm:cxn modelId="{FBC9ECA1-1899-C342-9928-B78D82FBC825}" type="presOf" srcId="{408D0F13-FD7B-B243-8F5A-650261404686}" destId="{000881E7-2520-B54D-B6E0-50E88321C487}" srcOrd="0" destOrd="0" presId="urn:microsoft.com/office/officeart/2005/8/layout/vList5"/>
    <dgm:cxn modelId="{F2894134-94FA-B044-920A-78C13986F4C4}" srcId="{DA5519E0-851F-8F4F-BB1D-E93E02690637}" destId="{408D0F13-FD7B-B243-8F5A-650261404686}" srcOrd="0" destOrd="0" parTransId="{49AEFFFD-FDF7-2646-B9E3-60A67FC2FB31}" sibTransId="{28FE97B6-1683-E24E-8265-438212311C42}"/>
    <dgm:cxn modelId="{5A9188CD-F451-6744-BBD5-D00A2878C3CF}" srcId="{BB283CB9-948D-E74F-B57B-2D35FCABAECE}" destId="{9A77A096-3DAB-E24F-8290-B1DA16F93A14}" srcOrd="0" destOrd="0" parTransId="{2280A1FA-EE71-C644-8B86-F9E42E5E0F91}" sibTransId="{AFDE921A-D386-2746-BE7B-81EF5C6F1056}"/>
    <dgm:cxn modelId="{0441A6DD-A501-014D-9086-41CEE8FB7239}" type="presOf" srcId="{9A77A096-3DAB-E24F-8290-B1DA16F93A14}" destId="{BF405CE4-1ECD-6243-96AF-BDC004CB82BE}" srcOrd="0" destOrd="0" presId="urn:microsoft.com/office/officeart/2005/8/layout/vList5"/>
    <dgm:cxn modelId="{D9AE489A-F159-C04F-917E-9A2DC96DFF7C}" type="presParOf" srcId="{5F600B99-F85E-1345-BB17-1C8431A7DDFC}" destId="{71271B80-D122-D84B-80BD-13F832CC36FC}" srcOrd="0" destOrd="0" presId="urn:microsoft.com/office/officeart/2005/8/layout/vList5"/>
    <dgm:cxn modelId="{56612D9C-360B-3B4E-BE63-E0A6F63E7CD8}" type="presParOf" srcId="{71271B80-D122-D84B-80BD-13F832CC36FC}" destId="{A4BB62C6-E221-D243-9DFC-B261161D40F4}" srcOrd="0" destOrd="0" presId="urn:microsoft.com/office/officeart/2005/8/layout/vList5"/>
    <dgm:cxn modelId="{1AF4D0D3-8743-0747-B0AE-8136C03DA3B8}" type="presParOf" srcId="{71271B80-D122-D84B-80BD-13F832CC36FC}" destId="{000881E7-2520-B54D-B6E0-50E88321C487}" srcOrd="1" destOrd="0" presId="urn:microsoft.com/office/officeart/2005/8/layout/vList5"/>
    <dgm:cxn modelId="{F239F574-9BEC-5A48-8810-5B3E671A4CA0}" type="presParOf" srcId="{5F600B99-F85E-1345-BB17-1C8431A7DDFC}" destId="{9C53EB2B-39B6-334F-BB1E-1D3C1EF46E06}" srcOrd="1" destOrd="0" presId="urn:microsoft.com/office/officeart/2005/8/layout/vList5"/>
    <dgm:cxn modelId="{FB1FE540-F85E-D940-AA97-AA3FC1013FE0}" type="presParOf" srcId="{5F600B99-F85E-1345-BB17-1C8431A7DDFC}" destId="{E05AE137-90F3-F14F-9E48-7381D6193ACA}" srcOrd="2" destOrd="0" presId="urn:microsoft.com/office/officeart/2005/8/layout/vList5"/>
    <dgm:cxn modelId="{C879ED20-FBA8-E64A-A470-5F8EC3EC945B}" type="presParOf" srcId="{E05AE137-90F3-F14F-9E48-7381D6193ACA}" destId="{70320700-826E-BB40-99C2-E13697DE6806}" srcOrd="0" destOrd="0" presId="urn:microsoft.com/office/officeart/2005/8/layout/vList5"/>
    <dgm:cxn modelId="{9CE887BA-9A51-0D40-9E30-8EBF2069195A}" type="presParOf" srcId="{E05AE137-90F3-F14F-9E48-7381D6193ACA}" destId="{BF405CE4-1ECD-6243-96AF-BDC004CB82BE}" srcOrd="1" destOrd="0" presId="urn:microsoft.com/office/officeart/2005/8/layout/vList5"/>
    <dgm:cxn modelId="{4361C591-9DD9-CD47-B864-13EC5958D402}" type="presParOf" srcId="{5F600B99-F85E-1345-BB17-1C8431A7DDFC}" destId="{9470EC74-DCBF-DF48-9B93-F5C5CB257C57}" srcOrd="3" destOrd="0" presId="urn:microsoft.com/office/officeart/2005/8/layout/vList5"/>
    <dgm:cxn modelId="{786E33BD-CA57-744A-BB7A-327B15902117}" type="presParOf" srcId="{5F600B99-F85E-1345-BB17-1C8431A7DDFC}" destId="{1DD13688-5726-EE4C-AC59-A3D240CC60B1}" srcOrd="4" destOrd="0" presId="urn:microsoft.com/office/officeart/2005/8/layout/vList5"/>
    <dgm:cxn modelId="{5B15D036-3432-4E43-BE92-464EAF463D2F}" type="presParOf" srcId="{1DD13688-5726-EE4C-AC59-A3D240CC60B1}" destId="{07BB5ACC-7275-114A-A21A-335B4871220D}" srcOrd="0" destOrd="0" presId="urn:microsoft.com/office/officeart/2005/8/layout/vList5"/>
    <dgm:cxn modelId="{A07F649D-7E34-904F-B77D-98EF235469CF}" type="presParOf" srcId="{1DD13688-5726-EE4C-AC59-A3D240CC60B1}" destId="{1CAAA235-98B0-4845-B96A-3336197D3B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0D8BA3-B142-354E-A373-E7D5401B794C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5519E0-851F-8F4F-BB1D-E93E02690637}">
      <dgm:prSet phldrT="[Text]"/>
      <dgm:spPr/>
      <dgm:t>
        <a:bodyPr/>
        <a:lstStyle/>
        <a:p>
          <a:r>
            <a:rPr lang="en-US" dirty="0" smtClean="0"/>
            <a:t>The Dynamic Style</a:t>
          </a:r>
          <a:endParaRPr lang="en-US" dirty="0"/>
        </a:p>
      </dgm:t>
    </dgm:pt>
    <dgm:pt modelId="{B4F2E5E9-325C-E244-8128-8803CC3D1410}" type="parTrans" cxnId="{9A0FD28D-17B9-7F45-8F22-518CD4064426}">
      <dgm:prSet/>
      <dgm:spPr/>
      <dgm:t>
        <a:bodyPr/>
        <a:lstStyle/>
        <a:p>
          <a:endParaRPr lang="en-US"/>
        </a:p>
      </dgm:t>
    </dgm:pt>
    <dgm:pt modelId="{060E7520-A8AF-DF45-9A87-26726306E958}" type="sibTrans" cxnId="{9A0FD28D-17B9-7F45-8F22-518CD4064426}">
      <dgm:prSet/>
      <dgm:spPr/>
      <dgm:t>
        <a:bodyPr/>
        <a:lstStyle/>
        <a:p>
          <a:endParaRPr lang="en-US"/>
        </a:p>
      </dgm:t>
    </dgm:pt>
    <dgm:pt modelId="{408D0F13-FD7B-B243-8F5A-650261404686}">
      <dgm:prSet phldrT="[Text]"/>
      <dgm:spPr/>
      <dgm:t>
        <a:bodyPr/>
        <a:lstStyle/>
        <a:p>
          <a:r>
            <a:rPr lang="en-US" dirty="0" err="1" smtClean="0"/>
            <a:t>Kecenderungan</a:t>
          </a:r>
          <a:r>
            <a:rPr lang="en-US" dirty="0" smtClean="0"/>
            <a:t> </a:t>
          </a:r>
          <a:r>
            <a:rPr lang="en-US" dirty="0" err="1" smtClean="0"/>
            <a:t>agresif</a:t>
          </a:r>
          <a:r>
            <a:rPr lang="en-US" dirty="0" smtClean="0"/>
            <a:t>, </a:t>
          </a:r>
          <a:r>
            <a:rPr lang="en-US" dirty="0" err="1" smtClean="0"/>
            <a:t>berorientasi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tindakan</a:t>
          </a:r>
          <a:r>
            <a:rPr lang="en-US" dirty="0" smtClean="0"/>
            <a:t>. </a:t>
          </a:r>
          <a:endParaRPr lang="en-US" dirty="0"/>
        </a:p>
      </dgm:t>
    </dgm:pt>
    <dgm:pt modelId="{49AEFFFD-FDF7-2646-B9E3-60A67FC2FB31}" type="parTrans" cxnId="{F2894134-94FA-B044-920A-78C13986F4C4}">
      <dgm:prSet/>
      <dgm:spPr/>
      <dgm:t>
        <a:bodyPr/>
        <a:lstStyle/>
        <a:p>
          <a:endParaRPr lang="en-US"/>
        </a:p>
      </dgm:t>
    </dgm:pt>
    <dgm:pt modelId="{28FE97B6-1683-E24E-8265-438212311C42}" type="sibTrans" cxnId="{F2894134-94FA-B044-920A-78C13986F4C4}">
      <dgm:prSet/>
      <dgm:spPr/>
      <dgm:t>
        <a:bodyPr/>
        <a:lstStyle/>
        <a:p>
          <a:endParaRPr lang="en-US"/>
        </a:p>
      </dgm:t>
    </dgm:pt>
    <dgm:pt modelId="{BB283CB9-948D-E74F-B57B-2D35FCABAECE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dirty="0" smtClean="0"/>
            <a:t>Relinquishing </a:t>
          </a:r>
          <a:r>
            <a:rPr lang="en-US" dirty="0" smtClean="0"/>
            <a:t>Style</a:t>
          </a:r>
          <a:endParaRPr lang="en-US" dirty="0"/>
        </a:p>
      </dgm:t>
    </dgm:pt>
    <dgm:pt modelId="{3809ED50-99D7-9048-A7A1-0E0DE4193D1C}" type="parTrans" cxnId="{3CE9E380-A120-C741-8D9A-AD5E42300143}">
      <dgm:prSet/>
      <dgm:spPr/>
      <dgm:t>
        <a:bodyPr/>
        <a:lstStyle/>
        <a:p>
          <a:endParaRPr lang="en-US"/>
        </a:p>
      </dgm:t>
    </dgm:pt>
    <dgm:pt modelId="{194D833C-D299-B34E-B1F4-BFF46F5F521F}" type="sibTrans" cxnId="{3CE9E380-A120-C741-8D9A-AD5E42300143}">
      <dgm:prSet/>
      <dgm:spPr/>
      <dgm:t>
        <a:bodyPr/>
        <a:lstStyle/>
        <a:p>
          <a:endParaRPr lang="en-US"/>
        </a:p>
      </dgm:t>
    </dgm:pt>
    <dgm:pt modelId="{9A77A096-3DAB-E24F-8290-B1DA16F93A14}">
      <dgm:prSet phldrT="[Text]"/>
      <dgm:spPr/>
      <dgm:t>
        <a:bodyPr/>
        <a:lstStyle/>
        <a:p>
          <a:r>
            <a:rPr lang="en-US" dirty="0" err="1" smtClean="0"/>
            <a:t>Kesediaan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menerima</a:t>
          </a:r>
          <a:r>
            <a:rPr lang="en-US" dirty="0" smtClean="0"/>
            <a:t> saran, </a:t>
          </a:r>
          <a:r>
            <a:rPr lang="en-US" dirty="0" err="1" smtClean="0"/>
            <a:t>pendapat</a:t>
          </a:r>
          <a:r>
            <a:rPr lang="en-US" dirty="0" smtClean="0"/>
            <a:t>, </a:t>
          </a:r>
          <a:r>
            <a:rPr lang="en-US" dirty="0" err="1" smtClean="0"/>
            <a:t>ataupun</a:t>
          </a:r>
          <a:r>
            <a:rPr lang="en-US" dirty="0" smtClean="0"/>
            <a:t> </a:t>
          </a:r>
          <a:r>
            <a:rPr lang="en-US" dirty="0" err="1" smtClean="0"/>
            <a:t>gagarasan</a:t>
          </a:r>
          <a:r>
            <a:rPr lang="en-US" dirty="0" smtClean="0"/>
            <a:t> </a:t>
          </a:r>
          <a:r>
            <a:rPr lang="en-US" dirty="0" err="1" smtClean="0"/>
            <a:t>orang</a:t>
          </a:r>
          <a:r>
            <a:rPr lang="en-US" dirty="0" smtClean="0"/>
            <a:t> lain.</a:t>
          </a:r>
          <a:endParaRPr lang="en-US" dirty="0"/>
        </a:p>
      </dgm:t>
    </dgm:pt>
    <dgm:pt modelId="{2280A1FA-EE71-C644-8B86-F9E42E5E0F91}" type="parTrans" cxnId="{5A9188CD-F451-6744-BBD5-D00A2878C3CF}">
      <dgm:prSet/>
      <dgm:spPr/>
      <dgm:t>
        <a:bodyPr/>
        <a:lstStyle/>
        <a:p>
          <a:endParaRPr lang="en-US"/>
        </a:p>
      </dgm:t>
    </dgm:pt>
    <dgm:pt modelId="{AFDE921A-D386-2746-BE7B-81EF5C6F1056}" type="sibTrans" cxnId="{5A9188CD-F451-6744-BBD5-D00A2878C3CF}">
      <dgm:prSet/>
      <dgm:spPr/>
      <dgm:t>
        <a:bodyPr/>
        <a:lstStyle/>
        <a:p>
          <a:endParaRPr lang="en-US"/>
        </a:p>
      </dgm:t>
    </dgm:pt>
    <dgm:pt modelId="{CBEED263-F626-4946-BAED-346BB9191E70}">
      <dgm:prSet phldrT="[Text]"/>
      <dgm:spPr/>
      <dgm:t>
        <a:bodyPr/>
        <a:lstStyle/>
        <a:p>
          <a:r>
            <a:rPr lang="en-US" dirty="0" smtClean="0"/>
            <a:t>The Withdrawal Style</a:t>
          </a:r>
          <a:endParaRPr lang="en-US" dirty="0"/>
        </a:p>
      </dgm:t>
    </dgm:pt>
    <dgm:pt modelId="{4E812D3C-CAF4-BA4B-86E9-09F7DF8737F3}" type="parTrans" cxnId="{B47B1C81-3DF0-0741-BF92-C2B7DD6E388D}">
      <dgm:prSet/>
      <dgm:spPr/>
      <dgm:t>
        <a:bodyPr/>
        <a:lstStyle/>
        <a:p>
          <a:endParaRPr lang="en-US"/>
        </a:p>
      </dgm:t>
    </dgm:pt>
    <dgm:pt modelId="{D40CA1BD-2702-2D4D-9610-A5C8EEC368B8}" type="sibTrans" cxnId="{B47B1C81-3DF0-0741-BF92-C2B7DD6E388D}">
      <dgm:prSet/>
      <dgm:spPr/>
      <dgm:t>
        <a:bodyPr/>
        <a:lstStyle/>
        <a:p>
          <a:endParaRPr lang="en-US"/>
        </a:p>
      </dgm:t>
    </dgm:pt>
    <dgm:pt modelId="{84D0F9CB-26FF-8440-8F1B-42FC39818300}">
      <dgm:prSet phldrT="[Text]"/>
      <dgm:spPr/>
      <dgm:t>
        <a:bodyPr/>
        <a:lstStyle/>
        <a:p>
          <a:r>
            <a:rPr lang="en-US" dirty="0" err="1" smtClean="0"/>
            <a:t>Pasif</a:t>
          </a:r>
          <a:r>
            <a:rPr lang="en-US" dirty="0" smtClean="0"/>
            <a:t>, </a:t>
          </a:r>
          <a:r>
            <a:rPr lang="en-US" dirty="0" err="1" smtClean="0"/>
            <a:t>komunikasi</a:t>
          </a:r>
          <a:r>
            <a:rPr lang="en-US" dirty="0" smtClean="0"/>
            <a:t> non verbal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baik</a:t>
          </a:r>
          <a:r>
            <a:rPr lang="en-US" dirty="0" smtClean="0"/>
            <a:t>,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berkomunikasi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baik</a:t>
          </a:r>
          <a:r>
            <a:rPr lang="en-US" dirty="0" smtClean="0"/>
            <a:t>.</a:t>
          </a:r>
          <a:endParaRPr lang="en-US" dirty="0"/>
        </a:p>
      </dgm:t>
    </dgm:pt>
    <dgm:pt modelId="{D48170E0-BE43-394C-AD7A-504BD57A083C}" type="parTrans" cxnId="{C935F8F8-B48E-BA44-84CE-9B153509B34D}">
      <dgm:prSet/>
      <dgm:spPr/>
      <dgm:t>
        <a:bodyPr/>
        <a:lstStyle/>
        <a:p>
          <a:endParaRPr lang="en-US"/>
        </a:p>
      </dgm:t>
    </dgm:pt>
    <dgm:pt modelId="{AA4FE6A8-971E-D04C-A95E-3FF3FC97EEE6}" type="sibTrans" cxnId="{C935F8F8-B48E-BA44-84CE-9B153509B34D}">
      <dgm:prSet/>
      <dgm:spPr/>
      <dgm:t>
        <a:bodyPr/>
        <a:lstStyle/>
        <a:p>
          <a:endParaRPr lang="en-US"/>
        </a:p>
      </dgm:t>
    </dgm:pt>
    <dgm:pt modelId="{5F600B99-F85E-1345-BB17-1C8431A7DDFC}" type="pres">
      <dgm:prSet presAssocID="{760D8BA3-B142-354E-A373-E7D5401B79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271B80-D122-D84B-80BD-13F832CC36FC}" type="pres">
      <dgm:prSet presAssocID="{DA5519E0-851F-8F4F-BB1D-E93E02690637}" presName="linNode" presStyleCnt="0"/>
      <dgm:spPr/>
      <dgm:t>
        <a:bodyPr/>
        <a:lstStyle/>
        <a:p>
          <a:endParaRPr lang="en-US"/>
        </a:p>
      </dgm:t>
    </dgm:pt>
    <dgm:pt modelId="{A4BB62C6-E221-D243-9DFC-B261161D40F4}" type="pres">
      <dgm:prSet presAssocID="{DA5519E0-851F-8F4F-BB1D-E93E0269063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881E7-2520-B54D-B6E0-50E88321C487}" type="pres">
      <dgm:prSet presAssocID="{DA5519E0-851F-8F4F-BB1D-E93E0269063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3EB2B-39B6-334F-BB1E-1D3C1EF46E06}" type="pres">
      <dgm:prSet presAssocID="{060E7520-A8AF-DF45-9A87-26726306E958}" presName="sp" presStyleCnt="0"/>
      <dgm:spPr/>
      <dgm:t>
        <a:bodyPr/>
        <a:lstStyle/>
        <a:p>
          <a:endParaRPr lang="en-US"/>
        </a:p>
      </dgm:t>
    </dgm:pt>
    <dgm:pt modelId="{E05AE137-90F3-F14F-9E48-7381D6193ACA}" type="pres">
      <dgm:prSet presAssocID="{BB283CB9-948D-E74F-B57B-2D35FCABAECE}" presName="linNode" presStyleCnt="0"/>
      <dgm:spPr/>
      <dgm:t>
        <a:bodyPr/>
        <a:lstStyle/>
        <a:p>
          <a:endParaRPr lang="en-US"/>
        </a:p>
      </dgm:t>
    </dgm:pt>
    <dgm:pt modelId="{70320700-826E-BB40-99C2-E13697DE6806}" type="pres">
      <dgm:prSet presAssocID="{BB283CB9-948D-E74F-B57B-2D35FCABAEC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05CE4-1ECD-6243-96AF-BDC004CB82BE}" type="pres">
      <dgm:prSet presAssocID="{BB283CB9-948D-E74F-B57B-2D35FCABAEC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0EC74-DCBF-DF48-9B93-F5C5CB257C57}" type="pres">
      <dgm:prSet presAssocID="{194D833C-D299-B34E-B1F4-BFF46F5F521F}" presName="sp" presStyleCnt="0"/>
      <dgm:spPr/>
      <dgm:t>
        <a:bodyPr/>
        <a:lstStyle/>
        <a:p>
          <a:endParaRPr lang="en-US"/>
        </a:p>
      </dgm:t>
    </dgm:pt>
    <dgm:pt modelId="{1DD13688-5726-EE4C-AC59-A3D240CC60B1}" type="pres">
      <dgm:prSet presAssocID="{CBEED263-F626-4946-BAED-346BB9191E70}" presName="linNode" presStyleCnt="0"/>
      <dgm:spPr/>
      <dgm:t>
        <a:bodyPr/>
        <a:lstStyle/>
        <a:p>
          <a:endParaRPr lang="en-US"/>
        </a:p>
      </dgm:t>
    </dgm:pt>
    <dgm:pt modelId="{07BB5ACC-7275-114A-A21A-335B4871220D}" type="pres">
      <dgm:prSet presAssocID="{CBEED263-F626-4946-BAED-346BB9191E7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23B98-0381-4B46-BBE8-3463C4F46A45}" type="pres">
      <dgm:prSet presAssocID="{CBEED263-F626-4946-BAED-346BB9191E7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E9E380-A120-C741-8D9A-AD5E42300143}" srcId="{760D8BA3-B142-354E-A373-E7D5401B794C}" destId="{BB283CB9-948D-E74F-B57B-2D35FCABAECE}" srcOrd="1" destOrd="0" parTransId="{3809ED50-99D7-9048-A7A1-0E0DE4193D1C}" sibTransId="{194D833C-D299-B34E-B1F4-BFF46F5F521F}"/>
    <dgm:cxn modelId="{B47B1C81-3DF0-0741-BF92-C2B7DD6E388D}" srcId="{760D8BA3-B142-354E-A373-E7D5401B794C}" destId="{CBEED263-F626-4946-BAED-346BB9191E70}" srcOrd="2" destOrd="0" parTransId="{4E812D3C-CAF4-BA4B-86E9-09F7DF8737F3}" sibTransId="{D40CA1BD-2702-2D4D-9610-A5C8EEC368B8}"/>
    <dgm:cxn modelId="{E7CAB9D8-0974-B84E-ADFB-53001185C43D}" type="presOf" srcId="{84D0F9CB-26FF-8440-8F1B-42FC39818300}" destId="{6FF23B98-0381-4B46-BBE8-3463C4F46A45}" srcOrd="0" destOrd="0" presId="urn:microsoft.com/office/officeart/2005/8/layout/vList5"/>
    <dgm:cxn modelId="{C935F8F8-B48E-BA44-84CE-9B153509B34D}" srcId="{CBEED263-F626-4946-BAED-346BB9191E70}" destId="{84D0F9CB-26FF-8440-8F1B-42FC39818300}" srcOrd="0" destOrd="0" parTransId="{D48170E0-BE43-394C-AD7A-504BD57A083C}" sibTransId="{AA4FE6A8-971E-D04C-A95E-3FF3FC97EEE6}"/>
    <dgm:cxn modelId="{9A0FD28D-17B9-7F45-8F22-518CD4064426}" srcId="{760D8BA3-B142-354E-A373-E7D5401B794C}" destId="{DA5519E0-851F-8F4F-BB1D-E93E02690637}" srcOrd="0" destOrd="0" parTransId="{B4F2E5E9-325C-E244-8128-8803CC3D1410}" sibTransId="{060E7520-A8AF-DF45-9A87-26726306E958}"/>
    <dgm:cxn modelId="{8BFA16CD-1B4D-6748-A461-5AA064E9C71F}" type="presOf" srcId="{408D0F13-FD7B-B243-8F5A-650261404686}" destId="{000881E7-2520-B54D-B6E0-50E88321C487}" srcOrd="0" destOrd="0" presId="urn:microsoft.com/office/officeart/2005/8/layout/vList5"/>
    <dgm:cxn modelId="{0AF98FB1-24A2-8540-BAD2-C3EEB568C5FF}" type="presOf" srcId="{9A77A096-3DAB-E24F-8290-B1DA16F93A14}" destId="{BF405CE4-1ECD-6243-96AF-BDC004CB82BE}" srcOrd="0" destOrd="0" presId="urn:microsoft.com/office/officeart/2005/8/layout/vList5"/>
    <dgm:cxn modelId="{32845E08-404B-9341-97B2-C9DB86627986}" type="presOf" srcId="{760D8BA3-B142-354E-A373-E7D5401B794C}" destId="{5F600B99-F85E-1345-BB17-1C8431A7DDFC}" srcOrd="0" destOrd="0" presId="urn:microsoft.com/office/officeart/2005/8/layout/vList5"/>
    <dgm:cxn modelId="{2D31BE32-8467-FE4C-B3E8-AEB60C6356CF}" type="presOf" srcId="{DA5519E0-851F-8F4F-BB1D-E93E02690637}" destId="{A4BB62C6-E221-D243-9DFC-B261161D40F4}" srcOrd="0" destOrd="0" presId="urn:microsoft.com/office/officeart/2005/8/layout/vList5"/>
    <dgm:cxn modelId="{F2894134-94FA-B044-920A-78C13986F4C4}" srcId="{DA5519E0-851F-8F4F-BB1D-E93E02690637}" destId="{408D0F13-FD7B-B243-8F5A-650261404686}" srcOrd="0" destOrd="0" parTransId="{49AEFFFD-FDF7-2646-B9E3-60A67FC2FB31}" sibTransId="{28FE97B6-1683-E24E-8265-438212311C42}"/>
    <dgm:cxn modelId="{BAF52A5F-394A-4546-9672-A581F148A780}" type="presOf" srcId="{BB283CB9-948D-E74F-B57B-2D35FCABAECE}" destId="{70320700-826E-BB40-99C2-E13697DE6806}" srcOrd="0" destOrd="0" presId="urn:microsoft.com/office/officeart/2005/8/layout/vList5"/>
    <dgm:cxn modelId="{8523575D-E508-DF47-965C-1C01CCC2F2B9}" type="presOf" srcId="{CBEED263-F626-4946-BAED-346BB9191E70}" destId="{07BB5ACC-7275-114A-A21A-335B4871220D}" srcOrd="0" destOrd="0" presId="urn:microsoft.com/office/officeart/2005/8/layout/vList5"/>
    <dgm:cxn modelId="{5A9188CD-F451-6744-BBD5-D00A2878C3CF}" srcId="{BB283CB9-948D-E74F-B57B-2D35FCABAECE}" destId="{9A77A096-3DAB-E24F-8290-B1DA16F93A14}" srcOrd="0" destOrd="0" parTransId="{2280A1FA-EE71-C644-8B86-F9E42E5E0F91}" sibTransId="{AFDE921A-D386-2746-BE7B-81EF5C6F1056}"/>
    <dgm:cxn modelId="{E0B2F922-6396-B747-B917-1D997C30E589}" type="presParOf" srcId="{5F600B99-F85E-1345-BB17-1C8431A7DDFC}" destId="{71271B80-D122-D84B-80BD-13F832CC36FC}" srcOrd="0" destOrd="0" presId="urn:microsoft.com/office/officeart/2005/8/layout/vList5"/>
    <dgm:cxn modelId="{3E6E05DA-64CA-DD4B-B474-1494625721EE}" type="presParOf" srcId="{71271B80-D122-D84B-80BD-13F832CC36FC}" destId="{A4BB62C6-E221-D243-9DFC-B261161D40F4}" srcOrd="0" destOrd="0" presId="urn:microsoft.com/office/officeart/2005/8/layout/vList5"/>
    <dgm:cxn modelId="{DF954320-C945-9747-BF74-6EAF40587F70}" type="presParOf" srcId="{71271B80-D122-D84B-80BD-13F832CC36FC}" destId="{000881E7-2520-B54D-B6E0-50E88321C487}" srcOrd="1" destOrd="0" presId="urn:microsoft.com/office/officeart/2005/8/layout/vList5"/>
    <dgm:cxn modelId="{3D5E8DC7-CAFE-3B4F-88FF-9EA428B4C548}" type="presParOf" srcId="{5F600B99-F85E-1345-BB17-1C8431A7DDFC}" destId="{9C53EB2B-39B6-334F-BB1E-1D3C1EF46E06}" srcOrd="1" destOrd="0" presId="urn:microsoft.com/office/officeart/2005/8/layout/vList5"/>
    <dgm:cxn modelId="{07ADC4C3-2FCF-2B4A-B1CF-68EFED6C2B10}" type="presParOf" srcId="{5F600B99-F85E-1345-BB17-1C8431A7DDFC}" destId="{E05AE137-90F3-F14F-9E48-7381D6193ACA}" srcOrd="2" destOrd="0" presId="urn:microsoft.com/office/officeart/2005/8/layout/vList5"/>
    <dgm:cxn modelId="{82A44F17-2FA1-C841-976E-393544D0A841}" type="presParOf" srcId="{E05AE137-90F3-F14F-9E48-7381D6193ACA}" destId="{70320700-826E-BB40-99C2-E13697DE6806}" srcOrd="0" destOrd="0" presId="urn:microsoft.com/office/officeart/2005/8/layout/vList5"/>
    <dgm:cxn modelId="{81CCBF4A-01DD-3A4D-B4C1-6205831DFE73}" type="presParOf" srcId="{E05AE137-90F3-F14F-9E48-7381D6193ACA}" destId="{BF405CE4-1ECD-6243-96AF-BDC004CB82BE}" srcOrd="1" destOrd="0" presId="urn:microsoft.com/office/officeart/2005/8/layout/vList5"/>
    <dgm:cxn modelId="{350B2761-365F-F04D-B1BC-CF0D9D6EF825}" type="presParOf" srcId="{5F600B99-F85E-1345-BB17-1C8431A7DDFC}" destId="{9470EC74-DCBF-DF48-9B93-F5C5CB257C57}" srcOrd="3" destOrd="0" presId="urn:microsoft.com/office/officeart/2005/8/layout/vList5"/>
    <dgm:cxn modelId="{4D978417-E539-094A-BAB0-BF8E8F0693A8}" type="presParOf" srcId="{5F600B99-F85E-1345-BB17-1C8431A7DDFC}" destId="{1DD13688-5726-EE4C-AC59-A3D240CC60B1}" srcOrd="4" destOrd="0" presId="urn:microsoft.com/office/officeart/2005/8/layout/vList5"/>
    <dgm:cxn modelId="{F9A92D90-6D3F-6C41-B0CD-003CA3249629}" type="presParOf" srcId="{1DD13688-5726-EE4C-AC59-A3D240CC60B1}" destId="{07BB5ACC-7275-114A-A21A-335B4871220D}" srcOrd="0" destOrd="0" presId="urn:microsoft.com/office/officeart/2005/8/layout/vList5"/>
    <dgm:cxn modelId="{6AA7F973-33F8-AB46-A577-9A8C13B4F6DF}" type="presParOf" srcId="{1DD13688-5726-EE4C-AC59-A3D240CC60B1}" destId="{6FF23B98-0381-4B46-BBE8-3463C4F46A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DDCB88-0E4E-E245-8002-CA56BCE82417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6C3443-C3BF-3246-8BF4-33D92B66FB52}">
      <dgm:prSet phldrT="[Text]"/>
      <dgm:spPr/>
      <dgm:t>
        <a:bodyPr/>
        <a:lstStyle/>
        <a:p>
          <a:r>
            <a:rPr lang="en-US" dirty="0" smtClean="0"/>
            <a:t>Memo</a:t>
          </a:r>
          <a:endParaRPr lang="en-US" dirty="0"/>
        </a:p>
      </dgm:t>
    </dgm:pt>
    <dgm:pt modelId="{E964466F-DBA2-F447-8772-3B139710FB86}" type="parTrans" cxnId="{B2249817-6C17-8543-A377-28BCD5D2DCD6}">
      <dgm:prSet/>
      <dgm:spPr/>
      <dgm:t>
        <a:bodyPr/>
        <a:lstStyle/>
        <a:p>
          <a:endParaRPr lang="en-US"/>
        </a:p>
      </dgm:t>
    </dgm:pt>
    <dgm:pt modelId="{F0EFF9DB-498D-EB45-B2FE-513DF9935418}" type="sibTrans" cxnId="{B2249817-6C17-8543-A377-28BCD5D2DCD6}">
      <dgm:prSet/>
      <dgm:spPr/>
      <dgm:t>
        <a:bodyPr/>
        <a:lstStyle/>
        <a:p>
          <a:endParaRPr lang="en-US"/>
        </a:p>
      </dgm:t>
    </dgm:pt>
    <dgm:pt modelId="{9FE40E9D-6729-1848-8ADE-954F9095B1CD}">
      <dgm:prSet phldrT="[Text]"/>
      <dgm:spPr/>
      <dgm:t>
        <a:bodyPr/>
        <a:lstStyle/>
        <a:p>
          <a:r>
            <a:rPr lang="en-US" dirty="0" err="1" smtClean="0"/>
            <a:t>Telepon</a:t>
          </a:r>
          <a:endParaRPr lang="en-US" dirty="0"/>
        </a:p>
      </dgm:t>
    </dgm:pt>
    <dgm:pt modelId="{0A0D968A-B887-3546-8B3F-FC0ED308D5C3}" type="parTrans" cxnId="{EC050744-3B19-6F44-BFF4-523052F362E3}">
      <dgm:prSet/>
      <dgm:spPr/>
      <dgm:t>
        <a:bodyPr/>
        <a:lstStyle/>
        <a:p>
          <a:endParaRPr lang="en-US"/>
        </a:p>
      </dgm:t>
    </dgm:pt>
    <dgm:pt modelId="{9945EE74-9E38-A44E-A771-4AB3A1BBCAF3}" type="sibTrans" cxnId="{EC050744-3B19-6F44-BFF4-523052F362E3}">
      <dgm:prSet/>
      <dgm:spPr/>
      <dgm:t>
        <a:bodyPr/>
        <a:lstStyle/>
        <a:p>
          <a:endParaRPr lang="en-US"/>
        </a:p>
      </dgm:t>
    </dgm:pt>
    <dgm:pt modelId="{3D8ACCC0-4B22-2D43-829C-69ADC533416C}">
      <dgm:prSet phldrT="[Text]"/>
      <dgm:spPr/>
      <dgm:t>
        <a:bodyPr/>
        <a:lstStyle/>
        <a:p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Berkala</a:t>
          </a:r>
          <a:endParaRPr lang="en-US" dirty="0"/>
        </a:p>
      </dgm:t>
    </dgm:pt>
    <dgm:pt modelId="{73F56F96-5C0D-A046-8F62-49F9E85C5205}" type="parTrans" cxnId="{DE468E27-AA64-AF47-8DFE-1E0BE457BE52}">
      <dgm:prSet/>
      <dgm:spPr/>
      <dgm:t>
        <a:bodyPr/>
        <a:lstStyle/>
        <a:p>
          <a:endParaRPr lang="en-US"/>
        </a:p>
      </dgm:t>
    </dgm:pt>
    <dgm:pt modelId="{48B87601-4B64-8A4D-913C-83636E3142B9}" type="sibTrans" cxnId="{DE468E27-AA64-AF47-8DFE-1E0BE457BE52}">
      <dgm:prSet/>
      <dgm:spPr/>
      <dgm:t>
        <a:bodyPr/>
        <a:lstStyle/>
        <a:p>
          <a:endParaRPr lang="en-US"/>
        </a:p>
      </dgm:t>
    </dgm:pt>
    <dgm:pt modelId="{00C72958-A5AE-D642-BCAC-76A7FA24E749}">
      <dgm:prSet phldrT="[Text]"/>
      <dgm:spPr/>
      <dgm:t>
        <a:bodyPr/>
        <a:lstStyle/>
        <a:p>
          <a:r>
            <a:rPr lang="en-US" dirty="0" smtClean="0"/>
            <a:t>Bulletin</a:t>
          </a:r>
          <a:endParaRPr lang="en-US" dirty="0"/>
        </a:p>
      </dgm:t>
    </dgm:pt>
    <dgm:pt modelId="{A8AFC334-0998-0540-ABBA-6B8B55C265BF}" type="parTrans" cxnId="{60F26C91-98CF-6649-B027-7E8FC4B337DA}">
      <dgm:prSet/>
      <dgm:spPr/>
      <dgm:t>
        <a:bodyPr/>
        <a:lstStyle/>
        <a:p>
          <a:endParaRPr lang="en-US"/>
        </a:p>
      </dgm:t>
    </dgm:pt>
    <dgm:pt modelId="{C5868688-5718-A04C-A437-445D10EEA454}" type="sibTrans" cxnId="{60F26C91-98CF-6649-B027-7E8FC4B337DA}">
      <dgm:prSet/>
      <dgm:spPr/>
      <dgm:t>
        <a:bodyPr/>
        <a:lstStyle/>
        <a:p>
          <a:endParaRPr lang="en-US"/>
        </a:p>
      </dgm:t>
    </dgm:pt>
    <dgm:pt modelId="{E50BCDC4-FB24-234A-8524-93AFA97DAE24}">
      <dgm:prSet phldrT="[Text]"/>
      <dgm:spPr/>
      <dgm:t>
        <a:bodyPr/>
        <a:lstStyle/>
        <a:p>
          <a:r>
            <a:rPr lang="en-US" dirty="0" err="1" smtClean="0"/>
            <a:t>Kotak</a:t>
          </a:r>
          <a:r>
            <a:rPr lang="en-US" dirty="0" smtClean="0"/>
            <a:t> Saran</a:t>
          </a:r>
          <a:endParaRPr lang="en-US" dirty="0"/>
        </a:p>
      </dgm:t>
    </dgm:pt>
    <dgm:pt modelId="{D392FF2E-A3AB-9348-853B-0244E9E467D0}" type="parTrans" cxnId="{C78CDF6C-65E7-7B4D-8DA2-5B7D7B26A156}">
      <dgm:prSet/>
      <dgm:spPr/>
      <dgm:t>
        <a:bodyPr/>
        <a:lstStyle/>
        <a:p>
          <a:endParaRPr lang="en-US"/>
        </a:p>
      </dgm:t>
    </dgm:pt>
    <dgm:pt modelId="{06A612FD-CDB3-8346-B5BA-EAC33DAA2109}" type="sibTrans" cxnId="{C78CDF6C-65E7-7B4D-8DA2-5B7D7B26A156}">
      <dgm:prSet/>
      <dgm:spPr/>
      <dgm:t>
        <a:bodyPr/>
        <a:lstStyle/>
        <a:p>
          <a:endParaRPr lang="en-US"/>
        </a:p>
      </dgm:t>
    </dgm:pt>
    <dgm:pt modelId="{C6E25193-2BAA-5F46-879C-80908407684D}">
      <dgm:prSet phldrT="[Text]"/>
      <dgm:spPr/>
      <dgm:t>
        <a:bodyPr/>
        <a:lstStyle/>
        <a:p>
          <a:r>
            <a:rPr lang="en-US" dirty="0" smtClean="0"/>
            <a:t>Poster</a:t>
          </a:r>
          <a:endParaRPr lang="en-US" dirty="0"/>
        </a:p>
      </dgm:t>
    </dgm:pt>
    <dgm:pt modelId="{DAC5FFBF-3BB3-3C49-8AB1-A513E465E07A}" type="parTrans" cxnId="{E4C0D644-0EAC-6046-AA53-ED49C0A8D6EF}">
      <dgm:prSet/>
      <dgm:spPr/>
      <dgm:t>
        <a:bodyPr/>
        <a:lstStyle/>
        <a:p>
          <a:endParaRPr lang="en-US"/>
        </a:p>
      </dgm:t>
    </dgm:pt>
    <dgm:pt modelId="{E8041E96-5321-B241-8989-6CBDF6F95E25}" type="sibTrans" cxnId="{E4C0D644-0EAC-6046-AA53-ED49C0A8D6EF}">
      <dgm:prSet/>
      <dgm:spPr/>
      <dgm:t>
        <a:bodyPr/>
        <a:lstStyle/>
        <a:p>
          <a:endParaRPr lang="en-US"/>
        </a:p>
      </dgm:t>
    </dgm:pt>
    <dgm:pt modelId="{75255B29-6CFE-7149-B13D-EFAF9BE6D9F6}">
      <dgm:prSet phldrT="[Text]"/>
      <dgm:spPr/>
      <dgm:t>
        <a:bodyPr/>
        <a:lstStyle/>
        <a:p>
          <a:r>
            <a:rPr lang="en-US" dirty="0" smtClean="0"/>
            <a:t>Fax</a:t>
          </a:r>
          <a:endParaRPr lang="en-US" dirty="0"/>
        </a:p>
      </dgm:t>
    </dgm:pt>
    <dgm:pt modelId="{2FCF8D9A-44C1-7F41-AF1B-4023834E06BA}" type="parTrans" cxnId="{935D9237-397B-A948-ABA2-8D88C1685CC3}">
      <dgm:prSet/>
      <dgm:spPr/>
      <dgm:t>
        <a:bodyPr/>
        <a:lstStyle/>
        <a:p>
          <a:endParaRPr lang="en-US"/>
        </a:p>
      </dgm:t>
    </dgm:pt>
    <dgm:pt modelId="{1BFCEA97-9016-E24E-AC2D-41F10375103E}" type="sibTrans" cxnId="{935D9237-397B-A948-ABA2-8D88C1685CC3}">
      <dgm:prSet/>
      <dgm:spPr/>
      <dgm:t>
        <a:bodyPr/>
        <a:lstStyle/>
        <a:p>
          <a:endParaRPr lang="en-US"/>
        </a:p>
      </dgm:t>
    </dgm:pt>
    <dgm:pt modelId="{42A133B8-25AD-8F4A-AD41-C7ED70A36A78}">
      <dgm:prSet phldrT="[Text]"/>
      <dgm:spPr/>
      <dgm:t>
        <a:bodyPr/>
        <a:lstStyle/>
        <a:p>
          <a:r>
            <a:rPr lang="en-US" dirty="0" err="1" smtClean="0"/>
            <a:t>Konsultasi</a:t>
          </a:r>
          <a:endParaRPr lang="en-US" dirty="0"/>
        </a:p>
      </dgm:t>
    </dgm:pt>
    <dgm:pt modelId="{BEC8CD0D-E0A4-1241-9838-67B60535C141}" type="parTrans" cxnId="{0B99739D-EEA7-904D-B061-4DEBF5E599D1}">
      <dgm:prSet/>
      <dgm:spPr/>
      <dgm:t>
        <a:bodyPr/>
        <a:lstStyle/>
        <a:p>
          <a:endParaRPr lang="en-US"/>
        </a:p>
      </dgm:t>
    </dgm:pt>
    <dgm:pt modelId="{41392CCF-25FE-7B4E-B15A-DBF1246C08F5}" type="sibTrans" cxnId="{0B99739D-EEA7-904D-B061-4DEBF5E599D1}">
      <dgm:prSet/>
      <dgm:spPr/>
      <dgm:t>
        <a:bodyPr/>
        <a:lstStyle/>
        <a:p>
          <a:endParaRPr lang="en-US"/>
        </a:p>
      </dgm:t>
    </dgm:pt>
    <dgm:pt modelId="{F9DE4406-A25D-294B-B89E-BEE39AAF049D}">
      <dgm:prSet phldrT="[Text]"/>
      <dgm:spPr/>
      <dgm:t>
        <a:bodyPr/>
        <a:lstStyle/>
        <a:p>
          <a:r>
            <a:rPr lang="en-US" dirty="0" smtClean="0"/>
            <a:t>Email</a:t>
          </a:r>
          <a:endParaRPr lang="en-US" dirty="0"/>
        </a:p>
      </dgm:t>
    </dgm:pt>
    <dgm:pt modelId="{C2D4C8B5-70F0-214A-9B6F-B3F46D15A60D}" type="parTrans" cxnId="{789E6A47-E937-AB43-9A9C-FF77EC2C882C}">
      <dgm:prSet/>
      <dgm:spPr/>
      <dgm:t>
        <a:bodyPr/>
        <a:lstStyle/>
        <a:p>
          <a:endParaRPr lang="en-US"/>
        </a:p>
      </dgm:t>
    </dgm:pt>
    <dgm:pt modelId="{4C59BB0C-2A79-534D-9298-8BB5928D09CE}" type="sibTrans" cxnId="{789E6A47-E937-AB43-9A9C-FF77EC2C882C}">
      <dgm:prSet/>
      <dgm:spPr/>
      <dgm:t>
        <a:bodyPr/>
        <a:lstStyle/>
        <a:p>
          <a:endParaRPr lang="en-US"/>
        </a:p>
      </dgm:t>
    </dgm:pt>
    <dgm:pt modelId="{6BF185DB-8A80-4D44-A86B-B6E4A6580227}" type="pres">
      <dgm:prSet presAssocID="{52DDCB88-0E4E-E245-8002-CA56BCE82417}" presName="diagram" presStyleCnt="0">
        <dgm:presLayoutVars>
          <dgm:dir/>
          <dgm:resizeHandles val="exact"/>
        </dgm:presLayoutVars>
      </dgm:prSet>
      <dgm:spPr/>
    </dgm:pt>
    <dgm:pt modelId="{AEBD761E-BE59-8E40-B89E-500B76160397}" type="pres">
      <dgm:prSet presAssocID="{FB6C3443-C3BF-3246-8BF4-33D92B66FB52}" presName="node" presStyleLbl="node1" presStyleIdx="0" presStyleCnt="9">
        <dgm:presLayoutVars>
          <dgm:bulletEnabled val="1"/>
        </dgm:presLayoutVars>
      </dgm:prSet>
      <dgm:spPr/>
    </dgm:pt>
    <dgm:pt modelId="{9D6D7721-943B-EC47-B375-EDB458D31513}" type="pres">
      <dgm:prSet presAssocID="{F0EFF9DB-498D-EB45-B2FE-513DF9935418}" presName="sibTrans" presStyleCnt="0"/>
      <dgm:spPr/>
    </dgm:pt>
    <dgm:pt modelId="{71EE651E-FE20-8943-BBD4-BD40C2FEB185}" type="pres">
      <dgm:prSet presAssocID="{9FE40E9D-6729-1848-8ADE-954F9095B1CD}" presName="node" presStyleLbl="node1" presStyleIdx="1" presStyleCnt="9">
        <dgm:presLayoutVars>
          <dgm:bulletEnabled val="1"/>
        </dgm:presLayoutVars>
      </dgm:prSet>
      <dgm:spPr/>
    </dgm:pt>
    <dgm:pt modelId="{F5591888-B53D-9640-B409-AC227BAA3F65}" type="pres">
      <dgm:prSet presAssocID="{9945EE74-9E38-A44E-A771-4AB3A1BBCAF3}" presName="sibTrans" presStyleCnt="0"/>
      <dgm:spPr/>
    </dgm:pt>
    <dgm:pt modelId="{0F54C1C7-E2D1-644C-AA22-A5CBF2E0A3FB}" type="pres">
      <dgm:prSet presAssocID="{3D8ACCC0-4B22-2D43-829C-69ADC533416C}" presName="node" presStyleLbl="node1" presStyleIdx="2" presStyleCnt="9">
        <dgm:presLayoutVars>
          <dgm:bulletEnabled val="1"/>
        </dgm:presLayoutVars>
      </dgm:prSet>
      <dgm:spPr/>
    </dgm:pt>
    <dgm:pt modelId="{E2A3C92F-1B0E-AE4F-9148-ECD9576D6EF3}" type="pres">
      <dgm:prSet presAssocID="{48B87601-4B64-8A4D-913C-83636E3142B9}" presName="sibTrans" presStyleCnt="0"/>
      <dgm:spPr/>
    </dgm:pt>
    <dgm:pt modelId="{63E2B815-9766-0A49-A55E-3C212EEA4125}" type="pres">
      <dgm:prSet presAssocID="{00C72958-A5AE-D642-BCAC-76A7FA24E74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7CA27-35F4-6246-99D7-E226AE7E5E76}" type="pres">
      <dgm:prSet presAssocID="{C5868688-5718-A04C-A437-445D10EEA454}" presName="sibTrans" presStyleCnt="0"/>
      <dgm:spPr/>
    </dgm:pt>
    <dgm:pt modelId="{EEBF9CFB-E547-BC4D-A175-D0D8AD9A53DA}" type="pres">
      <dgm:prSet presAssocID="{E50BCDC4-FB24-234A-8524-93AFA97DAE24}" presName="node" presStyleLbl="node1" presStyleIdx="4" presStyleCnt="9">
        <dgm:presLayoutVars>
          <dgm:bulletEnabled val="1"/>
        </dgm:presLayoutVars>
      </dgm:prSet>
      <dgm:spPr/>
    </dgm:pt>
    <dgm:pt modelId="{B6727E78-763C-5E42-9C55-C8D6A9EDCC89}" type="pres">
      <dgm:prSet presAssocID="{06A612FD-CDB3-8346-B5BA-EAC33DAA2109}" presName="sibTrans" presStyleCnt="0"/>
      <dgm:spPr/>
    </dgm:pt>
    <dgm:pt modelId="{43A3024C-FC6C-CB4D-97A4-E0EB09BF184A}" type="pres">
      <dgm:prSet presAssocID="{C6E25193-2BAA-5F46-879C-80908407684D}" presName="node" presStyleLbl="node1" presStyleIdx="5" presStyleCnt="9">
        <dgm:presLayoutVars>
          <dgm:bulletEnabled val="1"/>
        </dgm:presLayoutVars>
      </dgm:prSet>
      <dgm:spPr/>
    </dgm:pt>
    <dgm:pt modelId="{44954A44-665E-EE4B-9424-8E60CC31609B}" type="pres">
      <dgm:prSet presAssocID="{E8041E96-5321-B241-8989-6CBDF6F95E25}" presName="sibTrans" presStyleCnt="0"/>
      <dgm:spPr/>
    </dgm:pt>
    <dgm:pt modelId="{E747AC34-1624-774E-84C7-2337F780F413}" type="pres">
      <dgm:prSet presAssocID="{75255B29-6CFE-7149-B13D-EFAF9BE6D9F6}" presName="node" presStyleLbl="node1" presStyleIdx="6" presStyleCnt="9">
        <dgm:presLayoutVars>
          <dgm:bulletEnabled val="1"/>
        </dgm:presLayoutVars>
      </dgm:prSet>
      <dgm:spPr/>
    </dgm:pt>
    <dgm:pt modelId="{DBA90482-B80F-6042-91D1-BD8BFD291EE0}" type="pres">
      <dgm:prSet presAssocID="{1BFCEA97-9016-E24E-AC2D-41F10375103E}" presName="sibTrans" presStyleCnt="0"/>
      <dgm:spPr/>
    </dgm:pt>
    <dgm:pt modelId="{4B612264-A961-E748-B753-78E003D7D3D3}" type="pres">
      <dgm:prSet presAssocID="{42A133B8-25AD-8F4A-AD41-C7ED70A36A7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5A306-C59B-2E4B-8890-435DF2EB647C}" type="pres">
      <dgm:prSet presAssocID="{41392CCF-25FE-7B4E-B15A-DBF1246C08F5}" presName="sibTrans" presStyleCnt="0"/>
      <dgm:spPr/>
    </dgm:pt>
    <dgm:pt modelId="{6B9D318D-FD84-F344-A4DD-D7C9A7491D6C}" type="pres">
      <dgm:prSet presAssocID="{F9DE4406-A25D-294B-B89E-BEE39AAF049D}" presName="node" presStyleLbl="node1" presStyleIdx="8" presStyleCnt="9">
        <dgm:presLayoutVars>
          <dgm:bulletEnabled val="1"/>
        </dgm:presLayoutVars>
      </dgm:prSet>
      <dgm:spPr/>
    </dgm:pt>
  </dgm:ptLst>
  <dgm:cxnLst>
    <dgm:cxn modelId="{FA098FBE-3B31-3544-A714-DE1E015CBFB5}" type="presOf" srcId="{42A133B8-25AD-8F4A-AD41-C7ED70A36A78}" destId="{4B612264-A961-E748-B753-78E003D7D3D3}" srcOrd="0" destOrd="0" presId="urn:microsoft.com/office/officeart/2005/8/layout/default"/>
    <dgm:cxn modelId="{D28AEA90-C49A-F14D-A119-60A2D683768F}" type="presOf" srcId="{E50BCDC4-FB24-234A-8524-93AFA97DAE24}" destId="{EEBF9CFB-E547-BC4D-A175-D0D8AD9A53DA}" srcOrd="0" destOrd="0" presId="urn:microsoft.com/office/officeart/2005/8/layout/default"/>
    <dgm:cxn modelId="{E4C0D644-0EAC-6046-AA53-ED49C0A8D6EF}" srcId="{52DDCB88-0E4E-E245-8002-CA56BCE82417}" destId="{C6E25193-2BAA-5F46-879C-80908407684D}" srcOrd="5" destOrd="0" parTransId="{DAC5FFBF-3BB3-3C49-8AB1-A513E465E07A}" sibTransId="{E8041E96-5321-B241-8989-6CBDF6F95E25}"/>
    <dgm:cxn modelId="{C78CDF6C-65E7-7B4D-8DA2-5B7D7B26A156}" srcId="{52DDCB88-0E4E-E245-8002-CA56BCE82417}" destId="{E50BCDC4-FB24-234A-8524-93AFA97DAE24}" srcOrd="4" destOrd="0" parTransId="{D392FF2E-A3AB-9348-853B-0244E9E467D0}" sibTransId="{06A612FD-CDB3-8346-B5BA-EAC33DAA2109}"/>
    <dgm:cxn modelId="{935D9237-397B-A948-ABA2-8D88C1685CC3}" srcId="{52DDCB88-0E4E-E245-8002-CA56BCE82417}" destId="{75255B29-6CFE-7149-B13D-EFAF9BE6D9F6}" srcOrd="6" destOrd="0" parTransId="{2FCF8D9A-44C1-7F41-AF1B-4023834E06BA}" sibTransId="{1BFCEA97-9016-E24E-AC2D-41F10375103E}"/>
    <dgm:cxn modelId="{1BC290E0-04D3-CE4D-AC1E-6ACEA3B875A6}" type="presOf" srcId="{9FE40E9D-6729-1848-8ADE-954F9095B1CD}" destId="{71EE651E-FE20-8943-BBD4-BD40C2FEB185}" srcOrd="0" destOrd="0" presId="urn:microsoft.com/office/officeart/2005/8/layout/default"/>
    <dgm:cxn modelId="{0B99739D-EEA7-904D-B061-4DEBF5E599D1}" srcId="{52DDCB88-0E4E-E245-8002-CA56BCE82417}" destId="{42A133B8-25AD-8F4A-AD41-C7ED70A36A78}" srcOrd="7" destOrd="0" parTransId="{BEC8CD0D-E0A4-1241-9838-67B60535C141}" sibTransId="{41392CCF-25FE-7B4E-B15A-DBF1246C08F5}"/>
    <dgm:cxn modelId="{FD5568CC-8DB0-E046-8B59-92A8FF57E1E8}" type="presOf" srcId="{3D8ACCC0-4B22-2D43-829C-69ADC533416C}" destId="{0F54C1C7-E2D1-644C-AA22-A5CBF2E0A3FB}" srcOrd="0" destOrd="0" presId="urn:microsoft.com/office/officeart/2005/8/layout/default"/>
    <dgm:cxn modelId="{927E8CD3-9716-B24B-B746-FD0E77D14AC3}" type="presOf" srcId="{FB6C3443-C3BF-3246-8BF4-33D92B66FB52}" destId="{AEBD761E-BE59-8E40-B89E-500B76160397}" srcOrd="0" destOrd="0" presId="urn:microsoft.com/office/officeart/2005/8/layout/default"/>
    <dgm:cxn modelId="{A75537C0-175D-1943-BCA9-993A7051915B}" type="presOf" srcId="{C6E25193-2BAA-5F46-879C-80908407684D}" destId="{43A3024C-FC6C-CB4D-97A4-E0EB09BF184A}" srcOrd="0" destOrd="0" presId="urn:microsoft.com/office/officeart/2005/8/layout/default"/>
    <dgm:cxn modelId="{60F26C91-98CF-6649-B027-7E8FC4B337DA}" srcId="{52DDCB88-0E4E-E245-8002-CA56BCE82417}" destId="{00C72958-A5AE-D642-BCAC-76A7FA24E749}" srcOrd="3" destOrd="0" parTransId="{A8AFC334-0998-0540-ABBA-6B8B55C265BF}" sibTransId="{C5868688-5718-A04C-A437-445D10EEA454}"/>
    <dgm:cxn modelId="{39E14F35-2DBE-BF4F-A6BD-79017258E85F}" type="presOf" srcId="{00C72958-A5AE-D642-BCAC-76A7FA24E749}" destId="{63E2B815-9766-0A49-A55E-3C212EEA4125}" srcOrd="0" destOrd="0" presId="urn:microsoft.com/office/officeart/2005/8/layout/default"/>
    <dgm:cxn modelId="{645D3A19-E011-114D-B95C-2F673895A567}" type="presOf" srcId="{52DDCB88-0E4E-E245-8002-CA56BCE82417}" destId="{6BF185DB-8A80-4D44-A86B-B6E4A6580227}" srcOrd="0" destOrd="0" presId="urn:microsoft.com/office/officeart/2005/8/layout/default"/>
    <dgm:cxn modelId="{CB650738-A12D-F846-9786-B62F80DA91A8}" type="presOf" srcId="{75255B29-6CFE-7149-B13D-EFAF9BE6D9F6}" destId="{E747AC34-1624-774E-84C7-2337F780F413}" srcOrd="0" destOrd="0" presId="urn:microsoft.com/office/officeart/2005/8/layout/default"/>
    <dgm:cxn modelId="{EC050744-3B19-6F44-BFF4-523052F362E3}" srcId="{52DDCB88-0E4E-E245-8002-CA56BCE82417}" destId="{9FE40E9D-6729-1848-8ADE-954F9095B1CD}" srcOrd="1" destOrd="0" parTransId="{0A0D968A-B887-3546-8B3F-FC0ED308D5C3}" sibTransId="{9945EE74-9E38-A44E-A771-4AB3A1BBCAF3}"/>
    <dgm:cxn modelId="{789E6A47-E937-AB43-9A9C-FF77EC2C882C}" srcId="{52DDCB88-0E4E-E245-8002-CA56BCE82417}" destId="{F9DE4406-A25D-294B-B89E-BEE39AAF049D}" srcOrd="8" destOrd="0" parTransId="{C2D4C8B5-70F0-214A-9B6F-B3F46D15A60D}" sibTransId="{4C59BB0C-2A79-534D-9298-8BB5928D09CE}"/>
    <dgm:cxn modelId="{B2249817-6C17-8543-A377-28BCD5D2DCD6}" srcId="{52DDCB88-0E4E-E245-8002-CA56BCE82417}" destId="{FB6C3443-C3BF-3246-8BF4-33D92B66FB52}" srcOrd="0" destOrd="0" parTransId="{E964466F-DBA2-F447-8772-3B139710FB86}" sibTransId="{F0EFF9DB-498D-EB45-B2FE-513DF9935418}"/>
    <dgm:cxn modelId="{9605823E-C1C2-D946-A158-E2F7AAF4404C}" type="presOf" srcId="{F9DE4406-A25D-294B-B89E-BEE39AAF049D}" destId="{6B9D318D-FD84-F344-A4DD-D7C9A7491D6C}" srcOrd="0" destOrd="0" presId="urn:microsoft.com/office/officeart/2005/8/layout/default"/>
    <dgm:cxn modelId="{DE468E27-AA64-AF47-8DFE-1E0BE457BE52}" srcId="{52DDCB88-0E4E-E245-8002-CA56BCE82417}" destId="{3D8ACCC0-4B22-2D43-829C-69ADC533416C}" srcOrd="2" destOrd="0" parTransId="{73F56F96-5C0D-A046-8F62-49F9E85C5205}" sibTransId="{48B87601-4B64-8A4D-913C-83636E3142B9}"/>
    <dgm:cxn modelId="{99BED0A1-5EDF-8D42-A2D2-CE24B86639E9}" type="presParOf" srcId="{6BF185DB-8A80-4D44-A86B-B6E4A6580227}" destId="{AEBD761E-BE59-8E40-B89E-500B76160397}" srcOrd="0" destOrd="0" presId="urn:microsoft.com/office/officeart/2005/8/layout/default"/>
    <dgm:cxn modelId="{B59A6A3F-5BAA-DE44-9616-D1875BBBFB48}" type="presParOf" srcId="{6BF185DB-8A80-4D44-A86B-B6E4A6580227}" destId="{9D6D7721-943B-EC47-B375-EDB458D31513}" srcOrd="1" destOrd="0" presId="urn:microsoft.com/office/officeart/2005/8/layout/default"/>
    <dgm:cxn modelId="{30497C25-CD94-7B4F-8F61-C21474EFB95D}" type="presParOf" srcId="{6BF185DB-8A80-4D44-A86B-B6E4A6580227}" destId="{71EE651E-FE20-8943-BBD4-BD40C2FEB185}" srcOrd="2" destOrd="0" presId="urn:microsoft.com/office/officeart/2005/8/layout/default"/>
    <dgm:cxn modelId="{ECEDF514-F756-1047-AE7F-56E4A5B58356}" type="presParOf" srcId="{6BF185DB-8A80-4D44-A86B-B6E4A6580227}" destId="{F5591888-B53D-9640-B409-AC227BAA3F65}" srcOrd="3" destOrd="0" presId="urn:microsoft.com/office/officeart/2005/8/layout/default"/>
    <dgm:cxn modelId="{C6A81150-7A74-4B48-BFF7-221E9C95F2A1}" type="presParOf" srcId="{6BF185DB-8A80-4D44-A86B-B6E4A6580227}" destId="{0F54C1C7-E2D1-644C-AA22-A5CBF2E0A3FB}" srcOrd="4" destOrd="0" presId="urn:microsoft.com/office/officeart/2005/8/layout/default"/>
    <dgm:cxn modelId="{670AB9A1-AFEF-9B4C-94E5-F6E39369F04F}" type="presParOf" srcId="{6BF185DB-8A80-4D44-A86B-B6E4A6580227}" destId="{E2A3C92F-1B0E-AE4F-9148-ECD9576D6EF3}" srcOrd="5" destOrd="0" presId="urn:microsoft.com/office/officeart/2005/8/layout/default"/>
    <dgm:cxn modelId="{32D180BF-422E-0B43-BB72-DB6022693FFD}" type="presParOf" srcId="{6BF185DB-8A80-4D44-A86B-B6E4A6580227}" destId="{63E2B815-9766-0A49-A55E-3C212EEA4125}" srcOrd="6" destOrd="0" presId="urn:microsoft.com/office/officeart/2005/8/layout/default"/>
    <dgm:cxn modelId="{DC40AA5D-9B22-524B-9C6B-33BBF87C0376}" type="presParOf" srcId="{6BF185DB-8A80-4D44-A86B-B6E4A6580227}" destId="{91B7CA27-35F4-6246-99D7-E226AE7E5E76}" srcOrd="7" destOrd="0" presId="urn:microsoft.com/office/officeart/2005/8/layout/default"/>
    <dgm:cxn modelId="{33DD4905-954D-884F-93C4-D8EDCECF1399}" type="presParOf" srcId="{6BF185DB-8A80-4D44-A86B-B6E4A6580227}" destId="{EEBF9CFB-E547-BC4D-A175-D0D8AD9A53DA}" srcOrd="8" destOrd="0" presId="urn:microsoft.com/office/officeart/2005/8/layout/default"/>
    <dgm:cxn modelId="{A33B165F-F6D4-E746-874E-77705B57FF3A}" type="presParOf" srcId="{6BF185DB-8A80-4D44-A86B-B6E4A6580227}" destId="{B6727E78-763C-5E42-9C55-C8D6A9EDCC89}" srcOrd="9" destOrd="0" presId="urn:microsoft.com/office/officeart/2005/8/layout/default"/>
    <dgm:cxn modelId="{6784E527-37DF-4D47-923F-F09415DB6CB5}" type="presParOf" srcId="{6BF185DB-8A80-4D44-A86B-B6E4A6580227}" destId="{43A3024C-FC6C-CB4D-97A4-E0EB09BF184A}" srcOrd="10" destOrd="0" presId="urn:microsoft.com/office/officeart/2005/8/layout/default"/>
    <dgm:cxn modelId="{5EAD1E14-C988-134A-8A0F-E755ED9CABF6}" type="presParOf" srcId="{6BF185DB-8A80-4D44-A86B-B6E4A6580227}" destId="{44954A44-665E-EE4B-9424-8E60CC31609B}" srcOrd="11" destOrd="0" presId="urn:microsoft.com/office/officeart/2005/8/layout/default"/>
    <dgm:cxn modelId="{88169FB1-5B9E-D047-849A-633037F0141F}" type="presParOf" srcId="{6BF185DB-8A80-4D44-A86B-B6E4A6580227}" destId="{E747AC34-1624-774E-84C7-2337F780F413}" srcOrd="12" destOrd="0" presId="urn:microsoft.com/office/officeart/2005/8/layout/default"/>
    <dgm:cxn modelId="{8CC7FC47-85FF-FB45-A351-060FE36B3565}" type="presParOf" srcId="{6BF185DB-8A80-4D44-A86B-B6E4A6580227}" destId="{DBA90482-B80F-6042-91D1-BD8BFD291EE0}" srcOrd="13" destOrd="0" presId="urn:microsoft.com/office/officeart/2005/8/layout/default"/>
    <dgm:cxn modelId="{9BF21387-A952-6F48-BCE4-63EE47348113}" type="presParOf" srcId="{6BF185DB-8A80-4D44-A86B-B6E4A6580227}" destId="{4B612264-A961-E748-B753-78E003D7D3D3}" srcOrd="14" destOrd="0" presId="urn:microsoft.com/office/officeart/2005/8/layout/default"/>
    <dgm:cxn modelId="{CC28F610-4859-C64C-8CD9-0BC2365C976F}" type="presParOf" srcId="{6BF185DB-8A80-4D44-A86B-B6E4A6580227}" destId="{A015A306-C59B-2E4B-8890-435DF2EB647C}" srcOrd="15" destOrd="0" presId="urn:microsoft.com/office/officeart/2005/8/layout/default"/>
    <dgm:cxn modelId="{FB4BF728-3A5A-0246-A741-920DF4FCD5EE}" type="presParOf" srcId="{6BF185DB-8A80-4D44-A86B-B6E4A6580227}" destId="{6B9D318D-FD84-F344-A4DD-D7C9A7491D6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519BB6-D4F5-B549-96FF-BAFCF9F73F2F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8CFDB1-39E7-6942-A387-B746BBC9ECBD}">
      <dgm:prSet phldrT="[Text]"/>
      <dgm:spPr/>
      <dgm:t>
        <a:bodyPr/>
        <a:lstStyle/>
        <a:p>
          <a:r>
            <a:rPr lang="en-US" dirty="0" smtClean="0"/>
            <a:t>Management Level</a:t>
          </a:r>
          <a:endParaRPr lang="en-US" dirty="0"/>
        </a:p>
      </dgm:t>
    </dgm:pt>
    <dgm:pt modelId="{E98B974C-D91A-CA42-99AB-E84F0D269953}" type="parTrans" cxnId="{FB272A01-BF36-3949-92F9-ADF3BA43B61C}">
      <dgm:prSet/>
      <dgm:spPr/>
      <dgm:t>
        <a:bodyPr/>
        <a:lstStyle/>
        <a:p>
          <a:endParaRPr lang="en-US"/>
        </a:p>
      </dgm:t>
    </dgm:pt>
    <dgm:pt modelId="{508DA41C-C42B-2A4E-B39A-60C888F98304}" type="sibTrans" cxnId="{FB272A01-BF36-3949-92F9-ADF3BA43B61C}">
      <dgm:prSet/>
      <dgm:spPr/>
      <dgm:t>
        <a:bodyPr/>
        <a:lstStyle/>
        <a:p>
          <a:endParaRPr lang="en-US"/>
        </a:p>
      </dgm:t>
    </dgm:pt>
    <dgm:pt modelId="{DADC7B13-D697-EE47-A7BA-F5A0CD670FE9}">
      <dgm:prSet phldrT="[Text]"/>
      <dgm:spPr/>
      <dgm:t>
        <a:bodyPr/>
        <a:lstStyle/>
        <a:p>
          <a:r>
            <a:rPr lang="en-US" dirty="0" smtClean="0"/>
            <a:t>Number of Supervised</a:t>
          </a:r>
          <a:endParaRPr lang="en-US" dirty="0"/>
        </a:p>
      </dgm:t>
    </dgm:pt>
    <dgm:pt modelId="{AB88B766-DB21-A64A-93FC-6A0CFAE08365}" type="parTrans" cxnId="{116BF494-4C21-9A43-9B34-B3EA043AB5D9}">
      <dgm:prSet/>
      <dgm:spPr/>
      <dgm:t>
        <a:bodyPr/>
        <a:lstStyle/>
        <a:p>
          <a:endParaRPr lang="en-US"/>
        </a:p>
      </dgm:t>
    </dgm:pt>
    <dgm:pt modelId="{3C3F1C16-5F8F-B34A-999A-887CFB0C4A15}" type="sibTrans" cxnId="{116BF494-4C21-9A43-9B34-B3EA043AB5D9}">
      <dgm:prSet/>
      <dgm:spPr/>
      <dgm:t>
        <a:bodyPr/>
        <a:lstStyle/>
        <a:p>
          <a:endParaRPr lang="en-US"/>
        </a:p>
      </dgm:t>
    </dgm:pt>
    <dgm:pt modelId="{C3D8AF04-2F84-874D-9A8E-895A6460AA7B}">
      <dgm:prSet phldrT="[Text]"/>
      <dgm:spPr/>
      <dgm:t>
        <a:bodyPr/>
        <a:lstStyle/>
        <a:p>
          <a:r>
            <a:rPr lang="en-US" dirty="0" smtClean="0"/>
            <a:t>Rank of Position</a:t>
          </a:r>
          <a:endParaRPr lang="en-US" dirty="0"/>
        </a:p>
      </dgm:t>
    </dgm:pt>
    <dgm:pt modelId="{F43C5F23-27D5-014E-8A53-0D7A657C3E10}" type="parTrans" cxnId="{6FC79529-894A-F04F-9C0E-C30D9157C3E3}">
      <dgm:prSet/>
      <dgm:spPr/>
      <dgm:t>
        <a:bodyPr/>
        <a:lstStyle/>
        <a:p>
          <a:endParaRPr lang="en-US"/>
        </a:p>
      </dgm:t>
    </dgm:pt>
    <dgm:pt modelId="{7FE0CD32-D456-2E45-ABD9-500426A973C2}" type="sibTrans" cxnId="{6FC79529-894A-F04F-9C0E-C30D9157C3E3}">
      <dgm:prSet/>
      <dgm:spPr/>
      <dgm:t>
        <a:bodyPr/>
        <a:lstStyle/>
        <a:p>
          <a:endParaRPr lang="en-US"/>
        </a:p>
      </dgm:t>
    </dgm:pt>
    <dgm:pt modelId="{44E14850-C3C9-1C46-9498-6110CEC6DBB3}">
      <dgm:prSet phldrT="[Text]"/>
      <dgm:spPr/>
      <dgm:t>
        <a:bodyPr/>
        <a:lstStyle/>
        <a:p>
          <a:r>
            <a:rPr lang="en-US" dirty="0" smtClean="0"/>
            <a:t>Change in Manager</a:t>
          </a:r>
          <a:endParaRPr lang="en-US" dirty="0"/>
        </a:p>
      </dgm:t>
    </dgm:pt>
    <dgm:pt modelId="{8CB9BAB7-9BAA-4646-9CE1-DB3BFA2277D1}" type="parTrans" cxnId="{50AD8819-2A41-B44C-AA12-4188EC5CBD78}">
      <dgm:prSet/>
      <dgm:spPr/>
      <dgm:t>
        <a:bodyPr/>
        <a:lstStyle/>
        <a:p>
          <a:endParaRPr lang="en-US"/>
        </a:p>
      </dgm:t>
    </dgm:pt>
    <dgm:pt modelId="{3E58B487-E95C-414A-A4A7-43BC9B6E7CE8}" type="sibTrans" cxnId="{50AD8819-2A41-B44C-AA12-4188EC5CBD78}">
      <dgm:prSet/>
      <dgm:spPr/>
      <dgm:t>
        <a:bodyPr/>
        <a:lstStyle/>
        <a:p>
          <a:endParaRPr lang="en-US"/>
        </a:p>
      </dgm:t>
    </dgm:pt>
    <dgm:pt modelId="{0273DFE2-864E-7940-A4E2-C046F888C6EA}">
      <dgm:prSet phldrT="[Text]"/>
      <dgm:spPr/>
      <dgm:t>
        <a:bodyPr/>
        <a:lstStyle/>
        <a:p>
          <a:r>
            <a:rPr lang="en-US" dirty="0" smtClean="0"/>
            <a:t>Manager Interpretation</a:t>
          </a:r>
          <a:endParaRPr lang="en-US" dirty="0"/>
        </a:p>
      </dgm:t>
    </dgm:pt>
    <dgm:pt modelId="{B45849FB-761B-534F-AA92-8CC11534DBC2}" type="parTrans" cxnId="{D6C076D9-3130-814B-BC51-60F75872661A}">
      <dgm:prSet/>
      <dgm:spPr/>
      <dgm:t>
        <a:bodyPr/>
        <a:lstStyle/>
        <a:p>
          <a:endParaRPr lang="en-US"/>
        </a:p>
      </dgm:t>
    </dgm:pt>
    <dgm:pt modelId="{9F640B26-2548-8B43-87CF-07244AC4C637}" type="sibTrans" cxnId="{D6C076D9-3130-814B-BC51-60F75872661A}">
      <dgm:prSet/>
      <dgm:spPr/>
      <dgm:t>
        <a:bodyPr/>
        <a:lstStyle/>
        <a:p>
          <a:endParaRPr lang="en-US"/>
        </a:p>
      </dgm:t>
    </dgm:pt>
    <dgm:pt modelId="{E15E7638-5229-5349-BB39-20BC4078BD31}">
      <dgm:prSet phldrT="[Text]"/>
      <dgm:spPr/>
      <dgm:t>
        <a:bodyPr/>
        <a:lstStyle/>
        <a:p>
          <a:r>
            <a:rPr lang="en-US" dirty="0" err="1" smtClean="0"/>
            <a:t>Tingkatan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organisasi</a:t>
          </a:r>
          <a:r>
            <a:rPr lang="en-US" dirty="0" smtClean="0"/>
            <a:t> yang </a:t>
          </a:r>
          <a:r>
            <a:rPr lang="en-US" dirty="0" err="1" smtClean="0"/>
            <a:t>memungkinkan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berjalan</a:t>
          </a:r>
          <a:r>
            <a:rPr lang="en-US" dirty="0" smtClean="0"/>
            <a:t> </a:t>
          </a:r>
          <a:r>
            <a:rPr lang="en-US" dirty="0" err="1" smtClean="0"/>
            <a:t>lancar</a:t>
          </a:r>
          <a:endParaRPr lang="en-US" dirty="0"/>
        </a:p>
      </dgm:t>
    </dgm:pt>
    <dgm:pt modelId="{6D1FE789-B24A-564B-BCD4-F9602D8E85AC}" type="parTrans" cxnId="{988570F9-5DE2-D242-878B-5CE29350C022}">
      <dgm:prSet/>
      <dgm:spPr/>
      <dgm:t>
        <a:bodyPr/>
        <a:lstStyle/>
        <a:p>
          <a:endParaRPr lang="en-US"/>
        </a:p>
      </dgm:t>
    </dgm:pt>
    <dgm:pt modelId="{B840FE11-B14E-4E43-BF2F-04524F5602D0}" type="sibTrans" cxnId="{988570F9-5DE2-D242-878B-5CE29350C022}">
      <dgm:prSet/>
      <dgm:spPr/>
      <dgm:t>
        <a:bodyPr/>
        <a:lstStyle/>
        <a:p>
          <a:endParaRPr lang="en-US"/>
        </a:p>
      </dgm:t>
    </dgm:pt>
    <dgm:pt modelId="{8EE0A32B-EE76-B34D-8C98-B753AFC540AF}">
      <dgm:prSet phldrT="[Text]"/>
      <dgm:spPr/>
      <dgm:t>
        <a:bodyPr/>
        <a:lstStyle/>
        <a:p>
          <a:r>
            <a:rPr lang="en-US" dirty="0" err="1" smtClean="0"/>
            <a:t>Jumlah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buah</a:t>
          </a:r>
          <a:r>
            <a:rPr lang="en-US" dirty="0" smtClean="0"/>
            <a:t> yang </a:t>
          </a:r>
          <a:r>
            <a:rPr lang="en-US" dirty="0" err="1" smtClean="0"/>
            <a:t>dikelola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1 </a:t>
          </a:r>
          <a:r>
            <a:rPr lang="en-US" dirty="0" err="1" smtClean="0"/>
            <a:t>orang</a:t>
          </a:r>
          <a:r>
            <a:rPr lang="en-US" dirty="0" smtClean="0"/>
            <a:t> supervisor </a:t>
          </a:r>
          <a:r>
            <a:rPr lang="en-US" dirty="0" err="1" smtClean="0"/>
            <a:t>idealnya</a:t>
          </a:r>
          <a:r>
            <a:rPr lang="en-US" dirty="0" smtClean="0"/>
            <a:t> </a:t>
          </a:r>
          <a:r>
            <a:rPr lang="en-US" dirty="0" err="1" smtClean="0"/>
            <a:t>maksimal</a:t>
          </a:r>
          <a:r>
            <a:rPr lang="en-US" dirty="0" smtClean="0"/>
            <a:t> 12 </a:t>
          </a:r>
          <a:r>
            <a:rPr lang="en-US" dirty="0" err="1" smtClean="0"/>
            <a:t>orang</a:t>
          </a:r>
          <a:endParaRPr lang="en-US" dirty="0"/>
        </a:p>
      </dgm:t>
    </dgm:pt>
    <dgm:pt modelId="{2F6BE250-ADD9-0341-8BD6-BAA853DAD737}" type="parTrans" cxnId="{28622614-07E3-8944-A1B6-92BD35C8C42B}">
      <dgm:prSet/>
      <dgm:spPr/>
      <dgm:t>
        <a:bodyPr/>
        <a:lstStyle/>
        <a:p>
          <a:endParaRPr lang="en-US"/>
        </a:p>
      </dgm:t>
    </dgm:pt>
    <dgm:pt modelId="{0976041B-A075-EA42-9FE1-840A2C35798B}" type="sibTrans" cxnId="{28622614-07E3-8944-A1B6-92BD35C8C42B}">
      <dgm:prSet/>
      <dgm:spPr/>
      <dgm:t>
        <a:bodyPr/>
        <a:lstStyle/>
        <a:p>
          <a:endParaRPr lang="en-US"/>
        </a:p>
      </dgm:t>
    </dgm:pt>
    <dgm:pt modelId="{342F2651-3E30-8045-89FF-7B457C55684E}">
      <dgm:prSet phldrT="[Text]"/>
      <dgm:spPr/>
      <dgm:t>
        <a:bodyPr/>
        <a:lstStyle/>
        <a:p>
          <a:r>
            <a:rPr lang="en-US" dirty="0" err="1" smtClean="0"/>
            <a:t>Jabatan</a:t>
          </a:r>
          <a:r>
            <a:rPr lang="en-US" dirty="0" smtClean="0"/>
            <a:t> yang </a:t>
          </a:r>
          <a:r>
            <a:rPr lang="en-US" dirty="0" err="1" smtClean="0"/>
            <a:t>terlampau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mengalami</a:t>
          </a:r>
          <a:r>
            <a:rPr lang="en-US" dirty="0" smtClean="0"/>
            <a:t> </a:t>
          </a:r>
          <a:r>
            <a:rPr lang="en-US" dirty="0" err="1" smtClean="0"/>
            <a:t>kesulitan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berkomunikasi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yang </a:t>
          </a:r>
          <a:r>
            <a:rPr lang="en-US" dirty="0" err="1" smtClean="0"/>
            <a:t>rendah</a:t>
          </a:r>
          <a:endParaRPr lang="en-US" dirty="0"/>
        </a:p>
      </dgm:t>
    </dgm:pt>
    <dgm:pt modelId="{830DE398-28D4-A548-BF79-D3E7C91195A2}" type="parTrans" cxnId="{76D27C97-464B-7344-B0C3-F83D31809440}">
      <dgm:prSet/>
      <dgm:spPr/>
      <dgm:t>
        <a:bodyPr/>
        <a:lstStyle/>
        <a:p>
          <a:endParaRPr lang="en-US"/>
        </a:p>
      </dgm:t>
    </dgm:pt>
    <dgm:pt modelId="{48BEFCD1-8054-BF43-AB6C-9B74BC892134}" type="sibTrans" cxnId="{76D27C97-464B-7344-B0C3-F83D31809440}">
      <dgm:prSet/>
      <dgm:spPr/>
      <dgm:t>
        <a:bodyPr/>
        <a:lstStyle/>
        <a:p>
          <a:endParaRPr lang="en-US"/>
        </a:p>
      </dgm:t>
    </dgm:pt>
    <dgm:pt modelId="{2DFEBF36-C982-264C-B701-3756103EF655}">
      <dgm:prSet phldrT="[Text]"/>
      <dgm:spPr/>
      <dgm:t>
        <a:bodyPr/>
        <a:lstStyle/>
        <a:p>
          <a:r>
            <a:rPr lang="en-US" dirty="0" err="1" smtClean="0"/>
            <a:t>Pergantian</a:t>
          </a:r>
          <a:r>
            <a:rPr lang="en-US" dirty="0" smtClean="0"/>
            <a:t> </a:t>
          </a:r>
          <a:r>
            <a:rPr lang="en-US" dirty="0" err="1" smtClean="0"/>
            <a:t>manajer</a:t>
          </a:r>
          <a:r>
            <a:rPr lang="en-US" dirty="0" smtClean="0"/>
            <a:t>/ </a:t>
          </a:r>
          <a:r>
            <a:rPr lang="en-US" dirty="0" err="1" smtClean="0"/>
            <a:t>pimpinan</a:t>
          </a:r>
          <a:endParaRPr lang="en-US" dirty="0"/>
        </a:p>
      </dgm:t>
    </dgm:pt>
    <dgm:pt modelId="{00A85B0D-F815-7247-9970-4DDD8B8E95C0}" type="parTrans" cxnId="{C8F44F1A-7479-104E-8CD7-14F2347B7339}">
      <dgm:prSet/>
      <dgm:spPr/>
      <dgm:t>
        <a:bodyPr/>
        <a:lstStyle/>
        <a:p>
          <a:endParaRPr lang="en-US"/>
        </a:p>
      </dgm:t>
    </dgm:pt>
    <dgm:pt modelId="{E58CD461-6D8D-A947-A114-F956FE5568E4}" type="sibTrans" cxnId="{C8F44F1A-7479-104E-8CD7-14F2347B7339}">
      <dgm:prSet/>
      <dgm:spPr/>
      <dgm:t>
        <a:bodyPr/>
        <a:lstStyle/>
        <a:p>
          <a:endParaRPr lang="en-US"/>
        </a:p>
      </dgm:t>
    </dgm:pt>
    <dgm:pt modelId="{6690E9AB-DFE0-8E4D-9E66-8CA4227EFA6E}">
      <dgm:prSet phldrT="[Text]"/>
      <dgm:spPr/>
      <dgm:t>
        <a:bodyPr/>
        <a:lstStyle/>
        <a:p>
          <a:r>
            <a:rPr lang="en-US" dirty="0" smtClean="0"/>
            <a:t>Tingkat </a:t>
          </a:r>
          <a:r>
            <a:rPr lang="en-US" dirty="0" err="1" smtClean="0"/>
            <a:t>pemahaman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manajer</a:t>
          </a:r>
          <a:r>
            <a:rPr lang="en-US" dirty="0" smtClean="0"/>
            <a:t>/ </a:t>
          </a:r>
          <a:r>
            <a:rPr lang="en-US" dirty="0" err="1" smtClean="0"/>
            <a:t>pimpinan</a:t>
          </a:r>
          <a:r>
            <a:rPr lang="en-US" dirty="0" smtClean="0"/>
            <a:t>.</a:t>
          </a:r>
          <a:endParaRPr lang="en-US" dirty="0"/>
        </a:p>
      </dgm:t>
    </dgm:pt>
    <dgm:pt modelId="{A212F551-F129-434B-9417-5E7CA74A1064}" type="parTrans" cxnId="{870CA28A-2339-C747-BCF4-252AE83022B7}">
      <dgm:prSet/>
      <dgm:spPr/>
      <dgm:t>
        <a:bodyPr/>
        <a:lstStyle/>
        <a:p>
          <a:endParaRPr lang="en-US"/>
        </a:p>
      </dgm:t>
    </dgm:pt>
    <dgm:pt modelId="{6C383DBE-69AD-4349-994A-ED5BCF4FCBFF}" type="sibTrans" cxnId="{870CA28A-2339-C747-BCF4-252AE83022B7}">
      <dgm:prSet/>
      <dgm:spPr/>
      <dgm:t>
        <a:bodyPr/>
        <a:lstStyle/>
        <a:p>
          <a:endParaRPr lang="en-US"/>
        </a:p>
      </dgm:t>
    </dgm:pt>
    <dgm:pt modelId="{B825CED2-BB44-8644-9300-42FF8F69051F}" type="pres">
      <dgm:prSet presAssocID="{EC519BB6-D4F5-B549-96FF-BAFCF9F73F2F}" presName="Name0" presStyleCnt="0">
        <dgm:presLayoutVars>
          <dgm:dir/>
          <dgm:animLvl val="lvl"/>
          <dgm:resizeHandles val="exact"/>
        </dgm:presLayoutVars>
      </dgm:prSet>
      <dgm:spPr/>
    </dgm:pt>
    <dgm:pt modelId="{4E063F18-ED5D-C747-B464-5439C6A9531F}" type="pres">
      <dgm:prSet presAssocID="{458CFDB1-39E7-6942-A387-B746BBC9ECBD}" presName="linNode" presStyleCnt="0"/>
      <dgm:spPr/>
    </dgm:pt>
    <dgm:pt modelId="{5B6D63DB-8AED-0948-8F3E-0F67183A680D}" type="pres">
      <dgm:prSet presAssocID="{458CFDB1-39E7-6942-A387-B746BBC9ECB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7FD19CB-D1A5-294F-9EC7-FBFEC8988E66}" type="pres">
      <dgm:prSet presAssocID="{458CFDB1-39E7-6942-A387-B746BBC9ECB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6313F-F718-E044-98D5-7C0457C3C194}" type="pres">
      <dgm:prSet presAssocID="{508DA41C-C42B-2A4E-B39A-60C888F98304}" presName="sp" presStyleCnt="0"/>
      <dgm:spPr/>
    </dgm:pt>
    <dgm:pt modelId="{E02A0DFF-6D89-9E4E-9E08-EE60E42518C1}" type="pres">
      <dgm:prSet presAssocID="{DADC7B13-D697-EE47-A7BA-F5A0CD670FE9}" presName="linNode" presStyleCnt="0"/>
      <dgm:spPr/>
    </dgm:pt>
    <dgm:pt modelId="{8F1A7C74-2442-5F46-8F00-7E2E7AFDC0CC}" type="pres">
      <dgm:prSet presAssocID="{DADC7B13-D697-EE47-A7BA-F5A0CD670FE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38D065D6-16C7-B342-A2B2-399F3F0E0667}" type="pres">
      <dgm:prSet presAssocID="{DADC7B13-D697-EE47-A7BA-F5A0CD670FE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99231-D2A6-3A40-8087-B93E7892BC3C}" type="pres">
      <dgm:prSet presAssocID="{3C3F1C16-5F8F-B34A-999A-887CFB0C4A15}" presName="sp" presStyleCnt="0"/>
      <dgm:spPr/>
    </dgm:pt>
    <dgm:pt modelId="{B49DECFA-C782-374D-9573-7E079A3D3969}" type="pres">
      <dgm:prSet presAssocID="{C3D8AF04-2F84-874D-9A8E-895A6460AA7B}" presName="linNode" presStyleCnt="0"/>
      <dgm:spPr/>
    </dgm:pt>
    <dgm:pt modelId="{304518DD-D49F-984E-A906-130469444646}" type="pres">
      <dgm:prSet presAssocID="{C3D8AF04-2F84-874D-9A8E-895A6460AA7B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ACB5A93-C83F-FE42-BB2F-92DBF531BE5F}" type="pres">
      <dgm:prSet presAssocID="{C3D8AF04-2F84-874D-9A8E-895A6460AA7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B60B8-901C-D649-9785-658CF72F509D}" type="pres">
      <dgm:prSet presAssocID="{7FE0CD32-D456-2E45-ABD9-500426A973C2}" presName="sp" presStyleCnt="0"/>
      <dgm:spPr/>
    </dgm:pt>
    <dgm:pt modelId="{44046A3C-25F2-254D-AD96-DA52CE419C8F}" type="pres">
      <dgm:prSet presAssocID="{44E14850-C3C9-1C46-9498-6110CEC6DBB3}" presName="linNode" presStyleCnt="0"/>
      <dgm:spPr/>
    </dgm:pt>
    <dgm:pt modelId="{00103AE7-D370-2D43-AA3D-CBC7CF5A4FE6}" type="pres">
      <dgm:prSet presAssocID="{44E14850-C3C9-1C46-9498-6110CEC6DBB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02AF5AFC-D12C-EC42-A08B-10807CC2D340}" type="pres">
      <dgm:prSet presAssocID="{44E14850-C3C9-1C46-9498-6110CEC6DBB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C4620-34BD-DD4F-9950-38BD559E9253}" type="pres">
      <dgm:prSet presAssocID="{3E58B487-E95C-414A-A4A7-43BC9B6E7CE8}" presName="sp" presStyleCnt="0"/>
      <dgm:spPr/>
    </dgm:pt>
    <dgm:pt modelId="{330D9154-BB5D-ED40-BBA1-F9BF212CA7A8}" type="pres">
      <dgm:prSet presAssocID="{0273DFE2-864E-7940-A4E2-C046F888C6EA}" presName="linNode" presStyleCnt="0"/>
      <dgm:spPr/>
    </dgm:pt>
    <dgm:pt modelId="{B3B0E92D-3E2C-5C41-9CA0-12EB15832643}" type="pres">
      <dgm:prSet presAssocID="{0273DFE2-864E-7940-A4E2-C046F888C6EA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68CE510-22DB-B34F-83D9-32B17F48E6FA}" type="pres">
      <dgm:prSet presAssocID="{0273DFE2-864E-7940-A4E2-C046F888C6E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C79529-894A-F04F-9C0E-C30D9157C3E3}" srcId="{EC519BB6-D4F5-B549-96FF-BAFCF9F73F2F}" destId="{C3D8AF04-2F84-874D-9A8E-895A6460AA7B}" srcOrd="2" destOrd="0" parTransId="{F43C5F23-27D5-014E-8A53-0D7A657C3E10}" sibTransId="{7FE0CD32-D456-2E45-ABD9-500426A973C2}"/>
    <dgm:cxn modelId="{C8F44F1A-7479-104E-8CD7-14F2347B7339}" srcId="{44E14850-C3C9-1C46-9498-6110CEC6DBB3}" destId="{2DFEBF36-C982-264C-B701-3756103EF655}" srcOrd="0" destOrd="0" parTransId="{00A85B0D-F815-7247-9970-4DDD8B8E95C0}" sibTransId="{E58CD461-6D8D-A947-A114-F956FE5568E4}"/>
    <dgm:cxn modelId="{ADFA5CDD-C28D-8446-B7DD-17EF3EFAE121}" type="presOf" srcId="{EC519BB6-D4F5-B549-96FF-BAFCF9F73F2F}" destId="{B825CED2-BB44-8644-9300-42FF8F69051F}" srcOrd="0" destOrd="0" presId="urn:microsoft.com/office/officeart/2005/8/layout/vList5"/>
    <dgm:cxn modelId="{988570F9-5DE2-D242-878B-5CE29350C022}" srcId="{458CFDB1-39E7-6942-A387-B746BBC9ECBD}" destId="{E15E7638-5229-5349-BB39-20BC4078BD31}" srcOrd="0" destOrd="0" parTransId="{6D1FE789-B24A-564B-BCD4-F9602D8E85AC}" sibTransId="{B840FE11-B14E-4E43-BF2F-04524F5602D0}"/>
    <dgm:cxn modelId="{A4AE4C07-274F-F047-A184-6AC54409C8CE}" type="presOf" srcId="{44E14850-C3C9-1C46-9498-6110CEC6DBB3}" destId="{00103AE7-D370-2D43-AA3D-CBC7CF5A4FE6}" srcOrd="0" destOrd="0" presId="urn:microsoft.com/office/officeart/2005/8/layout/vList5"/>
    <dgm:cxn modelId="{3981243E-5755-CA43-85AB-74AE434EE7A0}" type="presOf" srcId="{E15E7638-5229-5349-BB39-20BC4078BD31}" destId="{D7FD19CB-D1A5-294F-9EC7-FBFEC8988E66}" srcOrd="0" destOrd="0" presId="urn:microsoft.com/office/officeart/2005/8/layout/vList5"/>
    <dgm:cxn modelId="{76D27C97-464B-7344-B0C3-F83D31809440}" srcId="{C3D8AF04-2F84-874D-9A8E-895A6460AA7B}" destId="{342F2651-3E30-8045-89FF-7B457C55684E}" srcOrd="0" destOrd="0" parTransId="{830DE398-28D4-A548-BF79-D3E7C91195A2}" sibTransId="{48BEFCD1-8054-BF43-AB6C-9B74BC892134}"/>
    <dgm:cxn modelId="{CD5DD01F-0B13-E249-BC3D-4DF9C7F92E4F}" type="presOf" srcId="{8EE0A32B-EE76-B34D-8C98-B753AFC540AF}" destId="{38D065D6-16C7-B342-A2B2-399F3F0E0667}" srcOrd="0" destOrd="0" presId="urn:microsoft.com/office/officeart/2005/8/layout/vList5"/>
    <dgm:cxn modelId="{FB272A01-BF36-3949-92F9-ADF3BA43B61C}" srcId="{EC519BB6-D4F5-B549-96FF-BAFCF9F73F2F}" destId="{458CFDB1-39E7-6942-A387-B746BBC9ECBD}" srcOrd="0" destOrd="0" parTransId="{E98B974C-D91A-CA42-99AB-E84F0D269953}" sibTransId="{508DA41C-C42B-2A4E-B39A-60C888F98304}"/>
    <dgm:cxn modelId="{28622614-07E3-8944-A1B6-92BD35C8C42B}" srcId="{DADC7B13-D697-EE47-A7BA-F5A0CD670FE9}" destId="{8EE0A32B-EE76-B34D-8C98-B753AFC540AF}" srcOrd="0" destOrd="0" parTransId="{2F6BE250-ADD9-0341-8BD6-BAA853DAD737}" sibTransId="{0976041B-A075-EA42-9FE1-840A2C35798B}"/>
    <dgm:cxn modelId="{6894BC7C-7F15-9447-9488-4F491C7DC13C}" type="presOf" srcId="{C3D8AF04-2F84-874D-9A8E-895A6460AA7B}" destId="{304518DD-D49F-984E-A906-130469444646}" srcOrd="0" destOrd="0" presId="urn:microsoft.com/office/officeart/2005/8/layout/vList5"/>
    <dgm:cxn modelId="{0347B462-9246-6D44-9EDF-524907FA2627}" type="presOf" srcId="{458CFDB1-39E7-6942-A387-B746BBC9ECBD}" destId="{5B6D63DB-8AED-0948-8F3E-0F67183A680D}" srcOrd="0" destOrd="0" presId="urn:microsoft.com/office/officeart/2005/8/layout/vList5"/>
    <dgm:cxn modelId="{5FDC6AD3-8489-3140-9A52-49C06F05C8EA}" type="presOf" srcId="{DADC7B13-D697-EE47-A7BA-F5A0CD670FE9}" destId="{8F1A7C74-2442-5F46-8F00-7E2E7AFDC0CC}" srcOrd="0" destOrd="0" presId="urn:microsoft.com/office/officeart/2005/8/layout/vList5"/>
    <dgm:cxn modelId="{660DD813-0278-5446-91F6-831E22BBEC04}" type="presOf" srcId="{342F2651-3E30-8045-89FF-7B457C55684E}" destId="{DACB5A93-C83F-FE42-BB2F-92DBF531BE5F}" srcOrd="0" destOrd="0" presId="urn:microsoft.com/office/officeart/2005/8/layout/vList5"/>
    <dgm:cxn modelId="{116BF494-4C21-9A43-9B34-B3EA043AB5D9}" srcId="{EC519BB6-D4F5-B549-96FF-BAFCF9F73F2F}" destId="{DADC7B13-D697-EE47-A7BA-F5A0CD670FE9}" srcOrd="1" destOrd="0" parTransId="{AB88B766-DB21-A64A-93FC-6A0CFAE08365}" sibTransId="{3C3F1C16-5F8F-B34A-999A-887CFB0C4A15}"/>
    <dgm:cxn modelId="{F550B123-2F90-AA48-961A-E6AAB3F9FA34}" type="presOf" srcId="{0273DFE2-864E-7940-A4E2-C046F888C6EA}" destId="{B3B0E92D-3E2C-5C41-9CA0-12EB15832643}" srcOrd="0" destOrd="0" presId="urn:microsoft.com/office/officeart/2005/8/layout/vList5"/>
    <dgm:cxn modelId="{870CA28A-2339-C747-BCF4-252AE83022B7}" srcId="{0273DFE2-864E-7940-A4E2-C046F888C6EA}" destId="{6690E9AB-DFE0-8E4D-9E66-8CA4227EFA6E}" srcOrd="0" destOrd="0" parTransId="{A212F551-F129-434B-9417-5E7CA74A1064}" sibTransId="{6C383DBE-69AD-4349-994A-ED5BCF4FCBFF}"/>
    <dgm:cxn modelId="{88CB0110-6A91-3049-8968-88686E352429}" type="presOf" srcId="{2DFEBF36-C982-264C-B701-3756103EF655}" destId="{02AF5AFC-D12C-EC42-A08B-10807CC2D340}" srcOrd="0" destOrd="0" presId="urn:microsoft.com/office/officeart/2005/8/layout/vList5"/>
    <dgm:cxn modelId="{D6C076D9-3130-814B-BC51-60F75872661A}" srcId="{EC519BB6-D4F5-B549-96FF-BAFCF9F73F2F}" destId="{0273DFE2-864E-7940-A4E2-C046F888C6EA}" srcOrd="4" destOrd="0" parTransId="{B45849FB-761B-534F-AA92-8CC11534DBC2}" sibTransId="{9F640B26-2548-8B43-87CF-07244AC4C637}"/>
    <dgm:cxn modelId="{556051C7-7B6C-D743-A3FB-9CFC0FF39335}" type="presOf" srcId="{6690E9AB-DFE0-8E4D-9E66-8CA4227EFA6E}" destId="{368CE510-22DB-B34F-83D9-32B17F48E6FA}" srcOrd="0" destOrd="0" presId="urn:microsoft.com/office/officeart/2005/8/layout/vList5"/>
    <dgm:cxn modelId="{50AD8819-2A41-B44C-AA12-4188EC5CBD78}" srcId="{EC519BB6-D4F5-B549-96FF-BAFCF9F73F2F}" destId="{44E14850-C3C9-1C46-9498-6110CEC6DBB3}" srcOrd="3" destOrd="0" parTransId="{8CB9BAB7-9BAA-4646-9CE1-DB3BFA2277D1}" sibTransId="{3E58B487-E95C-414A-A4A7-43BC9B6E7CE8}"/>
    <dgm:cxn modelId="{0426FF71-E3AC-3143-B27A-8B44CDD0610C}" type="presParOf" srcId="{B825CED2-BB44-8644-9300-42FF8F69051F}" destId="{4E063F18-ED5D-C747-B464-5439C6A9531F}" srcOrd="0" destOrd="0" presId="urn:microsoft.com/office/officeart/2005/8/layout/vList5"/>
    <dgm:cxn modelId="{66E1DC55-8616-6843-AFF8-4E45408DDB08}" type="presParOf" srcId="{4E063F18-ED5D-C747-B464-5439C6A9531F}" destId="{5B6D63DB-8AED-0948-8F3E-0F67183A680D}" srcOrd="0" destOrd="0" presId="urn:microsoft.com/office/officeart/2005/8/layout/vList5"/>
    <dgm:cxn modelId="{36388458-8544-464A-9454-C4AC221279F5}" type="presParOf" srcId="{4E063F18-ED5D-C747-B464-5439C6A9531F}" destId="{D7FD19CB-D1A5-294F-9EC7-FBFEC8988E66}" srcOrd="1" destOrd="0" presId="urn:microsoft.com/office/officeart/2005/8/layout/vList5"/>
    <dgm:cxn modelId="{51FF3551-3B50-E24F-8450-055F12098CB2}" type="presParOf" srcId="{B825CED2-BB44-8644-9300-42FF8F69051F}" destId="{BFC6313F-F718-E044-98D5-7C0457C3C194}" srcOrd="1" destOrd="0" presId="urn:microsoft.com/office/officeart/2005/8/layout/vList5"/>
    <dgm:cxn modelId="{385E2D67-DE45-204E-818D-306EEC5805BD}" type="presParOf" srcId="{B825CED2-BB44-8644-9300-42FF8F69051F}" destId="{E02A0DFF-6D89-9E4E-9E08-EE60E42518C1}" srcOrd="2" destOrd="0" presId="urn:microsoft.com/office/officeart/2005/8/layout/vList5"/>
    <dgm:cxn modelId="{F975C270-A63E-724D-9915-55A5CF443AF8}" type="presParOf" srcId="{E02A0DFF-6D89-9E4E-9E08-EE60E42518C1}" destId="{8F1A7C74-2442-5F46-8F00-7E2E7AFDC0CC}" srcOrd="0" destOrd="0" presId="urn:microsoft.com/office/officeart/2005/8/layout/vList5"/>
    <dgm:cxn modelId="{3343AA0D-C687-6F41-9EAA-44C43D35B230}" type="presParOf" srcId="{E02A0DFF-6D89-9E4E-9E08-EE60E42518C1}" destId="{38D065D6-16C7-B342-A2B2-399F3F0E0667}" srcOrd="1" destOrd="0" presId="urn:microsoft.com/office/officeart/2005/8/layout/vList5"/>
    <dgm:cxn modelId="{EB0F6F3B-F009-D641-A3E1-A96E3BC4BBF9}" type="presParOf" srcId="{B825CED2-BB44-8644-9300-42FF8F69051F}" destId="{CBC99231-D2A6-3A40-8087-B93E7892BC3C}" srcOrd="3" destOrd="0" presId="urn:microsoft.com/office/officeart/2005/8/layout/vList5"/>
    <dgm:cxn modelId="{5E5D8D6A-9307-C34D-9FFD-64394C83CDF5}" type="presParOf" srcId="{B825CED2-BB44-8644-9300-42FF8F69051F}" destId="{B49DECFA-C782-374D-9573-7E079A3D3969}" srcOrd="4" destOrd="0" presId="urn:microsoft.com/office/officeart/2005/8/layout/vList5"/>
    <dgm:cxn modelId="{BECA6849-A022-8048-8B5A-D9DB69912EE1}" type="presParOf" srcId="{B49DECFA-C782-374D-9573-7E079A3D3969}" destId="{304518DD-D49F-984E-A906-130469444646}" srcOrd="0" destOrd="0" presId="urn:microsoft.com/office/officeart/2005/8/layout/vList5"/>
    <dgm:cxn modelId="{2E39387A-D50F-1248-8A8A-E4F27332BEF8}" type="presParOf" srcId="{B49DECFA-C782-374D-9573-7E079A3D3969}" destId="{DACB5A93-C83F-FE42-BB2F-92DBF531BE5F}" srcOrd="1" destOrd="0" presId="urn:microsoft.com/office/officeart/2005/8/layout/vList5"/>
    <dgm:cxn modelId="{DDAC2D57-7777-7846-BDCD-0C5D6CF984AC}" type="presParOf" srcId="{B825CED2-BB44-8644-9300-42FF8F69051F}" destId="{4A6B60B8-901C-D649-9785-658CF72F509D}" srcOrd="5" destOrd="0" presId="urn:microsoft.com/office/officeart/2005/8/layout/vList5"/>
    <dgm:cxn modelId="{A7EDBCDA-72CF-9046-AED3-F41CA34F7B67}" type="presParOf" srcId="{B825CED2-BB44-8644-9300-42FF8F69051F}" destId="{44046A3C-25F2-254D-AD96-DA52CE419C8F}" srcOrd="6" destOrd="0" presId="urn:microsoft.com/office/officeart/2005/8/layout/vList5"/>
    <dgm:cxn modelId="{5E3B7BC2-B768-104E-B8E5-AEFB83A8BC4D}" type="presParOf" srcId="{44046A3C-25F2-254D-AD96-DA52CE419C8F}" destId="{00103AE7-D370-2D43-AA3D-CBC7CF5A4FE6}" srcOrd="0" destOrd="0" presId="urn:microsoft.com/office/officeart/2005/8/layout/vList5"/>
    <dgm:cxn modelId="{D03C53D3-60E8-7A41-81FF-72201F04641B}" type="presParOf" srcId="{44046A3C-25F2-254D-AD96-DA52CE419C8F}" destId="{02AF5AFC-D12C-EC42-A08B-10807CC2D340}" srcOrd="1" destOrd="0" presId="urn:microsoft.com/office/officeart/2005/8/layout/vList5"/>
    <dgm:cxn modelId="{C824A21F-DA02-9A46-BD71-B6263FB56CC2}" type="presParOf" srcId="{B825CED2-BB44-8644-9300-42FF8F69051F}" destId="{172C4620-34BD-DD4F-9950-38BD559E9253}" srcOrd="7" destOrd="0" presId="urn:microsoft.com/office/officeart/2005/8/layout/vList5"/>
    <dgm:cxn modelId="{42274EF3-7AB8-1746-82AC-4BEDD876E899}" type="presParOf" srcId="{B825CED2-BB44-8644-9300-42FF8F69051F}" destId="{330D9154-BB5D-ED40-BBA1-F9BF212CA7A8}" srcOrd="8" destOrd="0" presId="urn:microsoft.com/office/officeart/2005/8/layout/vList5"/>
    <dgm:cxn modelId="{D314E173-022E-BE4B-9309-1DB5B12E93E2}" type="presParOf" srcId="{330D9154-BB5D-ED40-BBA1-F9BF212CA7A8}" destId="{B3B0E92D-3E2C-5C41-9CA0-12EB15832643}" srcOrd="0" destOrd="0" presId="urn:microsoft.com/office/officeart/2005/8/layout/vList5"/>
    <dgm:cxn modelId="{1514CC12-A855-A846-9262-D5CE3380A1D2}" type="presParOf" srcId="{330D9154-BB5D-ED40-BBA1-F9BF212CA7A8}" destId="{368CE510-22DB-B34F-83D9-32B17F48E6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A3F531-E132-AB4A-AA88-4D4D887B6D1E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9F9218-CBDF-2745-8914-F056245FAF86}">
      <dgm:prSet phldrT="[Text]"/>
      <dgm:spPr/>
      <dgm:t>
        <a:bodyPr/>
        <a:lstStyle/>
        <a:p>
          <a:r>
            <a:rPr lang="en-US" dirty="0" err="1" smtClean="0"/>
            <a:t>Komunikasi</a:t>
          </a:r>
          <a:r>
            <a:rPr lang="en-US" dirty="0" smtClean="0"/>
            <a:t> Terbuka</a:t>
          </a:r>
          <a:endParaRPr lang="en-US" dirty="0"/>
        </a:p>
      </dgm:t>
    </dgm:pt>
    <dgm:pt modelId="{ADB81D84-38B4-DB41-8C4E-DD312BECECF0}" type="parTrans" cxnId="{4BA068A4-8419-FC4A-A35B-E81F1F52003F}">
      <dgm:prSet/>
      <dgm:spPr/>
      <dgm:t>
        <a:bodyPr/>
        <a:lstStyle/>
        <a:p>
          <a:endParaRPr lang="en-US"/>
        </a:p>
      </dgm:t>
    </dgm:pt>
    <dgm:pt modelId="{5DF9DED1-5EED-DD44-AD1E-35AFB7435CB0}" type="sibTrans" cxnId="{4BA068A4-8419-FC4A-A35B-E81F1F52003F}">
      <dgm:prSet/>
      <dgm:spPr/>
      <dgm:t>
        <a:bodyPr/>
        <a:lstStyle/>
        <a:p>
          <a:endParaRPr lang="en-US"/>
        </a:p>
      </dgm:t>
    </dgm:pt>
    <dgm:pt modelId="{C11BF416-2B97-0F49-9075-B0FB7A982255}">
      <dgm:prSet phldrT="[Text]"/>
      <dgm:spPr/>
      <dgm:t>
        <a:bodyPr/>
        <a:lstStyle/>
        <a:p>
          <a:r>
            <a:rPr lang="en-US" dirty="0" err="1" smtClean="0"/>
            <a:t>Etika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endParaRPr lang="en-US" dirty="0"/>
        </a:p>
      </dgm:t>
    </dgm:pt>
    <dgm:pt modelId="{731CEAB3-AD16-CF4C-B8CF-234504AB80E3}" type="parTrans" cxnId="{1A80DF1D-D510-3F4E-9303-FFEE3CBF142C}">
      <dgm:prSet/>
      <dgm:spPr/>
      <dgm:t>
        <a:bodyPr/>
        <a:lstStyle/>
        <a:p>
          <a:endParaRPr lang="en-US"/>
        </a:p>
      </dgm:t>
    </dgm:pt>
    <dgm:pt modelId="{87D7B1B9-42E6-CC47-AAED-06B9F5792E0B}" type="sibTrans" cxnId="{1A80DF1D-D510-3F4E-9303-FFEE3CBF142C}">
      <dgm:prSet/>
      <dgm:spPr/>
      <dgm:t>
        <a:bodyPr/>
        <a:lstStyle/>
        <a:p>
          <a:endParaRPr lang="en-US"/>
        </a:p>
      </dgm:t>
    </dgm:pt>
    <dgm:pt modelId="{95DE6818-D817-7144-B97C-21EA1F4B6123}">
      <dgm:prSet phldrT="[Text]"/>
      <dgm:spPr/>
      <dgm:t>
        <a:bodyPr/>
        <a:lstStyle/>
        <a:p>
          <a:r>
            <a:rPr lang="en-US" dirty="0" err="1" smtClean="0"/>
            <a:t>Memahami</a:t>
          </a:r>
          <a:r>
            <a:rPr lang="en-US" dirty="0" smtClean="0"/>
            <a:t> KAB</a:t>
          </a:r>
          <a:endParaRPr lang="en-US" dirty="0"/>
        </a:p>
      </dgm:t>
    </dgm:pt>
    <dgm:pt modelId="{F1E9AD61-31AE-A14C-8044-0B1501D9C29A}" type="parTrans" cxnId="{520409E7-3880-6148-8308-D7EE8349ABAF}">
      <dgm:prSet/>
      <dgm:spPr/>
      <dgm:t>
        <a:bodyPr/>
        <a:lstStyle/>
        <a:p>
          <a:endParaRPr lang="en-US"/>
        </a:p>
      </dgm:t>
    </dgm:pt>
    <dgm:pt modelId="{3188E607-7685-B649-BF79-4AB43222CADD}" type="sibTrans" cxnId="{520409E7-3880-6148-8308-D7EE8349ABAF}">
      <dgm:prSet/>
      <dgm:spPr/>
      <dgm:t>
        <a:bodyPr/>
        <a:lstStyle/>
        <a:p>
          <a:endParaRPr lang="en-US"/>
        </a:p>
      </dgm:t>
    </dgm:pt>
    <dgm:pt modelId="{2F220F4D-D98A-824F-983E-7B0C884272C0}">
      <dgm:prSet phldrT="[Text]"/>
      <dgm:spPr/>
      <dgm:t>
        <a:bodyPr/>
        <a:lstStyle/>
        <a:p>
          <a:r>
            <a:rPr lang="en-US" dirty="0" err="1" smtClean="0"/>
            <a:t>Menciptakan</a:t>
          </a:r>
          <a:r>
            <a:rPr lang="en-US" dirty="0" smtClean="0"/>
            <a:t> &amp; </a:t>
          </a:r>
          <a:r>
            <a:rPr lang="en-US" dirty="0" err="1" smtClean="0"/>
            <a:t>memproses</a:t>
          </a:r>
          <a:r>
            <a:rPr lang="en-US" dirty="0" smtClean="0"/>
            <a:t> </a:t>
          </a:r>
          <a:r>
            <a:rPr lang="en-US" dirty="0" err="1" smtClean="0"/>
            <a:t>pesan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efektif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efisien</a:t>
          </a:r>
          <a:endParaRPr lang="en-US" dirty="0" smtClean="0"/>
        </a:p>
      </dgm:t>
    </dgm:pt>
    <dgm:pt modelId="{92859DE7-746C-9443-91F9-80FDFB208F16}" type="parTrans" cxnId="{36D2D3E2-A348-F44A-8115-72CBF6A1CAFD}">
      <dgm:prSet/>
      <dgm:spPr/>
      <dgm:t>
        <a:bodyPr/>
        <a:lstStyle/>
        <a:p>
          <a:endParaRPr lang="en-US"/>
        </a:p>
      </dgm:t>
    </dgm:pt>
    <dgm:pt modelId="{62EE8B46-FD2F-ED46-9D1D-18274B50A2B8}" type="sibTrans" cxnId="{36D2D3E2-A348-F44A-8115-72CBF6A1CAFD}">
      <dgm:prSet/>
      <dgm:spPr/>
      <dgm:t>
        <a:bodyPr/>
        <a:lstStyle/>
        <a:p>
          <a:endParaRPr lang="en-US"/>
        </a:p>
      </dgm:t>
    </dgm:pt>
    <dgm:pt modelId="{967C7410-CA5D-FB45-844F-BD5930596757}">
      <dgm:prSet phldrT="[Text]"/>
      <dgm:spPr/>
      <dgm:t>
        <a:bodyPr/>
        <a:lstStyle/>
        <a:p>
          <a:r>
            <a:rPr lang="en-US" dirty="0" err="1" smtClean="0"/>
            <a:t>Feedbak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tepat</a:t>
          </a:r>
          <a:endParaRPr lang="en-US" dirty="0" smtClean="0"/>
        </a:p>
      </dgm:t>
    </dgm:pt>
    <dgm:pt modelId="{89166411-F4D8-2144-959C-05AA1587C026}" type="parTrans" cxnId="{92D54245-1ED1-6241-9C7C-12D1F656E463}">
      <dgm:prSet/>
      <dgm:spPr/>
      <dgm:t>
        <a:bodyPr/>
        <a:lstStyle/>
        <a:p>
          <a:endParaRPr lang="en-US"/>
        </a:p>
      </dgm:t>
    </dgm:pt>
    <dgm:pt modelId="{0AB2DEAE-631B-824C-9A50-FADDA45EA9EA}" type="sibTrans" cxnId="{92D54245-1ED1-6241-9C7C-12D1F656E463}">
      <dgm:prSet/>
      <dgm:spPr/>
      <dgm:t>
        <a:bodyPr/>
        <a:lstStyle/>
        <a:p>
          <a:endParaRPr lang="en-US"/>
        </a:p>
      </dgm:t>
    </dgm:pt>
    <dgm:pt modelId="{FE1499A7-940F-CF4D-BC99-CB08B144C69C}" type="pres">
      <dgm:prSet presAssocID="{E8A3F531-E132-AB4A-AA88-4D4D887B6D1E}" presName="linear" presStyleCnt="0">
        <dgm:presLayoutVars>
          <dgm:animLvl val="lvl"/>
          <dgm:resizeHandles val="exact"/>
        </dgm:presLayoutVars>
      </dgm:prSet>
      <dgm:spPr/>
    </dgm:pt>
    <dgm:pt modelId="{E5B39B32-6B6D-F141-8F0D-5EE36D7C0AAE}" type="pres">
      <dgm:prSet presAssocID="{E79F9218-CBDF-2745-8914-F056245FAF8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B5691-6D09-E14C-8F67-4F77D3348E2B}" type="pres">
      <dgm:prSet presAssocID="{5DF9DED1-5EED-DD44-AD1E-35AFB7435CB0}" presName="spacer" presStyleCnt="0"/>
      <dgm:spPr/>
    </dgm:pt>
    <dgm:pt modelId="{ACA6151A-DBAA-E54A-BCD6-6804C032030C}" type="pres">
      <dgm:prSet presAssocID="{C11BF416-2B97-0F49-9075-B0FB7A98225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20EE83C-7A7C-4F4D-9140-4462556B2E74}" type="pres">
      <dgm:prSet presAssocID="{87D7B1B9-42E6-CC47-AAED-06B9F5792E0B}" presName="spacer" presStyleCnt="0"/>
      <dgm:spPr/>
    </dgm:pt>
    <dgm:pt modelId="{91AEBB3D-350E-D847-9C37-4AF995A66913}" type="pres">
      <dgm:prSet presAssocID="{95DE6818-D817-7144-B97C-21EA1F4B612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0CE4D-447E-7348-BAE3-145BD59ADFF4}" type="pres">
      <dgm:prSet presAssocID="{3188E607-7685-B649-BF79-4AB43222CADD}" presName="spacer" presStyleCnt="0"/>
      <dgm:spPr/>
    </dgm:pt>
    <dgm:pt modelId="{B9E3922C-0412-B34F-98C6-7C46074AB4A7}" type="pres">
      <dgm:prSet presAssocID="{2F220F4D-D98A-824F-983E-7B0C884272C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4EC71-AFF1-254D-AA84-30DD91E11132}" type="pres">
      <dgm:prSet presAssocID="{62EE8B46-FD2F-ED46-9D1D-18274B50A2B8}" presName="spacer" presStyleCnt="0"/>
      <dgm:spPr/>
    </dgm:pt>
    <dgm:pt modelId="{240254C8-EEF1-3F4E-A49B-07169F229D08}" type="pres">
      <dgm:prSet presAssocID="{967C7410-CA5D-FB45-844F-BD593059675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20409E7-3880-6148-8308-D7EE8349ABAF}" srcId="{E8A3F531-E132-AB4A-AA88-4D4D887B6D1E}" destId="{95DE6818-D817-7144-B97C-21EA1F4B6123}" srcOrd="2" destOrd="0" parTransId="{F1E9AD61-31AE-A14C-8044-0B1501D9C29A}" sibTransId="{3188E607-7685-B649-BF79-4AB43222CADD}"/>
    <dgm:cxn modelId="{1761E82A-F5D2-EB45-B7DF-395E0F17B5E6}" type="presOf" srcId="{2F220F4D-D98A-824F-983E-7B0C884272C0}" destId="{B9E3922C-0412-B34F-98C6-7C46074AB4A7}" srcOrd="0" destOrd="0" presId="urn:microsoft.com/office/officeart/2005/8/layout/vList2"/>
    <dgm:cxn modelId="{AB565067-DCC8-454E-8476-88D6F16BED27}" type="presOf" srcId="{E8A3F531-E132-AB4A-AA88-4D4D887B6D1E}" destId="{FE1499A7-940F-CF4D-BC99-CB08B144C69C}" srcOrd="0" destOrd="0" presId="urn:microsoft.com/office/officeart/2005/8/layout/vList2"/>
    <dgm:cxn modelId="{4BA068A4-8419-FC4A-A35B-E81F1F52003F}" srcId="{E8A3F531-E132-AB4A-AA88-4D4D887B6D1E}" destId="{E79F9218-CBDF-2745-8914-F056245FAF86}" srcOrd="0" destOrd="0" parTransId="{ADB81D84-38B4-DB41-8C4E-DD312BECECF0}" sibTransId="{5DF9DED1-5EED-DD44-AD1E-35AFB7435CB0}"/>
    <dgm:cxn modelId="{92D54245-1ED1-6241-9C7C-12D1F656E463}" srcId="{E8A3F531-E132-AB4A-AA88-4D4D887B6D1E}" destId="{967C7410-CA5D-FB45-844F-BD5930596757}" srcOrd="4" destOrd="0" parTransId="{89166411-F4D8-2144-959C-05AA1587C026}" sibTransId="{0AB2DEAE-631B-824C-9A50-FADDA45EA9EA}"/>
    <dgm:cxn modelId="{C121A495-9ABB-0043-A209-445D861DA21E}" type="presOf" srcId="{95DE6818-D817-7144-B97C-21EA1F4B6123}" destId="{91AEBB3D-350E-D847-9C37-4AF995A66913}" srcOrd="0" destOrd="0" presId="urn:microsoft.com/office/officeart/2005/8/layout/vList2"/>
    <dgm:cxn modelId="{DBB8747C-1EAE-BB4F-AA6C-CA56ACDBB391}" type="presOf" srcId="{E79F9218-CBDF-2745-8914-F056245FAF86}" destId="{E5B39B32-6B6D-F141-8F0D-5EE36D7C0AAE}" srcOrd="0" destOrd="0" presId="urn:microsoft.com/office/officeart/2005/8/layout/vList2"/>
    <dgm:cxn modelId="{9C20759B-E4F7-7741-9407-4FCC440BE1F3}" type="presOf" srcId="{967C7410-CA5D-FB45-844F-BD5930596757}" destId="{240254C8-EEF1-3F4E-A49B-07169F229D08}" srcOrd="0" destOrd="0" presId="urn:microsoft.com/office/officeart/2005/8/layout/vList2"/>
    <dgm:cxn modelId="{97E6343E-A753-4D4E-9E7E-DCCE2B9616EC}" type="presOf" srcId="{C11BF416-2B97-0F49-9075-B0FB7A982255}" destId="{ACA6151A-DBAA-E54A-BCD6-6804C032030C}" srcOrd="0" destOrd="0" presId="urn:microsoft.com/office/officeart/2005/8/layout/vList2"/>
    <dgm:cxn modelId="{36D2D3E2-A348-F44A-8115-72CBF6A1CAFD}" srcId="{E8A3F531-E132-AB4A-AA88-4D4D887B6D1E}" destId="{2F220F4D-D98A-824F-983E-7B0C884272C0}" srcOrd="3" destOrd="0" parTransId="{92859DE7-746C-9443-91F9-80FDFB208F16}" sibTransId="{62EE8B46-FD2F-ED46-9D1D-18274B50A2B8}"/>
    <dgm:cxn modelId="{1A80DF1D-D510-3F4E-9303-FFEE3CBF142C}" srcId="{E8A3F531-E132-AB4A-AA88-4D4D887B6D1E}" destId="{C11BF416-2B97-0F49-9075-B0FB7A982255}" srcOrd="1" destOrd="0" parTransId="{731CEAB3-AD16-CF4C-B8CF-234504AB80E3}" sibTransId="{87D7B1B9-42E6-CC47-AAED-06B9F5792E0B}"/>
    <dgm:cxn modelId="{5FC292CC-BCF6-6F41-9A20-ECBC38C32614}" type="presParOf" srcId="{FE1499A7-940F-CF4D-BC99-CB08B144C69C}" destId="{E5B39B32-6B6D-F141-8F0D-5EE36D7C0AAE}" srcOrd="0" destOrd="0" presId="urn:microsoft.com/office/officeart/2005/8/layout/vList2"/>
    <dgm:cxn modelId="{394573C9-F7A2-A14B-B58E-DF6277599689}" type="presParOf" srcId="{FE1499A7-940F-CF4D-BC99-CB08B144C69C}" destId="{AB5B5691-6D09-E14C-8F67-4F77D3348E2B}" srcOrd="1" destOrd="0" presId="urn:microsoft.com/office/officeart/2005/8/layout/vList2"/>
    <dgm:cxn modelId="{7C64841A-3202-D140-84A9-49DE3DD6417E}" type="presParOf" srcId="{FE1499A7-940F-CF4D-BC99-CB08B144C69C}" destId="{ACA6151A-DBAA-E54A-BCD6-6804C032030C}" srcOrd="2" destOrd="0" presId="urn:microsoft.com/office/officeart/2005/8/layout/vList2"/>
    <dgm:cxn modelId="{A187A81A-4606-3040-98CD-56C9187FB82B}" type="presParOf" srcId="{FE1499A7-940F-CF4D-BC99-CB08B144C69C}" destId="{C20EE83C-7A7C-4F4D-9140-4462556B2E74}" srcOrd="3" destOrd="0" presId="urn:microsoft.com/office/officeart/2005/8/layout/vList2"/>
    <dgm:cxn modelId="{1B4D5A16-8703-9E45-A91A-FB561F4E65A1}" type="presParOf" srcId="{FE1499A7-940F-CF4D-BC99-CB08B144C69C}" destId="{91AEBB3D-350E-D847-9C37-4AF995A66913}" srcOrd="4" destOrd="0" presId="urn:microsoft.com/office/officeart/2005/8/layout/vList2"/>
    <dgm:cxn modelId="{1DF9479B-A612-254B-A178-99709FACB946}" type="presParOf" srcId="{FE1499A7-940F-CF4D-BC99-CB08B144C69C}" destId="{AF40CE4D-447E-7348-BAE3-145BD59ADFF4}" srcOrd="5" destOrd="0" presId="urn:microsoft.com/office/officeart/2005/8/layout/vList2"/>
    <dgm:cxn modelId="{924E7F25-22CF-CE43-B4CA-B9326D8EE24F}" type="presParOf" srcId="{FE1499A7-940F-CF4D-BC99-CB08B144C69C}" destId="{B9E3922C-0412-B34F-98C6-7C46074AB4A7}" srcOrd="6" destOrd="0" presId="urn:microsoft.com/office/officeart/2005/8/layout/vList2"/>
    <dgm:cxn modelId="{65B3EDC4-D663-B84E-AE73-0EEFD196134F}" type="presParOf" srcId="{FE1499A7-940F-CF4D-BC99-CB08B144C69C}" destId="{FE94EC71-AFF1-254D-AA84-30DD91E11132}" srcOrd="7" destOrd="0" presId="urn:microsoft.com/office/officeart/2005/8/layout/vList2"/>
    <dgm:cxn modelId="{254CB8C3-3806-8D4A-B692-BAD6484DCF67}" type="presParOf" srcId="{FE1499A7-940F-CF4D-BC99-CB08B144C69C}" destId="{240254C8-EEF1-3F4E-A49B-07169F229D0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4B0341-D9F2-5E4D-A45D-5EF9D85182EF}">
      <dsp:nvSpPr>
        <dsp:cNvPr id="0" name=""/>
        <dsp:cNvSpPr/>
      </dsp:nvSpPr>
      <dsp:spPr>
        <a:xfrm>
          <a:off x="0" y="328251"/>
          <a:ext cx="7086600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Menyatakan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pikiran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dan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pendapat</a:t>
          </a:r>
          <a:endParaRPr lang="en-US" sz="3700" kern="1200" dirty="0"/>
        </a:p>
      </dsp:txBody>
      <dsp:txXfrm>
        <a:off x="0" y="328251"/>
        <a:ext cx="7086600" cy="887445"/>
      </dsp:txXfrm>
    </dsp:sp>
    <dsp:sp modelId="{339226C2-891C-6F4B-BF4C-DEB308631D8B}">
      <dsp:nvSpPr>
        <dsp:cNvPr id="0" name=""/>
        <dsp:cNvSpPr/>
      </dsp:nvSpPr>
      <dsp:spPr>
        <a:xfrm>
          <a:off x="0" y="1322256"/>
          <a:ext cx="7086600" cy="8874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Menyampaikan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informasi</a:t>
          </a:r>
          <a:endParaRPr lang="en-US" sz="3700" kern="1200" dirty="0"/>
        </a:p>
      </dsp:txBody>
      <dsp:txXfrm>
        <a:off x="0" y="1322256"/>
        <a:ext cx="7086600" cy="887445"/>
      </dsp:txXfrm>
    </dsp:sp>
    <dsp:sp modelId="{6D755F1B-9D22-3D43-9998-6868609C1FF4}">
      <dsp:nvSpPr>
        <dsp:cNvPr id="0" name=""/>
        <dsp:cNvSpPr/>
      </dsp:nvSpPr>
      <dsp:spPr>
        <a:xfrm>
          <a:off x="0" y="2316261"/>
          <a:ext cx="7086600" cy="8874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Menyatakan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perasaan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dan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emosi</a:t>
          </a:r>
          <a:endParaRPr lang="en-US" sz="3700" kern="1200" dirty="0"/>
        </a:p>
      </dsp:txBody>
      <dsp:txXfrm>
        <a:off x="0" y="2316261"/>
        <a:ext cx="7086600" cy="887445"/>
      </dsp:txXfrm>
    </dsp:sp>
    <dsp:sp modelId="{97C12D44-66A9-E44A-B430-92B01B36C660}">
      <dsp:nvSpPr>
        <dsp:cNvPr id="0" name=""/>
        <dsp:cNvSpPr/>
      </dsp:nvSpPr>
      <dsp:spPr>
        <a:xfrm>
          <a:off x="0" y="3310266"/>
          <a:ext cx="7086600" cy="8874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Melakukan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kordinasi</a:t>
          </a:r>
          <a:endParaRPr lang="en-US" sz="3700" kern="1200" dirty="0"/>
        </a:p>
      </dsp:txBody>
      <dsp:txXfrm>
        <a:off x="0" y="3310266"/>
        <a:ext cx="7086600" cy="8874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E8E5E6-6F13-CD4F-AD58-C213DCA9119E}">
      <dsp:nvSpPr>
        <dsp:cNvPr id="0" name=""/>
        <dsp:cNvSpPr/>
      </dsp:nvSpPr>
      <dsp:spPr>
        <a:xfrm>
          <a:off x="0" y="119192"/>
          <a:ext cx="7364003" cy="671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Fungsi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Umum</a:t>
          </a:r>
          <a:endParaRPr lang="en-US" sz="2800" kern="1200" dirty="0"/>
        </a:p>
      </dsp:txBody>
      <dsp:txXfrm>
        <a:off x="0" y="119192"/>
        <a:ext cx="7364003" cy="671580"/>
      </dsp:txXfrm>
    </dsp:sp>
    <dsp:sp modelId="{7443F21A-2421-AA44-8347-6FC9CBE37602}">
      <dsp:nvSpPr>
        <dsp:cNvPr id="0" name=""/>
        <dsp:cNvSpPr/>
      </dsp:nvSpPr>
      <dsp:spPr>
        <a:xfrm>
          <a:off x="0" y="790772"/>
          <a:ext cx="7364003" cy="214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80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Informasi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bagaimana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melaksanakan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suatu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pekerjaan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Menjual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gagasan</a:t>
          </a:r>
          <a:r>
            <a:rPr lang="en-US" sz="2200" kern="1200" dirty="0" smtClean="0"/>
            <a:t>/ </a:t>
          </a:r>
          <a:r>
            <a:rPr lang="en-US" sz="2200" kern="1200" dirty="0" err="1" smtClean="0"/>
            <a:t>ide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fakta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pendapat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Belajar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tentang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apa</a:t>
          </a:r>
          <a:r>
            <a:rPr lang="en-US" sz="2200" kern="1200" dirty="0" smtClean="0"/>
            <a:t> yang </a:t>
          </a:r>
          <a:r>
            <a:rPr lang="en-US" sz="2200" kern="1200" dirty="0" err="1" smtClean="0"/>
            <a:t>dipikirkan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dirasakan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dikerjakan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orang</a:t>
          </a:r>
          <a:r>
            <a:rPr lang="en-US" sz="2200" kern="1200" dirty="0" smtClean="0"/>
            <a:t> lain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Menentukan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pekerjaan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jabatan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wewenang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bagaimana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menangani</a:t>
          </a:r>
          <a:r>
            <a:rPr lang="en-US" sz="2200" kern="1200" dirty="0" smtClean="0"/>
            <a:t>  </a:t>
          </a:r>
          <a:r>
            <a:rPr lang="en-US" sz="2200" kern="1200" dirty="0" err="1" smtClean="0"/>
            <a:t>sumber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daya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manusia</a:t>
          </a:r>
          <a:endParaRPr lang="en-US" sz="2200" kern="1200" dirty="0"/>
        </a:p>
      </dsp:txBody>
      <dsp:txXfrm>
        <a:off x="0" y="790772"/>
        <a:ext cx="7364003" cy="2144520"/>
      </dsp:txXfrm>
    </dsp:sp>
    <dsp:sp modelId="{FD81534E-C00C-2C43-8B25-77B643CF773B}">
      <dsp:nvSpPr>
        <dsp:cNvPr id="0" name=""/>
        <dsp:cNvSpPr/>
      </dsp:nvSpPr>
      <dsp:spPr>
        <a:xfrm>
          <a:off x="0" y="2935292"/>
          <a:ext cx="7364003" cy="671580"/>
        </a:xfrm>
        <a:prstGeom prst="roundRect">
          <a:avLst/>
        </a:prstGeom>
        <a:gradFill rotWithShape="0">
          <a:gsLst>
            <a:gs pos="0">
              <a:schemeClr val="accent3">
                <a:hueOff val="-528257"/>
                <a:satOff val="23034"/>
                <a:lumOff val="-26469"/>
                <a:alphaOff val="0"/>
                <a:shade val="60000"/>
                <a:satMod val="130000"/>
              </a:schemeClr>
            </a:gs>
            <a:gs pos="100000">
              <a:schemeClr val="accent3">
                <a:hueOff val="-528257"/>
                <a:satOff val="23034"/>
                <a:lumOff val="-26469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Fungsi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Khusus</a:t>
          </a:r>
          <a:endParaRPr lang="en-US" sz="2800" kern="1200" dirty="0"/>
        </a:p>
      </dsp:txBody>
      <dsp:txXfrm>
        <a:off x="0" y="2935292"/>
        <a:ext cx="7364003" cy="671580"/>
      </dsp:txXfrm>
    </dsp:sp>
    <dsp:sp modelId="{3237B0CD-74E3-8A4B-A17D-0102E701C786}">
      <dsp:nvSpPr>
        <dsp:cNvPr id="0" name=""/>
        <dsp:cNvSpPr/>
      </dsp:nvSpPr>
      <dsp:spPr>
        <a:xfrm>
          <a:off x="0" y="3606872"/>
          <a:ext cx="7364003" cy="20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80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Membuat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karyawan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melibatkan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isu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organisasi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lalu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menerjemahkan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tindakan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tertentu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Membuat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karyawan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menciptakan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membina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relasi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antarsesama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Membuat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karyawan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untuk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menangani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masalah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mengambil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keputusan</a:t>
          </a:r>
          <a:endParaRPr lang="en-US" sz="2200" kern="1200" dirty="0"/>
        </a:p>
      </dsp:txBody>
      <dsp:txXfrm>
        <a:off x="0" y="3606872"/>
        <a:ext cx="7364003" cy="2028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881E7-2520-B54D-B6E0-50E88321C487}">
      <dsp:nvSpPr>
        <dsp:cNvPr id="0" name=""/>
        <dsp:cNvSpPr/>
      </dsp:nvSpPr>
      <dsp:spPr>
        <a:xfrm rot="5400000">
          <a:off x="4197914" y="-1489142"/>
          <a:ext cx="1241947" cy="45354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Bersifat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mengendalikan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membatasi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mengatur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prilaku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pikiran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tanggapan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orang</a:t>
          </a:r>
          <a:r>
            <a:rPr lang="en-US" sz="2300" kern="1200" dirty="0" smtClean="0"/>
            <a:t> lain.</a:t>
          </a:r>
          <a:endParaRPr lang="en-US" sz="2300" kern="1200" dirty="0"/>
        </a:p>
      </dsp:txBody>
      <dsp:txXfrm rot="5400000">
        <a:off x="4197914" y="-1489142"/>
        <a:ext cx="1241947" cy="4535424"/>
      </dsp:txXfrm>
    </dsp:sp>
    <dsp:sp modelId="{A4BB62C6-E221-D243-9DFC-B261161D40F4}">
      <dsp:nvSpPr>
        <dsp:cNvPr id="0" name=""/>
        <dsp:cNvSpPr/>
      </dsp:nvSpPr>
      <dsp:spPr>
        <a:xfrm>
          <a:off x="0" y="2352"/>
          <a:ext cx="2551176" cy="15524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Controlling Style</a:t>
          </a:r>
          <a:endParaRPr lang="en-US" sz="3000" kern="1200" dirty="0"/>
        </a:p>
      </dsp:txBody>
      <dsp:txXfrm>
        <a:off x="0" y="2352"/>
        <a:ext cx="2551176" cy="1552434"/>
      </dsp:txXfrm>
    </dsp:sp>
    <dsp:sp modelId="{BF405CE4-1ECD-6243-96AF-BDC004CB82BE}">
      <dsp:nvSpPr>
        <dsp:cNvPr id="0" name=""/>
        <dsp:cNvSpPr/>
      </dsp:nvSpPr>
      <dsp:spPr>
        <a:xfrm rot="5400000">
          <a:off x="4197914" y="140913"/>
          <a:ext cx="1241947" cy="453542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Berlandaskan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kesamaan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bersifat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dua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arah</a:t>
          </a:r>
          <a:endParaRPr lang="en-US" sz="2300" kern="1200" dirty="0"/>
        </a:p>
      </dsp:txBody>
      <dsp:txXfrm rot="5400000">
        <a:off x="4197914" y="140913"/>
        <a:ext cx="1241947" cy="4535424"/>
      </dsp:txXfrm>
    </dsp:sp>
    <dsp:sp modelId="{70320700-826E-BB40-99C2-E13697DE6806}">
      <dsp:nvSpPr>
        <dsp:cNvPr id="0" name=""/>
        <dsp:cNvSpPr/>
      </dsp:nvSpPr>
      <dsp:spPr>
        <a:xfrm>
          <a:off x="0" y="1632408"/>
          <a:ext cx="2551176" cy="155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Equalitarian Style</a:t>
          </a:r>
          <a:endParaRPr lang="en-US" sz="3000" kern="1200" dirty="0"/>
        </a:p>
      </dsp:txBody>
      <dsp:txXfrm>
        <a:off x="0" y="1632408"/>
        <a:ext cx="2551176" cy="1552434"/>
      </dsp:txXfrm>
    </dsp:sp>
    <dsp:sp modelId="{1CAAA235-98B0-4845-B96A-3336197D3B0E}">
      <dsp:nvSpPr>
        <dsp:cNvPr id="0" name=""/>
        <dsp:cNvSpPr/>
      </dsp:nvSpPr>
      <dsp:spPr>
        <a:xfrm rot="5400000">
          <a:off x="4197914" y="1770969"/>
          <a:ext cx="1241947" cy="453542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Berkaitan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dengan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perintah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penjadwalan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tugas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perhatian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sesuai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struktur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organisasi</a:t>
          </a:r>
          <a:r>
            <a:rPr lang="en-US" sz="2300" kern="1200" dirty="0" smtClean="0"/>
            <a:t>.</a:t>
          </a:r>
          <a:endParaRPr lang="en-US" sz="2300" kern="1200" dirty="0"/>
        </a:p>
      </dsp:txBody>
      <dsp:txXfrm rot="5400000">
        <a:off x="4197914" y="1770969"/>
        <a:ext cx="1241947" cy="4535424"/>
      </dsp:txXfrm>
    </dsp:sp>
    <dsp:sp modelId="{07BB5ACC-7275-114A-A21A-335B4871220D}">
      <dsp:nvSpPr>
        <dsp:cNvPr id="0" name=""/>
        <dsp:cNvSpPr/>
      </dsp:nvSpPr>
      <dsp:spPr>
        <a:xfrm>
          <a:off x="0" y="3262464"/>
          <a:ext cx="2551176" cy="15524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Structuring Style</a:t>
          </a:r>
          <a:endParaRPr lang="en-US" sz="3000" kern="1200" dirty="0"/>
        </a:p>
      </dsp:txBody>
      <dsp:txXfrm>
        <a:off x="0" y="3262464"/>
        <a:ext cx="2551176" cy="15524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881E7-2520-B54D-B6E0-50E88321C487}">
      <dsp:nvSpPr>
        <dsp:cNvPr id="0" name=""/>
        <dsp:cNvSpPr/>
      </dsp:nvSpPr>
      <dsp:spPr>
        <a:xfrm rot="5400000">
          <a:off x="4199910" y="-1491645"/>
          <a:ext cx="1237954" cy="45354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Kecenderungan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agresif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berorientasi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tindakan</a:t>
          </a:r>
          <a:r>
            <a:rPr lang="en-US" sz="2400" kern="1200" dirty="0" smtClean="0"/>
            <a:t>. </a:t>
          </a:r>
          <a:endParaRPr lang="en-US" sz="2400" kern="1200" dirty="0"/>
        </a:p>
      </dsp:txBody>
      <dsp:txXfrm rot="5400000">
        <a:off x="4199910" y="-1491645"/>
        <a:ext cx="1237954" cy="4535424"/>
      </dsp:txXfrm>
    </dsp:sp>
    <dsp:sp modelId="{A4BB62C6-E221-D243-9DFC-B261161D40F4}">
      <dsp:nvSpPr>
        <dsp:cNvPr id="0" name=""/>
        <dsp:cNvSpPr/>
      </dsp:nvSpPr>
      <dsp:spPr>
        <a:xfrm>
          <a:off x="0" y="2344"/>
          <a:ext cx="2551176" cy="15474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Dynamic Style</a:t>
          </a:r>
          <a:endParaRPr lang="en-US" sz="3000" kern="1200" dirty="0"/>
        </a:p>
      </dsp:txBody>
      <dsp:txXfrm>
        <a:off x="0" y="2344"/>
        <a:ext cx="2551176" cy="1547442"/>
      </dsp:txXfrm>
    </dsp:sp>
    <dsp:sp modelId="{BF405CE4-1ECD-6243-96AF-BDC004CB82BE}">
      <dsp:nvSpPr>
        <dsp:cNvPr id="0" name=""/>
        <dsp:cNvSpPr/>
      </dsp:nvSpPr>
      <dsp:spPr>
        <a:xfrm rot="5400000">
          <a:off x="4199910" y="133168"/>
          <a:ext cx="1237954" cy="453542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Kesediaan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menerima</a:t>
          </a:r>
          <a:r>
            <a:rPr lang="en-US" sz="2400" kern="1200" dirty="0" smtClean="0"/>
            <a:t> saran, </a:t>
          </a:r>
          <a:r>
            <a:rPr lang="en-US" sz="2400" kern="1200" dirty="0" err="1" smtClean="0"/>
            <a:t>pendapat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ataupun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gagarasan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orang</a:t>
          </a:r>
          <a:r>
            <a:rPr lang="en-US" sz="2400" kern="1200" dirty="0" smtClean="0"/>
            <a:t> lain.</a:t>
          </a:r>
          <a:endParaRPr lang="en-US" sz="2400" kern="1200" dirty="0"/>
        </a:p>
      </dsp:txBody>
      <dsp:txXfrm rot="5400000">
        <a:off x="4199910" y="133168"/>
        <a:ext cx="1237954" cy="4535424"/>
      </dsp:txXfrm>
    </dsp:sp>
    <dsp:sp modelId="{70320700-826E-BB40-99C2-E13697DE6806}">
      <dsp:nvSpPr>
        <dsp:cNvPr id="0" name=""/>
        <dsp:cNvSpPr/>
      </dsp:nvSpPr>
      <dsp:spPr>
        <a:xfrm>
          <a:off x="0" y="1627159"/>
          <a:ext cx="2551176" cy="15474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</a:t>
          </a:r>
          <a:r>
            <a:rPr lang="en-US" sz="3000" kern="1200" dirty="0" smtClean="0"/>
            <a:t>Relinquishing </a:t>
          </a:r>
          <a:r>
            <a:rPr lang="en-US" sz="3000" kern="1200" dirty="0" smtClean="0"/>
            <a:t>Style</a:t>
          </a:r>
          <a:endParaRPr lang="en-US" sz="3000" kern="1200" dirty="0"/>
        </a:p>
      </dsp:txBody>
      <dsp:txXfrm>
        <a:off x="0" y="1627159"/>
        <a:ext cx="2551176" cy="1547442"/>
      </dsp:txXfrm>
    </dsp:sp>
    <dsp:sp modelId="{6FF23B98-0381-4B46-BBE8-3463C4F46A45}">
      <dsp:nvSpPr>
        <dsp:cNvPr id="0" name=""/>
        <dsp:cNvSpPr/>
      </dsp:nvSpPr>
      <dsp:spPr>
        <a:xfrm rot="5400000">
          <a:off x="4199910" y="1757983"/>
          <a:ext cx="1237954" cy="453542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Pasif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komunikasi</a:t>
          </a:r>
          <a:r>
            <a:rPr lang="en-US" sz="2400" kern="1200" dirty="0" smtClean="0"/>
            <a:t> non verbal </a:t>
          </a: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baik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berkomunikasi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baik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 rot="5400000">
        <a:off x="4199910" y="1757983"/>
        <a:ext cx="1237954" cy="4535424"/>
      </dsp:txXfrm>
    </dsp:sp>
    <dsp:sp modelId="{07BB5ACC-7275-114A-A21A-335B4871220D}">
      <dsp:nvSpPr>
        <dsp:cNvPr id="0" name=""/>
        <dsp:cNvSpPr/>
      </dsp:nvSpPr>
      <dsp:spPr>
        <a:xfrm>
          <a:off x="0" y="3251974"/>
          <a:ext cx="2551176" cy="15474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Withdrawal Style</a:t>
          </a:r>
          <a:endParaRPr lang="en-US" sz="3000" kern="1200" dirty="0"/>
        </a:p>
      </dsp:txBody>
      <dsp:txXfrm>
        <a:off x="0" y="3251974"/>
        <a:ext cx="2551176" cy="154744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BD761E-BE59-8E40-B89E-500B76160397}">
      <dsp:nvSpPr>
        <dsp:cNvPr id="0" name=""/>
        <dsp:cNvSpPr/>
      </dsp:nvSpPr>
      <dsp:spPr>
        <a:xfrm>
          <a:off x="0" y="48419"/>
          <a:ext cx="2214562" cy="1328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Memo</a:t>
          </a:r>
          <a:endParaRPr lang="en-US" sz="3500" kern="1200" dirty="0"/>
        </a:p>
      </dsp:txBody>
      <dsp:txXfrm>
        <a:off x="0" y="48419"/>
        <a:ext cx="2214562" cy="1328737"/>
      </dsp:txXfrm>
    </dsp:sp>
    <dsp:sp modelId="{71EE651E-FE20-8943-BBD4-BD40C2FEB185}">
      <dsp:nvSpPr>
        <dsp:cNvPr id="0" name=""/>
        <dsp:cNvSpPr/>
      </dsp:nvSpPr>
      <dsp:spPr>
        <a:xfrm>
          <a:off x="2436018" y="48419"/>
          <a:ext cx="2214562" cy="13287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Telepon</a:t>
          </a:r>
          <a:endParaRPr lang="en-US" sz="3500" kern="1200" dirty="0"/>
        </a:p>
      </dsp:txBody>
      <dsp:txXfrm>
        <a:off x="2436018" y="48419"/>
        <a:ext cx="2214562" cy="1328737"/>
      </dsp:txXfrm>
    </dsp:sp>
    <dsp:sp modelId="{0F54C1C7-E2D1-644C-AA22-A5CBF2E0A3FB}">
      <dsp:nvSpPr>
        <dsp:cNvPr id="0" name=""/>
        <dsp:cNvSpPr/>
      </dsp:nvSpPr>
      <dsp:spPr>
        <a:xfrm>
          <a:off x="4872037" y="48419"/>
          <a:ext cx="2214562" cy="13287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Laporan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Berkala</a:t>
          </a:r>
          <a:endParaRPr lang="en-US" sz="3500" kern="1200" dirty="0"/>
        </a:p>
      </dsp:txBody>
      <dsp:txXfrm>
        <a:off x="4872037" y="48419"/>
        <a:ext cx="2214562" cy="1328737"/>
      </dsp:txXfrm>
    </dsp:sp>
    <dsp:sp modelId="{63E2B815-9766-0A49-A55E-3C212EEA4125}">
      <dsp:nvSpPr>
        <dsp:cNvPr id="0" name=""/>
        <dsp:cNvSpPr/>
      </dsp:nvSpPr>
      <dsp:spPr>
        <a:xfrm>
          <a:off x="0" y="1598612"/>
          <a:ext cx="2214562" cy="13287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Bulletin</a:t>
          </a:r>
          <a:endParaRPr lang="en-US" sz="3500" kern="1200" dirty="0"/>
        </a:p>
      </dsp:txBody>
      <dsp:txXfrm>
        <a:off x="0" y="1598612"/>
        <a:ext cx="2214562" cy="1328737"/>
      </dsp:txXfrm>
    </dsp:sp>
    <dsp:sp modelId="{EEBF9CFB-E547-BC4D-A175-D0D8AD9A53DA}">
      <dsp:nvSpPr>
        <dsp:cNvPr id="0" name=""/>
        <dsp:cNvSpPr/>
      </dsp:nvSpPr>
      <dsp:spPr>
        <a:xfrm>
          <a:off x="2436018" y="1598612"/>
          <a:ext cx="2214562" cy="13287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Kotak</a:t>
          </a:r>
          <a:r>
            <a:rPr lang="en-US" sz="3500" kern="1200" dirty="0" smtClean="0"/>
            <a:t> Saran</a:t>
          </a:r>
          <a:endParaRPr lang="en-US" sz="3500" kern="1200" dirty="0"/>
        </a:p>
      </dsp:txBody>
      <dsp:txXfrm>
        <a:off x="2436018" y="1598612"/>
        <a:ext cx="2214562" cy="1328737"/>
      </dsp:txXfrm>
    </dsp:sp>
    <dsp:sp modelId="{43A3024C-FC6C-CB4D-97A4-E0EB09BF184A}">
      <dsp:nvSpPr>
        <dsp:cNvPr id="0" name=""/>
        <dsp:cNvSpPr/>
      </dsp:nvSpPr>
      <dsp:spPr>
        <a:xfrm>
          <a:off x="4872037" y="1598612"/>
          <a:ext cx="2214562" cy="1328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Poster</a:t>
          </a:r>
          <a:endParaRPr lang="en-US" sz="3500" kern="1200" dirty="0"/>
        </a:p>
      </dsp:txBody>
      <dsp:txXfrm>
        <a:off x="4872037" y="1598612"/>
        <a:ext cx="2214562" cy="1328737"/>
      </dsp:txXfrm>
    </dsp:sp>
    <dsp:sp modelId="{E747AC34-1624-774E-84C7-2337F780F413}">
      <dsp:nvSpPr>
        <dsp:cNvPr id="0" name=""/>
        <dsp:cNvSpPr/>
      </dsp:nvSpPr>
      <dsp:spPr>
        <a:xfrm>
          <a:off x="0" y="3148806"/>
          <a:ext cx="2214562" cy="13287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Fax</a:t>
          </a:r>
          <a:endParaRPr lang="en-US" sz="3500" kern="1200" dirty="0"/>
        </a:p>
      </dsp:txBody>
      <dsp:txXfrm>
        <a:off x="0" y="3148806"/>
        <a:ext cx="2214562" cy="1328737"/>
      </dsp:txXfrm>
    </dsp:sp>
    <dsp:sp modelId="{4B612264-A961-E748-B753-78E003D7D3D3}">
      <dsp:nvSpPr>
        <dsp:cNvPr id="0" name=""/>
        <dsp:cNvSpPr/>
      </dsp:nvSpPr>
      <dsp:spPr>
        <a:xfrm>
          <a:off x="2436018" y="3148806"/>
          <a:ext cx="2214562" cy="13287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Konsultasi</a:t>
          </a:r>
          <a:endParaRPr lang="en-US" sz="3500" kern="1200" dirty="0"/>
        </a:p>
      </dsp:txBody>
      <dsp:txXfrm>
        <a:off x="2436018" y="3148806"/>
        <a:ext cx="2214562" cy="1328737"/>
      </dsp:txXfrm>
    </dsp:sp>
    <dsp:sp modelId="{6B9D318D-FD84-F344-A4DD-D7C9A7491D6C}">
      <dsp:nvSpPr>
        <dsp:cNvPr id="0" name=""/>
        <dsp:cNvSpPr/>
      </dsp:nvSpPr>
      <dsp:spPr>
        <a:xfrm>
          <a:off x="4872037" y="3148806"/>
          <a:ext cx="2214562" cy="13287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Email</a:t>
          </a:r>
          <a:endParaRPr lang="en-US" sz="3500" kern="1200" dirty="0"/>
        </a:p>
      </dsp:txBody>
      <dsp:txXfrm>
        <a:off x="4872037" y="3148806"/>
        <a:ext cx="2214562" cy="13287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FD19CB-D1A5-294F-9EC7-FBFEC8988E66}">
      <dsp:nvSpPr>
        <dsp:cNvPr id="0" name=""/>
        <dsp:cNvSpPr/>
      </dsp:nvSpPr>
      <dsp:spPr>
        <a:xfrm rot="5400000">
          <a:off x="4623371" y="-1874096"/>
          <a:ext cx="768301" cy="471296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Tingkatan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dalam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organisasi</a:t>
          </a:r>
          <a:r>
            <a:rPr lang="en-US" sz="1500" kern="1200" dirty="0" smtClean="0"/>
            <a:t> yang </a:t>
          </a:r>
          <a:r>
            <a:rPr lang="en-US" sz="1500" kern="1200" dirty="0" err="1" smtClean="0"/>
            <a:t>memungkinkan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komunikasi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tidak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berjalan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lancar</a:t>
          </a:r>
          <a:endParaRPr lang="en-US" sz="1500" kern="1200" dirty="0"/>
        </a:p>
      </dsp:txBody>
      <dsp:txXfrm rot="5400000">
        <a:off x="4623371" y="-1874096"/>
        <a:ext cx="768301" cy="4712961"/>
      </dsp:txXfrm>
    </dsp:sp>
    <dsp:sp modelId="{5B6D63DB-8AED-0948-8F3E-0F67183A680D}">
      <dsp:nvSpPr>
        <dsp:cNvPr id="0" name=""/>
        <dsp:cNvSpPr/>
      </dsp:nvSpPr>
      <dsp:spPr>
        <a:xfrm>
          <a:off x="0" y="2196"/>
          <a:ext cx="2651041" cy="9603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Management Level</a:t>
          </a:r>
          <a:endParaRPr lang="en-US" sz="2700" kern="1200" dirty="0"/>
        </a:p>
      </dsp:txBody>
      <dsp:txXfrm>
        <a:off x="0" y="2196"/>
        <a:ext cx="2651041" cy="960376"/>
      </dsp:txXfrm>
    </dsp:sp>
    <dsp:sp modelId="{38D065D6-16C7-B342-A2B2-399F3F0E0667}">
      <dsp:nvSpPr>
        <dsp:cNvPr id="0" name=""/>
        <dsp:cNvSpPr/>
      </dsp:nvSpPr>
      <dsp:spPr>
        <a:xfrm rot="5400000">
          <a:off x="4623371" y="-865701"/>
          <a:ext cx="768301" cy="471296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Jumlah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anak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buah</a:t>
          </a:r>
          <a:r>
            <a:rPr lang="en-US" sz="1500" kern="1200" dirty="0" smtClean="0"/>
            <a:t> yang </a:t>
          </a:r>
          <a:r>
            <a:rPr lang="en-US" sz="1500" kern="1200" dirty="0" err="1" smtClean="0"/>
            <a:t>dikelola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oleh</a:t>
          </a:r>
          <a:r>
            <a:rPr lang="en-US" sz="1500" kern="1200" dirty="0" smtClean="0"/>
            <a:t> 1 </a:t>
          </a:r>
          <a:r>
            <a:rPr lang="en-US" sz="1500" kern="1200" dirty="0" err="1" smtClean="0"/>
            <a:t>orang</a:t>
          </a:r>
          <a:r>
            <a:rPr lang="en-US" sz="1500" kern="1200" dirty="0" smtClean="0"/>
            <a:t> supervisor </a:t>
          </a:r>
          <a:r>
            <a:rPr lang="en-US" sz="1500" kern="1200" dirty="0" err="1" smtClean="0"/>
            <a:t>idealnya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maksimal</a:t>
          </a:r>
          <a:r>
            <a:rPr lang="en-US" sz="1500" kern="1200" dirty="0" smtClean="0"/>
            <a:t> 12 </a:t>
          </a:r>
          <a:r>
            <a:rPr lang="en-US" sz="1500" kern="1200" dirty="0" err="1" smtClean="0"/>
            <a:t>orang</a:t>
          </a:r>
          <a:endParaRPr lang="en-US" sz="1500" kern="1200" dirty="0"/>
        </a:p>
      </dsp:txBody>
      <dsp:txXfrm rot="5400000">
        <a:off x="4623371" y="-865701"/>
        <a:ext cx="768301" cy="4712961"/>
      </dsp:txXfrm>
    </dsp:sp>
    <dsp:sp modelId="{8F1A7C74-2442-5F46-8F00-7E2E7AFDC0CC}">
      <dsp:nvSpPr>
        <dsp:cNvPr id="0" name=""/>
        <dsp:cNvSpPr/>
      </dsp:nvSpPr>
      <dsp:spPr>
        <a:xfrm>
          <a:off x="0" y="1010591"/>
          <a:ext cx="2651041" cy="9603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Number of Supervised</a:t>
          </a:r>
          <a:endParaRPr lang="en-US" sz="2700" kern="1200" dirty="0"/>
        </a:p>
      </dsp:txBody>
      <dsp:txXfrm>
        <a:off x="0" y="1010591"/>
        <a:ext cx="2651041" cy="960376"/>
      </dsp:txXfrm>
    </dsp:sp>
    <dsp:sp modelId="{DACB5A93-C83F-FE42-BB2F-92DBF531BE5F}">
      <dsp:nvSpPr>
        <dsp:cNvPr id="0" name=""/>
        <dsp:cNvSpPr/>
      </dsp:nvSpPr>
      <dsp:spPr>
        <a:xfrm rot="5400000">
          <a:off x="4623371" y="142694"/>
          <a:ext cx="768301" cy="471296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Jabatan</a:t>
          </a:r>
          <a:r>
            <a:rPr lang="en-US" sz="1500" kern="1200" dirty="0" smtClean="0"/>
            <a:t> yang </a:t>
          </a:r>
          <a:r>
            <a:rPr lang="en-US" sz="1500" kern="1200" dirty="0" err="1" smtClean="0"/>
            <a:t>terlampau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tinggi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mengalami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kesulitan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untuk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berkomunikasi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dengan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jabatan</a:t>
          </a:r>
          <a:r>
            <a:rPr lang="en-US" sz="1500" kern="1200" dirty="0" smtClean="0"/>
            <a:t> yang </a:t>
          </a:r>
          <a:r>
            <a:rPr lang="en-US" sz="1500" kern="1200" dirty="0" err="1" smtClean="0"/>
            <a:t>rendah</a:t>
          </a:r>
          <a:endParaRPr lang="en-US" sz="1500" kern="1200" dirty="0"/>
        </a:p>
      </dsp:txBody>
      <dsp:txXfrm rot="5400000">
        <a:off x="4623371" y="142694"/>
        <a:ext cx="768301" cy="4712961"/>
      </dsp:txXfrm>
    </dsp:sp>
    <dsp:sp modelId="{304518DD-D49F-984E-A906-130469444646}">
      <dsp:nvSpPr>
        <dsp:cNvPr id="0" name=""/>
        <dsp:cNvSpPr/>
      </dsp:nvSpPr>
      <dsp:spPr>
        <a:xfrm>
          <a:off x="0" y="2018986"/>
          <a:ext cx="2651041" cy="9603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Rank of Position</a:t>
          </a:r>
          <a:endParaRPr lang="en-US" sz="2700" kern="1200" dirty="0"/>
        </a:p>
      </dsp:txBody>
      <dsp:txXfrm>
        <a:off x="0" y="2018986"/>
        <a:ext cx="2651041" cy="960376"/>
      </dsp:txXfrm>
    </dsp:sp>
    <dsp:sp modelId="{02AF5AFC-D12C-EC42-A08B-10807CC2D340}">
      <dsp:nvSpPr>
        <dsp:cNvPr id="0" name=""/>
        <dsp:cNvSpPr/>
      </dsp:nvSpPr>
      <dsp:spPr>
        <a:xfrm rot="5400000">
          <a:off x="4623371" y="1151089"/>
          <a:ext cx="768301" cy="471296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Pergantian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manajer</a:t>
          </a:r>
          <a:r>
            <a:rPr lang="en-US" sz="1500" kern="1200" dirty="0" smtClean="0"/>
            <a:t>/ </a:t>
          </a:r>
          <a:r>
            <a:rPr lang="en-US" sz="1500" kern="1200" dirty="0" err="1" smtClean="0"/>
            <a:t>pimpinan</a:t>
          </a:r>
          <a:endParaRPr lang="en-US" sz="1500" kern="1200" dirty="0"/>
        </a:p>
      </dsp:txBody>
      <dsp:txXfrm rot="5400000">
        <a:off x="4623371" y="1151089"/>
        <a:ext cx="768301" cy="4712961"/>
      </dsp:txXfrm>
    </dsp:sp>
    <dsp:sp modelId="{00103AE7-D370-2D43-AA3D-CBC7CF5A4FE6}">
      <dsp:nvSpPr>
        <dsp:cNvPr id="0" name=""/>
        <dsp:cNvSpPr/>
      </dsp:nvSpPr>
      <dsp:spPr>
        <a:xfrm>
          <a:off x="0" y="3027381"/>
          <a:ext cx="2651041" cy="9603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Change in Manager</a:t>
          </a:r>
          <a:endParaRPr lang="en-US" sz="2700" kern="1200" dirty="0"/>
        </a:p>
      </dsp:txBody>
      <dsp:txXfrm>
        <a:off x="0" y="3027381"/>
        <a:ext cx="2651041" cy="960376"/>
      </dsp:txXfrm>
    </dsp:sp>
    <dsp:sp modelId="{368CE510-22DB-B34F-83D9-32B17F48E6FA}">
      <dsp:nvSpPr>
        <dsp:cNvPr id="0" name=""/>
        <dsp:cNvSpPr/>
      </dsp:nvSpPr>
      <dsp:spPr>
        <a:xfrm rot="5400000">
          <a:off x="4623371" y="2159484"/>
          <a:ext cx="768301" cy="4712961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Tingkat </a:t>
          </a:r>
          <a:r>
            <a:rPr lang="en-US" sz="1500" kern="1200" dirty="0" err="1" smtClean="0"/>
            <a:t>pemahaman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terhadap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manajer</a:t>
          </a:r>
          <a:r>
            <a:rPr lang="en-US" sz="1500" kern="1200" dirty="0" smtClean="0"/>
            <a:t>/ </a:t>
          </a:r>
          <a:r>
            <a:rPr lang="en-US" sz="1500" kern="1200" dirty="0" err="1" smtClean="0"/>
            <a:t>pimpinan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 rot="5400000">
        <a:off x="4623371" y="2159484"/>
        <a:ext cx="768301" cy="4712961"/>
      </dsp:txXfrm>
    </dsp:sp>
    <dsp:sp modelId="{B3B0E92D-3E2C-5C41-9CA0-12EB15832643}">
      <dsp:nvSpPr>
        <dsp:cNvPr id="0" name=""/>
        <dsp:cNvSpPr/>
      </dsp:nvSpPr>
      <dsp:spPr>
        <a:xfrm>
          <a:off x="0" y="4035777"/>
          <a:ext cx="2651041" cy="96037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Manager Interpretation</a:t>
          </a:r>
          <a:endParaRPr lang="en-US" sz="2700" kern="1200" dirty="0"/>
        </a:p>
      </dsp:txBody>
      <dsp:txXfrm>
        <a:off x="0" y="4035777"/>
        <a:ext cx="2651041" cy="96037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39B32-6B6D-F141-8F0D-5EE36D7C0AAE}">
      <dsp:nvSpPr>
        <dsp:cNvPr id="0" name=""/>
        <dsp:cNvSpPr/>
      </dsp:nvSpPr>
      <dsp:spPr>
        <a:xfrm>
          <a:off x="0" y="99522"/>
          <a:ext cx="7086600" cy="8574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Komunikasi</a:t>
          </a:r>
          <a:r>
            <a:rPr lang="en-US" sz="2200" kern="1200" dirty="0" smtClean="0"/>
            <a:t> Terbuka</a:t>
          </a:r>
          <a:endParaRPr lang="en-US" sz="2200" kern="1200" dirty="0"/>
        </a:p>
      </dsp:txBody>
      <dsp:txXfrm>
        <a:off x="0" y="99522"/>
        <a:ext cx="7086600" cy="857463"/>
      </dsp:txXfrm>
    </dsp:sp>
    <dsp:sp modelId="{ACA6151A-DBAA-E54A-BCD6-6804C032030C}">
      <dsp:nvSpPr>
        <dsp:cNvPr id="0" name=""/>
        <dsp:cNvSpPr/>
      </dsp:nvSpPr>
      <dsp:spPr>
        <a:xfrm>
          <a:off x="0" y="1020345"/>
          <a:ext cx="7086600" cy="8574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Etika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Komunikasi</a:t>
          </a:r>
          <a:endParaRPr lang="en-US" sz="2200" kern="1200" dirty="0"/>
        </a:p>
      </dsp:txBody>
      <dsp:txXfrm>
        <a:off x="0" y="1020345"/>
        <a:ext cx="7086600" cy="857463"/>
      </dsp:txXfrm>
    </dsp:sp>
    <dsp:sp modelId="{91AEBB3D-350E-D847-9C37-4AF995A66913}">
      <dsp:nvSpPr>
        <dsp:cNvPr id="0" name=""/>
        <dsp:cNvSpPr/>
      </dsp:nvSpPr>
      <dsp:spPr>
        <a:xfrm>
          <a:off x="0" y="1941169"/>
          <a:ext cx="7086600" cy="8574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Memahami</a:t>
          </a:r>
          <a:r>
            <a:rPr lang="en-US" sz="2200" kern="1200" dirty="0" smtClean="0"/>
            <a:t> KAB</a:t>
          </a:r>
          <a:endParaRPr lang="en-US" sz="2200" kern="1200" dirty="0"/>
        </a:p>
      </dsp:txBody>
      <dsp:txXfrm>
        <a:off x="0" y="1941169"/>
        <a:ext cx="7086600" cy="857463"/>
      </dsp:txXfrm>
    </dsp:sp>
    <dsp:sp modelId="{B9E3922C-0412-B34F-98C6-7C46074AB4A7}">
      <dsp:nvSpPr>
        <dsp:cNvPr id="0" name=""/>
        <dsp:cNvSpPr/>
      </dsp:nvSpPr>
      <dsp:spPr>
        <a:xfrm>
          <a:off x="0" y="2861993"/>
          <a:ext cx="7086600" cy="8574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Menciptakan</a:t>
          </a:r>
          <a:r>
            <a:rPr lang="en-US" sz="2200" kern="1200" dirty="0" smtClean="0"/>
            <a:t> &amp; </a:t>
          </a:r>
          <a:r>
            <a:rPr lang="en-US" sz="2200" kern="1200" dirty="0" err="1" smtClean="0"/>
            <a:t>memproses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pesan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secara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efektif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efisien</a:t>
          </a:r>
          <a:endParaRPr lang="en-US" sz="2200" kern="1200" dirty="0" smtClean="0"/>
        </a:p>
      </dsp:txBody>
      <dsp:txXfrm>
        <a:off x="0" y="2861993"/>
        <a:ext cx="7086600" cy="857463"/>
      </dsp:txXfrm>
    </dsp:sp>
    <dsp:sp modelId="{240254C8-EEF1-3F4E-A49B-07169F229D08}">
      <dsp:nvSpPr>
        <dsp:cNvPr id="0" name=""/>
        <dsp:cNvSpPr/>
      </dsp:nvSpPr>
      <dsp:spPr>
        <a:xfrm>
          <a:off x="0" y="3782817"/>
          <a:ext cx="7086600" cy="85746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808080">
              <a:alpha val="75000"/>
            </a:srgbClr>
          </a:innerShdw>
          <a:outerShdw blurRad="38100" dist="12700" dir="5400000" rotWithShape="0">
            <a:srgbClr val="FFFFFF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Feedbak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secara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tepat</a:t>
          </a:r>
          <a:endParaRPr lang="en-US" sz="2200" kern="1200" dirty="0" smtClean="0"/>
        </a:p>
      </dsp:txBody>
      <dsp:txXfrm>
        <a:off x="0" y="3782817"/>
        <a:ext cx="7086600" cy="857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5-02-17 at 9.10.15 AM.png"/>
          <p:cNvPicPr>
            <a:picLocks noChangeAspect="1"/>
          </p:cNvPicPr>
          <p:nvPr userDrawn="1"/>
        </p:nvPicPr>
        <p:blipFill>
          <a:blip r:embed="rId2">
            <a:grayscl/>
          </a:blip>
          <a:srcRect l="3765" r="14597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48600" y="0"/>
            <a:ext cx="1295399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0000"/>
                </a:schemeClr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71800"/>
            <a:ext cx="5120640" cy="170992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956048"/>
            <a:ext cx="5111496" cy="1004048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20000"/>
              </a:lnSpc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itleSlideBev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44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953000"/>
            <a:ext cx="5113896" cy="100100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06353" y="9144"/>
            <a:ext cx="2743200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9" name="Picture 8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667871" cy="365125"/>
          </a:xfr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24435"/>
            <a:ext cx="4845424" cy="731838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48454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144"/>
            <a:ext cx="2379663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4300"/>
            <a:ext cx="7315200" cy="850900"/>
          </a:xfrm>
        </p:spPr>
        <p:txBody>
          <a:bodyPr anchor="b" anchorCtr="0">
            <a:normAutofit/>
          </a:bodyPr>
          <a:lstStyle>
            <a:lvl1pPr algn="ctr">
              <a:defRPr sz="4400" b="1" cap="none" baseline="0"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099" y="3622344"/>
            <a:ext cx="7302501" cy="1105401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SectionHeader-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3559792"/>
            <a:ext cx="7315200" cy="1799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1706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63071" y="1949824"/>
            <a:ext cx="3474720" cy="4290753"/>
          </a:xfrm>
          <a:prstGeom prst="rect">
            <a:avLst/>
          </a:prstGeom>
        </p:spPr>
      </p:pic>
      <p:pic>
        <p:nvPicPr>
          <p:cNvPr id="11" name="Picture 10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992880" y="1945341"/>
            <a:ext cx="3474720" cy="42907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72236"/>
            <a:ext cx="3429000" cy="4174564"/>
          </a:xfrm>
          <a:prstGeom prst="roundRect">
            <a:avLst>
              <a:gd name="adj" fmla="val 4119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tIns="91440" bIns="9144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1706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1706" y="1972236"/>
            <a:ext cx="3429000" cy="4174564"/>
          </a:xfrm>
          <a:prstGeom prst="roundRect">
            <a:avLst>
              <a:gd name="adj" fmla="val 2941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vert="horz" lIns="91440" tIns="91440" rIns="91440" bIns="9144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buSzPct val="100000"/>
              <a:buFont typeface="Wingdings 2" pitchFamily="18" charset="2"/>
              <a:buChar char="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buSzPct val="100000"/>
              <a:buFont typeface="Wingdings 2" pitchFamily="18" charset="2"/>
              <a:buChar char="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buSzPct val="100000"/>
              <a:buFont typeface="Wingdings 2" pitchFamily="18" charset="2"/>
              <a:buChar char="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259"/>
            <a:ext cx="7071837" cy="901700"/>
          </a:xfrm>
        </p:spPr>
        <p:txBody>
          <a:bodyPr bIns="0"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2988"/>
            <a:ext cx="6843713" cy="381317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00" y="1103406"/>
            <a:ext cx="7085908" cy="841188"/>
          </a:xfrm>
        </p:spPr>
        <p:txBody>
          <a:bodyPr t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96435"/>
            <a:ext cx="7072313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93" y="443753"/>
            <a:ext cx="6970059" cy="3977640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63173"/>
            <a:ext cx="7072313" cy="804862"/>
          </a:xfrm>
        </p:spPr>
        <p:txBody>
          <a:bodyPr lIns="109728">
            <a:normAutofit/>
          </a:bodyPr>
          <a:lstStyle>
            <a:lvl1pPr marL="0" indent="0">
              <a:spcBef>
                <a:spcPct val="0"/>
              </a:spcBef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85800"/>
            <a:ext cx="1128713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8674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341" y="6181538"/>
            <a:ext cx="806824" cy="365125"/>
          </a:xfrm>
        </p:spPr>
        <p:txBody>
          <a:bodyPr/>
          <a:lstStyle/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2-16 at 4.22.44 PM.png"/>
          <p:cNvPicPr>
            <a:picLocks noChangeAspect="1"/>
          </p:cNvPicPr>
          <p:nvPr userDrawn="1"/>
        </p:nvPicPr>
        <p:blipFill>
          <a:blip r:embed="rId2">
            <a:grayscl/>
            <a:alphaModFix amt="50000"/>
          </a:blip>
          <a:srcRect l="14798" r="2703"/>
          <a:stretch>
            <a:fillRect/>
          </a:stretch>
        </p:blipFill>
        <p:spPr>
          <a:xfrm>
            <a:off x="0" y="0"/>
            <a:ext cx="9144000" cy="6835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 descr="Screen shot 2015-02-17 at 9.16.47 AM.png"/>
          <p:cNvPicPr>
            <a:picLocks noChangeAspect="1"/>
          </p:cNvPicPr>
          <p:nvPr userDrawn="1"/>
        </p:nvPicPr>
        <p:blipFill>
          <a:blip r:embed="rId2">
            <a:grayscl/>
          </a:blip>
          <a:srcRect l="37577" r="38961"/>
          <a:stretch>
            <a:fillRect/>
          </a:stretch>
        </p:blipFill>
        <p:spPr>
          <a:xfrm>
            <a:off x="7843522" y="0"/>
            <a:ext cx="1300478" cy="685615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 descr="Screen shot 2015-02-17 at 9.22.47 AM.png"/>
          <p:cNvPicPr>
            <a:picLocks noChangeAspect="1"/>
          </p:cNvPicPr>
          <p:nvPr userDrawn="1"/>
        </p:nvPicPr>
        <p:blipFill>
          <a:blip r:embed="rId2">
            <a:grayscl/>
            <a:alphaModFix amt="50000"/>
          </a:blip>
          <a:srcRect l="2100" t="13441" r="3614" b="32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 descr="Screen shot 2015-02-17 at 9.26.04 AM.png"/>
          <p:cNvPicPr>
            <a:picLocks noChangeAspect="1"/>
          </p:cNvPicPr>
          <p:nvPr userDrawn="1"/>
        </p:nvPicPr>
        <p:blipFill>
          <a:blip r:embed="rId2">
            <a:grayscl/>
            <a:alphaModFix amt="50000"/>
          </a:blip>
          <a:srcRect l="3320" r="1555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 descr="Screen shot 2015-02-17 at 9.30.23 AM.png"/>
          <p:cNvPicPr>
            <a:picLocks noChangeAspect="1"/>
          </p:cNvPicPr>
          <p:nvPr userDrawn="1"/>
        </p:nvPicPr>
        <p:blipFill>
          <a:blip r:embed="rId2">
            <a:grayscl/>
            <a:alphaModFix amt="50000"/>
          </a:blip>
          <a:srcRect l="2798" r="7686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62943" y="4694238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l"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9C77CFAC-3F68-F243-A5AE-B0BFFA7A5DE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r">
              <a:defRPr sz="45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40444326-305A-DC47-B379-623D021516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evelDivider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772400" y="0"/>
            <a:ext cx="107156" cy="6858000"/>
          </a:xfrm>
          <a:prstGeom prst="rect">
            <a:avLst/>
          </a:prstGeom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76" r:id="rId4"/>
    <p:sldLayoutId id="2147483675" r:id="rId5"/>
    <p:sldLayoutId id="2147483674" r:id="rId6"/>
    <p:sldLayoutId id="2147483682" r:id="rId7"/>
    <p:sldLayoutId id="2147483683" r:id="rId8"/>
    <p:sldLayoutId id="2147483684" r:id="rId9"/>
    <p:sldLayoutId id="2147483685" r:id="rId10"/>
    <p:sldLayoutId id="2147483678" r:id="rId11"/>
    <p:sldLayoutId id="2147483679" r:id="rId12"/>
    <p:sldLayoutId id="2147483680" r:id="rId13"/>
    <p:sldLayoutId id="2147483681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spd="slow">
    <p:random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2"/>
          </a:solidFill>
          <a:effectLst>
            <a:innerShdw blurRad="63500" dist="50800" dir="5400000">
              <a:schemeClr val="bg1"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400"/>
        </a:spcBef>
        <a:buClr>
          <a:schemeClr val="tx2"/>
        </a:buClr>
        <a:buSzPct val="100000"/>
        <a:buFont typeface="Wingdings 2" pitchFamily="18" charset="2"/>
        <a:buChar char=""/>
        <a:defRPr sz="26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4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22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0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18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971800"/>
            <a:ext cx="5643763" cy="1709928"/>
          </a:xfrm>
        </p:spPr>
        <p:txBody>
          <a:bodyPr/>
          <a:lstStyle/>
          <a:p>
            <a:pPr algn="l"/>
            <a:r>
              <a:rPr lang="en-US" dirty="0" smtClean="0"/>
              <a:t>TUJUAN, FUNGSI, DAN</a:t>
            </a:r>
            <a:r>
              <a:rPr lang="en-US" dirty="0" smtClean="0"/>
              <a:t> GAYA </a:t>
            </a:r>
            <a:r>
              <a:rPr lang="en-US" dirty="0" smtClean="0"/>
              <a:t>KOMUNIKASI ORGANISASI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5074085"/>
            <a:ext cx="6400800" cy="112943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Reni Dyanasari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2015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SALURAN KOMUNIKASI ORGANISASI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250" y="1600200"/>
          <a:ext cx="7086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HAMBATAN KOMUNIKASI ORGANISASI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49249" y="1600200"/>
          <a:ext cx="7364003" cy="49983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CARA MENGATASI HAMBATAN KOMUNIKASI ORGANISASI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250" y="1843256"/>
          <a:ext cx="7086600" cy="473980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58516"/>
            <a:ext cx="7086600" cy="731838"/>
          </a:xfrm>
        </p:spPr>
        <p:txBody>
          <a:bodyPr/>
          <a:lstStyle/>
          <a:p>
            <a:r>
              <a:rPr lang="en-US" dirty="0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991332"/>
            <a:ext cx="7086600" cy="562270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Dilakukan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oleh</a:t>
            </a:r>
            <a:r>
              <a:rPr lang="en-US" dirty="0" smtClean="0">
                <a:solidFill>
                  <a:srgbClr val="000000"/>
                </a:solidFill>
              </a:rPr>
              <a:t> 1-2 </a:t>
            </a:r>
            <a:r>
              <a:rPr lang="en-US" dirty="0" err="1" smtClean="0">
                <a:solidFill>
                  <a:srgbClr val="000000"/>
                </a:solidFill>
              </a:rPr>
              <a:t>orang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Wawancara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salah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satu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pimpinan</a:t>
            </a:r>
            <a:r>
              <a:rPr lang="en-US" dirty="0" smtClean="0">
                <a:solidFill>
                  <a:srgbClr val="000000"/>
                </a:solidFill>
              </a:rPr>
              <a:t>/ </a:t>
            </a:r>
            <a:r>
              <a:rPr lang="en-US" dirty="0" err="1" smtClean="0">
                <a:solidFill>
                  <a:srgbClr val="000000"/>
                </a:solidFill>
              </a:rPr>
              <a:t>karyawan</a:t>
            </a:r>
            <a:r>
              <a:rPr lang="en-US" dirty="0" smtClean="0">
                <a:solidFill>
                  <a:srgbClr val="000000"/>
                </a:solidFill>
              </a:rPr>
              <a:t> UPJ</a:t>
            </a:r>
          </a:p>
          <a:p>
            <a:r>
              <a:rPr lang="en-US" b="1" dirty="0" err="1" smtClean="0">
                <a:solidFill>
                  <a:srgbClr val="000000"/>
                </a:solidFill>
              </a:rPr>
              <a:t>Gunakan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etika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komunikasi</a:t>
            </a:r>
            <a:r>
              <a:rPr lang="en-US" b="1" dirty="0" smtClean="0">
                <a:solidFill>
                  <a:srgbClr val="000000"/>
                </a:solidFill>
              </a:rPr>
              <a:t> yang </a:t>
            </a:r>
            <a:r>
              <a:rPr lang="en-US" b="1" dirty="0" err="1" smtClean="0">
                <a:solidFill>
                  <a:srgbClr val="000000"/>
                </a:solidFill>
              </a:rPr>
              <a:t>baik</a:t>
            </a:r>
            <a:r>
              <a:rPr lang="en-US" b="1" dirty="0" smtClean="0">
                <a:solidFill>
                  <a:srgbClr val="000000"/>
                </a:solidFill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</a:rPr>
              <a:t>apabila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ada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laporan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tindakan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komunikasi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tidak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menyenangkan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masuk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sanksi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tahap</a:t>
            </a:r>
            <a:r>
              <a:rPr lang="en-US" b="1" dirty="0" smtClean="0">
                <a:solidFill>
                  <a:srgbClr val="000000"/>
                </a:solidFill>
              </a:rPr>
              <a:t> 1)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Siapkan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pertanyaan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perkenalkan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diri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sampaikan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tujuan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narasumber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Bertanya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meminta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pendapat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mengenai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Gaya </a:t>
            </a:r>
            <a:r>
              <a:rPr lang="en-US" dirty="0" err="1" smtClean="0">
                <a:solidFill>
                  <a:srgbClr val="000000"/>
                </a:solidFill>
              </a:rPr>
              <a:t>komunikasi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organisasi</a:t>
            </a:r>
            <a:r>
              <a:rPr lang="en-US" dirty="0" smtClean="0">
                <a:solidFill>
                  <a:srgbClr val="000000"/>
                </a:solidFill>
              </a:rPr>
              <a:t> yang </a:t>
            </a:r>
            <a:r>
              <a:rPr lang="en-US" dirty="0" err="1" smtClean="0">
                <a:solidFill>
                  <a:srgbClr val="000000"/>
                </a:solidFill>
              </a:rPr>
              <a:t>digunakan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Saluran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komunikasi</a:t>
            </a:r>
            <a:r>
              <a:rPr lang="en-US" dirty="0" smtClean="0">
                <a:solidFill>
                  <a:srgbClr val="000000"/>
                </a:solidFill>
              </a:rPr>
              <a:t> yang </a:t>
            </a:r>
            <a:r>
              <a:rPr lang="en-US" dirty="0" err="1" smtClean="0">
                <a:solidFill>
                  <a:srgbClr val="000000"/>
                </a:solidFill>
              </a:rPr>
              <a:t>digunakan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sebanyak-banyaknya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Hambatan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komunikasi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organisasi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Bubuhkan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nama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bagian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jabatan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pihak</a:t>
            </a:r>
            <a:r>
              <a:rPr lang="en-US" dirty="0" smtClean="0">
                <a:solidFill>
                  <a:srgbClr val="000000"/>
                </a:solidFill>
              </a:rPr>
              <a:t> yang </a:t>
            </a:r>
            <a:r>
              <a:rPr lang="en-US" dirty="0" err="1" smtClean="0">
                <a:solidFill>
                  <a:srgbClr val="000000"/>
                </a:solidFill>
              </a:rPr>
              <a:t>diwawancara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5-02-17 at 9.33.25 AM.png"/>
          <p:cNvPicPr>
            <a:picLocks noChangeAspect="1"/>
          </p:cNvPicPr>
          <p:nvPr/>
        </p:nvPicPr>
        <p:blipFill>
          <a:blip r:embed="rId2">
            <a:grayscl/>
          </a:blip>
          <a:srcRect l="3213" r="3526"/>
          <a:stretch>
            <a:fillRect/>
          </a:stretch>
        </p:blipFill>
        <p:spPr>
          <a:xfrm>
            <a:off x="484093" y="443753"/>
            <a:ext cx="543645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TUJUAN KOMUNIKASI ORGANISASI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640045"/>
            <a:ext cx="7744230" cy="111524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	Cara </a:t>
            </a:r>
            <a:r>
              <a:rPr lang="en-US" b="1" dirty="0" err="1" smtClean="0">
                <a:solidFill>
                  <a:schemeClr val="tx1"/>
                </a:solidFill>
              </a:rPr>
              <a:t>untuk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memudahkan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melaksanakan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melancarkan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jalannya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organisasi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TUJUAN KOMUNIKASI ORGANISASI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250" y="1600200"/>
          <a:ext cx="7086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8587218" cy="731838"/>
          </a:xfrm>
        </p:spPr>
        <p:txBody>
          <a:bodyPr/>
          <a:lstStyle/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FUNGSI KOMUNIKASI ORGANISASI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543" y="1750320"/>
            <a:ext cx="7357018" cy="4174479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Tujuan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err="1" smtClean="0">
                <a:solidFill>
                  <a:srgbClr val="000000"/>
                </a:solidFill>
              </a:rPr>
              <a:t>untuk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mencapai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komunikasi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organisasi</a:t>
            </a:r>
            <a:r>
              <a:rPr lang="en-US" b="1" dirty="0" smtClean="0">
                <a:solidFill>
                  <a:srgbClr val="000000"/>
                </a:solidFill>
              </a:rPr>
              <a:t> yang </a:t>
            </a:r>
            <a:r>
              <a:rPr lang="en-US" b="1" dirty="0" err="1" smtClean="0">
                <a:solidFill>
                  <a:srgbClr val="000000"/>
                </a:solidFill>
              </a:rPr>
              <a:t>efektif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b="1" dirty="0" err="1" smtClean="0">
                <a:solidFill>
                  <a:srgbClr val="000000"/>
                </a:solidFill>
              </a:rPr>
              <a:t>Fungsi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err="1" smtClean="0">
                <a:solidFill>
                  <a:srgbClr val="000000"/>
                </a:solidFill>
              </a:rPr>
              <a:t>kegunaan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melakukan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komunikasi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organisasi</a:t>
            </a:r>
            <a:endParaRPr lang="en-US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08" y="158516"/>
            <a:ext cx="7086600" cy="731838"/>
          </a:xfrm>
        </p:spPr>
        <p:txBody>
          <a:bodyPr/>
          <a:lstStyle/>
          <a:p>
            <a:pPr algn="l"/>
            <a:r>
              <a:rPr lang="en-US" sz="3600" dirty="0" smtClean="0"/>
              <a:t>FUNGSI KOMUNIKASI ORGANISASI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33761" y="890354"/>
          <a:ext cx="7364003" cy="575466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" y="524435"/>
            <a:ext cx="7410095" cy="731838"/>
          </a:xfrm>
        </p:spPr>
        <p:txBody>
          <a:bodyPr/>
          <a:lstStyle/>
          <a:p>
            <a:pPr algn="l"/>
            <a:r>
              <a:rPr lang="en-US" sz="4400" dirty="0" smtClean="0"/>
              <a:t>GAYA KOMUNIKASI ORGANISASI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7759718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</a:rPr>
              <a:t>Seperangkat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perilaku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antarpribadi</a:t>
            </a:r>
            <a:r>
              <a:rPr lang="en-US" b="1" dirty="0" smtClean="0">
                <a:solidFill>
                  <a:srgbClr val="000000"/>
                </a:solidFill>
              </a:rPr>
              <a:t> yang </a:t>
            </a:r>
            <a:r>
              <a:rPr lang="en-US" b="1" dirty="0" err="1" smtClean="0">
                <a:solidFill>
                  <a:srgbClr val="000000"/>
                </a:solidFill>
              </a:rPr>
              <a:t>terspesialisasi</a:t>
            </a:r>
            <a:r>
              <a:rPr lang="en-US" b="1" dirty="0" smtClean="0">
                <a:solidFill>
                  <a:srgbClr val="000000"/>
                </a:solidFill>
              </a:rPr>
              <a:t> yang </a:t>
            </a:r>
            <a:r>
              <a:rPr lang="en-US" b="1" dirty="0" err="1" smtClean="0">
                <a:solidFill>
                  <a:srgbClr val="000000"/>
                </a:solidFill>
              </a:rPr>
              <a:t>digunakan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dalam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suatu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situasi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tertentu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GAYA KOMUNIKASI ORGANISASI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49250" y="1812278"/>
          <a:ext cx="7086600" cy="481725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GAYA KOMUNIKASI ORGANISASI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49250" y="1796788"/>
          <a:ext cx="7086600" cy="48017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" y="524435"/>
            <a:ext cx="7425583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SALURAN KOMUNIKASI ORGANISASI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670"/>
            <a:ext cx="777520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</a:rPr>
              <a:t>Alat</a:t>
            </a:r>
            <a:r>
              <a:rPr lang="en-US" b="1" dirty="0" smtClean="0">
                <a:solidFill>
                  <a:srgbClr val="000000"/>
                </a:solidFill>
              </a:rPr>
              <a:t> yang </a:t>
            </a:r>
            <a:r>
              <a:rPr lang="en-US" b="1" dirty="0" err="1" smtClean="0">
                <a:solidFill>
                  <a:srgbClr val="000000"/>
                </a:solidFill>
              </a:rPr>
              <a:t>digunakan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oleh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komunikator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melalui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lisan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tulisan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atau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kombinasi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keduanya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baik</a:t>
            </a:r>
            <a:r>
              <a:rPr lang="en-US" b="1" dirty="0" smtClean="0">
                <a:solidFill>
                  <a:srgbClr val="000000"/>
                </a:solidFill>
              </a:rPr>
              <a:t> interpersonal </a:t>
            </a:r>
            <a:r>
              <a:rPr lang="en-US" b="1" dirty="0" err="1" smtClean="0">
                <a:solidFill>
                  <a:srgbClr val="000000"/>
                </a:solidFill>
              </a:rPr>
              <a:t>atau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massa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dalam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sebuah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organisasi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al">
  <a:themeElements>
    <a:clrScheme name="Metal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Metal">
      <a:majorFont>
        <a:latin typeface="Eurostile"/>
        <a:ea typeface=""/>
        <a:cs typeface=""/>
        <a:font script="Jpan" typeface="ＭＳ Ｐゴシック"/>
      </a:majorFont>
      <a:minorFont>
        <a:latin typeface="Eurostile"/>
        <a:ea typeface=""/>
        <a:cs typeface=""/>
        <a:font script="Jpan" typeface="ＭＳ Ｐゴシック"/>
      </a:minorFont>
    </a:fontScheme>
    <a:fmtScheme name="Meta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38100" dist="12700" dir="5400000" rotWithShape="0">
              <a:srgbClr val="FFFFFF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3000000"/>
            </a:lightRig>
          </a:scene3d>
          <a:sp3d contourW="15875" prstMaterial="matte">
            <a:bevelT w="63500" h="50800" prst="ang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Metal.thmx</Template>
  <TotalTime>373</TotalTime>
  <Words>443</Words>
  <Application>Microsoft Macintosh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Metal</vt:lpstr>
      <vt:lpstr>TUJUAN, FUNGSI, DAN GAYA KOMUNIKASI ORGANISASI</vt:lpstr>
      <vt:lpstr>TUJUAN KOMUNIKASI ORGANISASI</vt:lpstr>
      <vt:lpstr>TUJUAN KOMUNIKASI ORGANISASI</vt:lpstr>
      <vt:lpstr>FUNGSI KOMUNIKASI ORGANISASI</vt:lpstr>
      <vt:lpstr>FUNGSI KOMUNIKASI ORGANISASI</vt:lpstr>
      <vt:lpstr>GAYA KOMUNIKASI ORGANISASI</vt:lpstr>
      <vt:lpstr>GAYA KOMUNIKASI ORGANISASI</vt:lpstr>
      <vt:lpstr>GAYA KOMUNIKASI ORGANISASI</vt:lpstr>
      <vt:lpstr>SALURAN KOMUNIKASI ORGANISASI</vt:lpstr>
      <vt:lpstr>SALURAN KOMUNIKASI ORGANISASI</vt:lpstr>
      <vt:lpstr>HAMBATAN KOMUNIKASI ORGANISASI</vt:lpstr>
      <vt:lpstr>CARA MENGATASI HAMBATAN KOMUNIKASI ORGANISASI</vt:lpstr>
      <vt:lpstr>TUGAS</vt:lpstr>
      <vt:lpstr>Thank 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TUJUAN, FUNGSI, DAN PERAN KOMUNIKASI ORGANISASI</dc:title>
  <dc:creator>Reny Dyanasari</dc:creator>
  <cp:lastModifiedBy>Reny Dyanasari</cp:lastModifiedBy>
  <cp:revision>11</cp:revision>
  <dcterms:created xsi:type="dcterms:W3CDTF">2015-02-17T00:37:37Z</dcterms:created>
  <dcterms:modified xsi:type="dcterms:W3CDTF">2015-02-17T03:19:39Z</dcterms:modified>
</cp:coreProperties>
</file>