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audio1.bin" ContentType="audio/unknown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67" r:id="rId9"/>
    <p:sldId id="266" r:id="rId10"/>
    <p:sldId id="258" r:id="rId11"/>
    <p:sldId id="262" r:id="rId12"/>
    <p:sldId id="261" r:id="rId13"/>
    <p:sldId id="259" r:id="rId14"/>
    <p:sldId id="265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3F6C9-EE01-5643-96FD-1CAD5DA4AF73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93946B-E44B-8545-9222-5EEB9EDEEE8D}">
      <dgm:prSet phldrT="[Text]"/>
      <dgm:spPr/>
      <dgm:t>
        <a:bodyPr/>
        <a:lstStyle/>
        <a:p>
          <a:r>
            <a:rPr lang="en-US" dirty="0" smtClean="0"/>
            <a:t>Pakaian</a:t>
          </a:r>
          <a:endParaRPr lang="en-US" dirty="0"/>
        </a:p>
      </dgm:t>
    </dgm:pt>
    <dgm:pt modelId="{C2C7A797-338E-B44D-B416-06E6FF731A07}" type="parTrans" cxnId="{C0003469-05DF-2B42-BD5F-01E81723BE3A}">
      <dgm:prSet/>
      <dgm:spPr/>
      <dgm:t>
        <a:bodyPr/>
        <a:lstStyle/>
        <a:p>
          <a:endParaRPr lang="en-US"/>
        </a:p>
      </dgm:t>
    </dgm:pt>
    <dgm:pt modelId="{1B55E2E7-5E09-594C-90AA-44263D0D7863}" type="sibTrans" cxnId="{C0003469-05DF-2B42-BD5F-01E81723BE3A}">
      <dgm:prSet/>
      <dgm:spPr/>
      <dgm:t>
        <a:bodyPr/>
        <a:lstStyle/>
        <a:p>
          <a:endParaRPr lang="en-US"/>
        </a:p>
      </dgm:t>
    </dgm:pt>
    <dgm:pt modelId="{E6A5B4F6-93D0-EE4B-9446-368F65CC07A2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smtClean="0"/>
            <a:t>Dilarang </a:t>
          </a: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celana</a:t>
          </a:r>
          <a:r>
            <a:rPr lang="en-US" dirty="0" smtClean="0"/>
            <a:t> </a:t>
          </a:r>
          <a:r>
            <a:rPr lang="en-US" dirty="0" err="1" smtClean="0"/>
            <a:t>pendek</a:t>
          </a:r>
          <a:endParaRPr lang="en-US" dirty="0"/>
        </a:p>
      </dgm:t>
    </dgm:pt>
    <dgm:pt modelId="{C7EB76B2-708C-6941-80F5-2125954C8BF2}" type="parTrans" cxnId="{CC178143-D2CF-2F48-9B3D-8DD5DC87DD04}">
      <dgm:prSet/>
      <dgm:spPr/>
      <dgm:t>
        <a:bodyPr/>
        <a:lstStyle/>
        <a:p>
          <a:endParaRPr lang="en-US"/>
        </a:p>
      </dgm:t>
    </dgm:pt>
    <dgm:pt modelId="{2E95F6DF-A2D5-9044-BE87-33C59C4EA60A}" type="sibTrans" cxnId="{CC178143-D2CF-2F48-9B3D-8DD5DC87DD04}">
      <dgm:prSet/>
      <dgm:spPr/>
      <dgm:t>
        <a:bodyPr/>
        <a:lstStyle/>
        <a:p>
          <a:endParaRPr lang="en-US"/>
        </a:p>
      </dgm:t>
    </dgm:pt>
    <dgm:pt modelId="{2A4048FF-9774-F745-9EAB-D63F18445783}">
      <dgm:prSet phldrT="[Text]"/>
      <dgm:spPr/>
      <dgm:t>
        <a:bodyPr/>
        <a:lstStyle/>
        <a:p>
          <a:r>
            <a:rPr lang="en-US" dirty="0" smtClean="0"/>
            <a:t>Alas Kaki</a:t>
          </a:r>
          <a:endParaRPr lang="en-US" dirty="0"/>
        </a:p>
      </dgm:t>
    </dgm:pt>
    <dgm:pt modelId="{DCF81E5C-16BD-3442-84DB-3C72B7BEEE3E}" type="parTrans" cxnId="{0FF01E20-B03B-B746-A687-DA1C8F9B0787}">
      <dgm:prSet/>
      <dgm:spPr/>
      <dgm:t>
        <a:bodyPr/>
        <a:lstStyle/>
        <a:p>
          <a:endParaRPr lang="en-US"/>
        </a:p>
      </dgm:t>
    </dgm:pt>
    <dgm:pt modelId="{24326C4C-866C-E44F-8F67-EDB06B45C9E3}" type="sibTrans" cxnId="{0FF01E20-B03B-B746-A687-DA1C8F9B0787}">
      <dgm:prSet/>
      <dgm:spPr/>
      <dgm:t>
        <a:bodyPr/>
        <a:lstStyle/>
        <a:p>
          <a:endParaRPr lang="en-US"/>
        </a:p>
      </dgm:t>
    </dgm:pt>
    <dgm:pt modelId="{C024A1AD-8618-3247-9E2B-76C8247A1B18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smtClean="0"/>
            <a:t>Dilarang </a:t>
          </a:r>
          <a:r>
            <a:rPr lang="en-US" dirty="0" err="1" smtClean="0"/>
            <a:t>menggunakan</a:t>
          </a:r>
          <a:r>
            <a:rPr lang="en-US" dirty="0" smtClean="0"/>
            <a:t> sandal</a:t>
          </a:r>
          <a:endParaRPr lang="en-US" dirty="0"/>
        </a:p>
      </dgm:t>
    </dgm:pt>
    <dgm:pt modelId="{D072DA62-22BC-C54E-B1ED-1F0FB630C5C5}" type="parTrans" cxnId="{4188A5ED-6E78-EC45-A39E-74FB6D27182C}">
      <dgm:prSet/>
      <dgm:spPr/>
      <dgm:t>
        <a:bodyPr/>
        <a:lstStyle/>
        <a:p>
          <a:endParaRPr lang="en-US"/>
        </a:p>
      </dgm:t>
    </dgm:pt>
    <dgm:pt modelId="{4BE5D1D9-9055-A542-8F1E-5259BFDB9A68}" type="sibTrans" cxnId="{4188A5ED-6E78-EC45-A39E-74FB6D27182C}">
      <dgm:prSet/>
      <dgm:spPr/>
      <dgm:t>
        <a:bodyPr/>
        <a:lstStyle/>
        <a:p>
          <a:endParaRPr lang="en-US"/>
        </a:p>
      </dgm:t>
    </dgm:pt>
    <dgm:pt modelId="{65E81682-98F5-A54A-A8DB-C981355D7F65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smtClean="0"/>
            <a:t>Dilarang </a:t>
          </a: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pakaian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berlengan</a:t>
          </a:r>
          <a:endParaRPr lang="en-US" dirty="0"/>
        </a:p>
      </dgm:t>
    </dgm:pt>
    <dgm:pt modelId="{C354B561-2CDE-DF4C-92DF-044BAFFACCD5}" type="parTrans" cxnId="{4DFEBF45-591B-144B-87C3-75D8A06E60D5}">
      <dgm:prSet/>
      <dgm:spPr/>
      <dgm:t>
        <a:bodyPr/>
        <a:lstStyle/>
        <a:p>
          <a:endParaRPr lang="en-US"/>
        </a:p>
      </dgm:t>
    </dgm:pt>
    <dgm:pt modelId="{9FEF0F16-DB22-1D40-BCB2-9C7C0B4C8099}" type="sibTrans" cxnId="{4DFEBF45-591B-144B-87C3-75D8A06E60D5}">
      <dgm:prSet/>
      <dgm:spPr/>
      <dgm:t>
        <a:bodyPr/>
        <a:lstStyle/>
        <a:p>
          <a:endParaRPr lang="en-US"/>
        </a:p>
      </dgm:t>
    </dgm:pt>
    <dgm:pt modelId="{95385DE2-5A9A-5E42-83F5-DFAE5E78C477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 smtClean="0"/>
            <a:t>Gunakan</a:t>
          </a:r>
          <a:r>
            <a:rPr lang="en-US" dirty="0" smtClean="0"/>
            <a:t> </a:t>
          </a:r>
          <a:r>
            <a:rPr lang="en-US" dirty="0" err="1" smtClean="0"/>
            <a:t>pakaian</a:t>
          </a:r>
          <a:r>
            <a:rPr lang="en-US" dirty="0" smtClean="0"/>
            <a:t> </a:t>
          </a:r>
          <a:r>
            <a:rPr lang="en-US" dirty="0" err="1" smtClean="0"/>
            <a:t>rapi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sopan</a:t>
          </a:r>
          <a:endParaRPr lang="en-US" dirty="0"/>
        </a:p>
      </dgm:t>
    </dgm:pt>
    <dgm:pt modelId="{5A981C2C-82A8-D646-A12C-824AB5CAD52F}" type="parTrans" cxnId="{1D17AFDE-1874-DB4F-AEB6-1AAB9ABDAE1E}">
      <dgm:prSet/>
      <dgm:spPr/>
      <dgm:t>
        <a:bodyPr/>
        <a:lstStyle/>
        <a:p>
          <a:endParaRPr lang="en-US"/>
        </a:p>
      </dgm:t>
    </dgm:pt>
    <dgm:pt modelId="{2C5870C8-ADF2-4847-8319-C8D424D1937B}" type="sibTrans" cxnId="{1D17AFDE-1874-DB4F-AEB6-1AAB9ABDAE1E}">
      <dgm:prSet/>
      <dgm:spPr/>
      <dgm:t>
        <a:bodyPr/>
        <a:lstStyle/>
        <a:p>
          <a:endParaRPr lang="en-US"/>
        </a:p>
      </dgm:t>
    </dgm:pt>
    <dgm:pt modelId="{C7A60032-E257-9646-89DB-F9BEB814CAD7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smtClean="0"/>
            <a:t>Sandal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tali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ikat</a:t>
          </a:r>
          <a:r>
            <a:rPr lang="en-US" dirty="0" smtClean="0"/>
            <a:t> </a:t>
          </a:r>
          <a:r>
            <a:rPr lang="en-US" dirty="0" err="1" smtClean="0"/>
            <a:t>dibelakang</a:t>
          </a:r>
          <a:r>
            <a:rPr lang="en-US" dirty="0" smtClean="0"/>
            <a:t> kaki </a:t>
          </a:r>
          <a:r>
            <a:rPr lang="en-US" dirty="0" err="1" smtClean="0"/>
            <a:t>diperbolehkan</a:t>
          </a:r>
          <a:r>
            <a:rPr lang="en-US" dirty="0" smtClean="0"/>
            <a:t> </a:t>
          </a:r>
          <a:endParaRPr lang="en-US" dirty="0"/>
        </a:p>
      </dgm:t>
    </dgm:pt>
    <dgm:pt modelId="{0E66E4BC-E682-634F-926E-199CA57E5ECE}" type="parTrans" cxnId="{BBF20570-4320-044E-9B32-5F82F520B937}">
      <dgm:prSet/>
      <dgm:spPr/>
      <dgm:t>
        <a:bodyPr/>
        <a:lstStyle/>
        <a:p>
          <a:endParaRPr lang="en-US"/>
        </a:p>
      </dgm:t>
    </dgm:pt>
    <dgm:pt modelId="{98056B30-33B5-E248-B36F-5B32A628C501}" type="sibTrans" cxnId="{BBF20570-4320-044E-9B32-5F82F520B937}">
      <dgm:prSet/>
      <dgm:spPr/>
      <dgm:t>
        <a:bodyPr/>
        <a:lstStyle/>
        <a:p>
          <a:endParaRPr lang="en-US"/>
        </a:p>
      </dgm:t>
    </dgm:pt>
    <dgm:pt modelId="{67509124-756C-C54D-A4C6-F3B254434777}">
      <dgm:prSet phldrT="[Text]"/>
      <dgm:spPr/>
      <dgm:t>
        <a:bodyPr/>
        <a:lstStyle/>
        <a:p>
          <a:r>
            <a:rPr lang="en-US" dirty="0" smtClean="0"/>
            <a:t>Plagiarism</a:t>
          </a:r>
          <a:endParaRPr lang="en-US" dirty="0"/>
        </a:p>
      </dgm:t>
    </dgm:pt>
    <dgm:pt modelId="{5F5D7D8A-D2F7-634F-908C-868E800D6A84}" type="parTrans" cxnId="{7A061A02-7A84-074B-B49D-2B5F87BAE4B3}">
      <dgm:prSet/>
      <dgm:spPr/>
      <dgm:t>
        <a:bodyPr/>
        <a:lstStyle/>
        <a:p>
          <a:endParaRPr lang="en-US"/>
        </a:p>
      </dgm:t>
    </dgm:pt>
    <dgm:pt modelId="{AA822C17-1181-4442-878B-AA2051855CDE}" type="sibTrans" cxnId="{7A061A02-7A84-074B-B49D-2B5F87BAE4B3}">
      <dgm:prSet/>
      <dgm:spPr/>
      <dgm:t>
        <a:bodyPr/>
        <a:lstStyle/>
        <a:p>
          <a:endParaRPr lang="en-US"/>
        </a:p>
      </dgm:t>
    </dgm:pt>
    <dgm:pt modelId="{28A5D6BF-E2DA-EF4F-B9AD-FD5A93CBE726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smtClean="0"/>
            <a:t>Dilarang </a:t>
          </a:r>
          <a:r>
            <a:rPr lang="en-US" dirty="0" err="1" smtClean="0"/>
            <a:t>mencontek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menyalin</a:t>
          </a:r>
          <a:r>
            <a:rPr lang="en-US" dirty="0" smtClean="0"/>
            <a:t> </a:t>
          </a:r>
          <a:r>
            <a:rPr lang="en-US" dirty="0" err="1" smtClean="0"/>
            <a:t>pekerjaan</a:t>
          </a:r>
          <a:r>
            <a:rPr lang="en-US" dirty="0" smtClean="0"/>
            <a:t> </a:t>
          </a:r>
          <a:r>
            <a:rPr lang="en-US" dirty="0" err="1" smtClean="0"/>
            <a:t>orang</a:t>
          </a:r>
          <a:r>
            <a:rPr lang="en-US" dirty="0" smtClean="0"/>
            <a:t> lain</a:t>
          </a:r>
          <a:endParaRPr lang="en-US" dirty="0"/>
        </a:p>
      </dgm:t>
    </dgm:pt>
    <dgm:pt modelId="{BB81939F-2BE6-4046-81B1-C95F9AA4BF57}" type="parTrans" cxnId="{A985A234-11F3-F743-8C8E-996E96D3572F}">
      <dgm:prSet/>
      <dgm:spPr/>
      <dgm:t>
        <a:bodyPr/>
        <a:lstStyle/>
        <a:p>
          <a:endParaRPr lang="en-US"/>
        </a:p>
      </dgm:t>
    </dgm:pt>
    <dgm:pt modelId="{C43D379D-0B80-284C-BE3B-77E77DC7EFD5}" type="sibTrans" cxnId="{A985A234-11F3-F743-8C8E-996E96D3572F}">
      <dgm:prSet/>
      <dgm:spPr/>
      <dgm:t>
        <a:bodyPr/>
        <a:lstStyle/>
        <a:p>
          <a:endParaRPr lang="en-US"/>
        </a:p>
      </dgm:t>
    </dgm:pt>
    <dgm:pt modelId="{D29F62ED-0270-4643-9F3D-B629AF4AF6BF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 smtClean="0"/>
            <a:t>Lakukan</a:t>
          </a:r>
          <a:r>
            <a:rPr lang="en-US" dirty="0" smtClean="0"/>
            <a:t> </a:t>
          </a:r>
          <a:r>
            <a:rPr lang="en-US" dirty="0" err="1" smtClean="0"/>
            <a:t>pengutipan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format APA</a:t>
          </a:r>
          <a:endParaRPr lang="en-US" dirty="0"/>
        </a:p>
      </dgm:t>
    </dgm:pt>
    <dgm:pt modelId="{98EBBAAF-7633-D343-99CE-B6FE61851F00}" type="parTrans" cxnId="{83E2AC60-57F5-7F4C-94AB-F2D842BE35E1}">
      <dgm:prSet/>
      <dgm:spPr/>
      <dgm:t>
        <a:bodyPr/>
        <a:lstStyle/>
        <a:p>
          <a:endParaRPr lang="en-US"/>
        </a:p>
      </dgm:t>
    </dgm:pt>
    <dgm:pt modelId="{DD4BAED3-A4F9-E044-853D-7241FE6F5347}" type="sibTrans" cxnId="{83E2AC60-57F5-7F4C-94AB-F2D842BE35E1}">
      <dgm:prSet/>
      <dgm:spPr/>
      <dgm:t>
        <a:bodyPr/>
        <a:lstStyle/>
        <a:p>
          <a:endParaRPr lang="en-US"/>
        </a:p>
      </dgm:t>
    </dgm:pt>
    <dgm:pt modelId="{C9B75E44-5662-3145-98F5-2B8B43596D6C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 smtClean="0"/>
            <a:t>Segala</a:t>
          </a:r>
          <a:r>
            <a:rPr lang="en-US" dirty="0" smtClean="0"/>
            <a:t> </a:t>
          </a:r>
          <a:r>
            <a:rPr lang="en-US" dirty="0" err="1" smtClean="0"/>
            <a:t>bentuk</a:t>
          </a:r>
          <a:r>
            <a:rPr lang="en-US" dirty="0" smtClean="0"/>
            <a:t> plagiarism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mendapatkan</a:t>
          </a:r>
          <a:r>
            <a:rPr lang="en-US" dirty="0" smtClean="0"/>
            <a:t> </a:t>
          </a:r>
          <a:r>
            <a:rPr lang="en-US" b="1" dirty="0" err="1" smtClean="0"/>
            <a:t>nilai</a:t>
          </a:r>
          <a:r>
            <a:rPr lang="en-US" b="1" dirty="0" smtClean="0"/>
            <a:t> E </a:t>
          </a:r>
          <a:r>
            <a:rPr lang="en-US" b="1" dirty="0" err="1" smtClean="0"/>
            <a:t>untuk</a:t>
          </a:r>
          <a:r>
            <a:rPr lang="en-US" b="1" dirty="0" smtClean="0"/>
            <a:t> </a:t>
          </a:r>
          <a:r>
            <a:rPr lang="en-US" b="1" dirty="0" err="1" smtClean="0"/>
            <a:t>mata</a:t>
          </a:r>
          <a:r>
            <a:rPr lang="en-US" b="1" dirty="0" smtClean="0"/>
            <a:t> </a:t>
          </a:r>
          <a:r>
            <a:rPr lang="en-US" b="1" dirty="0" err="1" smtClean="0"/>
            <a:t>kuliah</a:t>
          </a:r>
          <a:r>
            <a:rPr lang="en-US" b="1" dirty="0" smtClean="0"/>
            <a:t> </a:t>
          </a:r>
          <a:r>
            <a:rPr lang="en-US" b="1" dirty="0" err="1" smtClean="0"/>
            <a:t>tersebut</a:t>
          </a:r>
          <a:r>
            <a:rPr lang="en-US" b="1" dirty="0" smtClean="0"/>
            <a:t> (</a:t>
          </a:r>
          <a:r>
            <a:rPr lang="en-US" b="1" dirty="0" err="1" smtClean="0"/>
            <a:t>baik</a:t>
          </a:r>
          <a:r>
            <a:rPr lang="en-US" b="1" dirty="0" smtClean="0"/>
            <a:t> yang </a:t>
          </a:r>
          <a:r>
            <a:rPr lang="en-US" b="1" dirty="0" err="1" smtClean="0"/>
            <a:t>memberi</a:t>
          </a:r>
          <a:r>
            <a:rPr lang="en-US" b="1" dirty="0" smtClean="0"/>
            <a:t> </a:t>
          </a:r>
          <a:r>
            <a:rPr lang="en-US" b="1" dirty="0" err="1" smtClean="0"/>
            <a:t>atau</a:t>
          </a:r>
          <a:r>
            <a:rPr lang="en-US" b="1" dirty="0" smtClean="0"/>
            <a:t> </a:t>
          </a:r>
          <a:r>
            <a:rPr lang="en-US" b="1" dirty="0" err="1" smtClean="0"/>
            <a:t>menerima</a:t>
          </a:r>
          <a:r>
            <a:rPr lang="en-US" b="1" dirty="0" smtClean="0"/>
            <a:t>)</a:t>
          </a:r>
          <a:endParaRPr lang="en-US" b="1" dirty="0"/>
        </a:p>
      </dgm:t>
    </dgm:pt>
    <dgm:pt modelId="{39C7E21A-BDA1-304D-8CD6-05777DFB896A}" type="parTrans" cxnId="{1A4FBAB4-6CEF-544C-BA4E-A5D2866EF329}">
      <dgm:prSet/>
      <dgm:spPr/>
      <dgm:t>
        <a:bodyPr/>
        <a:lstStyle/>
        <a:p>
          <a:endParaRPr lang="en-US"/>
        </a:p>
      </dgm:t>
    </dgm:pt>
    <dgm:pt modelId="{13A36782-1866-424C-A105-22D5166C08AB}" type="sibTrans" cxnId="{1A4FBAB4-6CEF-544C-BA4E-A5D2866EF329}">
      <dgm:prSet/>
      <dgm:spPr/>
      <dgm:t>
        <a:bodyPr/>
        <a:lstStyle/>
        <a:p>
          <a:endParaRPr lang="en-US"/>
        </a:p>
      </dgm:t>
    </dgm:pt>
    <dgm:pt modelId="{758DFF9E-93FB-F34E-B0AE-76C3E7A5C647}" type="pres">
      <dgm:prSet presAssocID="{7F63F6C9-EE01-5643-96FD-1CAD5DA4AF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1D8A1E-0C29-5140-B667-A94EEB381E1F}" type="pres">
      <dgm:prSet presAssocID="{4693946B-E44B-8545-9222-5EEB9EDEEE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36572-8665-1B48-A5F2-496DA9A9FD0B}" type="pres">
      <dgm:prSet presAssocID="{4693946B-E44B-8545-9222-5EEB9EDEEE8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48DCA-F767-6342-80A9-2EB8CBF1BE70}" type="pres">
      <dgm:prSet presAssocID="{2A4048FF-9774-F745-9EAB-D63F184457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50ACE-6B37-6A49-BB37-080E364D5B88}" type="pres">
      <dgm:prSet presAssocID="{2A4048FF-9774-F745-9EAB-D63F1844578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F1F02-6083-B346-AA4A-ACC93F72F304}" type="pres">
      <dgm:prSet presAssocID="{67509124-756C-C54D-A4C6-F3B2544347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0CE3-4EB1-4E4C-B925-FAF3DB8FABF3}" type="pres">
      <dgm:prSet presAssocID="{67509124-756C-C54D-A4C6-F3B25443477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88A5ED-6E78-EC45-A39E-74FB6D27182C}" srcId="{2A4048FF-9774-F745-9EAB-D63F18445783}" destId="{C024A1AD-8618-3247-9E2B-76C8247A1B18}" srcOrd="0" destOrd="0" parTransId="{D072DA62-22BC-C54E-B1ED-1F0FB630C5C5}" sibTransId="{4BE5D1D9-9055-A542-8F1E-5259BFDB9A68}"/>
    <dgm:cxn modelId="{A985A234-11F3-F743-8C8E-996E96D3572F}" srcId="{67509124-756C-C54D-A4C6-F3B254434777}" destId="{28A5D6BF-E2DA-EF4F-B9AD-FD5A93CBE726}" srcOrd="0" destOrd="0" parTransId="{BB81939F-2BE6-4046-81B1-C95F9AA4BF57}" sibTransId="{C43D379D-0B80-284C-BE3B-77E77DC7EFD5}"/>
    <dgm:cxn modelId="{C0003469-05DF-2B42-BD5F-01E81723BE3A}" srcId="{7F63F6C9-EE01-5643-96FD-1CAD5DA4AF73}" destId="{4693946B-E44B-8545-9222-5EEB9EDEEE8D}" srcOrd="0" destOrd="0" parTransId="{C2C7A797-338E-B44D-B416-06E6FF731A07}" sibTransId="{1B55E2E7-5E09-594C-90AA-44263D0D7863}"/>
    <dgm:cxn modelId="{BBF20570-4320-044E-9B32-5F82F520B937}" srcId="{2A4048FF-9774-F745-9EAB-D63F18445783}" destId="{C7A60032-E257-9646-89DB-F9BEB814CAD7}" srcOrd="1" destOrd="0" parTransId="{0E66E4BC-E682-634F-926E-199CA57E5ECE}" sibTransId="{98056B30-33B5-E248-B36F-5B32A628C501}"/>
    <dgm:cxn modelId="{FE67ED2C-6907-0948-8BB7-91212AA77866}" type="presOf" srcId="{65E81682-98F5-A54A-A8DB-C981355D7F65}" destId="{1CF36572-8665-1B48-A5F2-496DA9A9FD0B}" srcOrd="0" destOrd="1" presId="urn:microsoft.com/office/officeart/2005/8/layout/vList2"/>
    <dgm:cxn modelId="{2D526A4A-D795-784F-88B2-6C7D2ED52BB5}" type="presOf" srcId="{2A4048FF-9774-F745-9EAB-D63F18445783}" destId="{C0A48DCA-F767-6342-80A9-2EB8CBF1BE70}" srcOrd="0" destOrd="0" presId="urn:microsoft.com/office/officeart/2005/8/layout/vList2"/>
    <dgm:cxn modelId="{A893763A-3E4A-4C4C-BDDA-479C44A617FB}" type="presOf" srcId="{28A5D6BF-E2DA-EF4F-B9AD-FD5A93CBE726}" destId="{13080CE3-4EB1-4E4C-B925-FAF3DB8FABF3}" srcOrd="0" destOrd="0" presId="urn:microsoft.com/office/officeart/2005/8/layout/vList2"/>
    <dgm:cxn modelId="{0FF01E20-B03B-B746-A687-DA1C8F9B0787}" srcId="{7F63F6C9-EE01-5643-96FD-1CAD5DA4AF73}" destId="{2A4048FF-9774-F745-9EAB-D63F18445783}" srcOrd="1" destOrd="0" parTransId="{DCF81E5C-16BD-3442-84DB-3C72B7BEEE3E}" sibTransId="{24326C4C-866C-E44F-8F67-EDB06B45C9E3}"/>
    <dgm:cxn modelId="{0E47DB89-EC2B-DB4A-B384-7CC627D7ADC4}" type="presOf" srcId="{C024A1AD-8618-3247-9E2B-76C8247A1B18}" destId="{20850ACE-6B37-6A49-BB37-080E364D5B88}" srcOrd="0" destOrd="0" presId="urn:microsoft.com/office/officeart/2005/8/layout/vList2"/>
    <dgm:cxn modelId="{97A5C69A-805E-A54E-9E49-497D276FB44F}" type="presOf" srcId="{7F63F6C9-EE01-5643-96FD-1CAD5DA4AF73}" destId="{758DFF9E-93FB-F34E-B0AE-76C3E7A5C647}" srcOrd="0" destOrd="0" presId="urn:microsoft.com/office/officeart/2005/8/layout/vList2"/>
    <dgm:cxn modelId="{1D17AFDE-1874-DB4F-AEB6-1AAB9ABDAE1E}" srcId="{4693946B-E44B-8545-9222-5EEB9EDEEE8D}" destId="{95385DE2-5A9A-5E42-83F5-DFAE5E78C477}" srcOrd="2" destOrd="0" parTransId="{5A981C2C-82A8-D646-A12C-824AB5CAD52F}" sibTransId="{2C5870C8-ADF2-4847-8319-C8D424D1937B}"/>
    <dgm:cxn modelId="{1A4FBAB4-6CEF-544C-BA4E-A5D2866EF329}" srcId="{67509124-756C-C54D-A4C6-F3B254434777}" destId="{C9B75E44-5662-3145-98F5-2B8B43596D6C}" srcOrd="2" destOrd="0" parTransId="{39C7E21A-BDA1-304D-8CD6-05777DFB896A}" sibTransId="{13A36782-1866-424C-A105-22D5166C08AB}"/>
    <dgm:cxn modelId="{7A061A02-7A84-074B-B49D-2B5F87BAE4B3}" srcId="{7F63F6C9-EE01-5643-96FD-1CAD5DA4AF73}" destId="{67509124-756C-C54D-A4C6-F3B254434777}" srcOrd="2" destOrd="0" parTransId="{5F5D7D8A-D2F7-634F-908C-868E800D6A84}" sibTransId="{AA822C17-1181-4442-878B-AA2051855CDE}"/>
    <dgm:cxn modelId="{83E2AC60-57F5-7F4C-94AB-F2D842BE35E1}" srcId="{67509124-756C-C54D-A4C6-F3B254434777}" destId="{D29F62ED-0270-4643-9F3D-B629AF4AF6BF}" srcOrd="1" destOrd="0" parTransId="{98EBBAAF-7633-D343-99CE-B6FE61851F00}" sibTransId="{DD4BAED3-A4F9-E044-853D-7241FE6F5347}"/>
    <dgm:cxn modelId="{25EA8C8B-59E2-914D-B791-922495E0EDEC}" type="presOf" srcId="{E6A5B4F6-93D0-EE4B-9446-368F65CC07A2}" destId="{1CF36572-8665-1B48-A5F2-496DA9A9FD0B}" srcOrd="0" destOrd="0" presId="urn:microsoft.com/office/officeart/2005/8/layout/vList2"/>
    <dgm:cxn modelId="{005EBAAA-5F00-FA40-BC98-7D1D08DBD2C2}" type="presOf" srcId="{C9B75E44-5662-3145-98F5-2B8B43596D6C}" destId="{13080CE3-4EB1-4E4C-B925-FAF3DB8FABF3}" srcOrd="0" destOrd="2" presId="urn:microsoft.com/office/officeart/2005/8/layout/vList2"/>
    <dgm:cxn modelId="{39D25BFC-7CA4-1A4B-9418-2B082BD3F4AC}" type="presOf" srcId="{95385DE2-5A9A-5E42-83F5-DFAE5E78C477}" destId="{1CF36572-8665-1B48-A5F2-496DA9A9FD0B}" srcOrd="0" destOrd="2" presId="urn:microsoft.com/office/officeart/2005/8/layout/vList2"/>
    <dgm:cxn modelId="{CC178143-D2CF-2F48-9B3D-8DD5DC87DD04}" srcId="{4693946B-E44B-8545-9222-5EEB9EDEEE8D}" destId="{E6A5B4F6-93D0-EE4B-9446-368F65CC07A2}" srcOrd="0" destOrd="0" parTransId="{C7EB76B2-708C-6941-80F5-2125954C8BF2}" sibTransId="{2E95F6DF-A2D5-9044-BE87-33C59C4EA60A}"/>
    <dgm:cxn modelId="{1C396509-A2AB-0D46-A7BE-89B751C9C691}" type="presOf" srcId="{4693946B-E44B-8545-9222-5EEB9EDEEE8D}" destId="{381D8A1E-0C29-5140-B667-A94EEB381E1F}" srcOrd="0" destOrd="0" presId="urn:microsoft.com/office/officeart/2005/8/layout/vList2"/>
    <dgm:cxn modelId="{4DFEBF45-591B-144B-87C3-75D8A06E60D5}" srcId="{4693946B-E44B-8545-9222-5EEB9EDEEE8D}" destId="{65E81682-98F5-A54A-A8DB-C981355D7F65}" srcOrd="1" destOrd="0" parTransId="{C354B561-2CDE-DF4C-92DF-044BAFFACCD5}" sibTransId="{9FEF0F16-DB22-1D40-BCB2-9C7C0B4C8099}"/>
    <dgm:cxn modelId="{F2392205-428D-9047-BDA7-563BE4218442}" type="presOf" srcId="{D29F62ED-0270-4643-9F3D-B629AF4AF6BF}" destId="{13080CE3-4EB1-4E4C-B925-FAF3DB8FABF3}" srcOrd="0" destOrd="1" presId="urn:microsoft.com/office/officeart/2005/8/layout/vList2"/>
    <dgm:cxn modelId="{F90ED20E-8450-9A49-AFBE-805E1CCD74A1}" type="presOf" srcId="{67509124-756C-C54D-A4C6-F3B254434777}" destId="{762F1F02-6083-B346-AA4A-ACC93F72F304}" srcOrd="0" destOrd="0" presId="urn:microsoft.com/office/officeart/2005/8/layout/vList2"/>
    <dgm:cxn modelId="{B138D939-66FF-A440-86EF-CB653C3E48F8}" type="presOf" srcId="{C7A60032-E257-9646-89DB-F9BEB814CAD7}" destId="{20850ACE-6B37-6A49-BB37-080E364D5B88}" srcOrd="0" destOrd="1" presId="urn:microsoft.com/office/officeart/2005/8/layout/vList2"/>
    <dgm:cxn modelId="{B3D79CFB-B08E-BA47-AC16-F5866550623F}" type="presParOf" srcId="{758DFF9E-93FB-F34E-B0AE-76C3E7A5C647}" destId="{381D8A1E-0C29-5140-B667-A94EEB381E1F}" srcOrd="0" destOrd="0" presId="urn:microsoft.com/office/officeart/2005/8/layout/vList2"/>
    <dgm:cxn modelId="{682B724E-933D-D746-899C-ED6FD960EB5E}" type="presParOf" srcId="{758DFF9E-93FB-F34E-B0AE-76C3E7A5C647}" destId="{1CF36572-8665-1B48-A5F2-496DA9A9FD0B}" srcOrd="1" destOrd="0" presId="urn:microsoft.com/office/officeart/2005/8/layout/vList2"/>
    <dgm:cxn modelId="{54A99C36-DD05-7441-8F78-4CA70B0B0A04}" type="presParOf" srcId="{758DFF9E-93FB-F34E-B0AE-76C3E7A5C647}" destId="{C0A48DCA-F767-6342-80A9-2EB8CBF1BE70}" srcOrd="2" destOrd="0" presId="urn:microsoft.com/office/officeart/2005/8/layout/vList2"/>
    <dgm:cxn modelId="{2AD50312-A258-1C48-B880-26C67FED3BE4}" type="presParOf" srcId="{758DFF9E-93FB-F34E-B0AE-76C3E7A5C647}" destId="{20850ACE-6B37-6A49-BB37-080E364D5B88}" srcOrd="3" destOrd="0" presId="urn:microsoft.com/office/officeart/2005/8/layout/vList2"/>
    <dgm:cxn modelId="{61231781-4866-9E44-A615-365C84CB8696}" type="presParOf" srcId="{758DFF9E-93FB-F34E-B0AE-76C3E7A5C647}" destId="{762F1F02-6083-B346-AA4A-ACC93F72F304}" srcOrd="4" destOrd="0" presId="urn:microsoft.com/office/officeart/2005/8/layout/vList2"/>
    <dgm:cxn modelId="{78CF8980-1256-2640-8288-E585A72A7A9E}" type="presParOf" srcId="{758DFF9E-93FB-F34E-B0AE-76C3E7A5C647}" destId="{13080CE3-4EB1-4E4C-B925-FAF3DB8FABF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3F6C9-EE01-5643-96FD-1CAD5DA4AF73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93946B-E44B-8545-9222-5EEB9EDEEE8D}">
      <dgm:prSet phldrT="[Text]"/>
      <dgm:spPr/>
      <dgm:t>
        <a:bodyPr/>
        <a:lstStyle/>
        <a:p>
          <a:r>
            <a:rPr lang="en-US" dirty="0" err="1" smtClean="0"/>
            <a:t>Penggunaan</a:t>
          </a:r>
          <a:r>
            <a:rPr lang="en-US" dirty="0" smtClean="0"/>
            <a:t> </a:t>
          </a:r>
          <a:r>
            <a:rPr lang="en-US" dirty="0" err="1" smtClean="0"/>
            <a:t>Alat</a:t>
          </a:r>
          <a:r>
            <a:rPr lang="en-US" dirty="0" smtClean="0"/>
            <a:t> Telekomunikasi/ </a:t>
          </a:r>
          <a:r>
            <a:rPr lang="en-US" dirty="0" err="1" smtClean="0"/>
            <a:t>Teknologi</a:t>
          </a:r>
          <a:endParaRPr lang="en-US" dirty="0"/>
        </a:p>
      </dgm:t>
    </dgm:pt>
    <dgm:pt modelId="{C2C7A797-338E-B44D-B416-06E6FF731A07}" type="parTrans" cxnId="{C0003469-05DF-2B42-BD5F-01E81723BE3A}">
      <dgm:prSet/>
      <dgm:spPr/>
      <dgm:t>
        <a:bodyPr/>
        <a:lstStyle/>
        <a:p>
          <a:endParaRPr lang="en-US"/>
        </a:p>
      </dgm:t>
    </dgm:pt>
    <dgm:pt modelId="{1B55E2E7-5E09-594C-90AA-44263D0D7863}" type="sibTrans" cxnId="{C0003469-05DF-2B42-BD5F-01E81723BE3A}">
      <dgm:prSet/>
      <dgm:spPr/>
      <dgm:t>
        <a:bodyPr/>
        <a:lstStyle/>
        <a:p>
          <a:endParaRPr lang="en-US"/>
        </a:p>
      </dgm:t>
    </dgm:pt>
    <dgm:pt modelId="{E6A5B4F6-93D0-EE4B-9446-368F65CC07A2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smtClean="0"/>
            <a:t>Dilarang </a:t>
          </a:r>
          <a:r>
            <a:rPr lang="en-US" dirty="0" err="1" smtClean="0"/>
            <a:t>menggunakan</a:t>
          </a:r>
          <a:r>
            <a:rPr lang="en-US" dirty="0" smtClean="0"/>
            <a:t> HP/ Tablet/ Laptop </a:t>
          </a:r>
          <a:r>
            <a:rPr lang="en-US" dirty="0" err="1" smtClean="0"/>
            <a:t>kecuali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kesepakatan</a:t>
          </a:r>
          <a:r>
            <a:rPr lang="en-US" dirty="0" smtClean="0"/>
            <a:t> </a:t>
          </a:r>
          <a:r>
            <a:rPr lang="en-US" dirty="0" err="1" smtClean="0"/>
            <a:t>kelas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dosen</a:t>
          </a:r>
          <a:endParaRPr lang="en-US" dirty="0"/>
        </a:p>
      </dgm:t>
    </dgm:pt>
    <dgm:pt modelId="{C7EB76B2-708C-6941-80F5-2125954C8BF2}" type="parTrans" cxnId="{CC178143-D2CF-2F48-9B3D-8DD5DC87DD04}">
      <dgm:prSet/>
      <dgm:spPr/>
      <dgm:t>
        <a:bodyPr/>
        <a:lstStyle/>
        <a:p>
          <a:endParaRPr lang="en-US"/>
        </a:p>
      </dgm:t>
    </dgm:pt>
    <dgm:pt modelId="{2E95F6DF-A2D5-9044-BE87-33C59C4EA60A}" type="sibTrans" cxnId="{CC178143-D2CF-2F48-9B3D-8DD5DC87DD04}">
      <dgm:prSet/>
      <dgm:spPr/>
      <dgm:t>
        <a:bodyPr/>
        <a:lstStyle/>
        <a:p>
          <a:endParaRPr lang="en-US"/>
        </a:p>
      </dgm:t>
    </dgm:pt>
    <dgm:pt modelId="{2A4048FF-9774-F745-9EAB-D63F18445783}">
      <dgm:prSet phldrT="[Text]"/>
      <dgm:spPr/>
      <dgm:t>
        <a:bodyPr/>
        <a:lstStyle/>
        <a:p>
          <a:r>
            <a:rPr lang="en-US" dirty="0" err="1" smtClean="0"/>
            <a:t>Disiplin</a:t>
          </a:r>
          <a:r>
            <a:rPr lang="en-US" dirty="0" smtClean="0"/>
            <a:t> </a:t>
          </a:r>
          <a:r>
            <a:rPr lang="en-US" dirty="0" err="1" smtClean="0"/>
            <a:t>Waktu</a:t>
          </a:r>
          <a:endParaRPr lang="en-US" dirty="0"/>
        </a:p>
      </dgm:t>
    </dgm:pt>
    <dgm:pt modelId="{DCF81E5C-16BD-3442-84DB-3C72B7BEEE3E}" type="parTrans" cxnId="{0FF01E20-B03B-B746-A687-DA1C8F9B0787}">
      <dgm:prSet/>
      <dgm:spPr/>
      <dgm:t>
        <a:bodyPr/>
        <a:lstStyle/>
        <a:p>
          <a:endParaRPr lang="en-US"/>
        </a:p>
      </dgm:t>
    </dgm:pt>
    <dgm:pt modelId="{24326C4C-866C-E44F-8F67-EDB06B45C9E3}" type="sibTrans" cxnId="{0FF01E20-B03B-B746-A687-DA1C8F9B0787}">
      <dgm:prSet/>
      <dgm:spPr/>
      <dgm:t>
        <a:bodyPr/>
        <a:lstStyle/>
        <a:p>
          <a:endParaRPr lang="en-US"/>
        </a:p>
      </dgm:t>
    </dgm:pt>
    <dgm:pt modelId="{C024A1AD-8618-3247-9E2B-76C8247A1B18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 smtClean="0"/>
            <a:t>Toleransi</a:t>
          </a:r>
          <a:r>
            <a:rPr lang="en-US" dirty="0" smtClean="0"/>
            <a:t> </a:t>
          </a:r>
          <a:r>
            <a:rPr lang="en-US" dirty="0" err="1" smtClean="0"/>
            <a:t>keterlambatan</a:t>
          </a:r>
          <a:r>
            <a:rPr lang="en-US" dirty="0" smtClean="0"/>
            <a:t> 15 </a:t>
          </a:r>
          <a:r>
            <a:rPr lang="en-US" dirty="0" err="1" smtClean="0"/>
            <a:t>menit</a:t>
          </a:r>
          <a:endParaRPr lang="en-US" dirty="0"/>
        </a:p>
      </dgm:t>
    </dgm:pt>
    <dgm:pt modelId="{D072DA62-22BC-C54E-B1ED-1F0FB630C5C5}" type="parTrans" cxnId="{4188A5ED-6E78-EC45-A39E-74FB6D27182C}">
      <dgm:prSet/>
      <dgm:spPr/>
      <dgm:t>
        <a:bodyPr/>
        <a:lstStyle/>
        <a:p>
          <a:endParaRPr lang="en-US"/>
        </a:p>
      </dgm:t>
    </dgm:pt>
    <dgm:pt modelId="{4BE5D1D9-9055-A542-8F1E-5259BFDB9A68}" type="sibTrans" cxnId="{4188A5ED-6E78-EC45-A39E-74FB6D27182C}">
      <dgm:prSet/>
      <dgm:spPr/>
      <dgm:t>
        <a:bodyPr/>
        <a:lstStyle/>
        <a:p>
          <a:endParaRPr lang="en-US"/>
        </a:p>
      </dgm:t>
    </dgm:pt>
    <dgm:pt modelId="{C7A60032-E257-9646-89DB-F9BEB814CAD7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 smtClean="0"/>
            <a:t>Datang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15 </a:t>
          </a:r>
          <a:r>
            <a:rPr lang="en-US" dirty="0" err="1" smtClean="0"/>
            <a:t>menit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diizinkan</a:t>
          </a:r>
          <a:r>
            <a:rPr lang="en-US" dirty="0" smtClean="0"/>
            <a:t> </a:t>
          </a:r>
          <a:r>
            <a:rPr lang="en-US" dirty="0" err="1" smtClean="0"/>
            <a:t>masuk</a:t>
          </a:r>
          <a:r>
            <a:rPr lang="en-US" dirty="0" smtClean="0"/>
            <a:t> </a:t>
          </a:r>
          <a:r>
            <a:rPr lang="en-US" dirty="0" err="1" smtClean="0"/>
            <a:t>kelas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absen</a:t>
          </a:r>
          <a:r>
            <a:rPr lang="en-US" dirty="0" smtClean="0"/>
            <a:t> (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sisfo</a:t>
          </a:r>
          <a:r>
            <a:rPr lang="en-US" dirty="0" smtClean="0"/>
            <a:t> </a:t>
          </a:r>
          <a:r>
            <a:rPr lang="en-US" dirty="0" err="1" smtClean="0"/>
            <a:t>mata</a:t>
          </a:r>
          <a:r>
            <a:rPr lang="en-US" dirty="0" smtClean="0"/>
            <a:t> </a:t>
          </a:r>
          <a:r>
            <a:rPr lang="en-US" dirty="0" err="1" smtClean="0"/>
            <a:t>kuliah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)</a:t>
          </a:r>
          <a:endParaRPr lang="en-US" dirty="0"/>
        </a:p>
      </dgm:t>
    </dgm:pt>
    <dgm:pt modelId="{0E66E4BC-E682-634F-926E-199CA57E5ECE}" type="parTrans" cxnId="{BBF20570-4320-044E-9B32-5F82F520B937}">
      <dgm:prSet/>
      <dgm:spPr/>
      <dgm:t>
        <a:bodyPr/>
        <a:lstStyle/>
        <a:p>
          <a:endParaRPr lang="en-US"/>
        </a:p>
      </dgm:t>
    </dgm:pt>
    <dgm:pt modelId="{98056B30-33B5-E248-B36F-5B32A628C501}" type="sibTrans" cxnId="{BBF20570-4320-044E-9B32-5F82F520B937}">
      <dgm:prSet/>
      <dgm:spPr/>
      <dgm:t>
        <a:bodyPr/>
        <a:lstStyle/>
        <a:p>
          <a:endParaRPr lang="en-US"/>
        </a:p>
      </dgm:t>
    </dgm:pt>
    <dgm:pt modelId="{FFF571A5-4953-BA49-97A7-E069A0B4CA68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 smtClean="0"/>
            <a:t>Meninggalkan</a:t>
          </a:r>
          <a:r>
            <a:rPr lang="en-US" dirty="0" smtClean="0"/>
            <a:t> </a:t>
          </a:r>
          <a:r>
            <a:rPr lang="en-US" dirty="0" err="1" smtClean="0"/>
            <a:t>kelas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tengah</a:t>
          </a:r>
          <a:r>
            <a:rPr lang="en-US" dirty="0" smtClean="0"/>
            <a:t> </a:t>
          </a:r>
          <a:r>
            <a:rPr lang="en-US" dirty="0" err="1" smtClean="0"/>
            <a:t>perkuliahan</a:t>
          </a:r>
          <a:r>
            <a:rPr lang="en-US" dirty="0" smtClean="0"/>
            <a:t> </a:t>
          </a:r>
          <a:r>
            <a:rPr lang="en-US" dirty="0" err="1" smtClean="0"/>
            <a:t>maksimal</a:t>
          </a:r>
          <a:r>
            <a:rPr lang="en-US" dirty="0" smtClean="0"/>
            <a:t> 10 </a:t>
          </a:r>
          <a:r>
            <a:rPr lang="en-US" dirty="0" err="1" smtClean="0"/>
            <a:t>menit</a:t>
          </a:r>
          <a:r>
            <a:rPr lang="en-US" dirty="0" smtClean="0"/>
            <a:t>,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itu</a:t>
          </a:r>
          <a:r>
            <a:rPr lang="en-US" dirty="0" smtClean="0"/>
            <a:t> </a:t>
          </a:r>
          <a:r>
            <a:rPr lang="en-US" dirty="0" err="1" smtClean="0"/>
            <a:t>presensi</a:t>
          </a:r>
          <a:r>
            <a:rPr lang="en-US" dirty="0" smtClean="0"/>
            <a:t> </a:t>
          </a:r>
          <a:r>
            <a:rPr lang="en-US" dirty="0" err="1" smtClean="0"/>
            <a:t>hari</a:t>
          </a:r>
          <a:r>
            <a:rPr lang="en-US" dirty="0" smtClean="0"/>
            <a:t> </a:t>
          </a:r>
          <a:r>
            <a:rPr lang="en-US" dirty="0" err="1" smtClean="0"/>
            <a:t>itu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dibatalkan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dosen</a:t>
          </a:r>
          <a:endParaRPr lang="en-US" dirty="0"/>
        </a:p>
      </dgm:t>
    </dgm:pt>
    <dgm:pt modelId="{7978D39F-BD68-6942-83B5-64D62FAAEDFA}" type="parTrans" cxnId="{4871A007-0018-F84A-94F5-0B14192BBB17}">
      <dgm:prSet/>
      <dgm:spPr/>
      <dgm:t>
        <a:bodyPr/>
        <a:lstStyle/>
        <a:p>
          <a:endParaRPr lang="en-US"/>
        </a:p>
      </dgm:t>
    </dgm:pt>
    <dgm:pt modelId="{D09541CD-E92D-1D44-AA01-414387E817D9}" type="sibTrans" cxnId="{4871A007-0018-F84A-94F5-0B14192BBB17}">
      <dgm:prSet/>
      <dgm:spPr/>
      <dgm:t>
        <a:bodyPr/>
        <a:lstStyle/>
        <a:p>
          <a:endParaRPr lang="en-US"/>
        </a:p>
      </dgm:t>
    </dgm:pt>
    <dgm:pt modelId="{E26F6122-F268-C146-89B3-F2933A7FDCFF}">
      <dgm:prSet phldrT="[Text]"/>
      <dgm:spPr/>
      <dgm:t>
        <a:bodyPr/>
        <a:lstStyle/>
        <a:p>
          <a:r>
            <a:rPr lang="en-US" dirty="0" err="1" smtClean="0"/>
            <a:t>Pengumpulan</a:t>
          </a:r>
          <a:r>
            <a:rPr lang="en-US" dirty="0" smtClean="0"/>
            <a:t> </a:t>
          </a:r>
          <a:r>
            <a:rPr lang="en-US" dirty="0" err="1" smtClean="0"/>
            <a:t>Tugas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Nilai</a:t>
          </a:r>
          <a:endParaRPr lang="en-US" dirty="0"/>
        </a:p>
      </dgm:t>
    </dgm:pt>
    <dgm:pt modelId="{AF4DF929-95B1-7D40-8281-119A819C8FA6}" type="parTrans" cxnId="{5A24C3EC-DBA2-0142-8A60-AF2541BC7486}">
      <dgm:prSet/>
      <dgm:spPr/>
      <dgm:t>
        <a:bodyPr/>
        <a:lstStyle/>
        <a:p>
          <a:endParaRPr lang="en-US"/>
        </a:p>
      </dgm:t>
    </dgm:pt>
    <dgm:pt modelId="{61A76544-FDC8-7C42-9DE3-5D05E173C129}" type="sibTrans" cxnId="{5A24C3EC-DBA2-0142-8A60-AF2541BC7486}">
      <dgm:prSet/>
      <dgm:spPr/>
      <dgm:t>
        <a:bodyPr/>
        <a:lstStyle/>
        <a:p>
          <a:endParaRPr lang="en-US"/>
        </a:p>
      </dgm:t>
    </dgm:pt>
    <dgm:pt modelId="{738EA478-3DBF-6E41-BE7F-A850EE403ED1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id-ID" dirty="0" smtClean="0"/>
            <a:t>Lebih dari jam yang ditentukan pengurangan 25% dari nilai</a:t>
          </a:r>
          <a:endParaRPr lang="en-US" dirty="0"/>
        </a:p>
      </dgm:t>
    </dgm:pt>
    <dgm:pt modelId="{114DA5DD-3941-F542-80D0-DE84324D0A01}" type="parTrans" cxnId="{60043E8A-020E-5843-9F9C-465E0FD73948}">
      <dgm:prSet/>
      <dgm:spPr/>
      <dgm:t>
        <a:bodyPr/>
        <a:lstStyle/>
        <a:p>
          <a:endParaRPr lang="en-US"/>
        </a:p>
      </dgm:t>
    </dgm:pt>
    <dgm:pt modelId="{09FB1A89-C214-2F4F-991A-D69CB180413E}" type="sibTrans" cxnId="{60043E8A-020E-5843-9F9C-465E0FD73948}">
      <dgm:prSet/>
      <dgm:spPr/>
      <dgm:t>
        <a:bodyPr/>
        <a:lstStyle/>
        <a:p>
          <a:endParaRPr lang="en-US"/>
        </a:p>
      </dgm:t>
    </dgm:pt>
    <dgm:pt modelId="{95320716-EF80-C44D-83BF-2B04703A527D}">
      <dgm:prSet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id-ID" dirty="0" smtClean="0"/>
            <a:t>Lebih 1 hari pengurangan 50% dari nilai</a:t>
          </a:r>
          <a:endParaRPr lang="en-US" dirty="0"/>
        </a:p>
      </dgm:t>
    </dgm:pt>
    <dgm:pt modelId="{D1B5E421-5542-5049-9B7D-6B511588DB3C}" type="parTrans" cxnId="{F234932A-745A-7A40-90F8-D34C099952F8}">
      <dgm:prSet/>
      <dgm:spPr/>
      <dgm:t>
        <a:bodyPr/>
        <a:lstStyle/>
        <a:p>
          <a:endParaRPr lang="en-US"/>
        </a:p>
      </dgm:t>
    </dgm:pt>
    <dgm:pt modelId="{1C6C158A-DFF8-844E-B7FE-4542B2E477C2}" type="sibTrans" cxnId="{F234932A-745A-7A40-90F8-D34C099952F8}">
      <dgm:prSet/>
      <dgm:spPr/>
      <dgm:t>
        <a:bodyPr/>
        <a:lstStyle/>
        <a:p>
          <a:endParaRPr lang="en-US"/>
        </a:p>
      </dgm:t>
    </dgm:pt>
    <dgm:pt modelId="{0D511F15-E04F-4446-BB27-3C760BC49826}">
      <dgm:prSet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id-ID" dirty="0" smtClean="0"/>
            <a:t>Lewat 2 hari pengurangan 100% dari nilai</a:t>
          </a:r>
          <a:endParaRPr lang="en-US" dirty="0"/>
        </a:p>
      </dgm:t>
    </dgm:pt>
    <dgm:pt modelId="{466902F5-E4C9-904C-B25B-A0853EFFC923}" type="parTrans" cxnId="{955D4AF8-13B2-E749-8041-91899F7F6490}">
      <dgm:prSet/>
      <dgm:spPr/>
      <dgm:t>
        <a:bodyPr/>
        <a:lstStyle/>
        <a:p>
          <a:endParaRPr lang="en-US"/>
        </a:p>
      </dgm:t>
    </dgm:pt>
    <dgm:pt modelId="{9C94276F-417E-264E-BE21-5FA83C82C6B7}" type="sibTrans" cxnId="{955D4AF8-13B2-E749-8041-91899F7F6490}">
      <dgm:prSet/>
      <dgm:spPr/>
      <dgm:t>
        <a:bodyPr/>
        <a:lstStyle/>
        <a:p>
          <a:endParaRPr lang="en-US"/>
        </a:p>
      </dgm:t>
    </dgm:pt>
    <dgm:pt modelId="{758DFF9E-93FB-F34E-B0AE-76C3E7A5C647}" type="pres">
      <dgm:prSet presAssocID="{7F63F6C9-EE01-5643-96FD-1CAD5DA4AF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1D8A1E-0C29-5140-B667-A94EEB381E1F}" type="pres">
      <dgm:prSet presAssocID="{4693946B-E44B-8545-9222-5EEB9EDEEE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36572-8665-1B48-A5F2-496DA9A9FD0B}" type="pres">
      <dgm:prSet presAssocID="{4693946B-E44B-8545-9222-5EEB9EDEEE8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48DCA-F767-6342-80A9-2EB8CBF1BE70}" type="pres">
      <dgm:prSet presAssocID="{2A4048FF-9774-F745-9EAB-D63F184457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50ACE-6B37-6A49-BB37-080E364D5B88}" type="pres">
      <dgm:prSet presAssocID="{2A4048FF-9774-F745-9EAB-D63F1844578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F5391-0418-5E42-96EC-CFD4D8447A87}" type="pres">
      <dgm:prSet presAssocID="{E26F6122-F268-C146-89B3-F2933A7FDCF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E1F04-0B6A-0145-B018-934FDBFEAAD4}" type="pres">
      <dgm:prSet presAssocID="{E26F6122-F268-C146-89B3-F2933A7FDCF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561F63-3F36-2C4F-B40E-77B4B4EB36E1}" type="presOf" srcId="{2A4048FF-9774-F745-9EAB-D63F18445783}" destId="{C0A48DCA-F767-6342-80A9-2EB8CBF1BE70}" srcOrd="0" destOrd="0" presId="urn:microsoft.com/office/officeart/2005/8/layout/vList2"/>
    <dgm:cxn modelId="{955D4AF8-13B2-E749-8041-91899F7F6490}" srcId="{E26F6122-F268-C146-89B3-F2933A7FDCFF}" destId="{0D511F15-E04F-4446-BB27-3C760BC49826}" srcOrd="2" destOrd="0" parTransId="{466902F5-E4C9-904C-B25B-A0853EFFC923}" sibTransId="{9C94276F-417E-264E-BE21-5FA83C82C6B7}"/>
    <dgm:cxn modelId="{4188A5ED-6E78-EC45-A39E-74FB6D27182C}" srcId="{2A4048FF-9774-F745-9EAB-D63F18445783}" destId="{C024A1AD-8618-3247-9E2B-76C8247A1B18}" srcOrd="0" destOrd="0" parTransId="{D072DA62-22BC-C54E-B1ED-1F0FB630C5C5}" sibTransId="{4BE5D1D9-9055-A542-8F1E-5259BFDB9A68}"/>
    <dgm:cxn modelId="{F234932A-745A-7A40-90F8-D34C099952F8}" srcId="{E26F6122-F268-C146-89B3-F2933A7FDCFF}" destId="{95320716-EF80-C44D-83BF-2B04703A527D}" srcOrd="1" destOrd="0" parTransId="{D1B5E421-5542-5049-9B7D-6B511588DB3C}" sibTransId="{1C6C158A-DFF8-844E-B7FE-4542B2E477C2}"/>
    <dgm:cxn modelId="{C0003469-05DF-2B42-BD5F-01E81723BE3A}" srcId="{7F63F6C9-EE01-5643-96FD-1CAD5DA4AF73}" destId="{4693946B-E44B-8545-9222-5EEB9EDEEE8D}" srcOrd="0" destOrd="0" parTransId="{C2C7A797-338E-B44D-B416-06E6FF731A07}" sibTransId="{1B55E2E7-5E09-594C-90AA-44263D0D7863}"/>
    <dgm:cxn modelId="{BBF20570-4320-044E-9B32-5F82F520B937}" srcId="{2A4048FF-9774-F745-9EAB-D63F18445783}" destId="{C7A60032-E257-9646-89DB-F9BEB814CAD7}" srcOrd="1" destOrd="0" parTransId="{0E66E4BC-E682-634F-926E-199CA57E5ECE}" sibTransId="{98056B30-33B5-E248-B36F-5B32A628C501}"/>
    <dgm:cxn modelId="{A5599681-E32E-A74C-BF85-30161C2FBE3C}" type="presOf" srcId="{C7A60032-E257-9646-89DB-F9BEB814CAD7}" destId="{20850ACE-6B37-6A49-BB37-080E364D5B88}" srcOrd="0" destOrd="1" presId="urn:microsoft.com/office/officeart/2005/8/layout/vList2"/>
    <dgm:cxn modelId="{5A24C3EC-DBA2-0142-8A60-AF2541BC7486}" srcId="{7F63F6C9-EE01-5643-96FD-1CAD5DA4AF73}" destId="{E26F6122-F268-C146-89B3-F2933A7FDCFF}" srcOrd="2" destOrd="0" parTransId="{AF4DF929-95B1-7D40-8281-119A819C8FA6}" sibTransId="{61A76544-FDC8-7C42-9DE3-5D05E173C129}"/>
    <dgm:cxn modelId="{00BEC290-7833-B947-A279-9451C9FF3FE4}" type="presOf" srcId="{0D511F15-E04F-4446-BB27-3C760BC49826}" destId="{CFFE1F04-0B6A-0145-B018-934FDBFEAAD4}" srcOrd="0" destOrd="2" presId="urn:microsoft.com/office/officeart/2005/8/layout/vList2"/>
    <dgm:cxn modelId="{0FF01E20-B03B-B746-A687-DA1C8F9B0787}" srcId="{7F63F6C9-EE01-5643-96FD-1CAD5DA4AF73}" destId="{2A4048FF-9774-F745-9EAB-D63F18445783}" srcOrd="1" destOrd="0" parTransId="{DCF81E5C-16BD-3442-84DB-3C72B7BEEE3E}" sibTransId="{24326C4C-866C-E44F-8F67-EDB06B45C9E3}"/>
    <dgm:cxn modelId="{35934D13-0C91-2B45-8ACD-9EC8AC4BF5C4}" type="presOf" srcId="{E26F6122-F268-C146-89B3-F2933A7FDCFF}" destId="{E41F5391-0418-5E42-96EC-CFD4D8447A87}" srcOrd="0" destOrd="0" presId="urn:microsoft.com/office/officeart/2005/8/layout/vList2"/>
    <dgm:cxn modelId="{833EBF1D-E34F-394E-A514-7F8511EE8C78}" type="presOf" srcId="{95320716-EF80-C44D-83BF-2B04703A527D}" destId="{CFFE1F04-0B6A-0145-B018-934FDBFEAAD4}" srcOrd="0" destOrd="1" presId="urn:microsoft.com/office/officeart/2005/8/layout/vList2"/>
    <dgm:cxn modelId="{104A6818-93DF-B249-9EF5-05F457D6657F}" type="presOf" srcId="{E6A5B4F6-93D0-EE4B-9446-368F65CC07A2}" destId="{1CF36572-8665-1B48-A5F2-496DA9A9FD0B}" srcOrd="0" destOrd="0" presId="urn:microsoft.com/office/officeart/2005/8/layout/vList2"/>
    <dgm:cxn modelId="{7044749E-1976-964B-8535-F59B33DED3B6}" type="presOf" srcId="{738EA478-3DBF-6E41-BE7F-A850EE403ED1}" destId="{CFFE1F04-0B6A-0145-B018-934FDBFEAAD4}" srcOrd="0" destOrd="0" presId="urn:microsoft.com/office/officeart/2005/8/layout/vList2"/>
    <dgm:cxn modelId="{60043E8A-020E-5843-9F9C-465E0FD73948}" srcId="{E26F6122-F268-C146-89B3-F2933A7FDCFF}" destId="{738EA478-3DBF-6E41-BE7F-A850EE403ED1}" srcOrd="0" destOrd="0" parTransId="{114DA5DD-3941-F542-80D0-DE84324D0A01}" sibTransId="{09FB1A89-C214-2F4F-991A-D69CB180413E}"/>
    <dgm:cxn modelId="{430C6025-5D32-BF40-9DEE-5380B5A5FF73}" type="presOf" srcId="{7F63F6C9-EE01-5643-96FD-1CAD5DA4AF73}" destId="{758DFF9E-93FB-F34E-B0AE-76C3E7A5C647}" srcOrd="0" destOrd="0" presId="urn:microsoft.com/office/officeart/2005/8/layout/vList2"/>
    <dgm:cxn modelId="{F82FB866-2A11-7343-A336-18616CCD3416}" type="presOf" srcId="{C024A1AD-8618-3247-9E2B-76C8247A1B18}" destId="{20850ACE-6B37-6A49-BB37-080E364D5B88}" srcOrd="0" destOrd="0" presId="urn:microsoft.com/office/officeart/2005/8/layout/vList2"/>
    <dgm:cxn modelId="{CC178143-D2CF-2F48-9B3D-8DD5DC87DD04}" srcId="{4693946B-E44B-8545-9222-5EEB9EDEEE8D}" destId="{E6A5B4F6-93D0-EE4B-9446-368F65CC07A2}" srcOrd="0" destOrd="0" parTransId="{C7EB76B2-708C-6941-80F5-2125954C8BF2}" sibTransId="{2E95F6DF-A2D5-9044-BE87-33C59C4EA60A}"/>
    <dgm:cxn modelId="{A8973837-A76B-364E-B8C2-9D22B9D6BF89}" type="presOf" srcId="{FFF571A5-4953-BA49-97A7-E069A0B4CA68}" destId="{20850ACE-6B37-6A49-BB37-080E364D5B88}" srcOrd="0" destOrd="2" presId="urn:microsoft.com/office/officeart/2005/8/layout/vList2"/>
    <dgm:cxn modelId="{73DC5E3D-07F2-FA48-AF94-BEE0FDFFEA09}" type="presOf" srcId="{4693946B-E44B-8545-9222-5EEB9EDEEE8D}" destId="{381D8A1E-0C29-5140-B667-A94EEB381E1F}" srcOrd="0" destOrd="0" presId="urn:microsoft.com/office/officeart/2005/8/layout/vList2"/>
    <dgm:cxn modelId="{4871A007-0018-F84A-94F5-0B14192BBB17}" srcId="{2A4048FF-9774-F745-9EAB-D63F18445783}" destId="{FFF571A5-4953-BA49-97A7-E069A0B4CA68}" srcOrd="2" destOrd="0" parTransId="{7978D39F-BD68-6942-83B5-64D62FAAEDFA}" sibTransId="{D09541CD-E92D-1D44-AA01-414387E817D9}"/>
    <dgm:cxn modelId="{8D5CD5FF-326B-454F-9F22-C77D3D3FA295}" type="presParOf" srcId="{758DFF9E-93FB-F34E-B0AE-76C3E7A5C647}" destId="{381D8A1E-0C29-5140-B667-A94EEB381E1F}" srcOrd="0" destOrd="0" presId="urn:microsoft.com/office/officeart/2005/8/layout/vList2"/>
    <dgm:cxn modelId="{514C96DC-7BEA-644C-A81F-040B52E741E7}" type="presParOf" srcId="{758DFF9E-93FB-F34E-B0AE-76C3E7A5C647}" destId="{1CF36572-8665-1B48-A5F2-496DA9A9FD0B}" srcOrd="1" destOrd="0" presId="urn:microsoft.com/office/officeart/2005/8/layout/vList2"/>
    <dgm:cxn modelId="{D7E03919-BF63-5944-A7E3-5F0014E6FD78}" type="presParOf" srcId="{758DFF9E-93FB-F34E-B0AE-76C3E7A5C647}" destId="{C0A48DCA-F767-6342-80A9-2EB8CBF1BE70}" srcOrd="2" destOrd="0" presId="urn:microsoft.com/office/officeart/2005/8/layout/vList2"/>
    <dgm:cxn modelId="{4A051A67-C8AF-B847-846E-7C92F20DA150}" type="presParOf" srcId="{758DFF9E-93FB-F34E-B0AE-76C3E7A5C647}" destId="{20850ACE-6B37-6A49-BB37-080E364D5B88}" srcOrd="3" destOrd="0" presId="urn:microsoft.com/office/officeart/2005/8/layout/vList2"/>
    <dgm:cxn modelId="{D1204682-16EE-AC41-8D13-29A034C482F8}" type="presParOf" srcId="{758DFF9E-93FB-F34E-B0AE-76C3E7A5C647}" destId="{E41F5391-0418-5E42-96EC-CFD4D8447A87}" srcOrd="4" destOrd="0" presId="urn:microsoft.com/office/officeart/2005/8/layout/vList2"/>
    <dgm:cxn modelId="{51D0ACE9-5F69-ED47-BA9E-A1DFEEEDF0F3}" type="presParOf" srcId="{758DFF9E-93FB-F34E-B0AE-76C3E7A5C647}" destId="{CFFE1F04-0B6A-0145-B018-934FDBFEAAD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C862A-7CA7-324E-832D-850295387A3D}" type="doc">
      <dgm:prSet loTypeId="urn:microsoft.com/office/officeart/2005/8/layout/hProcess9" loCatId="process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9C4938-D63A-0449-A3A8-E118C48F1D75}">
      <dgm:prSet phldrT="[Text]"/>
      <dgm:spPr/>
      <dgm:t>
        <a:bodyPr/>
        <a:lstStyle/>
        <a:p>
          <a:r>
            <a:rPr lang="id-ID" b="0" dirty="0" smtClean="0">
              <a:solidFill>
                <a:schemeClr val="tx1"/>
              </a:solidFill>
            </a:rPr>
            <a:t>Teguran </a:t>
          </a:r>
          <a:r>
            <a:rPr lang="id-ID" b="1" dirty="0" smtClean="0">
              <a:solidFill>
                <a:schemeClr val="tx1"/>
              </a:solidFill>
            </a:rPr>
            <a:t>pertama</a:t>
          </a:r>
          <a:r>
            <a:rPr lang="id-ID" b="0" dirty="0" smtClean="0">
              <a:solidFill>
                <a:schemeClr val="tx1"/>
              </a:solidFill>
            </a:rPr>
            <a:t> lisan</a:t>
          </a:r>
          <a:endParaRPr lang="en-US" b="0" dirty="0">
            <a:solidFill>
              <a:schemeClr val="tx1"/>
            </a:solidFill>
          </a:endParaRPr>
        </a:p>
      </dgm:t>
    </dgm:pt>
    <dgm:pt modelId="{5E88E94D-7883-CB49-B22A-F495D377C01F}" type="parTrans" cxnId="{76AA5FCF-601E-164B-AF97-193B5676C9C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90E10870-0C13-7D4B-945D-FB96B0E30F5A}" type="sibTrans" cxnId="{76AA5FCF-601E-164B-AF97-193B5676C9C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E23F9531-F04E-FB42-931E-4C42A09EB06D}">
      <dgm:prSet/>
      <dgm:spPr/>
      <dgm:t>
        <a:bodyPr/>
        <a:lstStyle/>
        <a:p>
          <a:r>
            <a:rPr lang="id-ID" b="0" dirty="0" smtClean="0">
              <a:solidFill>
                <a:schemeClr val="tx1"/>
              </a:solidFill>
            </a:rPr>
            <a:t>Teguran </a:t>
          </a:r>
          <a:r>
            <a:rPr lang="id-ID" b="1" dirty="0" smtClean="0">
              <a:solidFill>
                <a:schemeClr val="tx1"/>
              </a:solidFill>
            </a:rPr>
            <a:t>kedua</a:t>
          </a:r>
          <a:r>
            <a:rPr lang="id-ID" b="0" dirty="0" smtClean="0">
              <a:solidFill>
                <a:schemeClr val="tx1"/>
              </a:solidFill>
            </a:rPr>
            <a:t> panggil mahasiswa secara pribadi dan mahasiswa tersebut menandatangani surat pernyataan</a:t>
          </a:r>
          <a:endParaRPr lang="en-US" b="0" dirty="0">
            <a:solidFill>
              <a:schemeClr val="tx1"/>
            </a:solidFill>
          </a:endParaRPr>
        </a:p>
      </dgm:t>
    </dgm:pt>
    <dgm:pt modelId="{82F7B609-4164-FE49-B681-44924A9ABBB0}" type="parTrans" cxnId="{7886D613-7975-934B-B2AB-F8C8E3A124F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425D65F-C446-D04A-ABA3-89B62A994F70}" type="sibTrans" cxnId="{7886D613-7975-934B-B2AB-F8C8E3A124F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2E9A5815-A204-CB4D-8DBB-13F88D84EA53}">
      <dgm:prSet/>
      <dgm:spPr/>
      <dgm:t>
        <a:bodyPr/>
        <a:lstStyle/>
        <a:p>
          <a:r>
            <a:rPr lang="id-ID" b="0" dirty="0" smtClean="0">
              <a:solidFill>
                <a:schemeClr val="tx1"/>
              </a:solidFill>
            </a:rPr>
            <a:t>Teguran </a:t>
          </a:r>
          <a:r>
            <a:rPr lang="id-ID" b="1" dirty="0" smtClean="0">
              <a:solidFill>
                <a:schemeClr val="tx1"/>
              </a:solidFill>
            </a:rPr>
            <a:t>ketiga</a:t>
          </a:r>
          <a:r>
            <a:rPr lang="id-ID" b="0" dirty="0" smtClean="0">
              <a:solidFill>
                <a:schemeClr val="tx1"/>
              </a:solidFill>
            </a:rPr>
            <a:t> nilai tugas mandiri 1 dianggap 0</a:t>
          </a:r>
          <a:endParaRPr lang="en-US" b="0" dirty="0">
            <a:solidFill>
              <a:schemeClr val="tx1"/>
            </a:solidFill>
          </a:endParaRPr>
        </a:p>
      </dgm:t>
    </dgm:pt>
    <dgm:pt modelId="{D88C87BE-EE1B-B243-83F7-00ED432BED68}" type="parTrans" cxnId="{03AF3182-855A-E04E-B01F-BD63DA44B112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3ECC823-095C-5F48-875A-7F4BDBA7BF8C}" type="sibTrans" cxnId="{03AF3182-855A-E04E-B01F-BD63DA44B112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8821639-8CA0-5743-811B-B5ACD09A1544}">
      <dgm:prSet/>
      <dgm:spPr/>
      <dgm:t>
        <a:bodyPr/>
        <a:lstStyle/>
        <a:p>
          <a:r>
            <a:rPr lang="id-ID" b="0" dirty="0" smtClean="0">
              <a:solidFill>
                <a:schemeClr val="tx1"/>
              </a:solidFill>
            </a:rPr>
            <a:t>Teguran </a:t>
          </a:r>
          <a:r>
            <a:rPr lang="id-ID" b="1" dirty="0" smtClean="0">
              <a:solidFill>
                <a:schemeClr val="tx1"/>
              </a:solidFill>
            </a:rPr>
            <a:t>keempat</a:t>
          </a:r>
          <a:r>
            <a:rPr lang="id-ID" b="0" dirty="0" smtClean="0">
              <a:solidFill>
                <a:schemeClr val="tx1"/>
              </a:solidFill>
            </a:rPr>
            <a:t> nilai tugas mandiri 1 dan 2 dianggap 0</a:t>
          </a:r>
          <a:endParaRPr lang="en-US" b="0" dirty="0">
            <a:solidFill>
              <a:schemeClr val="tx1"/>
            </a:solidFill>
          </a:endParaRPr>
        </a:p>
      </dgm:t>
    </dgm:pt>
    <dgm:pt modelId="{12BDBA45-0347-F24B-A0C7-96439AB49B13}" type="parTrans" cxnId="{009E5594-4AE2-C342-A675-89065BC5894D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C775FAF-60A4-8545-84BB-48E15B55461E}" type="sibTrans" cxnId="{009E5594-4AE2-C342-A675-89065BC5894D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F26AC286-5D04-604A-A2B6-8F4F3D1F01D4}" type="pres">
      <dgm:prSet presAssocID="{DD5C862A-7CA7-324E-832D-850295387A3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CEEDE0-F018-AC47-8D77-7D09D66756C7}" type="pres">
      <dgm:prSet presAssocID="{DD5C862A-7CA7-324E-832D-850295387A3D}" presName="arrow" presStyleLbl="bgShp" presStyleIdx="0" presStyleCnt="1"/>
      <dgm:spPr/>
    </dgm:pt>
    <dgm:pt modelId="{32562C7C-908D-594C-99A3-1BAEEB5B8564}" type="pres">
      <dgm:prSet presAssocID="{DD5C862A-7CA7-324E-832D-850295387A3D}" presName="linearProcess" presStyleCnt="0"/>
      <dgm:spPr/>
    </dgm:pt>
    <dgm:pt modelId="{B74C8872-C41B-3441-B438-816FC413E44B}" type="pres">
      <dgm:prSet presAssocID="{6C9C4938-D63A-0449-A3A8-E118C48F1D7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B8E0B-0516-7549-A57D-5A4FA68E739B}" type="pres">
      <dgm:prSet presAssocID="{90E10870-0C13-7D4B-945D-FB96B0E30F5A}" presName="sibTrans" presStyleCnt="0"/>
      <dgm:spPr/>
    </dgm:pt>
    <dgm:pt modelId="{A7D51001-1EAD-CB4C-967E-371509EDD6A7}" type="pres">
      <dgm:prSet presAssocID="{E23F9531-F04E-FB42-931E-4C42A09EB06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9E6E0-4F8A-4247-8D65-F630E8700276}" type="pres">
      <dgm:prSet presAssocID="{B425D65F-C446-D04A-ABA3-89B62A994F70}" presName="sibTrans" presStyleCnt="0"/>
      <dgm:spPr/>
    </dgm:pt>
    <dgm:pt modelId="{D3E700B3-A0A1-244E-B4F4-D8F3F8305D01}" type="pres">
      <dgm:prSet presAssocID="{2E9A5815-A204-CB4D-8DBB-13F88D84EA5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C9DC1-241A-314A-9D9B-577B5704BDAF}" type="pres">
      <dgm:prSet presAssocID="{63ECC823-095C-5F48-875A-7F4BDBA7BF8C}" presName="sibTrans" presStyleCnt="0"/>
      <dgm:spPr/>
    </dgm:pt>
    <dgm:pt modelId="{679B92B5-D872-A440-9565-B18F7F0AED23}" type="pres">
      <dgm:prSet presAssocID="{88821639-8CA0-5743-811B-B5ACD09A154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AF3182-855A-E04E-B01F-BD63DA44B112}" srcId="{DD5C862A-7CA7-324E-832D-850295387A3D}" destId="{2E9A5815-A204-CB4D-8DBB-13F88D84EA53}" srcOrd="2" destOrd="0" parTransId="{D88C87BE-EE1B-B243-83F7-00ED432BED68}" sibTransId="{63ECC823-095C-5F48-875A-7F4BDBA7BF8C}"/>
    <dgm:cxn modelId="{7886D613-7975-934B-B2AB-F8C8E3A124F3}" srcId="{DD5C862A-7CA7-324E-832D-850295387A3D}" destId="{E23F9531-F04E-FB42-931E-4C42A09EB06D}" srcOrd="1" destOrd="0" parTransId="{82F7B609-4164-FE49-B681-44924A9ABBB0}" sibTransId="{B425D65F-C446-D04A-ABA3-89B62A994F70}"/>
    <dgm:cxn modelId="{B84F125D-DD5A-874E-B8DE-663D6F66F0BA}" type="presOf" srcId="{DD5C862A-7CA7-324E-832D-850295387A3D}" destId="{F26AC286-5D04-604A-A2B6-8F4F3D1F01D4}" srcOrd="0" destOrd="0" presId="urn:microsoft.com/office/officeart/2005/8/layout/hProcess9"/>
    <dgm:cxn modelId="{35F0CF1C-15DA-ED4F-A9AD-17D846EE44A6}" type="presOf" srcId="{6C9C4938-D63A-0449-A3A8-E118C48F1D75}" destId="{B74C8872-C41B-3441-B438-816FC413E44B}" srcOrd="0" destOrd="0" presId="urn:microsoft.com/office/officeart/2005/8/layout/hProcess9"/>
    <dgm:cxn modelId="{009E5594-4AE2-C342-A675-89065BC5894D}" srcId="{DD5C862A-7CA7-324E-832D-850295387A3D}" destId="{88821639-8CA0-5743-811B-B5ACD09A1544}" srcOrd="3" destOrd="0" parTransId="{12BDBA45-0347-F24B-A0C7-96439AB49B13}" sibTransId="{8C775FAF-60A4-8545-84BB-48E15B55461E}"/>
    <dgm:cxn modelId="{76AA5FCF-601E-164B-AF97-193B5676C9C3}" srcId="{DD5C862A-7CA7-324E-832D-850295387A3D}" destId="{6C9C4938-D63A-0449-A3A8-E118C48F1D75}" srcOrd="0" destOrd="0" parTransId="{5E88E94D-7883-CB49-B22A-F495D377C01F}" sibTransId="{90E10870-0C13-7D4B-945D-FB96B0E30F5A}"/>
    <dgm:cxn modelId="{AF739FBE-0CDC-084D-8697-681A9C410C70}" type="presOf" srcId="{88821639-8CA0-5743-811B-B5ACD09A1544}" destId="{679B92B5-D872-A440-9565-B18F7F0AED23}" srcOrd="0" destOrd="0" presId="urn:microsoft.com/office/officeart/2005/8/layout/hProcess9"/>
    <dgm:cxn modelId="{45B17363-5527-154E-80AD-01DDBDBF60F5}" type="presOf" srcId="{2E9A5815-A204-CB4D-8DBB-13F88D84EA53}" destId="{D3E700B3-A0A1-244E-B4F4-D8F3F8305D01}" srcOrd="0" destOrd="0" presId="urn:microsoft.com/office/officeart/2005/8/layout/hProcess9"/>
    <dgm:cxn modelId="{0D11E110-6D36-B741-B5E6-B6468E421C37}" type="presOf" srcId="{E23F9531-F04E-FB42-931E-4C42A09EB06D}" destId="{A7D51001-1EAD-CB4C-967E-371509EDD6A7}" srcOrd="0" destOrd="0" presId="urn:microsoft.com/office/officeart/2005/8/layout/hProcess9"/>
    <dgm:cxn modelId="{591EDAFF-3965-4F45-A4BE-E34A19F5CB87}" type="presParOf" srcId="{F26AC286-5D04-604A-A2B6-8F4F3D1F01D4}" destId="{37CEEDE0-F018-AC47-8D77-7D09D66756C7}" srcOrd="0" destOrd="0" presId="urn:microsoft.com/office/officeart/2005/8/layout/hProcess9"/>
    <dgm:cxn modelId="{1E47C6B8-B373-F946-903E-CAC36B1065B2}" type="presParOf" srcId="{F26AC286-5D04-604A-A2B6-8F4F3D1F01D4}" destId="{32562C7C-908D-594C-99A3-1BAEEB5B8564}" srcOrd="1" destOrd="0" presId="urn:microsoft.com/office/officeart/2005/8/layout/hProcess9"/>
    <dgm:cxn modelId="{869DD533-218F-5746-9050-3BDA7E498569}" type="presParOf" srcId="{32562C7C-908D-594C-99A3-1BAEEB5B8564}" destId="{B74C8872-C41B-3441-B438-816FC413E44B}" srcOrd="0" destOrd="0" presId="urn:microsoft.com/office/officeart/2005/8/layout/hProcess9"/>
    <dgm:cxn modelId="{C42AD1CB-D683-2A44-BA03-8D61CDDC58E9}" type="presParOf" srcId="{32562C7C-908D-594C-99A3-1BAEEB5B8564}" destId="{998B8E0B-0516-7549-A57D-5A4FA68E739B}" srcOrd="1" destOrd="0" presId="urn:microsoft.com/office/officeart/2005/8/layout/hProcess9"/>
    <dgm:cxn modelId="{9C11FD0C-BF55-9F41-B763-D5713D286BF4}" type="presParOf" srcId="{32562C7C-908D-594C-99A3-1BAEEB5B8564}" destId="{A7D51001-1EAD-CB4C-967E-371509EDD6A7}" srcOrd="2" destOrd="0" presId="urn:microsoft.com/office/officeart/2005/8/layout/hProcess9"/>
    <dgm:cxn modelId="{3DE1C4A2-CBA4-854D-9961-E134A96D5FB3}" type="presParOf" srcId="{32562C7C-908D-594C-99A3-1BAEEB5B8564}" destId="{BBC9E6E0-4F8A-4247-8D65-F630E8700276}" srcOrd="3" destOrd="0" presId="urn:microsoft.com/office/officeart/2005/8/layout/hProcess9"/>
    <dgm:cxn modelId="{D6C0F054-FC59-824C-BCAF-54BC7C81F49C}" type="presParOf" srcId="{32562C7C-908D-594C-99A3-1BAEEB5B8564}" destId="{D3E700B3-A0A1-244E-B4F4-D8F3F8305D01}" srcOrd="4" destOrd="0" presId="urn:microsoft.com/office/officeart/2005/8/layout/hProcess9"/>
    <dgm:cxn modelId="{968C02F4-9337-4D44-8EFB-120B2F4D0609}" type="presParOf" srcId="{32562C7C-908D-594C-99A3-1BAEEB5B8564}" destId="{268C9DC1-241A-314A-9D9B-577B5704BDAF}" srcOrd="5" destOrd="0" presId="urn:microsoft.com/office/officeart/2005/8/layout/hProcess9"/>
    <dgm:cxn modelId="{881F572B-6F10-9A47-8C18-6BF2BA0EEC60}" type="presParOf" srcId="{32562C7C-908D-594C-99A3-1BAEEB5B8564}" destId="{679B92B5-D872-A440-9565-B18F7F0AED2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1D8A1E-0C29-5140-B667-A94EEB381E1F}">
      <dsp:nvSpPr>
        <dsp:cNvPr id="0" name=""/>
        <dsp:cNvSpPr/>
      </dsp:nvSpPr>
      <dsp:spPr>
        <a:xfrm>
          <a:off x="0" y="8735"/>
          <a:ext cx="8229600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Pakaian</a:t>
          </a:r>
          <a:endParaRPr lang="en-US" sz="3000" kern="1200" dirty="0"/>
        </a:p>
      </dsp:txBody>
      <dsp:txXfrm>
        <a:off x="0" y="8735"/>
        <a:ext cx="8229600" cy="719549"/>
      </dsp:txXfrm>
    </dsp:sp>
    <dsp:sp modelId="{1CF36572-8665-1B48-A5F2-496DA9A9FD0B}">
      <dsp:nvSpPr>
        <dsp:cNvPr id="0" name=""/>
        <dsp:cNvSpPr/>
      </dsp:nvSpPr>
      <dsp:spPr>
        <a:xfrm>
          <a:off x="0" y="728285"/>
          <a:ext cx="8229600" cy="117990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Dilarang </a:t>
          </a:r>
          <a:r>
            <a:rPr lang="en-US" sz="2300" kern="1200" dirty="0" err="1" smtClean="0"/>
            <a:t>menggunakan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celana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pendek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Dilarang </a:t>
          </a:r>
          <a:r>
            <a:rPr lang="en-US" sz="2300" kern="1200" dirty="0" err="1" smtClean="0"/>
            <a:t>menggunakan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pakaian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tidak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berlengan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Gunakan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pakaian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rapi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sopan</a:t>
          </a:r>
          <a:endParaRPr lang="en-US" sz="2300" kern="1200" dirty="0"/>
        </a:p>
      </dsp:txBody>
      <dsp:txXfrm>
        <a:off x="0" y="728285"/>
        <a:ext cx="8229600" cy="1179900"/>
      </dsp:txXfrm>
    </dsp:sp>
    <dsp:sp modelId="{C0A48DCA-F767-6342-80A9-2EB8CBF1BE70}">
      <dsp:nvSpPr>
        <dsp:cNvPr id="0" name=""/>
        <dsp:cNvSpPr/>
      </dsp:nvSpPr>
      <dsp:spPr>
        <a:xfrm>
          <a:off x="0" y="1908185"/>
          <a:ext cx="8229600" cy="719549"/>
        </a:xfrm>
        <a:prstGeom prst="round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Alas Kaki</a:t>
          </a:r>
          <a:endParaRPr lang="en-US" sz="3000" kern="1200" dirty="0"/>
        </a:p>
      </dsp:txBody>
      <dsp:txXfrm>
        <a:off x="0" y="1908185"/>
        <a:ext cx="8229600" cy="719549"/>
      </dsp:txXfrm>
    </dsp:sp>
    <dsp:sp modelId="{20850ACE-6B37-6A49-BB37-080E364D5B88}">
      <dsp:nvSpPr>
        <dsp:cNvPr id="0" name=""/>
        <dsp:cNvSpPr/>
      </dsp:nvSpPr>
      <dsp:spPr>
        <a:xfrm>
          <a:off x="0" y="2627735"/>
          <a:ext cx="8229600" cy="791774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Dilarang </a:t>
          </a:r>
          <a:r>
            <a:rPr lang="en-US" sz="2300" kern="1200" dirty="0" err="1" smtClean="0"/>
            <a:t>menggunakan</a:t>
          </a:r>
          <a:r>
            <a:rPr lang="en-US" sz="2300" kern="1200" dirty="0" smtClean="0"/>
            <a:t> sandal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Sandal </a:t>
          </a:r>
          <a:r>
            <a:rPr lang="en-US" sz="2300" kern="1200" dirty="0" err="1" smtClean="0"/>
            <a:t>dengan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tali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atau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ikat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dibelakang</a:t>
          </a:r>
          <a:r>
            <a:rPr lang="en-US" sz="2300" kern="1200" dirty="0" smtClean="0"/>
            <a:t> kaki </a:t>
          </a:r>
          <a:r>
            <a:rPr lang="en-US" sz="2300" kern="1200" dirty="0" err="1" smtClean="0"/>
            <a:t>diperbolehkan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0" y="2627735"/>
        <a:ext cx="8229600" cy="791774"/>
      </dsp:txXfrm>
    </dsp:sp>
    <dsp:sp modelId="{762F1F02-6083-B346-AA4A-ACC93F72F304}">
      <dsp:nvSpPr>
        <dsp:cNvPr id="0" name=""/>
        <dsp:cNvSpPr/>
      </dsp:nvSpPr>
      <dsp:spPr>
        <a:xfrm>
          <a:off x="0" y="3419510"/>
          <a:ext cx="8229600" cy="719549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Plagiarism</a:t>
          </a:r>
          <a:endParaRPr lang="en-US" sz="3000" kern="1200" dirty="0"/>
        </a:p>
      </dsp:txBody>
      <dsp:txXfrm>
        <a:off x="0" y="3419510"/>
        <a:ext cx="8229600" cy="719549"/>
      </dsp:txXfrm>
    </dsp:sp>
    <dsp:sp modelId="{13080CE3-4EB1-4E4C-B925-FAF3DB8FABF3}">
      <dsp:nvSpPr>
        <dsp:cNvPr id="0" name=""/>
        <dsp:cNvSpPr/>
      </dsp:nvSpPr>
      <dsp:spPr>
        <a:xfrm>
          <a:off x="0" y="4139060"/>
          <a:ext cx="8229600" cy="149040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Dilarang </a:t>
          </a:r>
          <a:r>
            <a:rPr lang="en-US" sz="2300" kern="1200" dirty="0" err="1" smtClean="0"/>
            <a:t>mencontek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atau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menyalin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pekerjaan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orang</a:t>
          </a:r>
          <a:r>
            <a:rPr lang="en-US" sz="2300" kern="1200" dirty="0" smtClean="0"/>
            <a:t> lain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Lakukan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pengutipan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sesuai</a:t>
          </a:r>
          <a:r>
            <a:rPr lang="en-US" sz="2300" kern="1200" dirty="0" smtClean="0"/>
            <a:t> format APA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Segala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bentuk</a:t>
          </a:r>
          <a:r>
            <a:rPr lang="en-US" sz="2300" kern="1200" dirty="0" smtClean="0"/>
            <a:t> plagiarism </a:t>
          </a:r>
          <a:r>
            <a:rPr lang="en-US" sz="2300" kern="1200" dirty="0" err="1" smtClean="0"/>
            <a:t>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mendapatkan</a:t>
          </a:r>
          <a:r>
            <a:rPr lang="en-US" sz="2300" kern="1200" dirty="0" smtClean="0"/>
            <a:t> </a:t>
          </a:r>
          <a:r>
            <a:rPr lang="en-US" sz="2300" b="1" kern="1200" dirty="0" err="1" smtClean="0"/>
            <a:t>nilai</a:t>
          </a:r>
          <a:r>
            <a:rPr lang="en-US" sz="2300" b="1" kern="1200" dirty="0" smtClean="0"/>
            <a:t> E </a:t>
          </a:r>
          <a:r>
            <a:rPr lang="en-US" sz="2300" b="1" kern="1200" dirty="0" err="1" smtClean="0"/>
            <a:t>untuk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mata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kuliah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tersebut</a:t>
          </a:r>
          <a:r>
            <a:rPr lang="en-US" sz="2300" b="1" kern="1200" dirty="0" smtClean="0"/>
            <a:t> (</a:t>
          </a:r>
          <a:r>
            <a:rPr lang="en-US" sz="2300" b="1" kern="1200" dirty="0" err="1" smtClean="0"/>
            <a:t>baik</a:t>
          </a:r>
          <a:r>
            <a:rPr lang="en-US" sz="2300" b="1" kern="1200" dirty="0" smtClean="0"/>
            <a:t> yang </a:t>
          </a:r>
          <a:r>
            <a:rPr lang="en-US" sz="2300" b="1" kern="1200" dirty="0" err="1" smtClean="0"/>
            <a:t>memberi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atau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menerima</a:t>
          </a:r>
          <a:r>
            <a:rPr lang="en-US" sz="2300" b="1" kern="1200" dirty="0" smtClean="0"/>
            <a:t>)</a:t>
          </a:r>
          <a:endParaRPr lang="en-US" sz="2300" b="1" kern="1200" dirty="0"/>
        </a:p>
      </dsp:txBody>
      <dsp:txXfrm>
        <a:off x="0" y="4139060"/>
        <a:ext cx="8229600" cy="1490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1D8A1E-0C29-5140-B667-A94EEB381E1F}">
      <dsp:nvSpPr>
        <dsp:cNvPr id="0" name=""/>
        <dsp:cNvSpPr/>
      </dsp:nvSpPr>
      <dsp:spPr>
        <a:xfrm>
          <a:off x="0" y="52193"/>
          <a:ext cx="86868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Penggunaan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Alat</a:t>
          </a:r>
          <a:r>
            <a:rPr lang="en-US" sz="2800" kern="1200" dirty="0" smtClean="0"/>
            <a:t> Telekomunikasi/ </a:t>
          </a:r>
          <a:r>
            <a:rPr lang="en-US" sz="2800" kern="1200" dirty="0" err="1" smtClean="0"/>
            <a:t>Teknologi</a:t>
          </a:r>
          <a:endParaRPr lang="en-US" sz="2800" kern="1200" dirty="0"/>
        </a:p>
      </dsp:txBody>
      <dsp:txXfrm>
        <a:off x="0" y="52193"/>
        <a:ext cx="8686800" cy="671580"/>
      </dsp:txXfrm>
    </dsp:sp>
    <dsp:sp modelId="{1CF36572-8665-1B48-A5F2-496DA9A9FD0B}">
      <dsp:nvSpPr>
        <dsp:cNvPr id="0" name=""/>
        <dsp:cNvSpPr/>
      </dsp:nvSpPr>
      <dsp:spPr>
        <a:xfrm>
          <a:off x="0" y="723773"/>
          <a:ext cx="8686800" cy="68103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Dilarang </a:t>
          </a:r>
          <a:r>
            <a:rPr lang="en-US" sz="2200" kern="1200" dirty="0" err="1" smtClean="0"/>
            <a:t>menggunakan</a:t>
          </a:r>
          <a:r>
            <a:rPr lang="en-US" sz="2200" kern="1200" dirty="0" smtClean="0"/>
            <a:t> HP/ Tablet/ Laptop </a:t>
          </a:r>
          <a:r>
            <a:rPr lang="en-US" sz="2200" kern="1200" dirty="0" err="1" smtClean="0"/>
            <a:t>kecuali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atas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kesepakatan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kelas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atau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dosen</a:t>
          </a:r>
          <a:endParaRPr lang="en-US" sz="2200" kern="1200" dirty="0"/>
        </a:p>
      </dsp:txBody>
      <dsp:txXfrm>
        <a:off x="0" y="723773"/>
        <a:ext cx="8686800" cy="681030"/>
      </dsp:txXfrm>
    </dsp:sp>
    <dsp:sp modelId="{C0A48DCA-F767-6342-80A9-2EB8CBF1BE70}">
      <dsp:nvSpPr>
        <dsp:cNvPr id="0" name=""/>
        <dsp:cNvSpPr/>
      </dsp:nvSpPr>
      <dsp:spPr>
        <a:xfrm>
          <a:off x="0" y="1404803"/>
          <a:ext cx="8686800" cy="671580"/>
        </a:xfrm>
        <a:prstGeom prst="round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Disiplin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Waktu</a:t>
          </a:r>
          <a:endParaRPr lang="en-US" sz="2800" kern="1200" dirty="0"/>
        </a:p>
      </dsp:txBody>
      <dsp:txXfrm>
        <a:off x="0" y="1404803"/>
        <a:ext cx="8686800" cy="671580"/>
      </dsp:txXfrm>
    </dsp:sp>
    <dsp:sp modelId="{20850ACE-6B37-6A49-BB37-080E364D5B88}">
      <dsp:nvSpPr>
        <dsp:cNvPr id="0" name=""/>
        <dsp:cNvSpPr/>
      </dsp:nvSpPr>
      <dsp:spPr>
        <a:xfrm>
          <a:off x="0" y="2076383"/>
          <a:ext cx="8686800" cy="173880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Toleransi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keterlambatan</a:t>
          </a:r>
          <a:r>
            <a:rPr lang="en-US" sz="2200" kern="1200" dirty="0" smtClean="0"/>
            <a:t> 15 </a:t>
          </a:r>
          <a:r>
            <a:rPr lang="en-US" sz="2200" kern="1200" dirty="0" err="1" smtClean="0"/>
            <a:t>menit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Datang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lebih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dari</a:t>
          </a:r>
          <a:r>
            <a:rPr lang="en-US" sz="2200" kern="1200" dirty="0" smtClean="0"/>
            <a:t> 15 </a:t>
          </a:r>
          <a:r>
            <a:rPr lang="en-US" sz="2200" kern="1200" dirty="0" err="1" smtClean="0"/>
            <a:t>menit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tidak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diizinkan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masuk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kelas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tidak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absen</a:t>
          </a:r>
          <a:r>
            <a:rPr lang="en-US" sz="2200" kern="1200" dirty="0" smtClean="0"/>
            <a:t> (</a:t>
          </a:r>
          <a:r>
            <a:rPr lang="en-US" sz="2200" kern="1200" dirty="0" err="1" smtClean="0"/>
            <a:t>di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sisfo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mata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kuliah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tersebut</a:t>
          </a:r>
          <a:r>
            <a:rPr lang="en-US" sz="2200" kern="1200" dirty="0" smtClean="0"/>
            <a:t>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Meninggalkan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kelas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tengah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perkuliahan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maksimal</a:t>
          </a:r>
          <a:r>
            <a:rPr lang="en-US" sz="2200" kern="1200" dirty="0" smtClean="0"/>
            <a:t> 10 </a:t>
          </a:r>
          <a:r>
            <a:rPr lang="en-US" sz="2200" kern="1200" dirty="0" err="1" smtClean="0"/>
            <a:t>menit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lebih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itu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presensi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hari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itu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dibatalkan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oleh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dosen</a:t>
          </a:r>
          <a:endParaRPr lang="en-US" sz="2200" kern="1200" dirty="0"/>
        </a:p>
      </dsp:txBody>
      <dsp:txXfrm>
        <a:off x="0" y="2076383"/>
        <a:ext cx="8686800" cy="1738800"/>
      </dsp:txXfrm>
    </dsp:sp>
    <dsp:sp modelId="{E41F5391-0418-5E42-96EC-CFD4D8447A87}">
      <dsp:nvSpPr>
        <dsp:cNvPr id="0" name=""/>
        <dsp:cNvSpPr/>
      </dsp:nvSpPr>
      <dsp:spPr>
        <a:xfrm>
          <a:off x="0" y="3815183"/>
          <a:ext cx="8686800" cy="671580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Pengumpulan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Tugas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Nilai</a:t>
          </a:r>
          <a:endParaRPr lang="en-US" sz="2800" kern="1200" dirty="0"/>
        </a:p>
      </dsp:txBody>
      <dsp:txXfrm>
        <a:off x="0" y="3815183"/>
        <a:ext cx="8686800" cy="671580"/>
      </dsp:txXfrm>
    </dsp:sp>
    <dsp:sp modelId="{CFFE1F04-0B6A-0145-B018-934FDBFEAAD4}">
      <dsp:nvSpPr>
        <dsp:cNvPr id="0" name=""/>
        <dsp:cNvSpPr/>
      </dsp:nvSpPr>
      <dsp:spPr>
        <a:xfrm>
          <a:off x="0" y="4486763"/>
          <a:ext cx="8686800" cy="113022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Lebih dari jam yang ditentukan pengurangan 25% dari nilai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Lebih 1 hari pengurangan 50% dari nilai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Lewat 2 hari pengurangan 100% dari nilai</a:t>
          </a:r>
          <a:endParaRPr lang="en-US" sz="2200" kern="1200" dirty="0"/>
        </a:p>
      </dsp:txBody>
      <dsp:txXfrm>
        <a:off x="0" y="4486763"/>
        <a:ext cx="8686800" cy="11302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CEEDE0-F018-AC47-8D77-7D09D66756C7}">
      <dsp:nvSpPr>
        <dsp:cNvPr id="0" name=""/>
        <dsp:cNvSpPr/>
      </dsp:nvSpPr>
      <dsp:spPr>
        <a:xfrm>
          <a:off x="669289" y="0"/>
          <a:ext cx="7585282" cy="544036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C8872-C41B-3441-B438-816FC413E44B}">
      <dsp:nvSpPr>
        <dsp:cNvPr id="0" name=""/>
        <dsp:cNvSpPr/>
      </dsp:nvSpPr>
      <dsp:spPr>
        <a:xfrm>
          <a:off x="4466" y="1632108"/>
          <a:ext cx="2148175" cy="21761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>
              <a:solidFill>
                <a:schemeClr val="tx1"/>
              </a:solidFill>
            </a:rPr>
            <a:t>Teguran </a:t>
          </a:r>
          <a:r>
            <a:rPr lang="id-ID" sz="1800" b="1" kern="1200" dirty="0" smtClean="0">
              <a:solidFill>
                <a:schemeClr val="tx1"/>
              </a:solidFill>
            </a:rPr>
            <a:t>pertama</a:t>
          </a:r>
          <a:r>
            <a:rPr lang="id-ID" sz="1800" b="0" kern="1200" dirty="0" smtClean="0">
              <a:solidFill>
                <a:schemeClr val="tx1"/>
              </a:solidFill>
            </a:rPr>
            <a:t> lisan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4466" y="1632108"/>
        <a:ext cx="2148175" cy="2176144"/>
      </dsp:txXfrm>
    </dsp:sp>
    <dsp:sp modelId="{A7D51001-1EAD-CB4C-967E-371509EDD6A7}">
      <dsp:nvSpPr>
        <dsp:cNvPr id="0" name=""/>
        <dsp:cNvSpPr/>
      </dsp:nvSpPr>
      <dsp:spPr>
        <a:xfrm>
          <a:off x="2260050" y="1632108"/>
          <a:ext cx="2148175" cy="2176144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>
              <a:solidFill>
                <a:schemeClr val="tx1"/>
              </a:solidFill>
            </a:rPr>
            <a:t>Teguran </a:t>
          </a:r>
          <a:r>
            <a:rPr lang="id-ID" sz="1800" b="1" kern="1200" dirty="0" smtClean="0">
              <a:solidFill>
                <a:schemeClr val="tx1"/>
              </a:solidFill>
            </a:rPr>
            <a:t>kedua</a:t>
          </a:r>
          <a:r>
            <a:rPr lang="id-ID" sz="1800" b="0" kern="1200" dirty="0" smtClean="0">
              <a:solidFill>
                <a:schemeClr val="tx1"/>
              </a:solidFill>
            </a:rPr>
            <a:t> panggil mahasiswa secara pribadi dan mahasiswa tersebut menandatangani surat pernyataan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2260050" y="1632108"/>
        <a:ext cx="2148175" cy="2176144"/>
      </dsp:txXfrm>
    </dsp:sp>
    <dsp:sp modelId="{D3E700B3-A0A1-244E-B4F4-D8F3F8305D01}">
      <dsp:nvSpPr>
        <dsp:cNvPr id="0" name=""/>
        <dsp:cNvSpPr/>
      </dsp:nvSpPr>
      <dsp:spPr>
        <a:xfrm>
          <a:off x="4515635" y="1632108"/>
          <a:ext cx="2148175" cy="217614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>
              <a:solidFill>
                <a:schemeClr val="tx1"/>
              </a:solidFill>
            </a:rPr>
            <a:t>Teguran </a:t>
          </a:r>
          <a:r>
            <a:rPr lang="id-ID" sz="1800" b="1" kern="1200" dirty="0" smtClean="0">
              <a:solidFill>
                <a:schemeClr val="tx1"/>
              </a:solidFill>
            </a:rPr>
            <a:t>ketiga</a:t>
          </a:r>
          <a:r>
            <a:rPr lang="id-ID" sz="1800" b="0" kern="1200" dirty="0" smtClean="0">
              <a:solidFill>
                <a:schemeClr val="tx1"/>
              </a:solidFill>
            </a:rPr>
            <a:t> nilai tugas mandiri 1 dianggap 0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4515635" y="1632108"/>
        <a:ext cx="2148175" cy="2176144"/>
      </dsp:txXfrm>
    </dsp:sp>
    <dsp:sp modelId="{679B92B5-D872-A440-9565-B18F7F0AED23}">
      <dsp:nvSpPr>
        <dsp:cNvPr id="0" name=""/>
        <dsp:cNvSpPr/>
      </dsp:nvSpPr>
      <dsp:spPr>
        <a:xfrm>
          <a:off x="6771219" y="1632108"/>
          <a:ext cx="2148175" cy="2176144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>
              <a:solidFill>
                <a:schemeClr val="tx1"/>
              </a:solidFill>
            </a:rPr>
            <a:t>Teguran </a:t>
          </a:r>
          <a:r>
            <a:rPr lang="id-ID" sz="1800" b="1" kern="1200" dirty="0" smtClean="0">
              <a:solidFill>
                <a:schemeClr val="tx1"/>
              </a:solidFill>
            </a:rPr>
            <a:t>keempat</a:t>
          </a:r>
          <a:r>
            <a:rPr lang="id-ID" sz="1800" b="0" kern="1200" dirty="0" smtClean="0">
              <a:solidFill>
                <a:schemeClr val="tx1"/>
              </a:solidFill>
            </a:rPr>
            <a:t> nilai tugas mandiri 1 dan 2 dianggap 0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6771219" y="1632108"/>
        <a:ext cx="2148175" cy="217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r="11316"/>
          <a:stretch>
            <a:fillRect/>
          </a:stretch>
        </p:blipFill>
        <p:spPr>
          <a:xfrm>
            <a:off x="-1" y="-15876"/>
            <a:ext cx="9144001" cy="6873875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5477"/>
            <a:ext cx="9197773" cy="4544231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5699" r="8574"/>
          <a:stretch>
            <a:fillRect/>
          </a:stretch>
        </p:blipFill>
        <p:spPr>
          <a:xfrm>
            <a:off x="0" y="0"/>
            <a:ext cx="9144000" cy="6858866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" y="288480"/>
            <a:ext cx="7620000" cy="5080000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208" y="0"/>
            <a:ext cx="2968792" cy="1600200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r="17992"/>
          <a:stretch>
            <a:fillRect/>
          </a:stretch>
        </p:blipFill>
        <p:spPr>
          <a:xfrm>
            <a:off x="5394581" y="0"/>
            <a:ext cx="3749419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8882" r="23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5734" r="524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16398" b="287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r="1137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17431"/>
          <a:stretch>
            <a:fillRect/>
          </a:stretch>
        </p:blipFill>
        <p:spPr>
          <a:xfrm>
            <a:off x="0" y="0"/>
            <a:ext cx="33274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89609"/>
            <a:ext cx="9144001" cy="6454589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5677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4383" r="98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1" name="Slide Projector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audio" Target="../media/audio1.bin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6C46F-E13C-6842-8123-4EB4AE70BA4D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22C1-57F9-D645-9CC9-F1A30F316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1" r:id="rId3"/>
    <p:sldLayoutId id="2147483672" r:id="rId4"/>
    <p:sldLayoutId id="2147483650" r:id="rId5"/>
    <p:sldLayoutId id="2147483661" r:id="rId6"/>
    <p:sldLayoutId id="214748366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51" r:id="rId15"/>
    <p:sldLayoutId id="2147483670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ransition spd="slow">
    <p:random/>
    <p:sndAc>
      <p:stSnd>
        <p:snd r:embed="rId26" name="Slide Projector"/>
      </p:stSnd>
    </p:sndAc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audio" Target="../media/audio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audio" Target="../media/audio1.bin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bin"/><Relationship Id="rId3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bin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KOMUNIKASI ORGANISASI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6010" y="4885151"/>
            <a:ext cx="3680279" cy="1271068"/>
          </a:xfrm>
          <a:ln>
            <a:noFill/>
          </a:ln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AtlasSolid"/>
                <a:cs typeface="AtlasSolid"/>
              </a:rPr>
              <a:t>Semester 4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AtlasSolid"/>
                <a:cs typeface="AtlasSolid"/>
              </a:rPr>
              <a:t>2 SKS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AtlasSolid"/>
              <a:cs typeface="AtlasSolid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989272" y="480170"/>
          <a:ext cx="5696719" cy="6094415"/>
        </p:xfrm>
        <a:graphic>
          <a:graphicData uri="http://schemas.openxmlformats.org/drawingml/2006/table">
            <a:tbl>
              <a:tblPr/>
              <a:tblGrid>
                <a:gridCol w="1132157"/>
                <a:gridCol w="4564562"/>
              </a:tblGrid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Pertemuan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Topik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Perkenalan, Kontrak kuliah, Penjelasan singkat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2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latin typeface="Calibri"/>
                        </a:rPr>
                        <a:t>Komunikasi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Calibri"/>
                        </a:rPr>
                        <a:t>Organisasi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3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Teori-teori Organisasi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Individu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pada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Organisasi</a:t>
                      </a:r>
                      <a:endParaRPr lang="en-US" sz="1200" dirty="0"/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latin typeface="Calibri"/>
                        </a:rPr>
                        <a:t>Komunikasi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Calibri"/>
                        </a:rPr>
                        <a:t>Struktur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Calibri"/>
                        </a:rPr>
                        <a:t>Organisasi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latin typeface="Calibri"/>
                        </a:rPr>
                        <a:t>Dimensi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Calibri"/>
                        </a:rPr>
                        <a:t>Komunikasi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Calibri"/>
                        </a:rPr>
                        <a:t>Organisasi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7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latin typeface="Calibri"/>
                        </a:rPr>
                        <a:t>Komunikasi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Calibri"/>
                        </a:rPr>
                        <a:t>Motivasi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8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UTS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9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Kepemimpinan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10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Kinerja</a:t>
                      </a:r>
                      <a:endParaRPr lang="en-US" sz="1200" dirty="0"/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11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latin typeface="Calibri"/>
                        </a:rPr>
                        <a:t>Iklim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Calibri"/>
                        </a:rPr>
                        <a:t>Budaya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Calibri"/>
                        </a:rPr>
                        <a:t>Organisasi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12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latin typeface="Calibri"/>
                        </a:rPr>
                        <a:t>Teknologi</a:t>
                      </a:r>
                      <a:r>
                        <a:rPr lang="en-US" sz="12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latin typeface="Calibri"/>
                        </a:rPr>
                        <a:t>dalam</a:t>
                      </a:r>
                      <a:r>
                        <a:rPr lang="en-US" sz="12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latin typeface="Calibri"/>
                        </a:rPr>
                        <a:t>Organisasi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13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latin typeface="Calibri"/>
                        </a:rPr>
                        <a:t>Komunikasi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Calibri"/>
                        </a:rPr>
                        <a:t>Manajemen</a:t>
                      </a:r>
                      <a:r>
                        <a:rPr lang="en-US" sz="12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Calibri"/>
                        </a:rPr>
                        <a:t>Konflik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14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latin typeface="Calibri"/>
                        </a:rPr>
                        <a:t>Membentuk</a:t>
                      </a:r>
                      <a:r>
                        <a:rPr lang="en-US" sz="1200" b="0" i="0" u="none" strike="noStrike" baseline="0" dirty="0" smtClean="0">
                          <a:latin typeface="Calibri"/>
                        </a:rPr>
                        <a:t> Citra </a:t>
                      </a:r>
                      <a:r>
                        <a:rPr lang="en-US" sz="1200" b="0" i="0" u="none" strike="noStrike" baseline="0" dirty="0" err="1" smtClean="0"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latin typeface="Calibri"/>
                        </a:rPr>
                        <a:t>Reputasi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15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latin typeface="Calibri"/>
                        </a:rPr>
                        <a:t>Asistensi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</a:rPr>
                        <a:t>16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</a:rPr>
                        <a:t>UAS</a:t>
                      </a:r>
                    </a:p>
                  </a:txBody>
                  <a:tcPr marL="47184" marR="4718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Deftone Stylus"/>
                <a:cs typeface="Deftone Stylus"/>
              </a:rPr>
              <a:t>What is communication?</a:t>
            </a:r>
            <a:endParaRPr lang="en-US" sz="5400" dirty="0">
              <a:latin typeface="Deftone Stylus"/>
              <a:cs typeface="Deftone Styl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05" y="5173511"/>
            <a:ext cx="8658048" cy="1545079"/>
          </a:xfrm>
          <a:solidFill>
            <a:schemeClr val="bg1">
              <a:alpha val="50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dirty="0" smtClean="0">
                <a:latin typeface="+mj-lt"/>
              </a:rPr>
              <a:t>	</a:t>
            </a:r>
            <a:r>
              <a:rPr lang="id-ID" dirty="0" smtClean="0">
                <a:latin typeface="+mj-lt"/>
              </a:rPr>
              <a:t>K</a:t>
            </a:r>
            <a:r>
              <a:rPr lang="id-ID" dirty="0" smtClean="0">
                <a:latin typeface="+mj-lt"/>
              </a:rPr>
              <a:t>omunikasi </a:t>
            </a:r>
            <a:r>
              <a:rPr lang="id-ID" dirty="0" smtClean="0">
                <a:latin typeface="+mj-lt"/>
              </a:rPr>
              <a:t>adalah proses untuk menciptakan atau menimbulkan kesamaan pemikiran antara yang memberikan tanda dengan yang menerima </a:t>
            </a:r>
            <a:r>
              <a:rPr lang="id-ID" dirty="0" smtClean="0">
                <a:latin typeface="+mj-lt"/>
              </a:rPr>
              <a:t>tanda</a:t>
            </a:r>
            <a:r>
              <a:rPr lang="id-ID" dirty="0" smtClean="0">
                <a:latin typeface="+mj-lt"/>
              </a:rPr>
              <a:t>. </a:t>
            </a:r>
            <a:r>
              <a:rPr lang="id-ID" dirty="0" smtClean="0">
                <a:latin typeface="+mj-lt"/>
              </a:rPr>
              <a:t>(</a:t>
            </a:r>
            <a:r>
              <a:rPr lang="id-ID" i="1" dirty="0" smtClean="0">
                <a:latin typeface="+mj-lt"/>
              </a:rPr>
              <a:t>Defleur)</a:t>
            </a:r>
            <a:endParaRPr lang="id-ID" i="1" dirty="0" smtClean="0">
              <a:latin typeface="+mj-lt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hi-Town NF"/>
                <a:cs typeface="Chi-Town NF"/>
              </a:rPr>
              <a:t>ORGANISASI</a:t>
            </a:r>
            <a:endParaRPr lang="en-US" dirty="0">
              <a:latin typeface="Chi-Town NF"/>
              <a:cs typeface="Chi-Town N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72146"/>
            <a:ext cx="8229600" cy="1486997"/>
          </a:xfrm>
          <a:solidFill>
            <a:schemeClr val="bg1">
              <a:alpha val="50000"/>
            </a:schemeClr>
          </a:solidFill>
          <a:ln w="254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yang </a:t>
            </a:r>
            <a:r>
              <a:rPr lang="en-US" dirty="0" err="1" smtClean="0"/>
              <a:t>terstruktur</a:t>
            </a:r>
            <a:r>
              <a:rPr lang="en-US" dirty="0" smtClean="0"/>
              <a:t> yang </a:t>
            </a:r>
            <a:r>
              <a:rPr lang="en-US" dirty="0" err="1" smtClean="0"/>
              <a:t>mengkordinasi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  <a:r>
              <a:rPr lang="en-US" i="1" dirty="0" smtClean="0"/>
              <a:t>(</a:t>
            </a:r>
            <a:r>
              <a:rPr lang="en-US" i="1" dirty="0" err="1" smtClean="0"/>
              <a:t>Kochler</a:t>
            </a:r>
            <a:r>
              <a:rPr lang="en-US" i="1" dirty="0" smtClean="0"/>
              <a:t> – 1976)</a:t>
            </a:r>
            <a:endParaRPr lang="en-US" i="1" dirty="0"/>
          </a:p>
        </p:txBody>
      </p:sp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326" y="274638"/>
            <a:ext cx="87354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Impact"/>
                <a:cs typeface="Impact"/>
              </a:rPr>
              <a:t>GAMBARAN PEMBELAJARAN KOMUNIKASI ORGANISASI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" y="4631377"/>
            <a:ext cx="9143994" cy="14947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objek-objek</a:t>
            </a:r>
            <a:r>
              <a:rPr lang="en-US" dirty="0"/>
              <a:t>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objek-objek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 smtClean="0"/>
              <a:t>sendiri</a:t>
            </a:r>
            <a:r>
              <a:rPr lang="en-US" dirty="0"/>
              <a:t>.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44550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merican Typewriter"/>
                <a:cs typeface="American Typewriter"/>
              </a:rPr>
              <a:t>The best company to work for in </a:t>
            </a:r>
            <a:r>
              <a:rPr lang="en-US" sz="3200" dirty="0" smtClean="0">
                <a:latin typeface="American Typewriter"/>
                <a:cs typeface="American Typewriter"/>
              </a:rPr>
              <a:t>2014</a:t>
            </a:r>
            <a:endParaRPr lang="en-US" sz="3200" dirty="0">
              <a:latin typeface="American Typewriter"/>
              <a:cs typeface="American Typewri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8071" y="5219170"/>
            <a:ext cx="1733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FORTUNE MAGAZINE</a:t>
            </a:r>
            <a:endParaRPr lang="en-US" sz="1400" dirty="0"/>
          </a:p>
        </p:txBody>
      </p:sp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60" y="-3516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HOMEWORK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8050"/>
            <a:ext cx="4359711" cy="5629560"/>
          </a:xfrm>
          <a:solidFill>
            <a:schemeClr val="bg1">
              <a:alpha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melatarbelakangi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r>
              <a:rPr lang="en-US" dirty="0" smtClean="0"/>
              <a:t> Google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disana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bersedia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disana</a:t>
            </a:r>
            <a:r>
              <a:rPr lang="en-US" dirty="0" smtClean="0"/>
              <a:t>?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!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Dari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(Google),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8037" y="2452334"/>
            <a:ext cx="3516666" cy="2344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815" y="604100"/>
            <a:ext cx="7772400" cy="901255"/>
          </a:xfrm>
        </p:spPr>
        <p:txBody>
          <a:bodyPr/>
          <a:lstStyle/>
          <a:p>
            <a:r>
              <a:rPr lang="en-US" b="0" dirty="0" smtClean="0">
                <a:latin typeface="Chalkduster"/>
                <a:cs typeface="Chalkduster"/>
              </a:rPr>
              <a:t>THANK YOU</a:t>
            </a:r>
            <a:endParaRPr lang="en-US" b="0" dirty="0">
              <a:latin typeface="Chalkduster"/>
              <a:cs typeface="Chalkduster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8528"/>
            <a:ext cx="5037299" cy="1529039"/>
          </a:xfrm>
          <a:solidFill>
            <a:schemeClr val="bg1">
              <a:alpha val="40000"/>
            </a:schemeClr>
          </a:solidFill>
          <a:ln w="254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RENI DYANASARI</a:t>
            </a:r>
            <a:br>
              <a:rPr lang="en-US" sz="3200" dirty="0" smtClean="0"/>
            </a:br>
            <a:r>
              <a:rPr lang="en-US" sz="3200" dirty="0" err="1" smtClean="0"/>
              <a:t>r.dyanasari@yahoo.co.id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081285322335</a:t>
            </a:r>
            <a:endParaRPr lang="en-US" sz="3200" dirty="0"/>
          </a:p>
        </p:txBody>
      </p:sp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41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Impact"/>
                <a:cs typeface="Impact"/>
              </a:rPr>
              <a:t>PERATURAN KULIAH </a:t>
            </a:r>
            <a:r>
              <a:rPr lang="en-US" sz="2667" dirty="0" smtClean="0">
                <a:latin typeface="Impact"/>
                <a:cs typeface="Impact"/>
              </a:rPr>
              <a:t>(PERATURAN PROGRAM STUDI)</a:t>
            </a:r>
            <a:endParaRPr lang="en-US" sz="2667" dirty="0">
              <a:latin typeface="Impact"/>
              <a:cs typeface="Impact"/>
            </a:endParaRPr>
          </a:p>
        </p:txBody>
      </p:sp>
      <p:pic>
        <p:nvPicPr>
          <p:cNvPr id="4" name="Content Placeholder 3" descr="Kode Tata Laku Mahasiswa di Kelas.jpg"/>
          <p:cNvPicPr>
            <a:picLocks noGrp="1" noChangeAspect="1"/>
          </p:cNvPicPr>
          <p:nvPr>
            <p:ph idx="1"/>
          </p:nvPr>
        </p:nvPicPr>
        <p:blipFill>
          <a:blip r:embed="rId3"/>
          <a:srcRect t="-102505" b="-102505"/>
          <a:stretch>
            <a:fillRect/>
          </a:stretch>
        </p:blipFill>
        <p:spPr/>
      </p:pic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DETIL PERATURAN KULIAH</a:t>
            </a:r>
            <a:endParaRPr lang="en-US" dirty="0">
              <a:ln>
                <a:solidFill>
                  <a:schemeClr val="bg1"/>
                </a:solidFill>
              </a:ln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29373"/>
          <a:ext cx="8229600" cy="563819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5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DETIL PERATURAN KULIAH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72535" y="980172"/>
          <a:ext cx="8686800" cy="566917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8" y="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Impact"/>
                <a:cs typeface="Impact"/>
              </a:rPr>
              <a:t>SANKSI TERHADAP PELANGGAR PERATURAN</a:t>
            </a:r>
            <a:endParaRPr lang="en-US" dirty="0">
              <a:solidFill>
                <a:srgbClr val="000000"/>
              </a:solidFill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741" y="1417638"/>
          <a:ext cx="8923862" cy="54403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02 at 8.39.4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99" y="4130492"/>
            <a:ext cx="3898901" cy="242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Impact"/>
                <a:cs typeface="Impact"/>
              </a:rPr>
              <a:t>REWARD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 point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(</a:t>
            </a:r>
            <a:r>
              <a:rPr lang="en-US" dirty="0" err="1" smtClean="0"/>
              <a:t>bertanya</a:t>
            </a:r>
            <a:r>
              <a:rPr lang="en-US" dirty="0" smtClean="0"/>
              <a:t>, </a:t>
            </a:r>
            <a:r>
              <a:rPr lang="en-US" dirty="0" err="1" smtClean="0"/>
              <a:t>menjawab</a:t>
            </a:r>
            <a:r>
              <a:rPr lang="en-US" dirty="0" smtClean="0"/>
              <a:t>, </a:t>
            </a:r>
            <a:r>
              <a:rPr lang="en-US" dirty="0" err="1" smtClean="0"/>
              <a:t>mengemukanan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, </a:t>
            </a:r>
            <a:r>
              <a:rPr lang="en-US" dirty="0" err="1" smtClean="0"/>
              <a:t>melenmgkapi</a:t>
            </a:r>
            <a:r>
              <a:rPr lang="en-US" dirty="0" smtClean="0"/>
              <a:t>, </a:t>
            </a:r>
            <a:r>
              <a:rPr lang="en-US" dirty="0" err="1" smtClean="0"/>
              <a:t>mengoreksi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0,5 point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duduk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 point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waktunya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 point </a:t>
            </a:r>
            <a:r>
              <a:rPr lang="en-US" dirty="0" err="1" smtClean="0"/>
              <a:t>akhir</a:t>
            </a:r>
            <a:r>
              <a:rPr lang="en-US" dirty="0" smtClean="0"/>
              <a:t> semester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ketidakhadiran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 point </a:t>
            </a:r>
            <a:r>
              <a:rPr lang="en-US" dirty="0" err="1" smtClean="0"/>
              <a:t>akhir</a:t>
            </a:r>
            <a:r>
              <a:rPr lang="en-US" dirty="0" smtClean="0"/>
              <a:t> semester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, </a:t>
            </a:r>
            <a:r>
              <a:rPr lang="en-US" dirty="0" err="1" smtClean="0"/>
              <a:t>sikap</a:t>
            </a:r>
            <a:r>
              <a:rPr lang="en-US" dirty="0" smtClean="0"/>
              <a:t>, </a:t>
            </a:r>
            <a:r>
              <a:rPr lang="en-US" dirty="0" err="1" smtClean="0"/>
              <a:t>professionalisme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76" y="-6614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Impact"/>
                <a:cs typeface="Impact"/>
              </a:rPr>
              <a:t>KONTRAK KULIAH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3896" y="991331"/>
          <a:ext cx="5025715" cy="5623882"/>
        </p:xfrm>
        <a:graphic>
          <a:graphicData uri="http://schemas.openxmlformats.org/drawingml/2006/table">
            <a:tbl>
              <a:tblPr/>
              <a:tblGrid>
                <a:gridCol w="2477956"/>
                <a:gridCol w="2547759"/>
              </a:tblGrid>
              <a:tr h="1709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Verdana"/>
                        </a:rPr>
                        <a:t>Dos</a:t>
                      </a:r>
                    </a:p>
                  </a:txBody>
                  <a:tcPr marL="27618" marR="27618" marT="12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latin typeface="Verdana"/>
                        </a:rPr>
                        <a:t>Donts</a:t>
                      </a:r>
                      <a:endParaRPr lang="en-US" sz="1200" b="1" i="0" u="none" strike="noStrike" dirty="0">
                        <a:latin typeface="Verdana"/>
                      </a:endParaRPr>
                    </a:p>
                  </a:txBody>
                  <a:tcPr marL="27618" marR="27618" marT="122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24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Datang tepat waktu, izin keluar kelas &lt; 20 menit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latin typeface="Verdana"/>
                        </a:rPr>
                        <a:t>Terlambat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 20 </a:t>
                      </a:r>
                      <a:r>
                        <a:rPr lang="en-US" sz="1200" b="0" i="0" u="none" strike="noStrike" dirty="0" err="1">
                          <a:latin typeface="Verdana"/>
                        </a:rPr>
                        <a:t>menit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latin typeface="Verdana"/>
                        </a:rPr>
                        <a:t>dianggap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Verdana"/>
                        </a:rPr>
                        <a:t>tidak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Verdana"/>
                        </a:rPr>
                        <a:t>masuk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 1 </a:t>
                      </a:r>
                      <a:r>
                        <a:rPr lang="en-US" sz="1200" b="0" i="0" u="none" strike="noStrike" dirty="0" err="1">
                          <a:latin typeface="Verdana"/>
                        </a:rPr>
                        <a:t>pertemuan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Perhitungkan absensi ketidakhadiran max 4 kali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Ketidakhadiran &gt; 4 kali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Kumpulkan tugas tepat waktu dan sesuai format dan konten yang disepakati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Terlambat mengumpulkan tugas, format dan konten tidak sesuai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Tidak mengguanakan alat komunikasi/ gadget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Penggunaan alat komunikasi/ gadget di dalam kelas (kecuali ada kesepakatan)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latin typeface="Verdana"/>
                        </a:rPr>
                        <a:t>Tidur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latin typeface="Verdana"/>
                        </a:rPr>
                        <a:t>Minum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latin typeface="Verdana"/>
                        </a:rPr>
                        <a:t>makan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Verdana"/>
                        </a:rPr>
                        <a:t>permen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latin typeface="Verdana"/>
                        </a:rPr>
                        <a:t>tumpah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/ </a:t>
                      </a:r>
                      <a:r>
                        <a:rPr lang="en-US" sz="1200" b="0" i="0" u="none" strike="noStrike" dirty="0" err="1">
                          <a:latin typeface="Verdana"/>
                        </a:rPr>
                        <a:t>sampah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Verdana"/>
                        </a:rPr>
                        <a:t>tanggung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Verdana"/>
                        </a:rPr>
                        <a:t>jawab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Verdana"/>
                        </a:rPr>
                        <a:t>pribadi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Makan permen karet dan makanan lainnya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Mengajukan pertanyaan yang relevan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Mengajukan pertanyaan yang tidak relevan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Tanda tangan absen seusai perkuliahan (kecuali yang terlambat)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Tidak tanda tangan pada hari yang sama dianggap absen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Mengajukan protes yang bertanggung jawab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Protes yang tidak bertanggung jawab terdapat pengurangan nilai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Sopan santun dalam kegiatan belajar mengajar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latin typeface="Verdana"/>
                        </a:rPr>
                        <a:t>Berbicara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 yang </a:t>
                      </a:r>
                      <a:r>
                        <a:rPr lang="en-US" sz="1200" b="0" i="0" u="none" strike="noStrike" dirty="0" err="1" smtClean="0">
                          <a:latin typeface="Verdana"/>
                        </a:rPr>
                        <a:t>menggangu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Verdana"/>
                        </a:rPr>
                        <a:t>jalannya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Verdana"/>
                        </a:rPr>
                        <a:t>kelas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 </a:t>
                      </a:r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Konsultasi pada jam kerja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  <p:sndAc>
      <p:stSnd>
        <p:snd r:embed="rId2" name="Slide Projector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599</Words>
  <Application>Microsoft Macintosh PowerPoint</Application>
  <PresentationFormat>On-screen Show (4:3)</PresentationFormat>
  <Paragraphs>116</Paragraphs>
  <Slides>16</Slides>
  <Notes>0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KOMUNIKASI ORGANISASI</vt:lpstr>
      <vt:lpstr>RENI DYANASARI r.dyanasari@yahoo.co.id 081285322335</vt:lpstr>
      <vt:lpstr>PERATURAN KULIAH (PERATURAN PROGRAM STUDI)</vt:lpstr>
      <vt:lpstr>DETIL PERATURAN KULIAH</vt:lpstr>
      <vt:lpstr>DETIL PERATURAN KULIAH</vt:lpstr>
      <vt:lpstr>SANKSI TERHADAP PELANGGAR PERATURAN</vt:lpstr>
      <vt:lpstr>Slide 7</vt:lpstr>
      <vt:lpstr>REWARD</vt:lpstr>
      <vt:lpstr>KONTRAK KULIAH</vt:lpstr>
      <vt:lpstr>Slide 10</vt:lpstr>
      <vt:lpstr>What is communication?</vt:lpstr>
      <vt:lpstr>ORGANISASI</vt:lpstr>
      <vt:lpstr>GAMBARAN PEMBELAJARAN KOMUNIKASI ORGANISASI</vt:lpstr>
      <vt:lpstr>The best company to work for in 2014</vt:lpstr>
      <vt:lpstr>HOMEWORK</vt:lpstr>
      <vt:lpstr>THANK 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ORGANISASI</dc:title>
  <dc:creator>Reny Dyanasari</dc:creator>
  <cp:lastModifiedBy>Reny Dyanasari</cp:lastModifiedBy>
  <cp:revision>26</cp:revision>
  <dcterms:created xsi:type="dcterms:W3CDTF">2015-02-03T03:23:48Z</dcterms:created>
  <dcterms:modified xsi:type="dcterms:W3CDTF">2015-02-03T05:56:47Z</dcterms:modified>
</cp:coreProperties>
</file>