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2" r:id="rId3"/>
    <p:sldId id="257" r:id="rId4"/>
    <p:sldId id="266" r:id="rId5"/>
    <p:sldId id="264" r:id="rId6"/>
    <p:sldId id="265" r:id="rId7"/>
    <p:sldId id="268" r:id="rId8"/>
    <p:sldId id="281" r:id="rId9"/>
    <p:sldId id="258" r:id="rId10"/>
    <p:sldId id="271" r:id="rId11"/>
    <p:sldId id="283" r:id="rId12"/>
    <p:sldId id="259" r:id="rId13"/>
    <p:sldId id="284" r:id="rId14"/>
    <p:sldId id="260" r:id="rId15"/>
    <p:sldId id="274" r:id="rId16"/>
    <p:sldId id="276" r:id="rId17"/>
    <p:sldId id="277" r:id="rId18"/>
    <p:sldId id="280" r:id="rId19"/>
    <p:sldId id="285" r:id="rId20"/>
    <p:sldId id="261" r:id="rId21"/>
    <p:sldId id="28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F32A3C-D9CF-4178-8A4E-929BC84B0F55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039EC64-2C42-4207-AAA6-38FCA270E3BB}">
      <dgm:prSet/>
      <dgm:spPr/>
      <dgm:t>
        <a:bodyPr/>
        <a:lstStyle/>
        <a:p>
          <a:r>
            <a:rPr lang="en-US" dirty="0" err="1"/>
            <a:t>Interaksi</a:t>
          </a:r>
          <a:r>
            <a:rPr lang="en-US" dirty="0"/>
            <a:t> </a:t>
          </a:r>
          <a:r>
            <a:rPr lang="en-US" dirty="0" err="1"/>
            <a:t>kita</a:t>
          </a:r>
          <a:r>
            <a:rPr lang="en-US" dirty="0"/>
            <a:t> </a:t>
          </a:r>
          <a:r>
            <a:rPr lang="en-US" dirty="0" err="1"/>
            <a:t>sering</a:t>
          </a:r>
          <a:r>
            <a:rPr lang="en-US" dirty="0"/>
            <a:t> </a:t>
          </a:r>
          <a:r>
            <a:rPr lang="en-US" dirty="0" err="1"/>
            <a:t>diatur</a:t>
          </a:r>
          <a:r>
            <a:rPr lang="en-US" dirty="0"/>
            <a:t> oleh </a:t>
          </a:r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panas</a:t>
          </a:r>
          <a:r>
            <a:rPr lang="en-US" dirty="0"/>
            <a:t> </a:t>
          </a:r>
          <a:r>
            <a:rPr lang="en-US" dirty="0" err="1"/>
            <a:t>daripada</a:t>
          </a:r>
          <a:r>
            <a:rPr lang="en-US" dirty="0"/>
            <a:t> </a:t>
          </a:r>
          <a:r>
            <a:rPr lang="en-US" dirty="0" err="1"/>
            <a:t>logika</a:t>
          </a:r>
          <a:r>
            <a:rPr lang="en-US" dirty="0"/>
            <a:t> </a:t>
          </a:r>
          <a:r>
            <a:rPr lang="en-US" dirty="0" err="1"/>
            <a:t>dingin</a:t>
          </a:r>
          <a:r>
            <a:rPr lang="en-US" dirty="0"/>
            <a:t>.</a:t>
          </a:r>
        </a:p>
      </dgm:t>
    </dgm:pt>
    <dgm:pt modelId="{B1D06280-2C84-4015-985B-432E9B308CB0}" type="parTrans" cxnId="{DFB05106-6CD6-4E4B-A034-C3A3791D60CF}">
      <dgm:prSet/>
      <dgm:spPr/>
      <dgm:t>
        <a:bodyPr/>
        <a:lstStyle/>
        <a:p>
          <a:endParaRPr lang="en-US"/>
        </a:p>
      </dgm:t>
    </dgm:pt>
    <dgm:pt modelId="{924E3B6D-FF03-40B4-9349-6D62F0DD537D}" type="sibTrans" cxnId="{DFB05106-6CD6-4E4B-A034-C3A3791D60CF}">
      <dgm:prSet/>
      <dgm:spPr/>
      <dgm:t>
        <a:bodyPr/>
        <a:lstStyle/>
        <a:p>
          <a:endParaRPr lang="en-US"/>
        </a:p>
      </dgm:t>
    </dgm:pt>
    <dgm:pt modelId="{A488B004-0A5D-4449-9FF1-64DABBD408C7}">
      <dgm:prSet/>
      <dgm:spPr/>
      <dgm:t>
        <a:bodyPr/>
        <a:lstStyle/>
        <a:p>
          <a:r>
            <a:rPr lang="en-US" dirty="0" err="1"/>
            <a:t>Pengambilan</a:t>
          </a:r>
          <a:r>
            <a:rPr lang="en-US" dirty="0"/>
            <a:t> </a:t>
          </a:r>
          <a:r>
            <a:rPr lang="en-US" dirty="0" err="1"/>
            <a:t>keputusan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bisa</a:t>
          </a:r>
          <a:r>
            <a:rPr lang="en-US" dirty="0"/>
            <a:t> </a:t>
          </a:r>
          <a:r>
            <a:rPr lang="en-US" dirty="0" err="1"/>
            <a:t>sepenuhnya</a:t>
          </a:r>
          <a:r>
            <a:rPr lang="en-US" dirty="0"/>
            <a:t> </a:t>
          </a:r>
          <a:r>
            <a:rPr lang="en-US" dirty="0" err="1"/>
            <a:t>rasional</a:t>
          </a:r>
          <a:r>
            <a:rPr lang="en-US" dirty="0"/>
            <a:t> </a:t>
          </a:r>
          <a:r>
            <a:rPr lang="en-US" dirty="0" err="1"/>
            <a:t>karena</a:t>
          </a:r>
          <a:r>
            <a:rPr lang="en-US" dirty="0"/>
            <a:t> </a:t>
          </a:r>
          <a:r>
            <a:rPr lang="en-US" dirty="0" err="1"/>
            <a:t>keterbatasan</a:t>
          </a:r>
          <a:r>
            <a:rPr lang="en-US" dirty="0"/>
            <a:t> </a:t>
          </a:r>
          <a:r>
            <a:rPr lang="en-US" dirty="0" err="1"/>
            <a:t>waktu</a:t>
          </a:r>
          <a:r>
            <a:rPr lang="en-US" dirty="0"/>
            <a:t>. </a:t>
          </a:r>
        </a:p>
      </dgm:t>
    </dgm:pt>
    <dgm:pt modelId="{CB862AE5-3819-4DC1-9E79-B518A7108CC8}" type="parTrans" cxnId="{9F944FBA-A47A-4F51-9A22-B49F76268E6A}">
      <dgm:prSet/>
      <dgm:spPr/>
      <dgm:t>
        <a:bodyPr/>
        <a:lstStyle/>
        <a:p>
          <a:endParaRPr lang="en-US"/>
        </a:p>
      </dgm:t>
    </dgm:pt>
    <dgm:pt modelId="{FD5942EE-1304-41EA-AFBA-3F76DCFF620C}" type="sibTrans" cxnId="{9F944FBA-A47A-4F51-9A22-B49F76268E6A}">
      <dgm:prSet/>
      <dgm:spPr/>
      <dgm:t>
        <a:bodyPr/>
        <a:lstStyle/>
        <a:p>
          <a:endParaRPr lang="en-US"/>
        </a:p>
      </dgm:t>
    </dgm:pt>
    <dgm:pt modelId="{6F67DF9B-626B-4649-B55F-51932B7C82F0}">
      <dgm:prSet/>
      <dgm:spPr/>
      <dgm:t>
        <a:bodyPr/>
        <a:lstStyle/>
        <a:p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mengarah</a:t>
          </a:r>
          <a:r>
            <a:rPr lang="en-US" dirty="0"/>
            <a:t> pada </a:t>
          </a:r>
          <a:r>
            <a:rPr lang="en-US" dirty="0" err="1"/>
            <a:t>cara-cara</a:t>
          </a:r>
          <a:r>
            <a:rPr lang="en-US" dirty="0"/>
            <a:t> </a:t>
          </a:r>
          <a:r>
            <a:rPr lang="en-US" dirty="0" err="1"/>
            <a:t>baru</a:t>
          </a:r>
          <a:r>
            <a:rPr lang="en-US" dirty="0"/>
            <a:t> </a:t>
          </a:r>
          <a:r>
            <a:rPr lang="en-US" dirty="0" err="1"/>
            <a:t>memahami</a:t>
          </a:r>
          <a:r>
            <a:rPr lang="en-US" dirty="0"/>
            <a:t> </a:t>
          </a:r>
          <a:r>
            <a:rPr lang="en-US" dirty="0" err="1"/>
            <a:t>tempat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:</a:t>
          </a:r>
        </a:p>
      </dgm:t>
    </dgm:pt>
    <dgm:pt modelId="{CF73213E-760C-4334-AEAA-224113EAF26C}" type="parTrans" cxnId="{6FD6E639-C19C-43F1-9590-5644A965931E}">
      <dgm:prSet/>
      <dgm:spPr/>
      <dgm:t>
        <a:bodyPr/>
        <a:lstStyle/>
        <a:p>
          <a:endParaRPr lang="en-US"/>
        </a:p>
      </dgm:t>
    </dgm:pt>
    <dgm:pt modelId="{1D56D7C0-4CD2-45CA-A938-E2E7570B43C3}" type="sibTrans" cxnId="{6FD6E639-C19C-43F1-9590-5644A965931E}">
      <dgm:prSet/>
      <dgm:spPr/>
      <dgm:t>
        <a:bodyPr/>
        <a:lstStyle/>
        <a:p>
          <a:endParaRPr lang="en-US"/>
        </a:p>
      </dgm:t>
    </dgm:pt>
    <dgm:pt modelId="{2600DD3D-85D5-4BB1-B3F7-DE7B00653564}">
      <dgm:prSet/>
      <dgm:spPr/>
      <dgm:t>
        <a:bodyPr/>
        <a:lstStyle/>
        <a:p>
          <a:pPr>
            <a:buFont typeface="+mj-lt"/>
            <a:buAutoNum type="alphaUcPeriod"/>
          </a:pPr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sebagai</a:t>
          </a:r>
          <a:r>
            <a:rPr lang="en-US" dirty="0"/>
            <a:t> </a:t>
          </a:r>
          <a:r>
            <a:rPr lang="en-US" dirty="0" err="1"/>
            <a:t>Bagian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Pekerjaan</a:t>
          </a:r>
          <a:endParaRPr lang="en-US" dirty="0"/>
        </a:p>
      </dgm:t>
    </dgm:pt>
    <dgm:pt modelId="{FFB92A33-BC76-4929-939D-3756CD70D23F}" type="parTrans" cxnId="{6DE515A9-2A46-4B0D-8CD1-4854C75C59D7}">
      <dgm:prSet/>
      <dgm:spPr/>
      <dgm:t>
        <a:bodyPr/>
        <a:lstStyle/>
        <a:p>
          <a:endParaRPr lang="en-US"/>
        </a:p>
      </dgm:t>
    </dgm:pt>
    <dgm:pt modelId="{2806D909-B7EE-43CD-AB35-FBCD0440CD8E}" type="sibTrans" cxnId="{6DE515A9-2A46-4B0D-8CD1-4854C75C59D7}">
      <dgm:prSet/>
      <dgm:spPr/>
      <dgm:t>
        <a:bodyPr/>
        <a:lstStyle/>
        <a:p>
          <a:endParaRPr lang="en-US"/>
        </a:p>
      </dgm:t>
    </dgm:pt>
    <dgm:pt modelId="{FD04D248-524B-4B0E-9051-A2AAD831D426}">
      <dgm:prSet/>
      <dgm:spPr/>
      <dgm:t>
        <a:bodyPr/>
        <a:lstStyle/>
        <a:p>
          <a:pPr>
            <a:buFont typeface="+mj-lt"/>
            <a:buAutoNum type="alphaUcPeriod"/>
          </a:pPr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sebagai</a:t>
          </a:r>
          <a:r>
            <a:rPr lang="en-US" dirty="0"/>
            <a:t> </a:t>
          </a:r>
          <a:r>
            <a:rPr lang="en-US" dirty="0" err="1"/>
            <a:t>Bagian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Hubungan</a:t>
          </a:r>
          <a:r>
            <a:rPr lang="en-US" dirty="0"/>
            <a:t> </a:t>
          </a:r>
          <a:r>
            <a:rPr lang="en-US" dirty="0" err="1"/>
            <a:t>Relasional</a:t>
          </a:r>
          <a:endParaRPr lang="en-US" dirty="0"/>
        </a:p>
      </dgm:t>
    </dgm:pt>
    <dgm:pt modelId="{8861943B-453F-477B-9C83-DE41D6E70B01}" type="parTrans" cxnId="{6E4332E3-406C-4E30-9806-51CA2D03D2C4}">
      <dgm:prSet/>
      <dgm:spPr/>
      <dgm:t>
        <a:bodyPr/>
        <a:lstStyle/>
        <a:p>
          <a:endParaRPr lang="en-US"/>
        </a:p>
      </dgm:t>
    </dgm:pt>
    <dgm:pt modelId="{F1DA578D-5961-43C0-AE33-C475A9426239}" type="sibTrans" cxnId="{6E4332E3-406C-4E30-9806-51CA2D03D2C4}">
      <dgm:prSet/>
      <dgm:spPr/>
      <dgm:t>
        <a:bodyPr/>
        <a:lstStyle/>
        <a:p>
          <a:endParaRPr lang="en-US"/>
        </a:p>
      </dgm:t>
    </dgm:pt>
    <dgm:pt modelId="{800AEED8-6F64-4C9B-98AA-33329A422F4C}">
      <dgm:prSet/>
      <dgm:spPr/>
      <dgm:t>
        <a:bodyPr/>
        <a:lstStyle/>
        <a:p>
          <a:pPr>
            <a:buFont typeface="+mj-lt"/>
            <a:buAutoNum type="alphaUcPeriod"/>
          </a:pPr>
          <a:r>
            <a:rPr lang="en-US" dirty="0" err="1"/>
            <a:t>Peraturan</a:t>
          </a:r>
          <a:r>
            <a:rPr lang="en-US" dirty="0"/>
            <a:t> </a:t>
          </a:r>
          <a:r>
            <a:rPr lang="en-US" dirty="0" err="1"/>
            <a:t>Emosi</a:t>
          </a:r>
          <a:r>
            <a:rPr lang="en-US" dirty="0"/>
            <a:t> dan </a:t>
          </a:r>
          <a:r>
            <a:rPr lang="en-US" dirty="0" err="1"/>
            <a:t>Kecerdasan</a:t>
          </a:r>
          <a:r>
            <a:rPr lang="en-US" dirty="0"/>
            <a:t> </a:t>
          </a:r>
          <a:r>
            <a:rPr lang="en-US" dirty="0" err="1"/>
            <a:t>Emosional</a:t>
          </a:r>
          <a:r>
            <a:rPr lang="en-US" dirty="0"/>
            <a:t> </a:t>
          </a:r>
        </a:p>
      </dgm:t>
    </dgm:pt>
    <dgm:pt modelId="{22392C38-0A4D-46BF-9A6A-F32635A9DA77}" type="parTrans" cxnId="{9BA423ED-4241-4CA2-B4A9-367C0ED93332}">
      <dgm:prSet/>
      <dgm:spPr/>
      <dgm:t>
        <a:bodyPr/>
        <a:lstStyle/>
        <a:p>
          <a:endParaRPr lang="en-US"/>
        </a:p>
      </dgm:t>
    </dgm:pt>
    <dgm:pt modelId="{658680E6-9411-4408-9DA2-92B781F86502}" type="sibTrans" cxnId="{9BA423ED-4241-4CA2-B4A9-367C0ED93332}">
      <dgm:prSet/>
      <dgm:spPr/>
      <dgm:t>
        <a:bodyPr/>
        <a:lstStyle/>
        <a:p>
          <a:endParaRPr lang="en-US"/>
        </a:p>
      </dgm:t>
    </dgm:pt>
    <dgm:pt modelId="{E6EDB736-C60E-4F8E-9A37-68790DFCB520}" type="pres">
      <dgm:prSet presAssocID="{C2F32A3C-D9CF-4178-8A4E-929BC84B0F55}" presName="linear" presStyleCnt="0">
        <dgm:presLayoutVars>
          <dgm:dir/>
          <dgm:animLvl val="lvl"/>
          <dgm:resizeHandles val="exact"/>
        </dgm:presLayoutVars>
      </dgm:prSet>
      <dgm:spPr/>
    </dgm:pt>
    <dgm:pt modelId="{4D1F1B35-2C71-4245-9F07-1C9BAA2E6CD2}" type="pres">
      <dgm:prSet presAssocID="{9039EC64-2C42-4207-AAA6-38FCA270E3BB}" presName="parentLin" presStyleCnt="0"/>
      <dgm:spPr/>
    </dgm:pt>
    <dgm:pt modelId="{2D0DDE9F-513D-4B06-8A47-A672B11E6BB5}" type="pres">
      <dgm:prSet presAssocID="{9039EC64-2C42-4207-AAA6-38FCA270E3BB}" presName="parentLeftMargin" presStyleLbl="node1" presStyleIdx="0" presStyleCnt="3"/>
      <dgm:spPr/>
    </dgm:pt>
    <dgm:pt modelId="{50B3E42A-DD6C-44B8-BBA3-D3E4B7460BBF}" type="pres">
      <dgm:prSet presAssocID="{9039EC64-2C42-4207-AAA6-38FCA270E3B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FF7ADCD-5A0E-481A-9E87-4F41B2133810}" type="pres">
      <dgm:prSet presAssocID="{9039EC64-2C42-4207-AAA6-38FCA270E3BB}" presName="negativeSpace" presStyleCnt="0"/>
      <dgm:spPr/>
    </dgm:pt>
    <dgm:pt modelId="{74224069-C94B-4516-8B13-629C47DA5907}" type="pres">
      <dgm:prSet presAssocID="{9039EC64-2C42-4207-AAA6-38FCA270E3BB}" presName="childText" presStyleLbl="conFgAcc1" presStyleIdx="0" presStyleCnt="3">
        <dgm:presLayoutVars>
          <dgm:bulletEnabled val="1"/>
        </dgm:presLayoutVars>
      </dgm:prSet>
      <dgm:spPr/>
    </dgm:pt>
    <dgm:pt modelId="{73FD4FF9-1148-488A-AAF4-220D689A66BE}" type="pres">
      <dgm:prSet presAssocID="{924E3B6D-FF03-40B4-9349-6D62F0DD537D}" presName="spaceBetweenRectangles" presStyleCnt="0"/>
      <dgm:spPr/>
    </dgm:pt>
    <dgm:pt modelId="{41804C59-9072-4F3B-A706-B49C53BDDA01}" type="pres">
      <dgm:prSet presAssocID="{A488B004-0A5D-4449-9FF1-64DABBD408C7}" presName="parentLin" presStyleCnt="0"/>
      <dgm:spPr/>
    </dgm:pt>
    <dgm:pt modelId="{ADD3B378-F960-4964-A15D-4CCCA0A33ECF}" type="pres">
      <dgm:prSet presAssocID="{A488B004-0A5D-4449-9FF1-64DABBD408C7}" presName="parentLeftMargin" presStyleLbl="node1" presStyleIdx="0" presStyleCnt="3"/>
      <dgm:spPr/>
    </dgm:pt>
    <dgm:pt modelId="{652E21B1-A9B5-4B14-87B2-402CE46456F3}" type="pres">
      <dgm:prSet presAssocID="{A488B004-0A5D-4449-9FF1-64DABBD408C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F79C9FD-C9F2-4252-80AC-0DB916296A14}" type="pres">
      <dgm:prSet presAssocID="{A488B004-0A5D-4449-9FF1-64DABBD408C7}" presName="negativeSpace" presStyleCnt="0"/>
      <dgm:spPr/>
    </dgm:pt>
    <dgm:pt modelId="{6FD8A78C-2C61-4C64-93F9-88E235DE3D48}" type="pres">
      <dgm:prSet presAssocID="{A488B004-0A5D-4449-9FF1-64DABBD408C7}" presName="childText" presStyleLbl="conFgAcc1" presStyleIdx="1" presStyleCnt="3">
        <dgm:presLayoutVars>
          <dgm:bulletEnabled val="1"/>
        </dgm:presLayoutVars>
      </dgm:prSet>
      <dgm:spPr/>
    </dgm:pt>
    <dgm:pt modelId="{E6B51C41-AFC0-414C-9A10-CE90FDD3850E}" type="pres">
      <dgm:prSet presAssocID="{FD5942EE-1304-41EA-AFBA-3F76DCFF620C}" presName="spaceBetweenRectangles" presStyleCnt="0"/>
      <dgm:spPr/>
    </dgm:pt>
    <dgm:pt modelId="{C524C545-FA45-495C-8749-EC14FEFA39E4}" type="pres">
      <dgm:prSet presAssocID="{6F67DF9B-626B-4649-B55F-51932B7C82F0}" presName="parentLin" presStyleCnt="0"/>
      <dgm:spPr/>
    </dgm:pt>
    <dgm:pt modelId="{1D98F10F-EEE3-4C83-80FB-B778829B3282}" type="pres">
      <dgm:prSet presAssocID="{6F67DF9B-626B-4649-B55F-51932B7C82F0}" presName="parentLeftMargin" presStyleLbl="node1" presStyleIdx="1" presStyleCnt="3"/>
      <dgm:spPr/>
    </dgm:pt>
    <dgm:pt modelId="{C2929157-1F96-4291-9C06-46746EA887EB}" type="pres">
      <dgm:prSet presAssocID="{6F67DF9B-626B-4649-B55F-51932B7C82F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F6C0A64-ABDA-4EA2-A2E7-9A5FA6AABA1E}" type="pres">
      <dgm:prSet presAssocID="{6F67DF9B-626B-4649-B55F-51932B7C82F0}" presName="negativeSpace" presStyleCnt="0"/>
      <dgm:spPr/>
    </dgm:pt>
    <dgm:pt modelId="{1D2464AB-0BED-4E4F-9472-4570636D5F7C}" type="pres">
      <dgm:prSet presAssocID="{6F67DF9B-626B-4649-B55F-51932B7C82F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FB05106-6CD6-4E4B-A034-C3A3791D60CF}" srcId="{C2F32A3C-D9CF-4178-8A4E-929BC84B0F55}" destId="{9039EC64-2C42-4207-AAA6-38FCA270E3BB}" srcOrd="0" destOrd="0" parTransId="{B1D06280-2C84-4015-985B-432E9B308CB0}" sibTransId="{924E3B6D-FF03-40B4-9349-6D62F0DD537D}"/>
    <dgm:cxn modelId="{E1A3E20A-ABE4-437D-877B-F0762CF46092}" type="presOf" srcId="{2600DD3D-85D5-4BB1-B3F7-DE7B00653564}" destId="{1D2464AB-0BED-4E4F-9472-4570636D5F7C}" srcOrd="0" destOrd="0" presId="urn:microsoft.com/office/officeart/2005/8/layout/list1"/>
    <dgm:cxn modelId="{3C633711-13EE-471A-8A3A-EF8C4F158903}" type="presOf" srcId="{A488B004-0A5D-4449-9FF1-64DABBD408C7}" destId="{ADD3B378-F960-4964-A15D-4CCCA0A33ECF}" srcOrd="0" destOrd="0" presId="urn:microsoft.com/office/officeart/2005/8/layout/list1"/>
    <dgm:cxn modelId="{C0773926-5792-4E5F-874E-CC57C1713306}" type="presOf" srcId="{C2F32A3C-D9CF-4178-8A4E-929BC84B0F55}" destId="{E6EDB736-C60E-4F8E-9A37-68790DFCB520}" srcOrd="0" destOrd="0" presId="urn:microsoft.com/office/officeart/2005/8/layout/list1"/>
    <dgm:cxn modelId="{6FD6E639-C19C-43F1-9590-5644A965931E}" srcId="{C2F32A3C-D9CF-4178-8A4E-929BC84B0F55}" destId="{6F67DF9B-626B-4649-B55F-51932B7C82F0}" srcOrd="2" destOrd="0" parTransId="{CF73213E-760C-4334-AEAA-224113EAF26C}" sibTransId="{1D56D7C0-4CD2-45CA-A938-E2E7570B43C3}"/>
    <dgm:cxn modelId="{B05BAA5D-47AC-4B69-AED9-6FFE4C41E184}" type="presOf" srcId="{9039EC64-2C42-4207-AAA6-38FCA270E3BB}" destId="{50B3E42A-DD6C-44B8-BBA3-D3E4B7460BBF}" srcOrd="1" destOrd="0" presId="urn:microsoft.com/office/officeart/2005/8/layout/list1"/>
    <dgm:cxn modelId="{2A51D342-3C0C-4D37-A2F4-A93D197A0126}" type="presOf" srcId="{6F67DF9B-626B-4649-B55F-51932B7C82F0}" destId="{1D98F10F-EEE3-4C83-80FB-B778829B3282}" srcOrd="0" destOrd="0" presId="urn:microsoft.com/office/officeart/2005/8/layout/list1"/>
    <dgm:cxn modelId="{9603926D-AEB2-4EDD-A8BC-7D4C43BB390D}" type="presOf" srcId="{FD04D248-524B-4B0E-9051-A2AAD831D426}" destId="{1D2464AB-0BED-4E4F-9472-4570636D5F7C}" srcOrd="0" destOrd="1" presId="urn:microsoft.com/office/officeart/2005/8/layout/list1"/>
    <dgm:cxn modelId="{7F2DB97D-3600-4CD2-984B-CF2FCE207394}" type="presOf" srcId="{800AEED8-6F64-4C9B-98AA-33329A422F4C}" destId="{1D2464AB-0BED-4E4F-9472-4570636D5F7C}" srcOrd="0" destOrd="2" presId="urn:microsoft.com/office/officeart/2005/8/layout/list1"/>
    <dgm:cxn modelId="{6DE515A9-2A46-4B0D-8CD1-4854C75C59D7}" srcId="{6F67DF9B-626B-4649-B55F-51932B7C82F0}" destId="{2600DD3D-85D5-4BB1-B3F7-DE7B00653564}" srcOrd="0" destOrd="0" parTransId="{FFB92A33-BC76-4929-939D-3756CD70D23F}" sibTransId="{2806D909-B7EE-43CD-AB35-FBCD0440CD8E}"/>
    <dgm:cxn modelId="{9F944FBA-A47A-4F51-9A22-B49F76268E6A}" srcId="{C2F32A3C-D9CF-4178-8A4E-929BC84B0F55}" destId="{A488B004-0A5D-4449-9FF1-64DABBD408C7}" srcOrd="1" destOrd="0" parTransId="{CB862AE5-3819-4DC1-9E79-B518A7108CC8}" sibTransId="{FD5942EE-1304-41EA-AFBA-3F76DCFF620C}"/>
    <dgm:cxn modelId="{E57DEDCF-B617-4C3A-AB16-55CA46613394}" type="presOf" srcId="{A488B004-0A5D-4449-9FF1-64DABBD408C7}" destId="{652E21B1-A9B5-4B14-87B2-402CE46456F3}" srcOrd="1" destOrd="0" presId="urn:microsoft.com/office/officeart/2005/8/layout/list1"/>
    <dgm:cxn modelId="{C584EEE2-D31C-4351-BC6B-F1819F6CEC38}" type="presOf" srcId="{6F67DF9B-626B-4649-B55F-51932B7C82F0}" destId="{C2929157-1F96-4291-9C06-46746EA887EB}" srcOrd="1" destOrd="0" presId="urn:microsoft.com/office/officeart/2005/8/layout/list1"/>
    <dgm:cxn modelId="{6E4332E3-406C-4E30-9806-51CA2D03D2C4}" srcId="{6F67DF9B-626B-4649-B55F-51932B7C82F0}" destId="{FD04D248-524B-4B0E-9051-A2AAD831D426}" srcOrd="1" destOrd="0" parTransId="{8861943B-453F-477B-9C83-DE41D6E70B01}" sibTransId="{F1DA578D-5961-43C0-AE33-C475A9426239}"/>
    <dgm:cxn modelId="{9BA423ED-4241-4CA2-B4A9-367C0ED93332}" srcId="{6F67DF9B-626B-4649-B55F-51932B7C82F0}" destId="{800AEED8-6F64-4C9B-98AA-33329A422F4C}" srcOrd="2" destOrd="0" parTransId="{22392C38-0A4D-46BF-9A6A-F32635A9DA77}" sibTransId="{658680E6-9411-4408-9DA2-92B781F86502}"/>
    <dgm:cxn modelId="{528C2EF2-99DD-4334-9F51-DC8F3CE9E5AF}" type="presOf" srcId="{9039EC64-2C42-4207-AAA6-38FCA270E3BB}" destId="{2D0DDE9F-513D-4B06-8A47-A672B11E6BB5}" srcOrd="0" destOrd="0" presId="urn:microsoft.com/office/officeart/2005/8/layout/list1"/>
    <dgm:cxn modelId="{885F2390-FC3A-443C-8133-AD8E9A8E7FFE}" type="presParOf" srcId="{E6EDB736-C60E-4F8E-9A37-68790DFCB520}" destId="{4D1F1B35-2C71-4245-9F07-1C9BAA2E6CD2}" srcOrd="0" destOrd="0" presId="urn:microsoft.com/office/officeart/2005/8/layout/list1"/>
    <dgm:cxn modelId="{04B9AB2B-AE12-41EA-B19A-392354226889}" type="presParOf" srcId="{4D1F1B35-2C71-4245-9F07-1C9BAA2E6CD2}" destId="{2D0DDE9F-513D-4B06-8A47-A672B11E6BB5}" srcOrd="0" destOrd="0" presId="urn:microsoft.com/office/officeart/2005/8/layout/list1"/>
    <dgm:cxn modelId="{9E67A689-4A45-4819-9F9B-2D7768743F66}" type="presParOf" srcId="{4D1F1B35-2C71-4245-9F07-1C9BAA2E6CD2}" destId="{50B3E42A-DD6C-44B8-BBA3-D3E4B7460BBF}" srcOrd="1" destOrd="0" presId="urn:microsoft.com/office/officeart/2005/8/layout/list1"/>
    <dgm:cxn modelId="{EA752EB4-2BF3-4127-AC9D-508483087049}" type="presParOf" srcId="{E6EDB736-C60E-4F8E-9A37-68790DFCB520}" destId="{6FF7ADCD-5A0E-481A-9E87-4F41B2133810}" srcOrd="1" destOrd="0" presId="urn:microsoft.com/office/officeart/2005/8/layout/list1"/>
    <dgm:cxn modelId="{6E7C2466-C80C-46FA-8254-6FBF510E93E0}" type="presParOf" srcId="{E6EDB736-C60E-4F8E-9A37-68790DFCB520}" destId="{74224069-C94B-4516-8B13-629C47DA5907}" srcOrd="2" destOrd="0" presId="urn:microsoft.com/office/officeart/2005/8/layout/list1"/>
    <dgm:cxn modelId="{FE36C84F-33BC-4B6C-B621-D7ACD14B1881}" type="presParOf" srcId="{E6EDB736-C60E-4F8E-9A37-68790DFCB520}" destId="{73FD4FF9-1148-488A-AAF4-220D689A66BE}" srcOrd="3" destOrd="0" presId="urn:microsoft.com/office/officeart/2005/8/layout/list1"/>
    <dgm:cxn modelId="{3D0F1C58-AA61-46AC-8C2D-1FE2A3A6C9CF}" type="presParOf" srcId="{E6EDB736-C60E-4F8E-9A37-68790DFCB520}" destId="{41804C59-9072-4F3B-A706-B49C53BDDA01}" srcOrd="4" destOrd="0" presId="urn:microsoft.com/office/officeart/2005/8/layout/list1"/>
    <dgm:cxn modelId="{3EE0C75D-4476-45CC-A228-F9D920E3F400}" type="presParOf" srcId="{41804C59-9072-4F3B-A706-B49C53BDDA01}" destId="{ADD3B378-F960-4964-A15D-4CCCA0A33ECF}" srcOrd="0" destOrd="0" presId="urn:microsoft.com/office/officeart/2005/8/layout/list1"/>
    <dgm:cxn modelId="{BF1AEC36-D88D-4D1C-9B77-8150F9298636}" type="presParOf" srcId="{41804C59-9072-4F3B-A706-B49C53BDDA01}" destId="{652E21B1-A9B5-4B14-87B2-402CE46456F3}" srcOrd="1" destOrd="0" presId="urn:microsoft.com/office/officeart/2005/8/layout/list1"/>
    <dgm:cxn modelId="{E179F9DA-0523-4D94-B64B-9428F4295D3D}" type="presParOf" srcId="{E6EDB736-C60E-4F8E-9A37-68790DFCB520}" destId="{8F79C9FD-C9F2-4252-80AC-0DB916296A14}" srcOrd="5" destOrd="0" presId="urn:microsoft.com/office/officeart/2005/8/layout/list1"/>
    <dgm:cxn modelId="{48BE103E-3CCB-49C5-94D0-AFA9A66E849A}" type="presParOf" srcId="{E6EDB736-C60E-4F8E-9A37-68790DFCB520}" destId="{6FD8A78C-2C61-4C64-93F9-88E235DE3D48}" srcOrd="6" destOrd="0" presId="urn:microsoft.com/office/officeart/2005/8/layout/list1"/>
    <dgm:cxn modelId="{EA404B3D-831C-4AF9-920A-BE20EC7D9346}" type="presParOf" srcId="{E6EDB736-C60E-4F8E-9A37-68790DFCB520}" destId="{E6B51C41-AFC0-414C-9A10-CE90FDD3850E}" srcOrd="7" destOrd="0" presId="urn:microsoft.com/office/officeart/2005/8/layout/list1"/>
    <dgm:cxn modelId="{0644E5D2-9F9E-4007-98B3-FCB511AB349D}" type="presParOf" srcId="{E6EDB736-C60E-4F8E-9A37-68790DFCB520}" destId="{C524C545-FA45-495C-8749-EC14FEFA39E4}" srcOrd="8" destOrd="0" presId="urn:microsoft.com/office/officeart/2005/8/layout/list1"/>
    <dgm:cxn modelId="{E4BA2E52-0772-4A0A-8D7F-79B7C855CCCA}" type="presParOf" srcId="{C524C545-FA45-495C-8749-EC14FEFA39E4}" destId="{1D98F10F-EEE3-4C83-80FB-B778829B3282}" srcOrd="0" destOrd="0" presId="urn:microsoft.com/office/officeart/2005/8/layout/list1"/>
    <dgm:cxn modelId="{277658F5-4D05-48E1-A4FA-0814D898A049}" type="presParOf" srcId="{C524C545-FA45-495C-8749-EC14FEFA39E4}" destId="{C2929157-1F96-4291-9C06-46746EA887EB}" srcOrd="1" destOrd="0" presId="urn:microsoft.com/office/officeart/2005/8/layout/list1"/>
    <dgm:cxn modelId="{B4DF0A6A-812F-4BDE-B55A-F61C77F8408B}" type="presParOf" srcId="{E6EDB736-C60E-4F8E-9A37-68790DFCB520}" destId="{2F6C0A64-ABDA-4EA2-A2E7-9A5FA6AABA1E}" srcOrd="9" destOrd="0" presId="urn:microsoft.com/office/officeart/2005/8/layout/list1"/>
    <dgm:cxn modelId="{6068E1E8-DA4F-43EB-9945-4CC85A95E20E}" type="presParOf" srcId="{E6EDB736-C60E-4F8E-9A37-68790DFCB520}" destId="{1D2464AB-0BED-4E4F-9472-4570636D5F7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6F8E537-8884-4AD9-819A-2872898F14FD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D18BA32E-1083-4EB2-9ADF-5B289D20440E}">
      <dgm:prSet/>
      <dgm:spPr/>
      <dgm:t>
        <a:bodyPr/>
        <a:lstStyle/>
        <a:p>
          <a:r>
            <a:rPr lang="en-US" dirty="0" err="1"/>
            <a:t>taktik</a:t>
          </a:r>
          <a:r>
            <a:rPr lang="en-US" dirty="0"/>
            <a:t> </a:t>
          </a:r>
          <a:r>
            <a:rPr lang="en-US" dirty="0" err="1"/>
            <a:t>direktif</a:t>
          </a:r>
          <a:endParaRPr lang="en-US" dirty="0"/>
        </a:p>
      </dgm:t>
    </dgm:pt>
    <dgm:pt modelId="{E844FE4E-A799-4233-8332-4E7579617870}" type="parTrans" cxnId="{C8C19163-FB22-49C9-8A71-5143505B1907}">
      <dgm:prSet/>
      <dgm:spPr/>
      <dgm:t>
        <a:bodyPr/>
        <a:lstStyle/>
        <a:p>
          <a:endParaRPr lang="en-US"/>
        </a:p>
      </dgm:t>
    </dgm:pt>
    <dgm:pt modelId="{93D35F9E-0C9F-4E44-9F25-F0C2EC2587D2}" type="sibTrans" cxnId="{C8C19163-FB22-49C9-8A71-5143505B1907}">
      <dgm:prSet/>
      <dgm:spPr/>
      <dgm:t>
        <a:bodyPr/>
        <a:lstStyle/>
        <a:p>
          <a:endParaRPr lang="en-US"/>
        </a:p>
      </dgm:t>
    </dgm:pt>
    <dgm:pt modelId="{2B72CE5E-ACB2-4DF4-9791-4CD151D7CDEF}">
      <dgm:prSet/>
      <dgm:spPr/>
      <dgm:t>
        <a:bodyPr/>
        <a:lstStyle/>
        <a:p>
          <a:r>
            <a:rPr lang="en-US"/>
            <a:t>mediator memulai rekomendasi</a:t>
          </a:r>
        </a:p>
      </dgm:t>
    </dgm:pt>
    <dgm:pt modelId="{6F90B582-2993-4631-A9FA-5F9D1D408A14}" type="parTrans" cxnId="{E0838E59-36CC-4844-81B5-B4EBB4F13AB8}">
      <dgm:prSet/>
      <dgm:spPr/>
      <dgm:t>
        <a:bodyPr/>
        <a:lstStyle/>
        <a:p>
          <a:endParaRPr lang="en-US"/>
        </a:p>
      </dgm:t>
    </dgm:pt>
    <dgm:pt modelId="{E7753DB6-D89D-42BF-994F-36360953DEB7}" type="sibTrans" cxnId="{E0838E59-36CC-4844-81B5-B4EBB4F13AB8}">
      <dgm:prSet/>
      <dgm:spPr/>
      <dgm:t>
        <a:bodyPr/>
        <a:lstStyle/>
        <a:p>
          <a:endParaRPr lang="en-US"/>
        </a:p>
      </dgm:t>
    </dgm:pt>
    <dgm:pt modelId="{02D5718F-9D01-4625-B25F-892B313838D6}">
      <dgm:prSet/>
      <dgm:spPr/>
      <dgm:t>
        <a:bodyPr/>
        <a:lstStyle/>
        <a:p>
          <a:r>
            <a:rPr lang="en-US"/>
            <a:t>taktik nondirektif</a:t>
          </a:r>
        </a:p>
      </dgm:t>
    </dgm:pt>
    <dgm:pt modelId="{4D50A775-2DD5-4D9C-ABEB-B2BC4AD2971A}" type="parTrans" cxnId="{A56E2EC0-A28B-4BA9-828D-25B83530BAD1}">
      <dgm:prSet/>
      <dgm:spPr/>
      <dgm:t>
        <a:bodyPr/>
        <a:lstStyle/>
        <a:p>
          <a:endParaRPr lang="en-US"/>
        </a:p>
      </dgm:t>
    </dgm:pt>
    <dgm:pt modelId="{044E56A3-A192-4B65-8D2D-8F03DBA6E37B}" type="sibTrans" cxnId="{A56E2EC0-A28B-4BA9-828D-25B83530BAD1}">
      <dgm:prSet/>
      <dgm:spPr/>
      <dgm:t>
        <a:bodyPr/>
        <a:lstStyle/>
        <a:p>
          <a:endParaRPr lang="en-US"/>
        </a:p>
      </dgm:t>
    </dgm:pt>
    <dgm:pt modelId="{1664021A-DC0B-4B5B-9B85-9E1877B15B1A}">
      <dgm:prSet/>
      <dgm:spPr/>
      <dgm:t>
        <a:bodyPr/>
        <a:lstStyle/>
        <a:p>
          <a:r>
            <a:rPr lang="en-US"/>
            <a:t>mediator berusaha untuk mengamankan informasi dan mengklarifikasi kesalahpahaman</a:t>
          </a:r>
        </a:p>
      </dgm:t>
    </dgm:pt>
    <dgm:pt modelId="{076E2B52-3AE6-4CE1-86F7-76955A5F7CEE}" type="parTrans" cxnId="{1F331CA8-2AAA-4904-B112-9F4CB7933334}">
      <dgm:prSet/>
      <dgm:spPr/>
      <dgm:t>
        <a:bodyPr/>
        <a:lstStyle/>
        <a:p>
          <a:endParaRPr lang="en-US"/>
        </a:p>
      </dgm:t>
    </dgm:pt>
    <dgm:pt modelId="{9DF5DCAA-2B6F-4E35-B1F3-073086B55BB2}" type="sibTrans" cxnId="{1F331CA8-2AAA-4904-B112-9F4CB7933334}">
      <dgm:prSet/>
      <dgm:spPr/>
      <dgm:t>
        <a:bodyPr/>
        <a:lstStyle/>
        <a:p>
          <a:endParaRPr lang="en-US"/>
        </a:p>
      </dgm:t>
    </dgm:pt>
    <dgm:pt modelId="{AC4F9B7C-DE3E-4AB4-81A3-2BF0F498EED0}">
      <dgm:prSet/>
      <dgm:spPr/>
      <dgm:t>
        <a:bodyPr/>
        <a:lstStyle/>
        <a:p>
          <a:r>
            <a:rPr lang="en-US"/>
            <a:t>taktik prosedural</a:t>
          </a:r>
        </a:p>
      </dgm:t>
    </dgm:pt>
    <dgm:pt modelId="{98C10873-0086-477D-ACAB-D367907B06E4}" type="parTrans" cxnId="{FAEB2CD4-3ED5-4EBD-B1AE-0A236013817A}">
      <dgm:prSet/>
      <dgm:spPr/>
      <dgm:t>
        <a:bodyPr/>
        <a:lstStyle/>
        <a:p>
          <a:endParaRPr lang="en-US"/>
        </a:p>
      </dgm:t>
    </dgm:pt>
    <dgm:pt modelId="{142DC9DC-23F2-4665-AE83-C3D9EA3D70F8}" type="sibTrans" cxnId="{FAEB2CD4-3ED5-4EBD-B1AE-0A236013817A}">
      <dgm:prSet/>
      <dgm:spPr/>
      <dgm:t>
        <a:bodyPr/>
        <a:lstStyle/>
        <a:p>
          <a:endParaRPr lang="en-US"/>
        </a:p>
      </dgm:t>
    </dgm:pt>
    <dgm:pt modelId="{71AEADB7-46A7-4FE1-B249-BB8C98A652D7}">
      <dgm:prSet/>
      <dgm:spPr/>
      <dgm:t>
        <a:bodyPr/>
        <a:lstStyle/>
        <a:p>
          <a:r>
            <a:rPr lang="en-US"/>
            <a:t>mediator menetapkan agenda dan protokol untuk resolusi konflik</a:t>
          </a:r>
        </a:p>
      </dgm:t>
    </dgm:pt>
    <dgm:pt modelId="{21371629-692D-4100-A2ED-D29F59C07EA3}" type="parTrans" cxnId="{E8865152-4450-436E-B39A-65A6B483E270}">
      <dgm:prSet/>
      <dgm:spPr/>
      <dgm:t>
        <a:bodyPr/>
        <a:lstStyle/>
        <a:p>
          <a:endParaRPr lang="en-US"/>
        </a:p>
      </dgm:t>
    </dgm:pt>
    <dgm:pt modelId="{DA5E7D1F-5B4B-41D7-A00C-8E813B4C7006}" type="sibTrans" cxnId="{E8865152-4450-436E-B39A-65A6B483E270}">
      <dgm:prSet/>
      <dgm:spPr/>
      <dgm:t>
        <a:bodyPr/>
        <a:lstStyle/>
        <a:p>
          <a:endParaRPr lang="en-US"/>
        </a:p>
      </dgm:t>
    </dgm:pt>
    <dgm:pt modelId="{BC61F104-9240-4779-83B1-64A8AFA17432}">
      <dgm:prSet/>
      <dgm:spPr/>
      <dgm:t>
        <a:bodyPr/>
        <a:lstStyle/>
        <a:p>
          <a:r>
            <a:rPr lang="en-US"/>
            <a:t>taktik refleksif</a:t>
          </a:r>
        </a:p>
      </dgm:t>
    </dgm:pt>
    <dgm:pt modelId="{E29B875C-B27E-44B3-8591-B3A9DBD9B490}" type="parTrans" cxnId="{115785B3-7253-4E6A-83E1-8BE65D3BBB78}">
      <dgm:prSet/>
      <dgm:spPr/>
      <dgm:t>
        <a:bodyPr/>
        <a:lstStyle/>
        <a:p>
          <a:endParaRPr lang="en-US"/>
        </a:p>
      </dgm:t>
    </dgm:pt>
    <dgm:pt modelId="{5E927C6A-9279-480B-9D2A-AC788D62F1D9}" type="sibTrans" cxnId="{115785B3-7253-4E6A-83E1-8BE65D3BBB78}">
      <dgm:prSet/>
      <dgm:spPr/>
      <dgm:t>
        <a:bodyPr/>
        <a:lstStyle/>
        <a:p>
          <a:endParaRPr lang="en-US"/>
        </a:p>
      </dgm:t>
    </dgm:pt>
    <dgm:pt modelId="{88F24323-6158-47C6-A45D-A14541F60C3D}">
      <dgm:prSet/>
      <dgm:spPr/>
      <dgm:t>
        <a:bodyPr/>
        <a:lstStyle/>
        <a:p>
          <a:r>
            <a:rPr lang="en-US"/>
            <a:t>mediator mengatur nada interaksi dengan "mengembangkan hubungan dengan peserta, menggunakan humor, dan berbicara bahasa masing-masing pihak"</a:t>
          </a:r>
        </a:p>
      </dgm:t>
    </dgm:pt>
    <dgm:pt modelId="{DFB3966D-58EA-4C7A-A80A-929B556C0F53}" type="parTrans" cxnId="{2E0ADB8C-E750-4844-8728-5D8E3024A563}">
      <dgm:prSet/>
      <dgm:spPr/>
      <dgm:t>
        <a:bodyPr/>
        <a:lstStyle/>
        <a:p>
          <a:endParaRPr lang="en-US"/>
        </a:p>
      </dgm:t>
    </dgm:pt>
    <dgm:pt modelId="{2919565F-0F90-41F9-A478-2E336265B15F}" type="sibTrans" cxnId="{2E0ADB8C-E750-4844-8728-5D8E3024A563}">
      <dgm:prSet/>
      <dgm:spPr/>
      <dgm:t>
        <a:bodyPr/>
        <a:lstStyle/>
        <a:p>
          <a:endParaRPr lang="en-US"/>
        </a:p>
      </dgm:t>
    </dgm:pt>
    <dgm:pt modelId="{302796F5-C956-4AA1-9C48-A53A35B3D030}" type="pres">
      <dgm:prSet presAssocID="{F6F8E537-8884-4AD9-819A-2872898F14FD}" presName="linear" presStyleCnt="0">
        <dgm:presLayoutVars>
          <dgm:animLvl val="lvl"/>
          <dgm:resizeHandles val="exact"/>
        </dgm:presLayoutVars>
      </dgm:prSet>
      <dgm:spPr/>
    </dgm:pt>
    <dgm:pt modelId="{70B66C51-97F7-4226-A296-69C6DB636D6A}" type="pres">
      <dgm:prSet presAssocID="{D18BA32E-1083-4EB2-9ADF-5B289D20440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A1E7F4D-F185-454E-95EF-DA55DD7A4882}" type="pres">
      <dgm:prSet presAssocID="{D18BA32E-1083-4EB2-9ADF-5B289D20440E}" presName="childText" presStyleLbl="revTx" presStyleIdx="0" presStyleCnt="4">
        <dgm:presLayoutVars>
          <dgm:bulletEnabled val="1"/>
        </dgm:presLayoutVars>
      </dgm:prSet>
      <dgm:spPr/>
    </dgm:pt>
    <dgm:pt modelId="{781AEB9F-7F74-4459-941B-0C8706FCB5E3}" type="pres">
      <dgm:prSet presAssocID="{02D5718F-9D01-4625-B25F-892B313838D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D6AAAC5-528A-4B43-9FC2-99113BF71D04}" type="pres">
      <dgm:prSet presAssocID="{02D5718F-9D01-4625-B25F-892B313838D6}" presName="childText" presStyleLbl="revTx" presStyleIdx="1" presStyleCnt="4">
        <dgm:presLayoutVars>
          <dgm:bulletEnabled val="1"/>
        </dgm:presLayoutVars>
      </dgm:prSet>
      <dgm:spPr/>
    </dgm:pt>
    <dgm:pt modelId="{572E4FA8-6A42-42D3-9AA0-C33688BDAC1D}" type="pres">
      <dgm:prSet presAssocID="{AC4F9B7C-DE3E-4AB4-81A3-2BF0F498EED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55F7FDB-0F16-418E-ABCA-3B774DAB7724}" type="pres">
      <dgm:prSet presAssocID="{AC4F9B7C-DE3E-4AB4-81A3-2BF0F498EED0}" presName="childText" presStyleLbl="revTx" presStyleIdx="2" presStyleCnt="4">
        <dgm:presLayoutVars>
          <dgm:bulletEnabled val="1"/>
        </dgm:presLayoutVars>
      </dgm:prSet>
      <dgm:spPr/>
    </dgm:pt>
    <dgm:pt modelId="{DF560F6F-608D-46EE-A343-A731FB87673B}" type="pres">
      <dgm:prSet presAssocID="{BC61F104-9240-4779-83B1-64A8AFA1743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60B63ED-5B12-4963-B50E-846F052B8463}" type="pres">
      <dgm:prSet presAssocID="{BC61F104-9240-4779-83B1-64A8AFA17432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95F67410-3FCA-4CE7-9585-F456874F8D4F}" type="presOf" srcId="{F6F8E537-8884-4AD9-819A-2872898F14FD}" destId="{302796F5-C956-4AA1-9C48-A53A35B3D030}" srcOrd="0" destOrd="0" presId="urn:microsoft.com/office/officeart/2005/8/layout/vList2"/>
    <dgm:cxn modelId="{42057122-0A4C-494D-8C67-9814C759445E}" type="presOf" srcId="{02D5718F-9D01-4625-B25F-892B313838D6}" destId="{781AEB9F-7F74-4459-941B-0C8706FCB5E3}" srcOrd="0" destOrd="0" presId="urn:microsoft.com/office/officeart/2005/8/layout/vList2"/>
    <dgm:cxn modelId="{D49A233E-3CA4-46A2-8C9E-718C53AB06B5}" type="presOf" srcId="{D18BA32E-1083-4EB2-9ADF-5B289D20440E}" destId="{70B66C51-97F7-4226-A296-69C6DB636D6A}" srcOrd="0" destOrd="0" presId="urn:microsoft.com/office/officeart/2005/8/layout/vList2"/>
    <dgm:cxn modelId="{C8C19163-FB22-49C9-8A71-5143505B1907}" srcId="{F6F8E537-8884-4AD9-819A-2872898F14FD}" destId="{D18BA32E-1083-4EB2-9ADF-5B289D20440E}" srcOrd="0" destOrd="0" parTransId="{E844FE4E-A799-4233-8332-4E7579617870}" sibTransId="{93D35F9E-0C9F-4E44-9F25-F0C2EC2587D2}"/>
    <dgm:cxn modelId="{E8865152-4450-436E-B39A-65A6B483E270}" srcId="{AC4F9B7C-DE3E-4AB4-81A3-2BF0F498EED0}" destId="{71AEADB7-46A7-4FE1-B249-BB8C98A652D7}" srcOrd="0" destOrd="0" parTransId="{21371629-692D-4100-A2ED-D29F59C07EA3}" sibTransId="{DA5E7D1F-5B4B-41D7-A00C-8E813B4C7006}"/>
    <dgm:cxn modelId="{E0838E59-36CC-4844-81B5-B4EBB4F13AB8}" srcId="{D18BA32E-1083-4EB2-9ADF-5B289D20440E}" destId="{2B72CE5E-ACB2-4DF4-9791-4CD151D7CDEF}" srcOrd="0" destOrd="0" parTransId="{6F90B582-2993-4631-A9FA-5F9D1D408A14}" sibTransId="{E7753DB6-D89D-42BF-994F-36360953DEB7}"/>
    <dgm:cxn modelId="{A7DFAB87-A661-414C-9102-B8AF1F440091}" type="presOf" srcId="{BC61F104-9240-4779-83B1-64A8AFA17432}" destId="{DF560F6F-608D-46EE-A343-A731FB87673B}" srcOrd="0" destOrd="0" presId="urn:microsoft.com/office/officeart/2005/8/layout/vList2"/>
    <dgm:cxn modelId="{2E0ADB8C-E750-4844-8728-5D8E3024A563}" srcId="{BC61F104-9240-4779-83B1-64A8AFA17432}" destId="{88F24323-6158-47C6-A45D-A14541F60C3D}" srcOrd="0" destOrd="0" parTransId="{DFB3966D-58EA-4C7A-A80A-929B556C0F53}" sibTransId="{2919565F-0F90-41F9-A478-2E336265B15F}"/>
    <dgm:cxn modelId="{1F331CA8-2AAA-4904-B112-9F4CB7933334}" srcId="{02D5718F-9D01-4625-B25F-892B313838D6}" destId="{1664021A-DC0B-4B5B-9B85-9E1877B15B1A}" srcOrd="0" destOrd="0" parTransId="{076E2B52-3AE6-4CE1-86F7-76955A5F7CEE}" sibTransId="{9DF5DCAA-2B6F-4E35-B1F3-073086B55BB2}"/>
    <dgm:cxn modelId="{F8433FA8-F6E9-4C1B-988D-E280C042C3DB}" type="presOf" srcId="{88F24323-6158-47C6-A45D-A14541F60C3D}" destId="{460B63ED-5B12-4963-B50E-846F052B8463}" srcOrd="0" destOrd="0" presId="urn:microsoft.com/office/officeart/2005/8/layout/vList2"/>
    <dgm:cxn modelId="{B1D1CDB2-EEAF-42CF-994F-1024547CFA51}" type="presOf" srcId="{71AEADB7-46A7-4FE1-B249-BB8C98A652D7}" destId="{955F7FDB-0F16-418E-ABCA-3B774DAB7724}" srcOrd="0" destOrd="0" presId="urn:microsoft.com/office/officeart/2005/8/layout/vList2"/>
    <dgm:cxn modelId="{115785B3-7253-4E6A-83E1-8BE65D3BBB78}" srcId="{F6F8E537-8884-4AD9-819A-2872898F14FD}" destId="{BC61F104-9240-4779-83B1-64A8AFA17432}" srcOrd="3" destOrd="0" parTransId="{E29B875C-B27E-44B3-8591-B3A9DBD9B490}" sibTransId="{5E927C6A-9279-480B-9D2A-AC788D62F1D9}"/>
    <dgm:cxn modelId="{A56E2EC0-A28B-4BA9-828D-25B83530BAD1}" srcId="{F6F8E537-8884-4AD9-819A-2872898F14FD}" destId="{02D5718F-9D01-4625-B25F-892B313838D6}" srcOrd="1" destOrd="0" parTransId="{4D50A775-2DD5-4D9C-ABEB-B2BC4AD2971A}" sibTransId="{044E56A3-A192-4B65-8D2D-8F03DBA6E37B}"/>
    <dgm:cxn modelId="{24EAC7C2-A777-4983-9472-B11EE64F995D}" type="presOf" srcId="{2B72CE5E-ACB2-4DF4-9791-4CD151D7CDEF}" destId="{BA1E7F4D-F185-454E-95EF-DA55DD7A4882}" srcOrd="0" destOrd="0" presId="urn:microsoft.com/office/officeart/2005/8/layout/vList2"/>
    <dgm:cxn modelId="{FAEB2CD4-3ED5-4EBD-B1AE-0A236013817A}" srcId="{F6F8E537-8884-4AD9-819A-2872898F14FD}" destId="{AC4F9B7C-DE3E-4AB4-81A3-2BF0F498EED0}" srcOrd="2" destOrd="0" parTransId="{98C10873-0086-477D-ACAB-D367907B06E4}" sibTransId="{142DC9DC-23F2-4665-AE83-C3D9EA3D70F8}"/>
    <dgm:cxn modelId="{C60EA7FB-EED5-4C80-8F67-4F4ACE1DCC2D}" type="presOf" srcId="{AC4F9B7C-DE3E-4AB4-81A3-2BF0F498EED0}" destId="{572E4FA8-6A42-42D3-9AA0-C33688BDAC1D}" srcOrd="0" destOrd="0" presId="urn:microsoft.com/office/officeart/2005/8/layout/vList2"/>
    <dgm:cxn modelId="{88F49AFD-6775-47AF-B114-137EE544BC05}" type="presOf" srcId="{1664021A-DC0B-4B5B-9B85-9E1877B15B1A}" destId="{8D6AAAC5-528A-4B43-9FC2-99113BF71D04}" srcOrd="0" destOrd="0" presId="urn:microsoft.com/office/officeart/2005/8/layout/vList2"/>
    <dgm:cxn modelId="{FF308151-9E15-4669-AECA-FEFCE4449F02}" type="presParOf" srcId="{302796F5-C956-4AA1-9C48-A53A35B3D030}" destId="{70B66C51-97F7-4226-A296-69C6DB636D6A}" srcOrd="0" destOrd="0" presId="urn:microsoft.com/office/officeart/2005/8/layout/vList2"/>
    <dgm:cxn modelId="{4E9D8DEE-A2E0-4584-8F59-520A9C84A157}" type="presParOf" srcId="{302796F5-C956-4AA1-9C48-A53A35B3D030}" destId="{BA1E7F4D-F185-454E-95EF-DA55DD7A4882}" srcOrd="1" destOrd="0" presId="urn:microsoft.com/office/officeart/2005/8/layout/vList2"/>
    <dgm:cxn modelId="{8FC6D11B-F290-4B68-BDFB-728619D3890B}" type="presParOf" srcId="{302796F5-C956-4AA1-9C48-A53A35B3D030}" destId="{781AEB9F-7F74-4459-941B-0C8706FCB5E3}" srcOrd="2" destOrd="0" presId="urn:microsoft.com/office/officeart/2005/8/layout/vList2"/>
    <dgm:cxn modelId="{734477B4-FD68-4DA2-A194-834C451B143A}" type="presParOf" srcId="{302796F5-C956-4AA1-9C48-A53A35B3D030}" destId="{8D6AAAC5-528A-4B43-9FC2-99113BF71D04}" srcOrd="3" destOrd="0" presId="urn:microsoft.com/office/officeart/2005/8/layout/vList2"/>
    <dgm:cxn modelId="{DBFDF8D3-42A4-422B-8AC0-C86959E7D00C}" type="presParOf" srcId="{302796F5-C956-4AA1-9C48-A53A35B3D030}" destId="{572E4FA8-6A42-42D3-9AA0-C33688BDAC1D}" srcOrd="4" destOrd="0" presId="urn:microsoft.com/office/officeart/2005/8/layout/vList2"/>
    <dgm:cxn modelId="{868D1ED9-FD4B-469D-ABE0-DD82FAB11C02}" type="presParOf" srcId="{302796F5-C956-4AA1-9C48-A53A35B3D030}" destId="{955F7FDB-0F16-418E-ABCA-3B774DAB7724}" srcOrd="5" destOrd="0" presId="urn:microsoft.com/office/officeart/2005/8/layout/vList2"/>
    <dgm:cxn modelId="{694D0A88-9FB4-4430-8B6A-525D0820D0C7}" type="presParOf" srcId="{302796F5-C956-4AA1-9C48-A53A35B3D030}" destId="{DF560F6F-608D-46EE-A343-A731FB87673B}" srcOrd="6" destOrd="0" presId="urn:microsoft.com/office/officeart/2005/8/layout/vList2"/>
    <dgm:cxn modelId="{85A06F28-117A-4304-8BBE-969CC1691735}" type="presParOf" srcId="{302796F5-C956-4AA1-9C48-A53A35B3D030}" destId="{460B63ED-5B12-4963-B50E-846F052B8463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E0AC770-703A-461E-8E70-CB01625AFA28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9785263-D271-48C2-A44F-4F45D0DEB587}">
      <dgm:prSet/>
      <dgm:spPr/>
      <dgm:t>
        <a:bodyPr/>
        <a:lstStyle/>
        <a:p>
          <a:r>
            <a:rPr lang="en-US"/>
            <a:t>Faktor Personal</a:t>
          </a:r>
        </a:p>
      </dgm:t>
    </dgm:pt>
    <dgm:pt modelId="{C70F20B5-012F-4FA0-A0D5-910C5A043D25}" type="parTrans" cxnId="{6C148488-18DA-49BE-AD46-6B264B5D3A5F}">
      <dgm:prSet/>
      <dgm:spPr/>
      <dgm:t>
        <a:bodyPr/>
        <a:lstStyle/>
        <a:p>
          <a:endParaRPr lang="en-US"/>
        </a:p>
      </dgm:t>
    </dgm:pt>
    <dgm:pt modelId="{B6B56A35-54F5-44B8-88E0-87141268FB7F}" type="sibTrans" cxnId="{6C148488-18DA-49BE-AD46-6B264B5D3A5F}">
      <dgm:prSet/>
      <dgm:spPr/>
      <dgm:t>
        <a:bodyPr/>
        <a:lstStyle/>
        <a:p>
          <a:endParaRPr lang="en-US"/>
        </a:p>
      </dgm:t>
    </dgm:pt>
    <dgm:pt modelId="{FFE44B6E-8EE2-47A4-8505-38EC7F8A1626}">
      <dgm:prSet/>
      <dgm:spPr/>
      <dgm:t>
        <a:bodyPr/>
        <a:lstStyle/>
        <a:p>
          <a:r>
            <a:rPr lang="en-US"/>
            <a:t>Karakteristik individu seperti kepribadian dan gender akan sangat mempengaruhi bagaimana konflik diselesaikan</a:t>
          </a:r>
        </a:p>
      </dgm:t>
    </dgm:pt>
    <dgm:pt modelId="{0F089FE5-5E9D-4DA1-8873-AF6A465FB5B8}" type="parTrans" cxnId="{5223218B-D12B-4D36-94EA-467CA05A3176}">
      <dgm:prSet/>
      <dgm:spPr/>
      <dgm:t>
        <a:bodyPr/>
        <a:lstStyle/>
        <a:p>
          <a:endParaRPr lang="en-US"/>
        </a:p>
      </dgm:t>
    </dgm:pt>
    <dgm:pt modelId="{C75C4ABE-EF2E-48BA-8700-546784B8CD19}" type="sibTrans" cxnId="{5223218B-D12B-4D36-94EA-467CA05A3176}">
      <dgm:prSet/>
      <dgm:spPr/>
      <dgm:t>
        <a:bodyPr/>
        <a:lstStyle/>
        <a:p>
          <a:endParaRPr lang="en-US"/>
        </a:p>
      </dgm:t>
    </dgm:pt>
    <dgm:pt modelId="{2F9670DD-907F-4470-8982-8BAB91E66C2E}">
      <dgm:prSet/>
      <dgm:spPr/>
      <dgm:t>
        <a:bodyPr/>
        <a:lstStyle/>
        <a:p>
          <a:r>
            <a:rPr lang="en-US" dirty="0" err="1"/>
            <a:t>Kepribadian</a:t>
          </a:r>
          <a:r>
            <a:rPr lang="en-US" dirty="0"/>
            <a:t> </a:t>
          </a:r>
          <a:r>
            <a:rPr lang="en-US" dirty="0" err="1"/>
            <a:t>memainkan</a:t>
          </a:r>
          <a:r>
            <a:rPr lang="en-US" dirty="0"/>
            <a:t> </a:t>
          </a:r>
          <a:r>
            <a:rPr lang="en-US" dirty="0" err="1"/>
            <a:t>sedikit</a:t>
          </a:r>
          <a:r>
            <a:rPr lang="en-US" dirty="0"/>
            <a:t> </a:t>
          </a:r>
          <a:r>
            <a:rPr lang="en-US" dirty="0" err="1"/>
            <a:t>peran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strategi</a:t>
          </a:r>
          <a:r>
            <a:rPr lang="en-US" dirty="0"/>
            <a:t> </a:t>
          </a:r>
          <a:r>
            <a:rPr lang="en-US" dirty="0" err="1"/>
            <a:t>resolusi</a:t>
          </a:r>
          <a:r>
            <a:rPr lang="en-US" dirty="0"/>
            <a:t> </a:t>
          </a:r>
          <a:r>
            <a:rPr lang="en-US" dirty="0" err="1"/>
            <a:t>konflik</a:t>
          </a:r>
          <a:endParaRPr lang="en-US" dirty="0"/>
        </a:p>
      </dgm:t>
    </dgm:pt>
    <dgm:pt modelId="{BF6B25CF-F08B-4CB9-9068-71FF5FA9BAB0}" type="parTrans" cxnId="{84F2542E-2144-4C90-9592-DEB0AD75C1E1}">
      <dgm:prSet/>
      <dgm:spPr/>
      <dgm:t>
        <a:bodyPr/>
        <a:lstStyle/>
        <a:p>
          <a:endParaRPr lang="en-US"/>
        </a:p>
      </dgm:t>
    </dgm:pt>
    <dgm:pt modelId="{27C3B26D-E6ED-4DCE-90B8-90159A18C2AF}" type="sibTrans" cxnId="{84F2542E-2144-4C90-9592-DEB0AD75C1E1}">
      <dgm:prSet/>
      <dgm:spPr/>
      <dgm:t>
        <a:bodyPr/>
        <a:lstStyle/>
        <a:p>
          <a:endParaRPr lang="en-US"/>
        </a:p>
      </dgm:t>
    </dgm:pt>
    <dgm:pt modelId="{C369010C-A345-4852-8ADD-CCBD97D1AD79}">
      <dgm:prSet/>
      <dgm:spPr/>
      <dgm:t>
        <a:bodyPr/>
        <a:lstStyle/>
        <a:p>
          <a:r>
            <a:rPr lang="en-US"/>
            <a:t>Faktor Relasional</a:t>
          </a:r>
        </a:p>
      </dgm:t>
    </dgm:pt>
    <dgm:pt modelId="{6FE7089A-15DE-4212-9274-F195A0B98AD3}" type="parTrans" cxnId="{DDF9AA0F-9D41-4D87-AF6A-B7CEFCA90418}">
      <dgm:prSet/>
      <dgm:spPr/>
      <dgm:t>
        <a:bodyPr/>
        <a:lstStyle/>
        <a:p>
          <a:endParaRPr lang="en-US"/>
        </a:p>
      </dgm:t>
    </dgm:pt>
    <dgm:pt modelId="{2413E452-E71D-4525-A063-60EB01FC5F0A}" type="sibTrans" cxnId="{DDF9AA0F-9D41-4D87-AF6A-B7CEFCA90418}">
      <dgm:prSet/>
      <dgm:spPr/>
      <dgm:t>
        <a:bodyPr/>
        <a:lstStyle/>
        <a:p>
          <a:endParaRPr lang="en-US"/>
        </a:p>
      </dgm:t>
    </dgm:pt>
    <dgm:pt modelId="{A6AE36AF-8CBF-49CB-A01D-F9BCD1F2C1F7}">
      <dgm:prSet/>
      <dgm:spPr/>
      <dgm:t>
        <a:bodyPr/>
        <a:lstStyle/>
        <a:p>
          <a:r>
            <a:rPr lang="en-US"/>
            <a:t>Hubungan antara pihak-pihak konflik memiliki dampak yang kuat pada resolusi konflik. Salah satu ciri penting dari hubungan antara pihak-pihak yang bertikai adalah kekuasaan, atau posisi hierarkis individu.</a:t>
          </a:r>
        </a:p>
      </dgm:t>
    </dgm:pt>
    <dgm:pt modelId="{601AB96D-4808-4255-879D-39C81F0EDF98}" type="parTrans" cxnId="{B3C78AA1-AD02-4E88-BA8C-85155D2D42E0}">
      <dgm:prSet/>
      <dgm:spPr/>
      <dgm:t>
        <a:bodyPr/>
        <a:lstStyle/>
        <a:p>
          <a:endParaRPr lang="en-US"/>
        </a:p>
      </dgm:t>
    </dgm:pt>
    <dgm:pt modelId="{6734604B-3D72-422E-858D-F633E134881A}" type="sibTrans" cxnId="{B3C78AA1-AD02-4E88-BA8C-85155D2D42E0}">
      <dgm:prSet/>
      <dgm:spPr/>
      <dgm:t>
        <a:bodyPr/>
        <a:lstStyle/>
        <a:p>
          <a:endParaRPr lang="en-US"/>
        </a:p>
      </dgm:t>
    </dgm:pt>
    <dgm:pt modelId="{15FE8D8E-CBB5-4DE0-B35E-849B20C63B2D}">
      <dgm:prSet/>
      <dgm:spPr/>
      <dgm:t>
        <a:bodyPr/>
        <a:lstStyle/>
        <a:p>
          <a:r>
            <a:rPr lang="en-US"/>
            <a:t>Faktor Budaya</a:t>
          </a:r>
        </a:p>
      </dgm:t>
    </dgm:pt>
    <dgm:pt modelId="{5FF9A745-BD1C-40EB-8D13-8D3196EEFED2}" type="parTrans" cxnId="{9B151586-ECF7-4726-8EF1-340BCA873DD1}">
      <dgm:prSet/>
      <dgm:spPr/>
      <dgm:t>
        <a:bodyPr/>
        <a:lstStyle/>
        <a:p>
          <a:endParaRPr lang="en-US"/>
        </a:p>
      </dgm:t>
    </dgm:pt>
    <dgm:pt modelId="{7BBCB063-686A-47E1-BC5D-D29672570C77}" type="sibTrans" cxnId="{9B151586-ECF7-4726-8EF1-340BCA873DD1}">
      <dgm:prSet/>
      <dgm:spPr/>
      <dgm:t>
        <a:bodyPr/>
        <a:lstStyle/>
        <a:p>
          <a:endParaRPr lang="en-US"/>
        </a:p>
      </dgm:t>
    </dgm:pt>
    <dgm:pt modelId="{D2A70526-39B3-472D-B559-09517641F65B}">
      <dgm:prSet/>
      <dgm:spPr/>
      <dgm:t>
        <a:bodyPr/>
        <a:lstStyle/>
        <a:p>
          <a:r>
            <a:rPr lang="en-US" dirty="0" err="1"/>
            <a:t>Aspek</a:t>
          </a:r>
          <a:r>
            <a:rPr lang="en-US" dirty="0"/>
            <a:t> </a:t>
          </a:r>
          <a:r>
            <a:rPr lang="en-US" dirty="0" err="1"/>
            <a:t>budaya</a:t>
          </a:r>
          <a:r>
            <a:rPr lang="en-US" dirty="0"/>
            <a:t> </a:t>
          </a:r>
          <a:r>
            <a:rPr lang="en-US" dirty="0" err="1"/>
            <a:t>organisasi</a:t>
          </a:r>
          <a:r>
            <a:rPr lang="en-US" dirty="0"/>
            <a:t>, </a:t>
          </a:r>
          <a:r>
            <a:rPr lang="en-US" dirty="0" err="1"/>
            <a:t>nasional</a:t>
          </a:r>
          <a:r>
            <a:rPr lang="en-US" dirty="0"/>
            <a:t>, dan </a:t>
          </a:r>
          <a:r>
            <a:rPr lang="en-US" dirty="0" err="1"/>
            <a:t>etnis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mempengaruhi</a:t>
          </a:r>
          <a:r>
            <a:rPr lang="en-US" dirty="0"/>
            <a:t> </a:t>
          </a:r>
          <a:r>
            <a:rPr lang="en-US" dirty="0" err="1"/>
            <a:t>cara-cara</a:t>
          </a:r>
          <a:r>
            <a:rPr lang="en-US" dirty="0"/>
            <a:t> di mana </a:t>
          </a:r>
          <a:r>
            <a:rPr lang="en-US" dirty="0" err="1"/>
            <a:t>konflik</a:t>
          </a:r>
          <a:r>
            <a:rPr lang="en-US" dirty="0"/>
            <a:t> </a:t>
          </a:r>
          <a:r>
            <a:rPr lang="en-US" dirty="0" err="1"/>
            <a:t>diberlakukan</a:t>
          </a:r>
          <a:r>
            <a:rPr lang="en-US" dirty="0"/>
            <a:t> dan </a:t>
          </a:r>
          <a:r>
            <a:rPr lang="en-US" dirty="0" err="1"/>
            <a:t>dikelola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organisasi</a:t>
          </a:r>
          <a:r>
            <a:rPr lang="en-US" dirty="0"/>
            <a:t>.</a:t>
          </a:r>
        </a:p>
      </dgm:t>
    </dgm:pt>
    <dgm:pt modelId="{10056383-FDAD-4AA2-934F-76539560C2DD}" type="parTrans" cxnId="{D2C48286-50B4-4F1F-9107-545191D525C7}">
      <dgm:prSet/>
      <dgm:spPr/>
      <dgm:t>
        <a:bodyPr/>
        <a:lstStyle/>
        <a:p>
          <a:endParaRPr lang="en-US"/>
        </a:p>
      </dgm:t>
    </dgm:pt>
    <dgm:pt modelId="{9661B48B-BB53-4762-809E-089440CF969C}" type="sibTrans" cxnId="{D2C48286-50B4-4F1F-9107-545191D525C7}">
      <dgm:prSet/>
      <dgm:spPr/>
      <dgm:t>
        <a:bodyPr/>
        <a:lstStyle/>
        <a:p>
          <a:endParaRPr lang="en-US"/>
        </a:p>
      </dgm:t>
    </dgm:pt>
    <dgm:pt modelId="{298EA9E9-1E01-446A-9F7B-DD8D6EB0C30F}" type="pres">
      <dgm:prSet presAssocID="{5E0AC770-703A-461E-8E70-CB01625AFA28}" presName="Name0" presStyleCnt="0">
        <dgm:presLayoutVars>
          <dgm:dir/>
          <dgm:animLvl val="lvl"/>
          <dgm:resizeHandles val="exact"/>
        </dgm:presLayoutVars>
      </dgm:prSet>
      <dgm:spPr/>
    </dgm:pt>
    <dgm:pt modelId="{F6E55D49-723F-4A09-856C-1BBD193D5238}" type="pres">
      <dgm:prSet presAssocID="{D9785263-D271-48C2-A44F-4F45D0DEB587}" presName="composite" presStyleCnt="0"/>
      <dgm:spPr/>
    </dgm:pt>
    <dgm:pt modelId="{8A3B563F-E18B-42FF-9542-36FB529CBEA1}" type="pres">
      <dgm:prSet presAssocID="{D9785263-D271-48C2-A44F-4F45D0DEB58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D39E0D8-D949-4F2A-86CE-51461D6571A4}" type="pres">
      <dgm:prSet presAssocID="{D9785263-D271-48C2-A44F-4F45D0DEB587}" presName="desTx" presStyleLbl="alignAccFollowNode1" presStyleIdx="0" presStyleCnt="3">
        <dgm:presLayoutVars>
          <dgm:bulletEnabled val="1"/>
        </dgm:presLayoutVars>
      </dgm:prSet>
      <dgm:spPr/>
    </dgm:pt>
    <dgm:pt modelId="{14A81435-ADDA-4510-B52B-4B0C06CD0530}" type="pres">
      <dgm:prSet presAssocID="{B6B56A35-54F5-44B8-88E0-87141268FB7F}" presName="space" presStyleCnt="0"/>
      <dgm:spPr/>
    </dgm:pt>
    <dgm:pt modelId="{63B0D995-7326-4682-9DE7-5448298C90CC}" type="pres">
      <dgm:prSet presAssocID="{C369010C-A345-4852-8ADD-CCBD97D1AD79}" presName="composite" presStyleCnt="0"/>
      <dgm:spPr/>
    </dgm:pt>
    <dgm:pt modelId="{2400D5D6-B2E6-4EEB-8558-23D8F24D2F52}" type="pres">
      <dgm:prSet presAssocID="{C369010C-A345-4852-8ADD-CCBD97D1AD7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FA4CCEA-B369-423D-A3F9-389F70383163}" type="pres">
      <dgm:prSet presAssocID="{C369010C-A345-4852-8ADD-CCBD97D1AD79}" presName="desTx" presStyleLbl="alignAccFollowNode1" presStyleIdx="1" presStyleCnt="3">
        <dgm:presLayoutVars>
          <dgm:bulletEnabled val="1"/>
        </dgm:presLayoutVars>
      </dgm:prSet>
      <dgm:spPr/>
    </dgm:pt>
    <dgm:pt modelId="{CE7B54FB-8B39-4146-A31B-FCE262A55781}" type="pres">
      <dgm:prSet presAssocID="{2413E452-E71D-4525-A063-60EB01FC5F0A}" presName="space" presStyleCnt="0"/>
      <dgm:spPr/>
    </dgm:pt>
    <dgm:pt modelId="{0E4F960E-A8DB-4562-B3F9-45C2CB1D367B}" type="pres">
      <dgm:prSet presAssocID="{15FE8D8E-CBB5-4DE0-B35E-849B20C63B2D}" presName="composite" presStyleCnt="0"/>
      <dgm:spPr/>
    </dgm:pt>
    <dgm:pt modelId="{93E177E7-0D60-400F-B97F-892B70FB9374}" type="pres">
      <dgm:prSet presAssocID="{15FE8D8E-CBB5-4DE0-B35E-849B20C63B2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C8F058B-53E0-47E3-8A07-922D406585E4}" type="pres">
      <dgm:prSet presAssocID="{15FE8D8E-CBB5-4DE0-B35E-849B20C63B2D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DF9AA0F-9D41-4D87-AF6A-B7CEFCA90418}" srcId="{5E0AC770-703A-461E-8E70-CB01625AFA28}" destId="{C369010C-A345-4852-8ADD-CCBD97D1AD79}" srcOrd="1" destOrd="0" parTransId="{6FE7089A-15DE-4212-9274-F195A0B98AD3}" sibTransId="{2413E452-E71D-4525-A063-60EB01FC5F0A}"/>
    <dgm:cxn modelId="{96CC0924-A1EF-4794-A792-F56DFE67EEC8}" type="presOf" srcId="{D9785263-D271-48C2-A44F-4F45D0DEB587}" destId="{8A3B563F-E18B-42FF-9542-36FB529CBEA1}" srcOrd="0" destOrd="0" presId="urn:microsoft.com/office/officeart/2005/8/layout/hList1"/>
    <dgm:cxn modelId="{9B4AA92A-7E58-4189-AC64-6EB01D4B924E}" type="presOf" srcId="{FFE44B6E-8EE2-47A4-8505-38EC7F8A1626}" destId="{CD39E0D8-D949-4F2A-86CE-51461D6571A4}" srcOrd="0" destOrd="0" presId="urn:microsoft.com/office/officeart/2005/8/layout/hList1"/>
    <dgm:cxn modelId="{84F2542E-2144-4C90-9592-DEB0AD75C1E1}" srcId="{D9785263-D271-48C2-A44F-4F45D0DEB587}" destId="{2F9670DD-907F-4470-8982-8BAB91E66C2E}" srcOrd="1" destOrd="0" parTransId="{BF6B25CF-F08B-4CB9-9068-71FF5FA9BAB0}" sibTransId="{27C3B26D-E6ED-4DCE-90B8-90159A18C2AF}"/>
    <dgm:cxn modelId="{AEA62563-2AD7-4B16-8E78-D45E8C9DD8D7}" type="presOf" srcId="{C369010C-A345-4852-8ADD-CCBD97D1AD79}" destId="{2400D5D6-B2E6-4EEB-8558-23D8F24D2F52}" srcOrd="0" destOrd="0" presId="urn:microsoft.com/office/officeart/2005/8/layout/hList1"/>
    <dgm:cxn modelId="{B408786C-6906-4E1F-A908-59DCD125170E}" type="presOf" srcId="{15FE8D8E-CBB5-4DE0-B35E-849B20C63B2D}" destId="{93E177E7-0D60-400F-B97F-892B70FB9374}" srcOrd="0" destOrd="0" presId="urn:microsoft.com/office/officeart/2005/8/layout/hList1"/>
    <dgm:cxn modelId="{32986377-C2D4-4956-B215-23137732CD8C}" type="presOf" srcId="{D2A70526-39B3-472D-B559-09517641F65B}" destId="{DC8F058B-53E0-47E3-8A07-922D406585E4}" srcOrd="0" destOrd="0" presId="urn:microsoft.com/office/officeart/2005/8/layout/hList1"/>
    <dgm:cxn modelId="{9B151586-ECF7-4726-8EF1-340BCA873DD1}" srcId="{5E0AC770-703A-461E-8E70-CB01625AFA28}" destId="{15FE8D8E-CBB5-4DE0-B35E-849B20C63B2D}" srcOrd="2" destOrd="0" parTransId="{5FF9A745-BD1C-40EB-8D13-8D3196EEFED2}" sibTransId="{7BBCB063-686A-47E1-BC5D-D29672570C77}"/>
    <dgm:cxn modelId="{D2C48286-50B4-4F1F-9107-545191D525C7}" srcId="{15FE8D8E-CBB5-4DE0-B35E-849B20C63B2D}" destId="{D2A70526-39B3-472D-B559-09517641F65B}" srcOrd="0" destOrd="0" parTransId="{10056383-FDAD-4AA2-934F-76539560C2DD}" sibTransId="{9661B48B-BB53-4762-809E-089440CF969C}"/>
    <dgm:cxn modelId="{6C148488-18DA-49BE-AD46-6B264B5D3A5F}" srcId="{5E0AC770-703A-461E-8E70-CB01625AFA28}" destId="{D9785263-D271-48C2-A44F-4F45D0DEB587}" srcOrd="0" destOrd="0" parTransId="{C70F20B5-012F-4FA0-A0D5-910C5A043D25}" sibTransId="{B6B56A35-54F5-44B8-88E0-87141268FB7F}"/>
    <dgm:cxn modelId="{5223218B-D12B-4D36-94EA-467CA05A3176}" srcId="{D9785263-D271-48C2-A44F-4F45D0DEB587}" destId="{FFE44B6E-8EE2-47A4-8505-38EC7F8A1626}" srcOrd="0" destOrd="0" parTransId="{0F089FE5-5E9D-4DA1-8873-AF6A465FB5B8}" sibTransId="{C75C4ABE-EF2E-48BA-8700-546784B8CD19}"/>
    <dgm:cxn modelId="{E0C417A0-0175-40FA-B9A0-101F01083FFC}" type="presOf" srcId="{A6AE36AF-8CBF-49CB-A01D-F9BCD1F2C1F7}" destId="{0FA4CCEA-B369-423D-A3F9-389F70383163}" srcOrd="0" destOrd="0" presId="urn:microsoft.com/office/officeart/2005/8/layout/hList1"/>
    <dgm:cxn modelId="{B3C78AA1-AD02-4E88-BA8C-85155D2D42E0}" srcId="{C369010C-A345-4852-8ADD-CCBD97D1AD79}" destId="{A6AE36AF-8CBF-49CB-A01D-F9BCD1F2C1F7}" srcOrd="0" destOrd="0" parTransId="{601AB96D-4808-4255-879D-39C81F0EDF98}" sibTransId="{6734604B-3D72-422E-858D-F633E134881A}"/>
    <dgm:cxn modelId="{9C7755C2-387E-4CD4-A7FE-A3C940F30AB9}" type="presOf" srcId="{5E0AC770-703A-461E-8E70-CB01625AFA28}" destId="{298EA9E9-1E01-446A-9F7B-DD8D6EB0C30F}" srcOrd="0" destOrd="0" presId="urn:microsoft.com/office/officeart/2005/8/layout/hList1"/>
    <dgm:cxn modelId="{A7220EF0-AEC2-4AD1-A5A4-841CD9B848C6}" type="presOf" srcId="{2F9670DD-907F-4470-8982-8BAB91E66C2E}" destId="{CD39E0D8-D949-4F2A-86CE-51461D6571A4}" srcOrd="0" destOrd="1" presId="urn:microsoft.com/office/officeart/2005/8/layout/hList1"/>
    <dgm:cxn modelId="{09CA1245-5281-46BF-9BDD-527280D3485C}" type="presParOf" srcId="{298EA9E9-1E01-446A-9F7B-DD8D6EB0C30F}" destId="{F6E55D49-723F-4A09-856C-1BBD193D5238}" srcOrd="0" destOrd="0" presId="urn:microsoft.com/office/officeart/2005/8/layout/hList1"/>
    <dgm:cxn modelId="{1213A96B-6D2F-47CA-A058-6A48FF7D91BE}" type="presParOf" srcId="{F6E55D49-723F-4A09-856C-1BBD193D5238}" destId="{8A3B563F-E18B-42FF-9542-36FB529CBEA1}" srcOrd="0" destOrd="0" presId="urn:microsoft.com/office/officeart/2005/8/layout/hList1"/>
    <dgm:cxn modelId="{95473C75-E9FA-4F40-905A-3B4E606502CA}" type="presParOf" srcId="{F6E55D49-723F-4A09-856C-1BBD193D5238}" destId="{CD39E0D8-D949-4F2A-86CE-51461D6571A4}" srcOrd="1" destOrd="0" presId="urn:microsoft.com/office/officeart/2005/8/layout/hList1"/>
    <dgm:cxn modelId="{77BD1E3F-1223-4388-B634-52AAE929D190}" type="presParOf" srcId="{298EA9E9-1E01-446A-9F7B-DD8D6EB0C30F}" destId="{14A81435-ADDA-4510-B52B-4B0C06CD0530}" srcOrd="1" destOrd="0" presId="urn:microsoft.com/office/officeart/2005/8/layout/hList1"/>
    <dgm:cxn modelId="{CB8F6CD2-D1AD-44A3-9C60-6527FFAE1114}" type="presParOf" srcId="{298EA9E9-1E01-446A-9F7B-DD8D6EB0C30F}" destId="{63B0D995-7326-4682-9DE7-5448298C90CC}" srcOrd="2" destOrd="0" presId="urn:microsoft.com/office/officeart/2005/8/layout/hList1"/>
    <dgm:cxn modelId="{44441906-64BB-49AD-B5E1-D8E547D811F0}" type="presParOf" srcId="{63B0D995-7326-4682-9DE7-5448298C90CC}" destId="{2400D5D6-B2E6-4EEB-8558-23D8F24D2F52}" srcOrd="0" destOrd="0" presId="urn:microsoft.com/office/officeart/2005/8/layout/hList1"/>
    <dgm:cxn modelId="{0A869194-D121-4963-858A-1E8DD68FD502}" type="presParOf" srcId="{63B0D995-7326-4682-9DE7-5448298C90CC}" destId="{0FA4CCEA-B369-423D-A3F9-389F70383163}" srcOrd="1" destOrd="0" presId="urn:microsoft.com/office/officeart/2005/8/layout/hList1"/>
    <dgm:cxn modelId="{D5C2F122-580B-45F4-B1BA-8FC30E6C0752}" type="presParOf" srcId="{298EA9E9-1E01-446A-9F7B-DD8D6EB0C30F}" destId="{CE7B54FB-8B39-4146-A31B-FCE262A55781}" srcOrd="3" destOrd="0" presId="urn:microsoft.com/office/officeart/2005/8/layout/hList1"/>
    <dgm:cxn modelId="{D3BCF205-296B-4A01-B0BD-357FDF1131C1}" type="presParOf" srcId="{298EA9E9-1E01-446A-9F7B-DD8D6EB0C30F}" destId="{0E4F960E-A8DB-4562-B3F9-45C2CB1D367B}" srcOrd="4" destOrd="0" presId="urn:microsoft.com/office/officeart/2005/8/layout/hList1"/>
    <dgm:cxn modelId="{F97DBF57-D17E-489C-845D-BB76ABD0723C}" type="presParOf" srcId="{0E4F960E-A8DB-4562-B3F9-45C2CB1D367B}" destId="{93E177E7-0D60-400F-B97F-892B70FB9374}" srcOrd="0" destOrd="0" presId="urn:microsoft.com/office/officeart/2005/8/layout/hList1"/>
    <dgm:cxn modelId="{EE7088A6-B979-4811-AA98-A1C3D811DEB3}" type="presParOf" srcId="{0E4F960E-A8DB-4562-B3F9-45C2CB1D367B}" destId="{DC8F058B-53E0-47E3-8A07-922D406585E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8069A1-F498-4EA8-8504-A88D4CEAFEC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2FD41C7-E37F-4748-BA9E-1167C40118A3}">
      <dgm:prSet/>
      <dgm:spPr/>
      <dgm:t>
        <a:bodyPr/>
        <a:lstStyle/>
        <a:p>
          <a:r>
            <a:rPr lang="en-US"/>
            <a:t>Setiap individu dalam organisasi merasakan emosi di tempat kerja.</a:t>
          </a:r>
        </a:p>
      </dgm:t>
    </dgm:pt>
    <dgm:pt modelId="{D0E777D6-6F38-4388-9297-9267E919C285}" type="parTrans" cxnId="{EF36A1C8-B9EC-4F25-A79E-D223D5E3BC75}">
      <dgm:prSet/>
      <dgm:spPr/>
      <dgm:t>
        <a:bodyPr/>
        <a:lstStyle/>
        <a:p>
          <a:endParaRPr lang="en-US"/>
        </a:p>
      </dgm:t>
    </dgm:pt>
    <dgm:pt modelId="{67CB3E2F-7BE1-4782-A9D5-6993492BEDB9}" type="sibTrans" cxnId="{EF36A1C8-B9EC-4F25-A79E-D223D5E3BC75}">
      <dgm:prSet/>
      <dgm:spPr/>
      <dgm:t>
        <a:bodyPr/>
        <a:lstStyle/>
        <a:p>
          <a:endParaRPr lang="en-US"/>
        </a:p>
      </dgm:t>
    </dgm:pt>
    <dgm:pt modelId="{6AA60EF2-16F8-4B86-8E5C-9C9F65C21F8D}">
      <dgm:prSet/>
      <dgm:spPr/>
      <dgm:t>
        <a:bodyPr/>
        <a:lstStyle/>
        <a:p>
          <a:r>
            <a:rPr lang="en-US"/>
            <a:t>Seorang pekerja berkomunikasi secara emosional dengan cara yang melibatkan proses memperhatikan, menghubungkan, dan merespons. </a:t>
          </a:r>
        </a:p>
      </dgm:t>
    </dgm:pt>
    <dgm:pt modelId="{EEE191D3-BAE3-45F3-8361-987D12B8742C}" type="parTrans" cxnId="{9134C6BF-290B-4FFF-A2B1-3DB5B4001F81}">
      <dgm:prSet/>
      <dgm:spPr/>
      <dgm:t>
        <a:bodyPr/>
        <a:lstStyle/>
        <a:p>
          <a:endParaRPr lang="en-US"/>
        </a:p>
      </dgm:t>
    </dgm:pt>
    <dgm:pt modelId="{3B5BD11A-17EC-4EBB-8F65-60462E5E021A}" type="sibTrans" cxnId="{9134C6BF-290B-4FFF-A2B1-3DB5B4001F81}">
      <dgm:prSet/>
      <dgm:spPr/>
      <dgm:t>
        <a:bodyPr/>
        <a:lstStyle/>
        <a:p>
          <a:endParaRPr lang="en-US"/>
        </a:p>
      </dgm:t>
    </dgm:pt>
    <dgm:pt modelId="{D0B3A82B-D6C0-4032-BCB6-C16C70949C9F}">
      <dgm:prSet/>
      <dgm:spPr/>
      <dgm:t>
        <a:bodyPr/>
        <a:lstStyle/>
        <a:p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Terkelola</a:t>
          </a:r>
          <a:endParaRPr lang="en-US" dirty="0"/>
        </a:p>
      </dgm:t>
    </dgm:pt>
    <dgm:pt modelId="{D6AE2401-248F-4677-A81A-EA5D48D56A97}" type="parTrans" cxnId="{98348B8C-1427-44D5-A0F8-586A9EF4F953}">
      <dgm:prSet/>
      <dgm:spPr/>
      <dgm:t>
        <a:bodyPr/>
        <a:lstStyle/>
        <a:p>
          <a:endParaRPr lang="en-US"/>
        </a:p>
      </dgm:t>
    </dgm:pt>
    <dgm:pt modelId="{FE53EA95-5951-4A63-BBDC-0366EAD93982}" type="sibTrans" cxnId="{98348B8C-1427-44D5-A0F8-586A9EF4F953}">
      <dgm:prSet/>
      <dgm:spPr/>
      <dgm:t>
        <a:bodyPr/>
        <a:lstStyle/>
        <a:p>
          <a:endParaRPr lang="en-US"/>
        </a:p>
      </dgm:t>
    </dgm:pt>
    <dgm:pt modelId="{75FBE562-332B-4601-9C0A-DB3759ACCDDE}">
      <dgm:prSet/>
      <dgm:spPr/>
      <dgm:t>
        <a:bodyPr/>
        <a:lstStyle/>
        <a:p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Asli</a:t>
          </a:r>
          <a:endParaRPr lang="en-US" dirty="0"/>
        </a:p>
      </dgm:t>
    </dgm:pt>
    <dgm:pt modelId="{5EF65CCD-200D-4EB4-BF6F-9F13DF7AA54E}" type="parTrans" cxnId="{BF101D8F-A746-4B99-9699-0FE19EA915E3}">
      <dgm:prSet/>
      <dgm:spPr/>
      <dgm:t>
        <a:bodyPr/>
        <a:lstStyle/>
        <a:p>
          <a:endParaRPr lang="en-US"/>
        </a:p>
      </dgm:t>
    </dgm:pt>
    <dgm:pt modelId="{A8A9C049-041C-4098-BFE4-DCE83ECE21EB}" type="sibTrans" cxnId="{BF101D8F-A746-4B99-9699-0FE19EA915E3}">
      <dgm:prSet/>
      <dgm:spPr/>
      <dgm:t>
        <a:bodyPr/>
        <a:lstStyle/>
        <a:p>
          <a:endParaRPr lang="en-US"/>
        </a:p>
      </dgm:t>
    </dgm:pt>
    <dgm:pt modelId="{8D7E8DA8-769B-4689-ADB7-12D5CB556FB2}" type="pres">
      <dgm:prSet presAssocID="{308069A1-F498-4EA8-8504-A88D4CEAFEC8}" presName="linear" presStyleCnt="0">
        <dgm:presLayoutVars>
          <dgm:animLvl val="lvl"/>
          <dgm:resizeHandles val="exact"/>
        </dgm:presLayoutVars>
      </dgm:prSet>
      <dgm:spPr/>
    </dgm:pt>
    <dgm:pt modelId="{AD24B289-1F9E-41A0-B771-D9919502E20F}" type="pres">
      <dgm:prSet presAssocID="{72FD41C7-E37F-4748-BA9E-1167C40118A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40737FB-2C81-464F-888C-6CC68049201F}" type="pres">
      <dgm:prSet presAssocID="{67CB3E2F-7BE1-4782-A9D5-6993492BEDB9}" presName="spacer" presStyleCnt="0"/>
      <dgm:spPr/>
    </dgm:pt>
    <dgm:pt modelId="{BC566D09-7D4A-4549-8FBF-FAE2B82651DF}" type="pres">
      <dgm:prSet presAssocID="{6AA60EF2-16F8-4B86-8E5C-9C9F65C21F8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236AAA0-EBB0-4F0A-92D7-7DC748FFFB6E}" type="pres">
      <dgm:prSet presAssocID="{3B5BD11A-17EC-4EBB-8F65-60462E5E021A}" presName="spacer" presStyleCnt="0"/>
      <dgm:spPr/>
    </dgm:pt>
    <dgm:pt modelId="{56D96BC0-3AA3-438E-8218-15455912990F}" type="pres">
      <dgm:prSet presAssocID="{D0B3A82B-D6C0-4032-BCB6-C16C70949C9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8CB2629-3519-42A4-95A8-EC4C41AD07BF}" type="pres">
      <dgm:prSet presAssocID="{FE53EA95-5951-4A63-BBDC-0366EAD93982}" presName="spacer" presStyleCnt="0"/>
      <dgm:spPr/>
    </dgm:pt>
    <dgm:pt modelId="{3F460823-25AA-4049-8323-731921B3F97E}" type="pres">
      <dgm:prSet presAssocID="{75FBE562-332B-4601-9C0A-DB3759ACCDD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F62B61F-3BE0-4D14-A8C1-0A45694CD130}" type="presOf" srcId="{308069A1-F498-4EA8-8504-A88D4CEAFEC8}" destId="{8D7E8DA8-769B-4689-ADB7-12D5CB556FB2}" srcOrd="0" destOrd="0" presId="urn:microsoft.com/office/officeart/2005/8/layout/vList2"/>
    <dgm:cxn modelId="{85423523-663E-4A26-B2BA-69CE4FF28088}" type="presOf" srcId="{D0B3A82B-D6C0-4032-BCB6-C16C70949C9F}" destId="{56D96BC0-3AA3-438E-8218-15455912990F}" srcOrd="0" destOrd="0" presId="urn:microsoft.com/office/officeart/2005/8/layout/vList2"/>
    <dgm:cxn modelId="{54531466-0501-484E-8A53-EFCFEE818BF6}" type="presOf" srcId="{72FD41C7-E37F-4748-BA9E-1167C40118A3}" destId="{AD24B289-1F9E-41A0-B771-D9919502E20F}" srcOrd="0" destOrd="0" presId="urn:microsoft.com/office/officeart/2005/8/layout/vList2"/>
    <dgm:cxn modelId="{63B48147-A7D5-463F-B79D-959C77E1A594}" type="presOf" srcId="{6AA60EF2-16F8-4B86-8E5C-9C9F65C21F8D}" destId="{BC566D09-7D4A-4549-8FBF-FAE2B82651DF}" srcOrd="0" destOrd="0" presId="urn:microsoft.com/office/officeart/2005/8/layout/vList2"/>
    <dgm:cxn modelId="{1AA2526E-3EBC-46CE-A135-F96DC8C4BD05}" type="presOf" srcId="{75FBE562-332B-4601-9C0A-DB3759ACCDDE}" destId="{3F460823-25AA-4049-8323-731921B3F97E}" srcOrd="0" destOrd="0" presId="urn:microsoft.com/office/officeart/2005/8/layout/vList2"/>
    <dgm:cxn modelId="{98348B8C-1427-44D5-A0F8-586A9EF4F953}" srcId="{308069A1-F498-4EA8-8504-A88D4CEAFEC8}" destId="{D0B3A82B-D6C0-4032-BCB6-C16C70949C9F}" srcOrd="2" destOrd="0" parTransId="{D6AE2401-248F-4677-A81A-EA5D48D56A97}" sibTransId="{FE53EA95-5951-4A63-BBDC-0366EAD93982}"/>
    <dgm:cxn modelId="{BF101D8F-A746-4B99-9699-0FE19EA915E3}" srcId="{308069A1-F498-4EA8-8504-A88D4CEAFEC8}" destId="{75FBE562-332B-4601-9C0A-DB3759ACCDDE}" srcOrd="3" destOrd="0" parTransId="{5EF65CCD-200D-4EB4-BF6F-9F13DF7AA54E}" sibTransId="{A8A9C049-041C-4098-BFE4-DCE83ECE21EB}"/>
    <dgm:cxn modelId="{9134C6BF-290B-4FFF-A2B1-3DB5B4001F81}" srcId="{308069A1-F498-4EA8-8504-A88D4CEAFEC8}" destId="{6AA60EF2-16F8-4B86-8E5C-9C9F65C21F8D}" srcOrd="1" destOrd="0" parTransId="{EEE191D3-BAE3-45F3-8361-987D12B8742C}" sibTransId="{3B5BD11A-17EC-4EBB-8F65-60462E5E021A}"/>
    <dgm:cxn modelId="{EF36A1C8-B9EC-4F25-A79E-D223D5E3BC75}" srcId="{308069A1-F498-4EA8-8504-A88D4CEAFEC8}" destId="{72FD41C7-E37F-4748-BA9E-1167C40118A3}" srcOrd="0" destOrd="0" parTransId="{D0E777D6-6F38-4388-9297-9267E919C285}" sibTransId="{67CB3E2F-7BE1-4782-A9D5-6993492BEDB9}"/>
    <dgm:cxn modelId="{3451D54C-C2FD-4B6D-97EF-24C17B605BEB}" type="presParOf" srcId="{8D7E8DA8-769B-4689-ADB7-12D5CB556FB2}" destId="{AD24B289-1F9E-41A0-B771-D9919502E20F}" srcOrd="0" destOrd="0" presId="urn:microsoft.com/office/officeart/2005/8/layout/vList2"/>
    <dgm:cxn modelId="{3F8B21D0-D25A-4506-8752-AE2D4AE0A6C1}" type="presParOf" srcId="{8D7E8DA8-769B-4689-ADB7-12D5CB556FB2}" destId="{E40737FB-2C81-464F-888C-6CC68049201F}" srcOrd="1" destOrd="0" presId="urn:microsoft.com/office/officeart/2005/8/layout/vList2"/>
    <dgm:cxn modelId="{1C94FE7D-4899-4503-8022-0ECBF5BA4E14}" type="presParOf" srcId="{8D7E8DA8-769B-4689-ADB7-12D5CB556FB2}" destId="{BC566D09-7D4A-4549-8FBF-FAE2B82651DF}" srcOrd="2" destOrd="0" presId="urn:microsoft.com/office/officeart/2005/8/layout/vList2"/>
    <dgm:cxn modelId="{87727CAD-7361-4754-BF95-BB622F962AB8}" type="presParOf" srcId="{8D7E8DA8-769B-4689-ADB7-12D5CB556FB2}" destId="{2236AAA0-EBB0-4F0A-92D7-7DC748FFFB6E}" srcOrd="3" destOrd="0" presId="urn:microsoft.com/office/officeart/2005/8/layout/vList2"/>
    <dgm:cxn modelId="{96E25EA5-2610-4135-B90E-1E8C3B08CC5D}" type="presParOf" srcId="{8D7E8DA8-769B-4689-ADB7-12D5CB556FB2}" destId="{56D96BC0-3AA3-438E-8218-15455912990F}" srcOrd="4" destOrd="0" presId="urn:microsoft.com/office/officeart/2005/8/layout/vList2"/>
    <dgm:cxn modelId="{9835D659-40CF-43E5-BC77-DB1780EBA708}" type="presParOf" srcId="{8D7E8DA8-769B-4689-ADB7-12D5CB556FB2}" destId="{78CB2629-3519-42A4-95A8-EC4C41AD07BF}" srcOrd="5" destOrd="0" presId="urn:microsoft.com/office/officeart/2005/8/layout/vList2"/>
    <dgm:cxn modelId="{1BFDD0C5-69B6-4662-BBAA-A88C4ADB787E}" type="presParOf" srcId="{8D7E8DA8-769B-4689-ADB7-12D5CB556FB2}" destId="{3F460823-25AA-4049-8323-731921B3F97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BB9BD2-8E71-49E8-A491-7C4ADE292E5A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BBB62FB-D4DF-4F6E-A26B-E208C4DA922D}">
      <dgm:prSet/>
      <dgm:spPr/>
      <dgm:t>
        <a:bodyPr/>
        <a:lstStyle/>
        <a:p>
          <a:r>
            <a:rPr lang="en-US" dirty="0" err="1"/>
            <a:t>Emosi</a:t>
          </a:r>
          <a:r>
            <a:rPr lang="en-US" dirty="0"/>
            <a:t> yang </a:t>
          </a:r>
          <a:r>
            <a:rPr lang="en-US" dirty="0" err="1"/>
            <a:t>muncul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hubungan</a:t>
          </a:r>
          <a:r>
            <a:rPr lang="en-US" dirty="0"/>
            <a:t> di </a:t>
          </a:r>
          <a:r>
            <a:rPr lang="en-US" dirty="0" err="1"/>
            <a:t>tempat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 (</a:t>
          </a:r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asli</a:t>
          </a:r>
          <a:r>
            <a:rPr lang="en-US" dirty="0"/>
            <a:t>)</a:t>
          </a:r>
        </a:p>
      </dgm:t>
    </dgm:pt>
    <dgm:pt modelId="{68ADFB19-DF15-4EC3-8D9D-02BCD6C4459B}" type="parTrans" cxnId="{81A9345C-B131-4483-A774-026FB4C97CE3}">
      <dgm:prSet/>
      <dgm:spPr/>
      <dgm:t>
        <a:bodyPr/>
        <a:lstStyle/>
        <a:p>
          <a:endParaRPr lang="en-US"/>
        </a:p>
      </dgm:t>
    </dgm:pt>
    <dgm:pt modelId="{C435FB29-EDCB-40D1-BDA4-21FD2FD07792}" type="sibTrans" cxnId="{81A9345C-B131-4483-A774-026FB4C97CE3}">
      <dgm:prSet/>
      <dgm:spPr/>
      <dgm:t>
        <a:bodyPr/>
        <a:lstStyle/>
        <a:p>
          <a:endParaRPr lang="en-US"/>
        </a:p>
      </dgm:t>
    </dgm:pt>
    <dgm:pt modelId="{3D5A6231-2C1D-4716-9363-4A78B6CFFB78}">
      <dgm:prSet/>
      <dgm:spPr/>
      <dgm:t>
        <a:bodyPr/>
        <a:lstStyle/>
        <a:p>
          <a:r>
            <a:rPr lang="en-US"/>
            <a:t>Pekerjaan kita dengan rekan kerja dapat menciptakan emosi, termasuk kemarahan, kegembiraan, frustrasi, atau kebosanan.</a:t>
          </a:r>
        </a:p>
      </dgm:t>
    </dgm:pt>
    <dgm:pt modelId="{8C9A23B7-7993-440E-92D4-011A02568A0E}" type="parTrans" cxnId="{69910C80-95CB-42F8-9E7E-C9AAA9FC6952}">
      <dgm:prSet/>
      <dgm:spPr/>
      <dgm:t>
        <a:bodyPr/>
        <a:lstStyle/>
        <a:p>
          <a:endParaRPr lang="en-US"/>
        </a:p>
      </dgm:t>
    </dgm:pt>
    <dgm:pt modelId="{46693017-179E-475F-B7B0-6F4FC2FC68CA}" type="sibTrans" cxnId="{69910C80-95CB-42F8-9E7E-C9AAA9FC6952}">
      <dgm:prSet/>
      <dgm:spPr/>
      <dgm:t>
        <a:bodyPr/>
        <a:lstStyle/>
        <a:p>
          <a:endParaRPr lang="en-US"/>
        </a:p>
      </dgm:t>
    </dgm:pt>
    <dgm:pt modelId="{218926E1-A895-4A72-8F97-2147E588AC8E}">
      <dgm:prSet/>
      <dgm:spPr/>
      <dgm:t>
        <a:bodyPr/>
        <a:lstStyle/>
        <a:p>
          <a:r>
            <a:rPr lang="en-US" dirty="0" err="1"/>
            <a:t>Termasuk</a:t>
          </a:r>
          <a:r>
            <a:rPr lang="en-US" dirty="0"/>
            <a:t> </a:t>
          </a:r>
          <a:r>
            <a:rPr lang="en-US" dirty="0" err="1"/>
            <a:t>konten</a:t>
          </a:r>
          <a:r>
            <a:rPr lang="en-US" dirty="0"/>
            <a:t> </a:t>
          </a:r>
          <a:r>
            <a:rPr lang="en-US" dirty="0" err="1"/>
            <a:t>emosional</a:t>
          </a:r>
          <a:r>
            <a:rPr lang="en-US" dirty="0"/>
            <a:t> bullying: “</a:t>
          </a:r>
          <a:r>
            <a:rPr lang="en-US" dirty="0" err="1"/>
            <a:t>serangan</a:t>
          </a:r>
          <a:r>
            <a:rPr lang="en-US" dirty="0"/>
            <a:t> </a:t>
          </a:r>
          <a:r>
            <a:rPr lang="en-US" dirty="0" err="1"/>
            <a:t>terus-menerus</a:t>
          </a:r>
          <a:r>
            <a:rPr lang="en-US" dirty="0"/>
            <a:t>, verbal, dan nonverbal di </a:t>
          </a:r>
          <a:r>
            <a:rPr lang="en-US" dirty="0" err="1"/>
            <a:t>tempat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 yang </a:t>
          </a:r>
          <a:r>
            <a:rPr lang="en-US" dirty="0" err="1"/>
            <a:t>mencakup</a:t>
          </a:r>
          <a:r>
            <a:rPr lang="en-US" dirty="0"/>
            <a:t> </a:t>
          </a:r>
          <a:r>
            <a:rPr lang="en-US" dirty="0" err="1"/>
            <a:t>serangan</a:t>
          </a:r>
          <a:r>
            <a:rPr lang="en-US" dirty="0"/>
            <a:t> </a:t>
          </a:r>
          <a:r>
            <a:rPr lang="en-US" dirty="0" err="1"/>
            <a:t>pribadi</a:t>
          </a:r>
          <a:r>
            <a:rPr lang="en-US" dirty="0"/>
            <a:t>, </a:t>
          </a:r>
          <a:r>
            <a:rPr lang="en-US" dirty="0" err="1"/>
            <a:t>pengasingan</a:t>
          </a:r>
          <a:r>
            <a:rPr lang="en-US" dirty="0"/>
            <a:t> </a:t>
          </a:r>
          <a:r>
            <a:rPr lang="en-US" dirty="0" err="1"/>
            <a:t>sosial</a:t>
          </a:r>
          <a:r>
            <a:rPr lang="en-US" dirty="0"/>
            <a:t>, dan </a:t>
          </a:r>
          <a:r>
            <a:rPr lang="en-US" dirty="0" err="1"/>
            <a:t>banyak</a:t>
          </a:r>
          <a:r>
            <a:rPr lang="en-US" dirty="0"/>
            <a:t> </a:t>
          </a:r>
          <a:r>
            <a:rPr lang="en-US" dirty="0" err="1"/>
            <a:t>pesan</a:t>
          </a:r>
          <a:r>
            <a:rPr lang="en-US" dirty="0"/>
            <a:t> </a:t>
          </a:r>
          <a:r>
            <a:rPr lang="en-US" dirty="0" err="1"/>
            <a:t>menyakitkan</a:t>
          </a:r>
          <a:r>
            <a:rPr lang="en-US" dirty="0"/>
            <a:t> </a:t>
          </a:r>
          <a:r>
            <a:rPr lang="en-US" dirty="0" err="1"/>
            <a:t>lainnya</a:t>
          </a:r>
          <a:r>
            <a:rPr lang="en-US" dirty="0"/>
            <a:t> dan </a:t>
          </a:r>
          <a:r>
            <a:rPr lang="en-US" dirty="0" err="1"/>
            <a:t>interaksi</a:t>
          </a:r>
          <a:r>
            <a:rPr lang="en-US" dirty="0"/>
            <a:t> yang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bersahabat</a:t>
          </a:r>
          <a:r>
            <a:rPr lang="en-US" dirty="0"/>
            <a:t>.”</a:t>
          </a:r>
        </a:p>
      </dgm:t>
    </dgm:pt>
    <dgm:pt modelId="{2715A0F1-601B-4FB7-B489-64436D66153C}" type="parTrans" cxnId="{ED734793-32E3-4507-A599-DA52816BF6A2}">
      <dgm:prSet/>
      <dgm:spPr/>
      <dgm:t>
        <a:bodyPr/>
        <a:lstStyle/>
        <a:p>
          <a:endParaRPr lang="en-US"/>
        </a:p>
      </dgm:t>
    </dgm:pt>
    <dgm:pt modelId="{26A9771D-5F5A-453C-A3DC-9049A395FE3C}" type="sibTrans" cxnId="{ED734793-32E3-4507-A599-DA52816BF6A2}">
      <dgm:prSet/>
      <dgm:spPr/>
      <dgm:t>
        <a:bodyPr/>
        <a:lstStyle/>
        <a:p>
          <a:endParaRPr lang="en-US"/>
        </a:p>
      </dgm:t>
    </dgm:pt>
    <dgm:pt modelId="{8CA34C70-1ABD-47BA-B218-3AA7AA5F4F97}">
      <dgm:prSet/>
      <dgm:spPr/>
      <dgm:t>
        <a:bodyPr/>
        <a:lstStyle/>
        <a:p>
          <a:r>
            <a:rPr lang="en-US"/>
            <a:t>Bullying dilaporkan dialami oleh 90% orang dewasa di tempat kerja dan dapat menyebabkan rasa sakit yang hebat bagi para korbannya.</a:t>
          </a:r>
        </a:p>
      </dgm:t>
    </dgm:pt>
    <dgm:pt modelId="{D8C2974B-3133-4B87-BC15-923E6947C5A8}" type="parTrans" cxnId="{DCEDBBAC-4007-416D-BD6C-305FE8708710}">
      <dgm:prSet/>
      <dgm:spPr/>
      <dgm:t>
        <a:bodyPr/>
        <a:lstStyle/>
        <a:p>
          <a:endParaRPr lang="en-US"/>
        </a:p>
      </dgm:t>
    </dgm:pt>
    <dgm:pt modelId="{5BB0E5C7-E19B-4885-86CA-E519690D4722}" type="sibTrans" cxnId="{DCEDBBAC-4007-416D-BD6C-305FE8708710}">
      <dgm:prSet/>
      <dgm:spPr/>
      <dgm:t>
        <a:bodyPr/>
        <a:lstStyle/>
        <a:p>
          <a:endParaRPr lang="en-US"/>
        </a:p>
      </dgm:t>
    </dgm:pt>
    <dgm:pt modelId="{A9AFCDF9-AE74-4468-8649-017C62B84DA7}" type="pres">
      <dgm:prSet presAssocID="{C9BB9BD2-8E71-49E8-A491-7C4ADE292E5A}" presName="linear" presStyleCnt="0">
        <dgm:presLayoutVars>
          <dgm:animLvl val="lvl"/>
          <dgm:resizeHandles val="exact"/>
        </dgm:presLayoutVars>
      </dgm:prSet>
      <dgm:spPr/>
    </dgm:pt>
    <dgm:pt modelId="{925304EF-153A-4FB3-ABD0-52A0E11AD373}" type="pres">
      <dgm:prSet presAssocID="{7BBB62FB-D4DF-4F6E-A26B-E208C4DA922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6C84AB7-CB5C-471F-BCB2-D0288959884B}" type="pres">
      <dgm:prSet presAssocID="{C435FB29-EDCB-40D1-BDA4-21FD2FD07792}" presName="spacer" presStyleCnt="0"/>
      <dgm:spPr/>
    </dgm:pt>
    <dgm:pt modelId="{89364FA1-5934-4A9F-A550-467CE680586F}" type="pres">
      <dgm:prSet presAssocID="{3D5A6231-2C1D-4716-9363-4A78B6CFFB7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A0A823E-4CFF-4E31-B12F-35D6DBA4ED1E}" type="pres">
      <dgm:prSet presAssocID="{46693017-179E-475F-B7B0-6F4FC2FC68CA}" presName="spacer" presStyleCnt="0"/>
      <dgm:spPr/>
    </dgm:pt>
    <dgm:pt modelId="{3784A5B4-B8A4-47F0-8D93-AFC30A6DFA9C}" type="pres">
      <dgm:prSet presAssocID="{218926E1-A895-4A72-8F97-2147E588AC8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C9863BD-E52B-4F8C-B881-34A9A61A056C}" type="pres">
      <dgm:prSet presAssocID="{26A9771D-5F5A-453C-A3DC-9049A395FE3C}" presName="spacer" presStyleCnt="0"/>
      <dgm:spPr/>
    </dgm:pt>
    <dgm:pt modelId="{578B9151-4AB7-4FB3-B9CF-99C09D60342D}" type="pres">
      <dgm:prSet presAssocID="{8CA34C70-1ABD-47BA-B218-3AA7AA5F4F9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9E01418-57A8-4DAB-B530-52168AF41698}" type="presOf" srcId="{3D5A6231-2C1D-4716-9363-4A78B6CFFB78}" destId="{89364FA1-5934-4A9F-A550-467CE680586F}" srcOrd="0" destOrd="0" presId="urn:microsoft.com/office/officeart/2005/8/layout/vList2"/>
    <dgm:cxn modelId="{81A9345C-B131-4483-A774-026FB4C97CE3}" srcId="{C9BB9BD2-8E71-49E8-A491-7C4ADE292E5A}" destId="{7BBB62FB-D4DF-4F6E-A26B-E208C4DA922D}" srcOrd="0" destOrd="0" parTransId="{68ADFB19-DF15-4EC3-8D9D-02BCD6C4459B}" sibTransId="{C435FB29-EDCB-40D1-BDA4-21FD2FD07792}"/>
    <dgm:cxn modelId="{668AB660-2BB4-4DE5-A43F-758029FE6A6F}" type="presOf" srcId="{218926E1-A895-4A72-8F97-2147E588AC8E}" destId="{3784A5B4-B8A4-47F0-8D93-AFC30A6DFA9C}" srcOrd="0" destOrd="0" presId="urn:microsoft.com/office/officeart/2005/8/layout/vList2"/>
    <dgm:cxn modelId="{350D7C69-9C94-479D-93A1-1ED18DDCD48C}" type="presOf" srcId="{C9BB9BD2-8E71-49E8-A491-7C4ADE292E5A}" destId="{A9AFCDF9-AE74-4468-8649-017C62B84DA7}" srcOrd="0" destOrd="0" presId="urn:microsoft.com/office/officeart/2005/8/layout/vList2"/>
    <dgm:cxn modelId="{69910C80-95CB-42F8-9E7E-C9AAA9FC6952}" srcId="{C9BB9BD2-8E71-49E8-A491-7C4ADE292E5A}" destId="{3D5A6231-2C1D-4716-9363-4A78B6CFFB78}" srcOrd="1" destOrd="0" parTransId="{8C9A23B7-7993-440E-92D4-011A02568A0E}" sibTransId="{46693017-179E-475F-B7B0-6F4FC2FC68CA}"/>
    <dgm:cxn modelId="{ED734793-32E3-4507-A599-DA52816BF6A2}" srcId="{C9BB9BD2-8E71-49E8-A491-7C4ADE292E5A}" destId="{218926E1-A895-4A72-8F97-2147E588AC8E}" srcOrd="2" destOrd="0" parTransId="{2715A0F1-601B-4FB7-B489-64436D66153C}" sibTransId="{26A9771D-5F5A-453C-A3DC-9049A395FE3C}"/>
    <dgm:cxn modelId="{DCEDBBAC-4007-416D-BD6C-305FE8708710}" srcId="{C9BB9BD2-8E71-49E8-A491-7C4ADE292E5A}" destId="{8CA34C70-1ABD-47BA-B218-3AA7AA5F4F97}" srcOrd="3" destOrd="0" parTransId="{D8C2974B-3133-4B87-BC15-923E6947C5A8}" sibTransId="{5BB0E5C7-E19B-4885-86CA-E519690D4722}"/>
    <dgm:cxn modelId="{B68544DC-25A6-415F-BBD4-C5DFB95EFC81}" type="presOf" srcId="{7BBB62FB-D4DF-4F6E-A26B-E208C4DA922D}" destId="{925304EF-153A-4FB3-ABD0-52A0E11AD373}" srcOrd="0" destOrd="0" presId="urn:microsoft.com/office/officeart/2005/8/layout/vList2"/>
    <dgm:cxn modelId="{075ED3DD-445A-4232-8880-8973CFC578E3}" type="presOf" srcId="{8CA34C70-1ABD-47BA-B218-3AA7AA5F4F97}" destId="{578B9151-4AB7-4FB3-B9CF-99C09D60342D}" srcOrd="0" destOrd="0" presId="urn:microsoft.com/office/officeart/2005/8/layout/vList2"/>
    <dgm:cxn modelId="{BF276AEC-9E7E-476E-BDA4-6F4A967DA805}" type="presParOf" srcId="{A9AFCDF9-AE74-4468-8649-017C62B84DA7}" destId="{925304EF-153A-4FB3-ABD0-52A0E11AD373}" srcOrd="0" destOrd="0" presId="urn:microsoft.com/office/officeart/2005/8/layout/vList2"/>
    <dgm:cxn modelId="{AF23B720-F8D6-45C1-8244-C8806C0805E1}" type="presParOf" srcId="{A9AFCDF9-AE74-4468-8649-017C62B84DA7}" destId="{A6C84AB7-CB5C-471F-BCB2-D0288959884B}" srcOrd="1" destOrd="0" presId="urn:microsoft.com/office/officeart/2005/8/layout/vList2"/>
    <dgm:cxn modelId="{D18A61DF-45C0-42E6-AFAD-D8B51AE4DD50}" type="presParOf" srcId="{A9AFCDF9-AE74-4468-8649-017C62B84DA7}" destId="{89364FA1-5934-4A9F-A550-467CE680586F}" srcOrd="2" destOrd="0" presId="urn:microsoft.com/office/officeart/2005/8/layout/vList2"/>
    <dgm:cxn modelId="{829E4EE3-2F67-45B9-AC6D-34C377AC8037}" type="presParOf" srcId="{A9AFCDF9-AE74-4468-8649-017C62B84DA7}" destId="{CA0A823E-4CFF-4E31-B12F-35D6DBA4ED1E}" srcOrd="3" destOrd="0" presId="urn:microsoft.com/office/officeart/2005/8/layout/vList2"/>
    <dgm:cxn modelId="{6988A756-4CA6-48BF-8AF0-0179852FE68A}" type="presParOf" srcId="{A9AFCDF9-AE74-4468-8649-017C62B84DA7}" destId="{3784A5B4-B8A4-47F0-8D93-AFC30A6DFA9C}" srcOrd="4" destOrd="0" presId="urn:microsoft.com/office/officeart/2005/8/layout/vList2"/>
    <dgm:cxn modelId="{275522C5-CA28-496A-BC2D-FAB21176CE0F}" type="presParOf" srcId="{A9AFCDF9-AE74-4468-8649-017C62B84DA7}" destId="{BC9863BD-E52B-4F8C-B881-34A9A61A056C}" srcOrd="5" destOrd="0" presId="urn:microsoft.com/office/officeart/2005/8/layout/vList2"/>
    <dgm:cxn modelId="{C7602E0F-BF3B-48D4-B4F5-FE543B0B4499}" type="presParOf" srcId="{A9AFCDF9-AE74-4468-8649-017C62B84DA7}" destId="{578B9151-4AB7-4FB3-B9CF-99C09D60342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26696C-0A1D-4489-803D-FEB7E0DF857B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6486591-8121-4ADA-A3A1-9BEF37E42750}">
      <dgm:prSet/>
      <dgm:spPr/>
      <dgm:t>
        <a:bodyPr/>
        <a:lstStyle/>
        <a:p>
          <a:r>
            <a:rPr lang="en-US" dirty="0" err="1"/>
            <a:t>Kecerdasan</a:t>
          </a:r>
          <a:r>
            <a:rPr lang="en-US" dirty="0"/>
            <a:t> </a:t>
          </a:r>
          <a:r>
            <a:rPr lang="en-US" dirty="0" err="1"/>
            <a:t>emosional</a:t>
          </a:r>
          <a:r>
            <a:rPr lang="en-US" dirty="0"/>
            <a:t> </a:t>
          </a:r>
          <a:r>
            <a:rPr lang="en-US" dirty="0" err="1"/>
            <a:t>adalah</a:t>
          </a:r>
          <a:r>
            <a:rPr lang="en-US" dirty="0"/>
            <a:t> </a:t>
          </a:r>
          <a:r>
            <a:rPr lang="en-US" dirty="0" err="1"/>
            <a:t>kemapuan</a:t>
          </a:r>
          <a:r>
            <a:rPr lang="en-US" dirty="0"/>
            <a:t> </a:t>
          </a:r>
          <a:r>
            <a:rPr lang="en-US" dirty="0" err="1"/>
            <a:t>seseorang</a:t>
          </a:r>
          <a:r>
            <a:rPr lang="en-US" dirty="0"/>
            <a:t> </a:t>
          </a:r>
          <a:r>
            <a:rPr lang="en-US" dirty="0" err="1"/>
            <a:t>mengelola</a:t>
          </a:r>
          <a:r>
            <a:rPr lang="en-US" dirty="0"/>
            <a:t> </a:t>
          </a:r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menghadapi</a:t>
          </a:r>
          <a:r>
            <a:rPr lang="en-US" dirty="0"/>
            <a:t> </a:t>
          </a:r>
          <a:r>
            <a:rPr lang="en-US" dirty="0" err="1"/>
            <a:t>situasi</a:t>
          </a:r>
          <a:r>
            <a:rPr lang="en-US" dirty="0"/>
            <a:t>.</a:t>
          </a:r>
        </a:p>
      </dgm:t>
    </dgm:pt>
    <dgm:pt modelId="{63263AFE-89D9-4B08-ACA0-CCF1C01750BE}" type="parTrans" cxnId="{A9BB0B9B-8027-44C8-9650-487A5077D020}">
      <dgm:prSet/>
      <dgm:spPr/>
      <dgm:t>
        <a:bodyPr/>
        <a:lstStyle/>
        <a:p>
          <a:endParaRPr lang="en-US"/>
        </a:p>
      </dgm:t>
    </dgm:pt>
    <dgm:pt modelId="{0A2653FA-8435-4ED4-974D-23862BFA45F4}" type="sibTrans" cxnId="{A9BB0B9B-8027-44C8-9650-487A5077D020}">
      <dgm:prSet/>
      <dgm:spPr/>
      <dgm:t>
        <a:bodyPr/>
        <a:lstStyle/>
        <a:p>
          <a:endParaRPr lang="en-US"/>
        </a:p>
      </dgm:t>
    </dgm:pt>
    <dgm:pt modelId="{519896C8-42FD-4E4F-8892-7522FA8E8E5A}">
      <dgm:prSet/>
      <dgm:spPr/>
      <dgm:t>
        <a:bodyPr/>
        <a:lstStyle/>
        <a:p>
          <a:r>
            <a:rPr lang="en-US"/>
            <a:t>Kecerdasan emosi merupakan keterampilan yang dapat dikembangkan melalui pelatihan.</a:t>
          </a:r>
        </a:p>
      </dgm:t>
    </dgm:pt>
    <dgm:pt modelId="{A84963FF-9BB9-410A-85D5-5617DD88C6C7}" type="parTrans" cxnId="{35A95D1D-FBC1-4ED6-8C88-6DFB54A41B0B}">
      <dgm:prSet/>
      <dgm:spPr/>
      <dgm:t>
        <a:bodyPr/>
        <a:lstStyle/>
        <a:p>
          <a:endParaRPr lang="en-US"/>
        </a:p>
      </dgm:t>
    </dgm:pt>
    <dgm:pt modelId="{34BC6CC9-3DE9-479B-BB5A-6A2A7C2E2FCF}" type="sibTrans" cxnId="{35A95D1D-FBC1-4ED6-8C88-6DFB54A41B0B}">
      <dgm:prSet/>
      <dgm:spPr/>
      <dgm:t>
        <a:bodyPr/>
        <a:lstStyle/>
        <a:p>
          <a:endParaRPr lang="en-US"/>
        </a:p>
      </dgm:t>
    </dgm:pt>
    <dgm:pt modelId="{3C55E6D7-1351-412B-A8F8-9FE688BF00AA}">
      <dgm:prSet/>
      <dgm:spPr/>
      <dgm:t>
        <a:bodyPr/>
        <a:lstStyle/>
        <a:p>
          <a:r>
            <a:rPr lang="en-US" dirty="0" err="1"/>
            <a:t>Seseorang</a:t>
          </a:r>
          <a:r>
            <a:rPr lang="en-US" dirty="0"/>
            <a:t> yang </a:t>
          </a:r>
          <a:r>
            <a:rPr lang="en-US" dirty="0" err="1"/>
            <a:t>memiliki</a:t>
          </a:r>
          <a:r>
            <a:rPr lang="en-US" dirty="0"/>
            <a:t> "</a:t>
          </a:r>
          <a:r>
            <a:rPr lang="en-US" dirty="0" err="1"/>
            <a:t>kecerdasan</a:t>
          </a:r>
          <a:r>
            <a:rPr lang="en-US" dirty="0"/>
            <a:t> </a:t>
          </a:r>
          <a:r>
            <a:rPr lang="en-US" dirty="0" err="1"/>
            <a:t>emosional</a:t>
          </a:r>
          <a:r>
            <a:rPr lang="en-US" dirty="0"/>
            <a:t>" </a:t>
          </a:r>
          <a:r>
            <a:rPr lang="en-US" dirty="0" err="1"/>
            <a:t>tinggi</a:t>
          </a:r>
          <a:r>
            <a:rPr lang="en-US" dirty="0"/>
            <a:t> (EQ) </a:t>
          </a:r>
          <a:r>
            <a:rPr lang="en-US" dirty="0" err="1"/>
            <a:t>memiliki</a:t>
          </a:r>
          <a:r>
            <a:rPr lang="en-US" dirty="0"/>
            <a:t> </a:t>
          </a:r>
          <a:r>
            <a:rPr lang="en-US" dirty="0" err="1"/>
            <a:t>pemahaman</a:t>
          </a:r>
          <a:r>
            <a:rPr lang="en-US" dirty="0"/>
            <a:t> yang </a:t>
          </a:r>
          <a:r>
            <a:rPr lang="en-US" dirty="0" err="1"/>
            <a:t>jelas</a:t>
          </a:r>
          <a:r>
            <a:rPr lang="en-US" dirty="0"/>
            <a:t> </a:t>
          </a:r>
          <a:r>
            <a:rPr lang="en-US" dirty="0" err="1"/>
            <a:t>tentang</a:t>
          </a:r>
          <a:r>
            <a:rPr lang="en-US" dirty="0"/>
            <a:t> </a:t>
          </a:r>
          <a:r>
            <a:rPr lang="en-US" dirty="0" err="1"/>
            <a:t>aturan</a:t>
          </a:r>
          <a:r>
            <a:rPr lang="en-US" dirty="0"/>
            <a:t> </a:t>
          </a:r>
          <a:r>
            <a:rPr lang="en-US" dirty="0" err="1"/>
            <a:t>tampilan</a:t>
          </a:r>
          <a:r>
            <a:rPr lang="en-US" dirty="0"/>
            <a:t> </a:t>
          </a:r>
          <a:r>
            <a:rPr lang="en-US" dirty="0" err="1"/>
            <a:t>emosional</a:t>
          </a:r>
          <a:r>
            <a:rPr lang="en-US" dirty="0"/>
            <a:t> dan </a:t>
          </a:r>
          <a:r>
            <a:rPr lang="en-US" dirty="0" err="1"/>
            <a:t>kemampuan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mengikuti</a:t>
          </a:r>
          <a:r>
            <a:rPr lang="en-US" dirty="0"/>
            <a:t> dan </a:t>
          </a:r>
          <a:r>
            <a:rPr lang="en-US" dirty="0" err="1"/>
            <a:t>menyesuaikan</a:t>
          </a:r>
          <a:r>
            <a:rPr lang="en-US" dirty="0"/>
            <a:t> </a:t>
          </a:r>
          <a:r>
            <a:rPr lang="en-US" dirty="0" err="1"/>
            <a:t>aturan-aturan</a:t>
          </a:r>
          <a:r>
            <a:rPr lang="en-US" dirty="0"/>
            <a:t> yang </a:t>
          </a:r>
          <a:r>
            <a:rPr lang="en-US" dirty="0" err="1"/>
            <a:t>diperlukan</a:t>
          </a:r>
          <a:r>
            <a:rPr lang="en-US" dirty="0"/>
            <a:t>.</a:t>
          </a:r>
        </a:p>
      </dgm:t>
    </dgm:pt>
    <dgm:pt modelId="{1F46AA3D-9C06-4AEC-BF98-DB526FECEB5A}" type="parTrans" cxnId="{4FA1C0B8-410A-47F1-BB06-EE82EC1C870C}">
      <dgm:prSet/>
      <dgm:spPr/>
      <dgm:t>
        <a:bodyPr/>
        <a:lstStyle/>
        <a:p>
          <a:endParaRPr lang="en-US"/>
        </a:p>
      </dgm:t>
    </dgm:pt>
    <dgm:pt modelId="{0D09C01D-6A89-479E-98E1-7DCCCC345A9E}" type="sibTrans" cxnId="{4FA1C0B8-410A-47F1-BB06-EE82EC1C870C}">
      <dgm:prSet/>
      <dgm:spPr/>
      <dgm:t>
        <a:bodyPr/>
        <a:lstStyle/>
        <a:p>
          <a:endParaRPr lang="en-US"/>
        </a:p>
      </dgm:t>
    </dgm:pt>
    <dgm:pt modelId="{91BFB206-ED37-4169-8C47-14AFA073C57E}">
      <dgm:prSet/>
      <dgm:spPr/>
      <dgm:t>
        <a:bodyPr/>
        <a:lstStyle/>
        <a:p>
          <a:r>
            <a:rPr lang="en-US"/>
            <a:t>Perkembangan konsep kecerdasan emosional adalah cara organisasi mencoba mengubah emosi menjadi produk yang dapat dipasarkan yang akan meningkatkan laba organisasi</a:t>
          </a:r>
        </a:p>
      </dgm:t>
    </dgm:pt>
    <dgm:pt modelId="{3C9C8CFD-B434-4CCC-819C-9502C801F9A7}" type="parTrans" cxnId="{A72E0B80-1796-4132-A8B3-F1FE5620BFA6}">
      <dgm:prSet/>
      <dgm:spPr/>
      <dgm:t>
        <a:bodyPr/>
        <a:lstStyle/>
        <a:p>
          <a:endParaRPr lang="en-US"/>
        </a:p>
      </dgm:t>
    </dgm:pt>
    <dgm:pt modelId="{B03D857E-26A1-4D01-B712-86EF92879CCB}" type="sibTrans" cxnId="{A72E0B80-1796-4132-A8B3-F1FE5620BFA6}">
      <dgm:prSet/>
      <dgm:spPr/>
      <dgm:t>
        <a:bodyPr/>
        <a:lstStyle/>
        <a:p>
          <a:endParaRPr lang="en-US"/>
        </a:p>
      </dgm:t>
    </dgm:pt>
    <dgm:pt modelId="{9E9376A0-E435-441C-B979-2ABF5BED8476}" type="pres">
      <dgm:prSet presAssocID="{5F26696C-0A1D-4489-803D-FEB7E0DF857B}" presName="linear" presStyleCnt="0">
        <dgm:presLayoutVars>
          <dgm:animLvl val="lvl"/>
          <dgm:resizeHandles val="exact"/>
        </dgm:presLayoutVars>
      </dgm:prSet>
      <dgm:spPr/>
    </dgm:pt>
    <dgm:pt modelId="{5E292688-0B22-471A-9802-759D4FEEF8FB}" type="pres">
      <dgm:prSet presAssocID="{D6486591-8121-4ADA-A3A1-9BEF37E4275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CCF83CC-C95C-4FA5-99A6-D2A3B2881066}" type="pres">
      <dgm:prSet presAssocID="{0A2653FA-8435-4ED4-974D-23862BFA45F4}" presName="spacer" presStyleCnt="0"/>
      <dgm:spPr/>
    </dgm:pt>
    <dgm:pt modelId="{EA600A99-2781-4A29-B31B-F45036373DDC}" type="pres">
      <dgm:prSet presAssocID="{519896C8-42FD-4E4F-8892-7522FA8E8E5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FAB8C8F-FCEC-4183-9250-8EFEEBD4BE22}" type="pres">
      <dgm:prSet presAssocID="{34BC6CC9-3DE9-479B-BB5A-6A2A7C2E2FCF}" presName="spacer" presStyleCnt="0"/>
      <dgm:spPr/>
    </dgm:pt>
    <dgm:pt modelId="{4B03F8DE-A658-41A0-ABF3-00F4871EF61E}" type="pres">
      <dgm:prSet presAssocID="{3C55E6D7-1351-412B-A8F8-9FE688BF00A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73AF5B7-8ACF-40CD-B54B-0742130A88A7}" type="pres">
      <dgm:prSet presAssocID="{0D09C01D-6A89-479E-98E1-7DCCCC345A9E}" presName="spacer" presStyleCnt="0"/>
      <dgm:spPr/>
    </dgm:pt>
    <dgm:pt modelId="{76B8FE52-ED08-4B81-B7AF-F42CCEF9C531}" type="pres">
      <dgm:prSet presAssocID="{91BFB206-ED37-4169-8C47-14AFA073C57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5A95D1D-FBC1-4ED6-8C88-6DFB54A41B0B}" srcId="{5F26696C-0A1D-4489-803D-FEB7E0DF857B}" destId="{519896C8-42FD-4E4F-8892-7522FA8E8E5A}" srcOrd="1" destOrd="0" parTransId="{A84963FF-9BB9-410A-85D5-5617DD88C6C7}" sibTransId="{34BC6CC9-3DE9-479B-BB5A-6A2A7C2E2FCF}"/>
    <dgm:cxn modelId="{21DC5426-8D96-4512-AD3C-492E35128E6A}" type="presOf" srcId="{519896C8-42FD-4E4F-8892-7522FA8E8E5A}" destId="{EA600A99-2781-4A29-B31B-F45036373DDC}" srcOrd="0" destOrd="0" presId="urn:microsoft.com/office/officeart/2005/8/layout/vList2"/>
    <dgm:cxn modelId="{F75CA42D-AEDF-4700-9D78-2529620F5BC4}" type="presOf" srcId="{5F26696C-0A1D-4489-803D-FEB7E0DF857B}" destId="{9E9376A0-E435-441C-B979-2ABF5BED8476}" srcOrd="0" destOrd="0" presId="urn:microsoft.com/office/officeart/2005/8/layout/vList2"/>
    <dgm:cxn modelId="{A72E0B80-1796-4132-A8B3-F1FE5620BFA6}" srcId="{5F26696C-0A1D-4489-803D-FEB7E0DF857B}" destId="{91BFB206-ED37-4169-8C47-14AFA073C57E}" srcOrd="3" destOrd="0" parTransId="{3C9C8CFD-B434-4CCC-819C-9502C801F9A7}" sibTransId="{B03D857E-26A1-4D01-B712-86EF92879CCB}"/>
    <dgm:cxn modelId="{A9BB0B9B-8027-44C8-9650-487A5077D020}" srcId="{5F26696C-0A1D-4489-803D-FEB7E0DF857B}" destId="{D6486591-8121-4ADA-A3A1-9BEF37E42750}" srcOrd="0" destOrd="0" parTransId="{63263AFE-89D9-4B08-ACA0-CCF1C01750BE}" sibTransId="{0A2653FA-8435-4ED4-974D-23862BFA45F4}"/>
    <dgm:cxn modelId="{A05F679C-5438-46D7-A7C8-70D5375EA460}" type="presOf" srcId="{D6486591-8121-4ADA-A3A1-9BEF37E42750}" destId="{5E292688-0B22-471A-9802-759D4FEEF8FB}" srcOrd="0" destOrd="0" presId="urn:microsoft.com/office/officeart/2005/8/layout/vList2"/>
    <dgm:cxn modelId="{4FA1C0B8-410A-47F1-BB06-EE82EC1C870C}" srcId="{5F26696C-0A1D-4489-803D-FEB7E0DF857B}" destId="{3C55E6D7-1351-412B-A8F8-9FE688BF00AA}" srcOrd="2" destOrd="0" parTransId="{1F46AA3D-9C06-4AEC-BF98-DB526FECEB5A}" sibTransId="{0D09C01D-6A89-479E-98E1-7DCCCC345A9E}"/>
    <dgm:cxn modelId="{770F85BB-A218-403C-8018-34EE8749E219}" type="presOf" srcId="{3C55E6D7-1351-412B-A8F8-9FE688BF00AA}" destId="{4B03F8DE-A658-41A0-ABF3-00F4871EF61E}" srcOrd="0" destOrd="0" presId="urn:microsoft.com/office/officeart/2005/8/layout/vList2"/>
    <dgm:cxn modelId="{9D849CD1-4FCE-48B8-950C-EA389DCBFAF2}" type="presOf" srcId="{91BFB206-ED37-4169-8C47-14AFA073C57E}" destId="{76B8FE52-ED08-4B81-B7AF-F42CCEF9C531}" srcOrd="0" destOrd="0" presId="urn:microsoft.com/office/officeart/2005/8/layout/vList2"/>
    <dgm:cxn modelId="{5AD6EAFF-CC66-4C71-90C0-B6978DA35436}" type="presParOf" srcId="{9E9376A0-E435-441C-B979-2ABF5BED8476}" destId="{5E292688-0B22-471A-9802-759D4FEEF8FB}" srcOrd="0" destOrd="0" presId="urn:microsoft.com/office/officeart/2005/8/layout/vList2"/>
    <dgm:cxn modelId="{A0FE2269-A694-4BF8-AAA4-FD496A7CF620}" type="presParOf" srcId="{9E9376A0-E435-441C-B979-2ABF5BED8476}" destId="{BCCF83CC-C95C-4FA5-99A6-D2A3B2881066}" srcOrd="1" destOrd="0" presId="urn:microsoft.com/office/officeart/2005/8/layout/vList2"/>
    <dgm:cxn modelId="{0A806C35-F914-4DC5-825E-7481A834BFF4}" type="presParOf" srcId="{9E9376A0-E435-441C-B979-2ABF5BED8476}" destId="{EA600A99-2781-4A29-B31B-F45036373DDC}" srcOrd="2" destOrd="0" presId="urn:microsoft.com/office/officeart/2005/8/layout/vList2"/>
    <dgm:cxn modelId="{FEA3F854-5870-4BE6-9CDD-E5819288AFB5}" type="presParOf" srcId="{9E9376A0-E435-441C-B979-2ABF5BED8476}" destId="{AFAB8C8F-FCEC-4183-9250-8EFEEBD4BE22}" srcOrd="3" destOrd="0" presId="urn:microsoft.com/office/officeart/2005/8/layout/vList2"/>
    <dgm:cxn modelId="{98FC5C43-B2BA-429A-A9B8-17A61CFC990E}" type="presParOf" srcId="{9E9376A0-E435-441C-B979-2ABF5BED8476}" destId="{4B03F8DE-A658-41A0-ABF3-00F4871EF61E}" srcOrd="4" destOrd="0" presId="urn:microsoft.com/office/officeart/2005/8/layout/vList2"/>
    <dgm:cxn modelId="{467C6CF7-9120-45DD-A827-3540705BB2FE}" type="presParOf" srcId="{9E9376A0-E435-441C-B979-2ABF5BED8476}" destId="{473AF5B7-8ACF-40CD-B54B-0742130A88A7}" srcOrd="5" destOrd="0" presId="urn:microsoft.com/office/officeart/2005/8/layout/vList2"/>
    <dgm:cxn modelId="{298CEE69-DC60-4C03-BECE-50AB69A93477}" type="presParOf" srcId="{9E9376A0-E435-441C-B979-2ABF5BED8476}" destId="{76B8FE52-ED08-4B81-B7AF-F42CCEF9C53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7794B0-0CF4-4ACB-87DE-62A1C1999E71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6FB15EDF-657A-4294-80E1-B30BE5D49DDE}">
      <dgm:prSet/>
      <dgm:spPr/>
      <dgm:t>
        <a:bodyPr/>
        <a:lstStyle/>
        <a:p>
          <a:r>
            <a:rPr lang="en-US"/>
            <a:t>Burnout  </a:t>
          </a:r>
        </a:p>
      </dgm:t>
    </dgm:pt>
    <dgm:pt modelId="{E52DE9B3-6B1F-451D-86C2-E0DAFA646E38}" type="parTrans" cxnId="{95B9FD3D-6E99-4EE1-A907-5B4AAC7CE697}">
      <dgm:prSet/>
      <dgm:spPr/>
      <dgm:t>
        <a:bodyPr/>
        <a:lstStyle/>
        <a:p>
          <a:endParaRPr lang="en-US"/>
        </a:p>
      </dgm:t>
    </dgm:pt>
    <dgm:pt modelId="{79C05507-1EA3-4F19-8171-2425E0B58F3C}" type="sibTrans" cxnId="{95B9FD3D-6E99-4EE1-A907-5B4AAC7CE697}">
      <dgm:prSet/>
      <dgm:spPr/>
      <dgm:t>
        <a:bodyPr/>
        <a:lstStyle/>
        <a:p>
          <a:endParaRPr lang="en-US"/>
        </a:p>
      </dgm:t>
    </dgm:pt>
    <dgm:pt modelId="{CB8F96F2-2519-473A-9A35-5B9F8017CB1E}">
      <dgm:prSet/>
      <dgm:spPr/>
      <dgm:t>
        <a:bodyPr/>
        <a:lstStyle/>
        <a:p>
          <a:r>
            <a:rPr lang="en-US"/>
            <a:t>Komunikasi sebagai Penyebab Burnout</a:t>
          </a:r>
        </a:p>
      </dgm:t>
    </dgm:pt>
    <dgm:pt modelId="{9AF6B6C7-65ED-4741-8CB2-5E9794F53338}" type="parTrans" cxnId="{D363F1B7-B95D-4E11-AEFB-382F476C5327}">
      <dgm:prSet/>
      <dgm:spPr/>
      <dgm:t>
        <a:bodyPr/>
        <a:lstStyle/>
        <a:p>
          <a:endParaRPr lang="en-US"/>
        </a:p>
      </dgm:t>
    </dgm:pt>
    <dgm:pt modelId="{FC11D377-36BC-4353-9485-384FC04925D9}" type="sibTrans" cxnId="{D363F1B7-B95D-4E11-AEFB-382F476C5327}">
      <dgm:prSet/>
      <dgm:spPr/>
      <dgm:t>
        <a:bodyPr/>
        <a:lstStyle/>
        <a:p>
          <a:endParaRPr lang="en-US"/>
        </a:p>
      </dgm:t>
    </dgm:pt>
    <dgm:pt modelId="{533FCE2D-CF99-47CB-9742-87DF294EA283}">
      <dgm:prSet/>
      <dgm:spPr/>
      <dgm:t>
        <a:bodyPr/>
        <a:lstStyle/>
        <a:p>
          <a:r>
            <a:rPr lang="en-US"/>
            <a:t>Cara Mengatasi Burnout </a:t>
          </a:r>
        </a:p>
      </dgm:t>
    </dgm:pt>
    <dgm:pt modelId="{C1175C84-C4DA-45B9-A083-6FBC95914274}" type="parTrans" cxnId="{4F50A8E9-0D16-4CDB-B576-2FC5951E7133}">
      <dgm:prSet/>
      <dgm:spPr/>
      <dgm:t>
        <a:bodyPr/>
        <a:lstStyle/>
        <a:p>
          <a:endParaRPr lang="en-US"/>
        </a:p>
      </dgm:t>
    </dgm:pt>
    <dgm:pt modelId="{0F2B0599-A470-4FE9-B8EC-51A092091818}" type="sibTrans" cxnId="{4F50A8E9-0D16-4CDB-B576-2FC5951E7133}">
      <dgm:prSet/>
      <dgm:spPr/>
      <dgm:t>
        <a:bodyPr/>
        <a:lstStyle/>
        <a:p>
          <a:endParaRPr lang="en-US"/>
        </a:p>
      </dgm:t>
    </dgm:pt>
    <dgm:pt modelId="{8A926484-C4EE-409E-9A14-EE7245358848}">
      <dgm:prSet/>
      <dgm:spPr/>
      <dgm:t>
        <a:bodyPr/>
        <a:lstStyle/>
        <a:p>
          <a:r>
            <a:rPr lang="en-US"/>
            <a:t>Strategi Individu dan Organisasi</a:t>
          </a:r>
        </a:p>
      </dgm:t>
    </dgm:pt>
    <dgm:pt modelId="{C5737735-A45A-4AC5-BB27-D215C93C80F6}" type="parTrans" cxnId="{109C064E-782F-4129-9ED4-25098C73ADC1}">
      <dgm:prSet/>
      <dgm:spPr/>
      <dgm:t>
        <a:bodyPr/>
        <a:lstStyle/>
        <a:p>
          <a:endParaRPr lang="en-US"/>
        </a:p>
      </dgm:t>
    </dgm:pt>
    <dgm:pt modelId="{A367FB64-0E51-4B25-B76A-D47AD1ED923D}" type="sibTrans" cxnId="{109C064E-782F-4129-9ED4-25098C73ADC1}">
      <dgm:prSet/>
      <dgm:spPr/>
      <dgm:t>
        <a:bodyPr/>
        <a:lstStyle/>
        <a:p>
          <a:endParaRPr lang="en-US"/>
        </a:p>
      </dgm:t>
    </dgm:pt>
    <dgm:pt modelId="{9F5B9C88-DF9A-4C51-8E64-6076DFD7E744}">
      <dgm:prSet/>
      <dgm:spPr/>
      <dgm:t>
        <a:bodyPr/>
        <a:lstStyle/>
        <a:p>
          <a:r>
            <a:rPr lang="en-US"/>
            <a:t>Solusi komunikatif: Partisipasi dalam Pengambilan Keputusan</a:t>
          </a:r>
        </a:p>
      </dgm:t>
    </dgm:pt>
    <dgm:pt modelId="{5B96E284-9E25-413D-9F60-B1BA5909D3FE}" type="parTrans" cxnId="{E922AB62-3DA8-45BE-8652-29805E803C79}">
      <dgm:prSet/>
      <dgm:spPr/>
      <dgm:t>
        <a:bodyPr/>
        <a:lstStyle/>
        <a:p>
          <a:endParaRPr lang="en-US"/>
        </a:p>
      </dgm:t>
    </dgm:pt>
    <dgm:pt modelId="{76EB65AC-448E-4CE4-A9F1-1FB71190080E}" type="sibTrans" cxnId="{E922AB62-3DA8-45BE-8652-29805E803C79}">
      <dgm:prSet/>
      <dgm:spPr/>
      <dgm:t>
        <a:bodyPr/>
        <a:lstStyle/>
        <a:p>
          <a:endParaRPr lang="en-US"/>
        </a:p>
      </dgm:t>
    </dgm:pt>
    <dgm:pt modelId="{C8F290CA-0656-491C-B465-640F44AA3263}">
      <dgm:prSet/>
      <dgm:spPr/>
      <dgm:t>
        <a:bodyPr/>
        <a:lstStyle/>
        <a:p>
          <a:r>
            <a:rPr lang="en-US"/>
            <a:t>Solusi komunikatif: Dukungan sosial</a:t>
          </a:r>
        </a:p>
      </dgm:t>
    </dgm:pt>
    <dgm:pt modelId="{9CB40BB3-F36F-4DF3-9CF5-B47C10A2DA31}" type="parTrans" cxnId="{7FBD7655-7591-46B2-A219-2D5207AC2A49}">
      <dgm:prSet/>
      <dgm:spPr/>
      <dgm:t>
        <a:bodyPr/>
        <a:lstStyle/>
        <a:p>
          <a:endParaRPr lang="en-US"/>
        </a:p>
      </dgm:t>
    </dgm:pt>
    <dgm:pt modelId="{070DED3F-8E21-4A82-B3DE-9E2E4ED9800A}" type="sibTrans" cxnId="{7FBD7655-7591-46B2-A219-2D5207AC2A49}">
      <dgm:prSet/>
      <dgm:spPr/>
      <dgm:t>
        <a:bodyPr/>
        <a:lstStyle/>
        <a:p>
          <a:endParaRPr lang="en-US"/>
        </a:p>
      </dgm:t>
    </dgm:pt>
    <dgm:pt modelId="{AA9D21C7-DBDC-41C7-A1D5-A8D35DA2EA92}" type="pres">
      <dgm:prSet presAssocID="{5A7794B0-0CF4-4ACB-87DE-62A1C1999E71}" presName="linear" presStyleCnt="0">
        <dgm:presLayoutVars>
          <dgm:dir/>
          <dgm:animLvl val="lvl"/>
          <dgm:resizeHandles val="exact"/>
        </dgm:presLayoutVars>
      </dgm:prSet>
      <dgm:spPr/>
    </dgm:pt>
    <dgm:pt modelId="{83E78706-E18E-45CA-913A-0705EF18548B}" type="pres">
      <dgm:prSet presAssocID="{6FB15EDF-657A-4294-80E1-B30BE5D49DDE}" presName="parentLin" presStyleCnt="0"/>
      <dgm:spPr/>
    </dgm:pt>
    <dgm:pt modelId="{47485CE6-E0A1-4BBB-BCB9-04F9EBEEE6FD}" type="pres">
      <dgm:prSet presAssocID="{6FB15EDF-657A-4294-80E1-B30BE5D49DDE}" presName="parentLeftMargin" presStyleLbl="node1" presStyleIdx="0" presStyleCnt="3"/>
      <dgm:spPr/>
    </dgm:pt>
    <dgm:pt modelId="{FC503F8C-738B-4A8C-A95C-B3048C55B842}" type="pres">
      <dgm:prSet presAssocID="{6FB15EDF-657A-4294-80E1-B30BE5D49D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F4DDCD1-FDE3-4A78-89E0-CE26228BA07B}" type="pres">
      <dgm:prSet presAssocID="{6FB15EDF-657A-4294-80E1-B30BE5D49DDE}" presName="negativeSpace" presStyleCnt="0"/>
      <dgm:spPr/>
    </dgm:pt>
    <dgm:pt modelId="{D85F722A-6E22-48DF-8F69-5D2708CD4F40}" type="pres">
      <dgm:prSet presAssocID="{6FB15EDF-657A-4294-80E1-B30BE5D49DDE}" presName="childText" presStyleLbl="conFgAcc1" presStyleIdx="0" presStyleCnt="3">
        <dgm:presLayoutVars>
          <dgm:bulletEnabled val="1"/>
        </dgm:presLayoutVars>
      </dgm:prSet>
      <dgm:spPr/>
    </dgm:pt>
    <dgm:pt modelId="{0326EF03-7F79-4658-BFF5-46EF807707D0}" type="pres">
      <dgm:prSet presAssocID="{79C05507-1EA3-4F19-8171-2425E0B58F3C}" presName="spaceBetweenRectangles" presStyleCnt="0"/>
      <dgm:spPr/>
    </dgm:pt>
    <dgm:pt modelId="{6BF3E6AA-0B70-4E73-ABF8-B752E7375320}" type="pres">
      <dgm:prSet presAssocID="{CB8F96F2-2519-473A-9A35-5B9F8017CB1E}" presName="parentLin" presStyleCnt="0"/>
      <dgm:spPr/>
    </dgm:pt>
    <dgm:pt modelId="{1315FF45-B4F8-4F6B-A7EB-F606BA9A9802}" type="pres">
      <dgm:prSet presAssocID="{CB8F96F2-2519-473A-9A35-5B9F8017CB1E}" presName="parentLeftMargin" presStyleLbl="node1" presStyleIdx="0" presStyleCnt="3"/>
      <dgm:spPr/>
    </dgm:pt>
    <dgm:pt modelId="{181918E0-AD0F-49AA-80BE-27DF0046098D}" type="pres">
      <dgm:prSet presAssocID="{CB8F96F2-2519-473A-9A35-5B9F8017CB1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B70CF09-12A9-41C2-B8A4-8BDA99CA0133}" type="pres">
      <dgm:prSet presAssocID="{CB8F96F2-2519-473A-9A35-5B9F8017CB1E}" presName="negativeSpace" presStyleCnt="0"/>
      <dgm:spPr/>
    </dgm:pt>
    <dgm:pt modelId="{915C87DF-D752-45BE-9D73-2B6A34687DD7}" type="pres">
      <dgm:prSet presAssocID="{CB8F96F2-2519-473A-9A35-5B9F8017CB1E}" presName="childText" presStyleLbl="conFgAcc1" presStyleIdx="1" presStyleCnt="3">
        <dgm:presLayoutVars>
          <dgm:bulletEnabled val="1"/>
        </dgm:presLayoutVars>
      </dgm:prSet>
      <dgm:spPr/>
    </dgm:pt>
    <dgm:pt modelId="{9745EC44-47FE-4C7C-B114-7E7AD3831217}" type="pres">
      <dgm:prSet presAssocID="{FC11D377-36BC-4353-9485-384FC04925D9}" presName="spaceBetweenRectangles" presStyleCnt="0"/>
      <dgm:spPr/>
    </dgm:pt>
    <dgm:pt modelId="{427EBF4B-608B-44D8-A9D6-D80A01FE5620}" type="pres">
      <dgm:prSet presAssocID="{533FCE2D-CF99-47CB-9742-87DF294EA283}" presName="parentLin" presStyleCnt="0"/>
      <dgm:spPr/>
    </dgm:pt>
    <dgm:pt modelId="{FFBDCA8F-CE4D-4EAA-8869-FE5540314D42}" type="pres">
      <dgm:prSet presAssocID="{533FCE2D-CF99-47CB-9742-87DF294EA283}" presName="parentLeftMargin" presStyleLbl="node1" presStyleIdx="1" presStyleCnt="3"/>
      <dgm:spPr/>
    </dgm:pt>
    <dgm:pt modelId="{9067F571-312E-450E-833F-3535DF1DEA34}" type="pres">
      <dgm:prSet presAssocID="{533FCE2D-CF99-47CB-9742-87DF294EA28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554A046-A2F2-45C0-9059-F72AD7828F53}" type="pres">
      <dgm:prSet presAssocID="{533FCE2D-CF99-47CB-9742-87DF294EA283}" presName="negativeSpace" presStyleCnt="0"/>
      <dgm:spPr/>
    </dgm:pt>
    <dgm:pt modelId="{38E09CC0-F27F-469E-B366-5EDF3018000D}" type="pres">
      <dgm:prSet presAssocID="{533FCE2D-CF99-47CB-9742-87DF294EA28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CCAF02F-1698-4EEF-8C1F-792D26115FC9}" type="presOf" srcId="{CB8F96F2-2519-473A-9A35-5B9F8017CB1E}" destId="{181918E0-AD0F-49AA-80BE-27DF0046098D}" srcOrd="1" destOrd="0" presId="urn:microsoft.com/office/officeart/2005/8/layout/list1"/>
    <dgm:cxn modelId="{90E84D33-15B1-4A61-9E2C-5B8403672DF8}" type="presOf" srcId="{9F5B9C88-DF9A-4C51-8E64-6076DFD7E744}" destId="{38E09CC0-F27F-469E-B366-5EDF3018000D}" srcOrd="0" destOrd="1" presId="urn:microsoft.com/office/officeart/2005/8/layout/list1"/>
    <dgm:cxn modelId="{95B9FD3D-6E99-4EE1-A907-5B4AAC7CE697}" srcId="{5A7794B0-0CF4-4ACB-87DE-62A1C1999E71}" destId="{6FB15EDF-657A-4294-80E1-B30BE5D49DDE}" srcOrd="0" destOrd="0" parTransId="{E52DE9B3-6B1F-451D-86C2-E0DAFA646E38}" sibTransId="{79C05507-1EA3-4F19-8171-2425E0B58F3C}"/>
    <dgm:cxn modelId="{E922AB62-3DA8-45BE-8652-29805E803C79}" srcId="{533FCE2D-CF99-47CB-9742-87DF294EA283}" destId="{9F5B9C88-DF9A-4C51-8E64-6076DFD7E744}" srcOrd="1" destOrd="0" parTransId="{5B96E284-9E25-413D-9F60-B1BA5909D3FE}" sibTransId="{76EB65AC-448E-4CE4-A9F1-1FB71190080E}"/>
    <dgm:cxn modelId="{109C064E-782F-4129-9ED4-25098C73ADC1}" srcId="{533FCE2D-CF99-47CB-9742-87DF294EA283}" destId="{8A926484-C4EE-409E-9A14-EE7245358848}" srcOrd="0" destOrd="0" parTransId="{C5737735-A45A-4AC5-BB27-D215C93C80F6}" sibTransId="{A367FB64-0E51-4B25-B76A-D47AD1ED923D}"/>
    <dgm:cxn modelId="{62BB6A52-7CAC-45A5-95EC-09DA66635DA9}" type="presOf" srcId="{6FB15EDF-657A-4294-80E1-B30BE5D49DDE}" destId="{47485CE6-E0A1-4BBB-BCB9-04F9EBEEE6FD}" srcOrd="0" destOrd="0" presId="urn:microsoft.com/office/officeart/2005/8/layout/list1"/>
    <dgm:cxn modelId="{7FBD7655-7591-46B2-A219-2D5207AC2A49}" srcId="{533FCE2D-CF99-47CB-9742-87DF294EA283}" destId="{C8F290CA-0656-491C-B465-640F44AA3263}" srcOrd="2" destOrd="0" parTransId="{9CB40BB3-F36F-4DF3-9CF5-B47C10A2DA31}" sibTransId="{070DED3F-8E21-4A82-B3DE-9E2E4ED9800A}"/>
    <dgm:cxn modelId="{1F5AA3A2-09A5-4DD7-A087-C6D99DB6DCB9}" type="presOf" srcId="{5A7794B0-0CF4-4ACB-87DE-62A1C1999E71}" destId="{AA9D21C7-DBDC-41C7-A1D5-A8D35DA2EA92}" srcOrd="0" destOrd="0" presId="urn:microsoft.com/office/officeart/2005/8/layout/list1"/>
    <dgm:cxn modelId="{EF1840B4-44FE-445A-A439-0786EF29C5BB}" type="presOf" srcId="{533FCE2D-CF99-47CB-9742-87DF294EA283}" destId="{FFBDCA8F-CE4D-4EAA-8869-FE5540314D42}" srcOrd="0" destOrd="0" presId="urn:microsoft.com/office/officeart/2005/8/layout/list1"/>
    <dgm:cxn modelId="{D363F1B7-B95D-4E11-AEFB-382F476C5327}" srcId="{5A7794B0-0CF4-4ACB-87DE-62A1C1999E71}" destId="{CB8F96F2-2519-473A-9A35-5B9F8017CB1E}" srcOrd="1" destOrd="0" parTransId="{9AF6B6C7-65ED-4741-8CB2-5E9794F53338}" sibTransId="{FC11D377-36BC-4353-9485-384FC04925D9}"/>
    <dgm:cxn modelId="{570598BA-9F91-4152-9B9B-DF7A62EF0128}" type="presOf" srcId="{CB8F96F2-2519-473A-9A35-5B9F8017CB1E}" destId="{1315FF45-B4F8-4F6B-A7EB-F606BA9A9802}" srcOrd="0" destOrd="0" presId="urn:microsoft.com/office/officeart/2005/8/layout/list1"/>
    <dgm:cxn modelId="{B226CBD7-9942-4576-A416-D2C598670C4F}" type="presOf" srcId="{8A926484-C4EE-409E-9A14-EE7245358848}" destId="{38E09CC0-F27F-469E-B366-5EDF3018000D}" srcOrd="0" destOrd="0" presId="urn:microsoft.com/office/officeart/2005/8/layout/list1"/>
    <dgm:cxn modelId="{F09D26DD-0EEE-4B04-B24F-F0A2AF848116}" type="presOf" srcId="{533FCE2D-CF99-47CB-9742-87DF294EA283}" destId="{9067F571-312E-450E-833F-3535DF1DEA34}" srcOrd="1" destOrd="0" presId="urn:microsoft.com/office/officeart/2005/8/layout/list1"/>
    <dgm:cxn modelId="{81B892DF-DE3B-407D-9ECF-FACC077CFA31}" type="presOf" srcId="{C8F290CA-0656-491C-B465-640F44AA3263}" destId="{38E09CC0-F27F-469E-B366-5EDF3018000D}" srcOrd="0" destOrd="2" presId="urn:microsoft.com/office/officeart/2005/8/layout/list1"/>
    <dgm:cxn modelId="{4F50A8E9-0D16-4CDB-B576-2FC5951E7133}" srcId="{5A7794B0-0CF4-4ACB-87DE-62A1C1999E71}" destId="{533FCE2D-CF99-47CB-9742-87DF294EA283}" srcOrd="2" destOrd="0" parTransId="{C1175C84-C4DA-45B9-A083-6FBC95914274}" sibTransId="{0F2B0599-A470-4FE9-B8EC-51A092091818}"/>
    <dgm:cxn modelId="{107CEAFF-F176-45FF-A9F4-49AF4C6BEB4B}" type="presOf" srcId="{6FB15EDF-657A-4294-80E1-B30BE5D49DDE}" destId="{FC503F8C-738B-4A8C-A95C-B3048C55B842}" srcOrd="1" destOrd="0" presId="urn:microsoft.com/office/officeart/2005/8/layout/list1"/>
    <dgm:cxn modelId="{3F766ABA-BA19-44EB-93FF-F78B26CA822A}" type="presParOf" srcId="{AA9D21C7-DBDC-41C7-A1D5-A8D35DA2EA92}" destId="{83E78706-E18E-45CA-913A-0705EF18548B}" srcOrd="0" destOrd="0" presId="urn:microsoft.com/office/officeart/2005/8/layout/list1"/>
    <dgm:cxn modelId="{7415A378-450D-4D6A-8585-4C0ED5559C92}" type="presParOf" srcId="{83E78706-E18E-45CA-913A-0705EF18548B}" destId="{47485CE6-E0A1-4BBB-BCB9-04F9EBEEE6FD}" srcOrd="0" destOrd="0" presId="urn:microsoft.com/office/officeart/2005/8/layout/list1"/>
    <dgm:cxn modelId="{0A479656-2F1A-4189-BB3F-BAAAD1866822}" type="presParOf" srcId="{83E78706-E18E-45CA-913A-0705EF18548B}" destId="{FC503F8C-738B-4A8C-A95C-B3048C55B842}" srcOrd="1" destOrd="0" presId="urn:microsoft.com/office/officeart/2005/8/layout/list1"/>
    <dgm:cxn modelId="{267ACCBC-7EBD-4913-98FA-E4E25511603C}" type="presParOf" srcId="{AA9D21C7-DBDC-41C7-A1D5-A8D35DA2EA92}" destId="{8F4DDCD1-FDE3-4A78-89E0-CE26228BA07B}" srcOrd="1" destOrd="0" presId="urn:microsoft.com/office/officeart/2005/8/layout/list1"/>
    <dgm:cxn modelId="{5A8B8AE5-AF57-4F68-990A-4C8898463119}" type="presParOf" srcId="{AA9D21C7-DBDC-41C7-A1D5-A8D35DA2EA92}" destId="{D85F722A-6E22-48DF-8F69-5D2708CD4F40}" srcOrd="2" destOrd="0" presId="urn:microsoft.com/office/officeart/2005/8/layout/list1"/>
    <dgm:cxn modelId="{8E6A051D-0F3A-4C9C-9426-6BDABB05BF1E}" type="presParOf" srcId="{AA9D21C7-DBDC-41C7-A1D5-A8D35DA2EA92}" destId="{0326EF03-7F79-4658-BFF5-46EF807707D0}" srcOrd="3" destOrd="0" presId="urn:microsoft.com/office/officeart/2005/8/layout/list1"/>
    <dgm:cxn modelId="{ECB745D0-3EBF-49A1-BF39-CC4317B8E5DA}" type="presParOf" srcId="{AA9D21C7-DBDC-41C7-A1D5-A8D35DA2EA92}" destId="{6BF3E6AA-0B70-4E73-ABF8-B752E7375320}" srcOrd="4" destOrd="0" presId="urn:microsoft.com/office/officeart/2005/8/layout/list1"/>
    <dgm:cxn modelId="{18907E79-1E9B-4045-BFBC-DEAB497F948D}" type="presParOf" srcId="{6BF3E6AA-0B70-4E73-ABF8-B752E7375320}" destId="{1315FF45-B4F8-4F6B-A7EB-F606BA9A9802}" srcOrd="0" destOrd="0" presId="urn:microsoft.com/office/officeart/2005/8/layout/list1"/>
    <dgm:cxn modelId="{5DED6CE7-0354-4729-9FC4-BB8331CDC287}" type="presParOf" srcId="{6BF3E6AA-0B70-4E73-ABF8-B752E7375320}" destId="{181918E0-AD0F-49AA-80BE-27DF0046098D}" srcOrd="1" destOrd="0" presId="urn:microsoft.com/office/officeart/2005/8/layout/list1"/>
    <dgm:cxn modelId="{1DB7E0B6-54F0-4682-9511-3914F1D20897}" type="presParOf" srcId="{AA9D21C7-DBDC-41C7-A1D5-A8D35DA2EA92}" destId="{8B70CF09-12A9-41C2-B8A4-8BDA99CA0133}" srcOrd="5" destOrd="0" presId="urn:microsoft.com/office/officeart/2005/8/layout/list1"/>
    <dgm:cxn modelId="{1A33D7A7-67CD-4B30-A8C3-392E8C348C40}" type="presParOf" srcId="{AA9D21C7-DBDC-41C7-A1D5-A8D35DA2EA92}" destId="{915C87DF-D752-45BE-9D73-2B6A34687DD7}" srcOrd="6" destOrd="0" presId="urn:microsoft.com/office/officeart/2005/8/layout/list1"/>
    <dgm:cxn modelId="{9321829C-92E9-4072-8602-5CA7B4FFC0C3}" type="presParOf" srcId="{AA9D21C7-DBDC-41C7-A1D5-A8D35DA2EA92}" destId="{9745EC44-47FE-4C7C-B114-7E7AD3831217}" srcOrd="7" destOrd="0" presId="urn:microsoft.com/office/officeart/2005/8/layout/list1"/>
    <dgm:cxn modelId="{91CC7A5A-E76C-4C13-ABFB-73153D9D54B7}" type="presParOf" srcId="{AA9D21C7-DBDC-41C7-A1D5-A8D35DA2EA92}" destId="{427EBF4B-608B-44D8-A9D6-D80A01FE5620}" srcOrd="8" destOrd="0" presId="urn:microsoft.com/office/officeart/2005/8/layout/list1"/>
    <dgm:cxn modelId="{7B8C0965-5CE3-4BDE-8374-05AB4BFE925A}" type="presParOf" srcId="{427EBF4B-608B-44D8-A9D6-D80A01FE5620}" destId="{FFBDCA8F-CE4D-4EAA-8869-FE5540314D42}" srcOrd="0" destOrd="0" presId="urn:microsoft.com/office/officeart/2005/8/layout/list1"/>
    <dgm:cxn modelId="{B9B8852D-1F4E-4696-BE37-2A651DDA1499}" type="presParOf" srcId="{427EBF4B-608B-44D8-A9D6-D80A01FE5620}" destId="{9067F571-312E-450E-833F-3535DF1DEA34}" srcOrd="1" destOrd="0" presId="urn:microsoft.com/office/officeart/2005/8/layout/list1"/>
    <dgm:cxn modelId="{3E41023E-E40C-47C7-A2D5-BB4276137F99}" type="presParOf" srcId="{AA9D21C7-DBDC-41C7-A1D5-A8D35DA2EA92}" destId="{D554A046-A2F2-45C0-9059-F72AD7828F53}" srcOrd="9" destOrd="0" presId="urn:microsoft.com/office/officeart/2005/8/layout/list1"/>
    <dgm:cxn modelId="{D18A716B-C9F8-4C15-B0BF-3D7FC997EE6B}" type="presParOf" srcId="{AA9D21C7-DBDC-41C7-A1D5-A8D35DA2EA92}" destId="{38E09CC0-F27F-469E-B366-5EDF3018000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71EECC-967B-4C60-8D75-CDDAF6AF4175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37A23977-CDB5-4A51-8C93-70EED713959E}">
      <dgm:prSet/>
      <dgm:spPr/>
      <dgm:t>
        <a:bodyPr/>
        <a:lstStyle/>
        <a:p>
          <a:r>
            <a:rPr lang="en-US"/>
            <a:t>Mengartikan Konflik </a:t>
          </a:r>
        </a:p>
      </dgm:t>
    </dgm:pt>
    <dgm:pt modelId="{746677F1-A354-4E7C-BB19-983D660BD95E}" type="parTrans" cxnId="{1AD6906C-BD0F-46C8-8A70-D9D6062659DE}">
      <dgm:prSet/>
      <dgm:spPr/>
      <dgm:t>
        <a:bodyPr/>
        <a:lstStyle/>
        <a:p>
          <a:endParaRPr lang="en-US"/>
        </a:p>
      </dgm:t>
    </dgm:pt>
    <dgm:pt modelId="{0D3722FC-E1C9-40AC-A3A4-FBDEE210F426}" type="sibTrans" cxnId="{1AD6906C-BD0F-46C8-8A70-D9D6062659DE}">
      <dgm:prSet/>
      <dgm:spPr/>
      <dgm:t>
        <a:bodyPr/>
        <a:lstStyle/>
        <a:p>
          <a:endParaRPr lang="en-US"/>
        </a:p>
      </dgm:t>
    </dgm:pt>
    <dgm:pt modelId="{35992F8C-694B-45F0-9344-FCE81C2F31BB}">
      <dgm:prSet/>
      <dgm:spPr/>
      <dgm:t>
        <a:bodyPr/>
        <a:lstStyle/>
        <a:p>
          <a:r>
            <a:rPr lang="en-US" dirty="0" err="1"/>
            <a:t>tiga</a:t>
          </a:r>
          <a:r>
            <a:rPr lang="en-US" dirty="0"/>
            <a:t> </a:t>
          </a:r>
          <a:r>
            <a:rPr lang="en-US" dirty="0" err="1"/>
            <a:t>karakteristik</a:t>
          </a:r>
          <a:r>
            <a:rPr lang="en-US" dirty="0"/>
            <a:t> </a:t>
          </a:r>
          <a:r>
            <a:rPr lang="en-US" dirty="0" err="1"/>
            <a:t>umum</a:t>
          </a:r>
          <a:r>
            <a:rPr lang="en-US" dirty="0"/>
            <a:t> </a:t>
          </a:r>
          <a:r>
            <a:rPr lang="en-US" dirty="0" err="1"/>
            <a:t>konflik</a:t>
          </a:r>
          <a:r>
            <a:rPr lang="en-US" dirty="0"/>
            <a:t>: </a:t>
          </a:r>
          <a:r>
            <a:rPr lang="en-US" dirty="0" err="1"/>
            <a:t>tujuan</a:t>
          </a:r>
          <a:r>
            <a:rPr lang="en-US" dirty="0"/>
            <a:t> yang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sejalan</a:t>
          </a:r>
          <a:r>
            <a:rPr lang="en-US" dirty="0"/>
            <a:t>, </a:t>
          </a:r>
          <a:r>
            <a:rPr lang="en-US" dirty="0" err="1"/>
            <a:t>ketergantungan</a:t>
          </a:r>
          <a:r>
            <a:rPr lang="en-US" dirty="0"/>
            <a:t>, dan </a:t>
          </a:r>
          <a:r>
            <a:rPr lang="en-US" dirty="0" err="1"/>
            <a:t>interaksi</a:t>
          </a:r>
          <a:r>
            <a:rPr lang="en-US" dirty="0"/>
            <a:t>.</a:t>
          </a:r>
        </a:p>
      </dgm:t>
    </dgm:pt>
    <dgm:pt modelId="{FFDCF281-F2F8-4CE9-8E15-517DCB43FF37}" type="parTrans" cxnId="{78140C9A-E8E6-434A-8888-020D3C85DE69}">
      <dgm:prSet/>
      <dgm:spPr/>
      <dgm:t>
        <a:bodyPr/>
        <a:lstStyle/>
        <a:p>
          <a:endParaRPr lang="en-US"/>
        </a:p>
      </dgm:t>
    </dgm:pt>
    <dgm:pt modelId="{93B8B623-FF4D-4F4A-B9BF-5F17FE227AD3}" type="sibTrans" cxnId="{78140C9A-E8E6-434A-8888-020D3C85DE69}">
      <dgm:prSet/>
      <dgm:spPr/>
      <dgm:t>
        <a:bodyPr/>
        <a:lstStyle/>
        <a:p>
          <a:endParaRPr lang="en-US"/>
        </a:p>
      </dgm:t>
    </dgm:pt>
    <dgm:pt modelId="{35B1A32C-6F9A-4F1E-85F2-193491860507}">
      <dgm:prSet/>
      <dgm:spPr/>
      <dgm:t>
        <a:bodyPr/>
        <a:lstStyle/>
        <a:p>
          <a:r>
            <a:rPr lang="en-US"/>
            <a:t>dasar dari konflik organisasi terletak pada persepsi ketidakcocokan mengenai berbagai masalah organisasi. Dan ketidakcocokan tersebut diekspresikan oleh anggota organisasi</a:t>
          </a:r>
        </a:p>
      </dgm:t>
    </dgm:pt>
    <dgm:pt modelId="{D5B146BD-ED99-4D6A-B984-9A5E221873C8}" type="parTrans" cxnId="{DC62F342-B7B4-4C9B-927F-1971915F521F}">
      <dgm:prSet/>
      <dgm:spPr/>
      <dgm:t>
        <a:bodyPr/>
        <a:lstStyle/>
        <a:p>
          <a:endParaRPr lang="en-US"/>
        </a:p>
      </dgm:t>
    </dgm:pt>
    <dgm:pt modelId="{17895FA0-1D08-40CC-88F6-1C58145BAA24}" type="sibTrans" cxnId="{DC62F342-B7B4-4C9B-927F-1971915F521F}">
      <dgm:prSet/>
      <dgm:spPr/>
      <dgm:t>
        <a:bodyPr/>
        <a:lstStyle/>
        <a:p>
          <a:endParaRPr lang="en-US"/>
        </a:p>
      </dgm:t>
    </dgm:pt>
    <dgm:pt modelId="{97A999E4-8DC6-4A04-8C89-BA9752750574}">
      <dgm:prSet/>
      <dgm:spPr/>
      <dgm:t>
        <a:bodyPr/>
        <a:lstStyle/>
        <a:p>
          <a:r>
            <a:rPr lang="en-US" dirty="0" err="1"/>
            <a:t>komunikasi</a:t>
          </a:r>
          <a:r>
            <a:rPr lang="en-US" dirty="0"/>
            <a:t> </a:t>
          </a:r>
          <a:r>
            <a:rPr lang="en-US" dirty="0" err="1"/>
            <a:t>adalah</a:t>
          </a:r>
          <a:r>
            <a:rPr lang="en-US" dirty="0"/>
            <a:t> </a:t>
          </a:r>
          <a:r>
            <a:rPr lang="en-US" dirty="0" err="1"/>
            <a:t>instrumen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setiap</a:t>
          </a:r>
          <a:r>
            <a:rPr lang="en-US" dirty="0"/>
            <a:t> </a:t>
          </a:r>
          <a:r>
            <a:rPr lang="en-US" dirty="0" err="1"/>
            <a:t>aspek</a:t>
          </a:r>
          <a:r>
            <a:rPr lang="en-US" dirty="0"/>
            <a:t> </a:t>
          </a:r>
          <a:r>
            <a:rPr lang="en-US" dirty="0" err="1"/>
            <a:t>konflik</a:t>
          </a:r>
          <a:r>
            <a:rPr lang="en-US" dirty="0"/>
            <a:t>, </a:t>
          </a:r>
          <a:r>
            <a:rPr lang="en-US" dirty="0" err="1"/>
            <a:t>termasuk</a:t>
          </a:r>
          <a:r>
            <a:rPr lang="en-US" dirty="0"/>
            <a:t> </a:t>
          </a:r>
          <a:r>
            <a:rPr lang="en-US" dirty="0" err="1"/>
            <a:t>penghindaran</a:t>
          </a:r>
          <a:r>
            <a:rPr lang="en-US" dirty="0"/>
            <a:t> </a:t>
          </a:r>
          <a:r>
            <a:rPr lang="en-US" dirty="0" err="1"/>
            <a:t>konflik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penekanan</a:t>
          </a:r>
          <a:r>
            <a:rPr lang="en-US" dirty="0"/>
            <a:t>, </a:t>
          </a:r>
          <a:r>
            <a:rPr lang="en-US" dirty="0" err="1"/>
            <a:t>ekspresi</a:t>
          </a:r>
          <a:r>
            <a:rPr lang="en-US" dirty="0"/>
            <a:t> </a:t>
          </a:r>
          <a:r>
            <a:rPr lang="en-US" dirty="0" err="1"/>
            <a:t>lawan</a:t>
          </a:r>
          <a:r>
            <a:rPr lang="en-US" dirty="0"/>
            <a:t> yang </a:t>
          </a:r>
          <a:r>
            <a:rPr lang="en-US" dirty="0" err="1"/>
            <a:t>terbuka</a:t>
          </a:r>
          <a:r>
            <a:rPr lang="en-US" dirty="0"/>
            <a:t>, dan </a:t>
          </a:r>
          <a:r>
            <a:rPr lang="en-US" dirty="0" err="1"/>
            <a:t>evolusi</a:t>
          </a:r>
          <a:r>
            <a:rPr lang="en-US" dirty="0"/>
            <a:t> </a:t>
          </a:r>
          <a:r>
            <a:rPr lang="en-US" dirty="0" err="1"/>
            <a:t>isu</a:t>
          </a:r>
          <a:r>
            <a:rPr lang="en-US" dirty="0"/>
            <a:t>/</a:t>
          </a:r>
          <a:r>
            <a:rPr lang="en-US" dirty="0" err="1"/>
            <a:t>kasus</a:t>
          </a:r>
          <a:endParaRPr lang="en-US" dirty="0"/>
        </a:p>
      </dgm:t>
    </dgm:pt>
    <dgm:pt modelId="{C127117A-4DEA-4CF5-8156-5E227B788028}" type="parTrans" cxnId="{EBF10D0C-EC87-4C5E-91D5-FB096086C8DC}">
      <dgm:prSet/>
      <dgm:spPr/>
      <dgm:t>
        <a:bodyPr/>
        <a:lstStyle/>
        <a:p>
          <a:endParaRPr lang="en-US"/>
        </a:p>
      </dgm:t>
    </dgm:pt>
    <dgm:pt modelId="{5C26331E-4E95-499B-AA74-DA88DF7EB7D5}" type="sibTrans" cxnId="{EBF10D0C-EC87-4C5E-91D5-FB096086C8DC}">
      <dgm:prSet/>
      <dgm:spPr/>
      <dgm:t>
        <a:bodyPr/>
        <a:lstStyle/>
        <a:p>
          <a:endParaRPr lang="en-US"/>
        </a:p>
      </dgm:t>
    </dgm:pt>
    <dgm:pt modelId="{71B44461-89A8-40F5-9034-4EED29515F23}">
      <dgm:prSet/>
      <dgm:spPr/>
      <dgm:t>
        <a:bodyPr/>
        <a:lstStyle/>
        <a:p>
          <a:r>
            <a:rPr lang="en-US"/>
            <a:t>Level konflik organisasi</a:t>
          </a:r>
        </a:p>
      </dgm:t>
    </dgm:pt>
    <dgm:pt modelId="{7B14F479-C1C2-47B8-9AC6-88A0AF29B0BB}" type="parTrans" cxnId="{8C30FE40-B020-4BDC-8B61-D47ECB598EB7}">
      <dgm:prSet/>
      <dgm:spPr/>
      <dgm:t>
        <a:bodyPr/>
        <a:lstStyle/>
        <a:p>
          <a:endParaRPr lang="en-US"/>
        </a:p>
      </dgm:t>
    </dgm:pt>
    <dgm:pt modelId="{B65F4951-3708-4E1A-81BE-52DED74ED689}" type="sibTrans" cxnId="{8C30FE40-B020-4BDC-8B61-D47ECB598EB7}">
      <dgm:prSet/>
      <dgm:spPr/>
      <dgm:t>
        <a:bodyPr/>
        <a:lstStyle/>
        <a:p>
          <a:endParaRPr lang="en-US"/>
        </a:p>
      </dgm:t>
    </dgm:pt>
    <dgm:pt modelId="{D2CC66D9-0B2C-4959-838C-67344FD4CF25}">
      <dgm:prSet/>
      <dgm:spPr/>
      <dgm:t>
        <a:bodyPr/>
        <a:lstStyle/>
        <a:p>
          <a:r>
            <a:rPr lang="en-US" dirty="0" err="1"/>
            <a:t>Individu</a:t>
          </a:r>
          <a:r>
            <a:rPr lang="en-US" dirty="0"/>
            <a:t>, </a:t>
          </a:r>
          <a:r>
            <a:rPr lang="en-US" dirty="0" err="1"/>
            <a:t>kelompok</a:t>
          </a:r>
          <a:r>
            <a:rPr lang="en-US" dirty="0"/>
            <a:t>, </a:t>
          </a:r>
          <a:r>
            <a:rPr lang="en-US" dirty="0" err="1"/>
            <a:t>organisasi</a:t>
          </a:r>
          <a:endParaRPr lang="en-US" dirty="0"/>
        </a:p>
      </dgm:t>
    </dgm:pt>
    <dgm:pt modelId="{9EEADD36-4A9B-4A67-A183-9F2992EFD1B1}" type="parTrans" cxnId="{D92113C2-FC21-44D6-950D-7F24D2A87144}">
      <dgm:prSet/>
      <dgm:spPr/>
      <dgm:t>
        <a:bodyPr/>
        <a:lstStyle/>
        <a:p>
          <a:endParaRPr lang="en-US"/>
        </a:p>
      </dgm:t>
    </dgm:pt>
    <dgm:pt modelId="{E8ADD6B8-E546-43CA-8F4D-870AEE860756}" type="sibTrans" cxnId="{D92113C2-FC21-44D6-950D-7F24D2A87144}">
      <dgm:prSet/>
      <dgm:spPr/>
      <dgm:t>
        <a:bodyPr/>
        <a:lstStyle/>
        <a:p>
          <a:endParaRPr lang="en-US"/>
        </a:p>
      </dgm:t>
    </dgm:pt>
    <dgm:pt modelId="{B298BF51-8707-4A9E-A211-B35DF2E73CDE}" type="pres">
      <dgm:prSet presAssocID="{6071EECC-967B-4C60-8D75-CDDAF6AF4175}" presName="linear" presStyleCnt="0">
        <dgm:presLayoutVars>
          <dgm:animLvl val="lvl"/>
          <dgm:resizeHandles val="exact"/>
        </dgm:presLayoutVars>
      </dgm:prSet>
      <dgm:spPr/>
    </dgm:pt>
    <dgm:pt modelId="{54AE1DD4-A921-4356-9980-26970BA73CB7}" type="pres">
      <dgm:prSet presAssocID="{37A23977-CDB5-4A51-8C93-70EED713959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61B9B03-B5B4-42BD-A9F2-D3BCDABD581E}" type="pres">
      <dgm:prSet presAssocID="{37A23977-CDB5-4A51-8C93-70EED713959E}" presName="childText" presStyleLbl="revTx" presStyleIdx="0" presStyleCnt="2">
        <dgm:presLayoutVars>
          <dgm:bulletEnabled val="1"/>
        </dgm:presLayoutVars>
      </dgm:prSet>
      <dgm:spPr/>
    </dgm:pt>
    <dgm:pt modelId="{B3DA1768-7512-4612-9D7D-31E0D6F74160}" type="pres">
      <dgm:prSet presAssocID="{71B44461-89A8-40F5-9034-4EED29515F2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304A647-EC2E-4ECB-930C-6B4275A58AEE}" type="pres">
      <dgm:prSet presAssocID="{71B44461-89A8-40F5-9034-4EED29515F2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EBF10D0C-EC87-4C5E-91D5-FB096086C8DC}" srcId="{37A23977-CDB5-4A51-8C93-70EED713959E}" destId="{97A999E4-8DC6-4A04-8C89-BA9752750574}" srcOrd="2" destOrd="0" parTransId="{C127117A-4DEA-4CF5-8156-5E227B788028}" sibTransId="{5C26331E-4E95-499B-AA74-DA88DF7EB7D5}"/>
    <dgm:cxn modelId="{68D1B114-8B4C-4378-A184-72956C40AA39}" type="presOf" srcId="{35992F8C-694B-45F0-9344-FCE81C2F31BB}" destId="{061B9B03-B5B4-42BD-A9F2-D3BCDABD581E}" srcOrd="0" destOrd="0" presId="urn:microsoft.com/office/officeart/2005/8/layout/vList2"/>
    <dgm:cxn modelId="{8C30FE40-B020-4BDC-8B61-D47ECB598EB7}" srcId="{6071EECC-967B-4C60-8D75-CDDAF6AF4175}" destId="{71B44461-89A8-40F5-9034-4EED29515F23}" srcOrd="1" destOrd="0" parTransId="{7B14F479-C1C2-47B8-9AC6-88A0AF29B0BB}" sibTransId="{B65F4951-3708-4E1A-81BE-52DED74ED689}"/>
    <dgm:cxn modelId="{61C2C65B-7A7B-435B-BA3F-B6073B1E1084}" type="presOf" srcId="{97A999E4-8DC6-4A04-8C89-BA9752750574}" destId="{061B9B03-B5B4-42BD-A9F2-D3BCDABD581E}" srcOrd="0" destOrd="2" presId="urn:microsoft.com/office/officeart/2005/8/layout/vList2"/>
    <dgm:cxn modelId="{ECD9DE62-593F-4CBC-A0A8-33554304A22B}" type="presOf" srcId="{37A23977-CDB5-4A51-8C93-70EED713959E}" destId="{54AE1DD4-A921-4356-9980-26970BA73CB7}" srcOrd="0" destOrd="0" presId="urn:microsoft.com/office/officeart/2005/8/layout/vList2"/>
    <dgm:cxn modelId="{DC62F342-B7B4-4C9B-927F-1971915F521F}" srcId="{37A23977-CDB5-4A51-8C93-70EED713959E}" destId="{35B1A32C-6F9A-4F1E-85F2-193491860507}" srcOrd="1" destOrd="0" parTransId="{D5B146BD-ED99-4D6A-B984-9A5E221873C8}" sibTransId="{17895FA0-1D08-40CC-88F6-1C58145BAA24}"/>
    <dgm:cxn modelId="{1AD6906C-BD0F-46C8-8A70-D9D6062659DE}" srcId="{6071EECC-967B-4C60-8D75-CDDAF6AF4175}" destId="{37A23977-CDB5-4A51-8C93-70EED713959E}" srcOrd="0" destOrd="0" parTransId="{746677F1-A354-4E7C-BB19-983D660BD95E}" sibTransId="{0D3722FC-E1C9-40AC-A3A4-FBDEE210F426}"/>
    <dgm:cxn modelId="{42856E5A-4220-486A-B56D-E25E44B29312}" type="presOf" srcId="{6071EECC-967B-4C60-8D75-CDDAF6AF4175}" destId="{B298BF51-8707-4A9E-A211-B35DF2E73CDE}" srcOrd="0" destOrd="0" presId="urn:microsoft.com/office/officeart/2005/8/layout/vList2"/>
    <dgm:cxn modelId="{15730D97-35F5-4920-B3B6-27888D85E1D5}" type="presOf" srcId="{D2CC66D9-0B2C-4959-838C-67344FD4CF25}" destId="{0304A647-EC2E-4ECB-930C-6B4275A58AEE}" srcOrd="0" destOrd="0" presId="urn:microsoft.com/office/officeart/2005/8/layout/vList2"/>
    <dgm:cxn modelId="{46406A97-831F-41D5-8408-C7F91D82EC0E}" type="presOf" srcId="{71B44461-89A8-40F5-9034-4EED29515F23}" destId="{B3DA1768-7512-4612-9D7D-31E0D6F74160}" srcOrd="0" destOrd="0" presId="urn:microsoft.com/office/officeart/2005/8/layout/vList2"/>
    <dgm:cxn modelId="{78140C9A-E8E6-434A-8888-020D3C85DE69}" srcId="{37A23977-CDB5-4A51-8C93-70EED713959E}" destId="{35992F8C-694B-45F0-9344-FCE81C2F31BB}" srcOrd="0" destOrd="0" parTransId="{FFDCF281-F2F8-4CE9-8E15-517DCB43FF37}" sibTransId="{93B8B623-FF4D-4F4A-B9BF-5F17FE227AD3}"/>
    <dgm:cxn modelId="{D92113C2-FC21-44D6-950D-7F24D2A87144}" srcId="{71B44461-89A8-40F5-9034-4EED29515F23}" destId="{D2CC66D9-0B2C-4959-838C-67344FD4CF25}" srcOrd="0" destOrd="0" parTransId="{9EEADD36-4A9B-4A67-A183-9F2992EFD1B1}" sibTransId="{E8ADD6B8-E546-43CA-8F4D-870AEE860756}"/>
    <dgm:cxn modelId="{F7594FFD-669C-46DD-8D13-AC92002DD1EF}" type="presOf" srcId="{35B1A32C-6F9A-4F1E-85F2-193491860507}" destId="{061B9B03-B5B4-42BD-A9F2-D3BCDABD581E}" srcOrd="0" destOrd="1" presId="urn:microsoft.com/office/officeart/2005/8/layout/vList2"/>
    <dgm:cxn modelId="{F76D73E2-623A-4AEB-AFC0-029E67DEEA99}" type="presParOf" srcId="{B298BF51-8707-4A9E-A211-B35DF2E73CDE}" destId="{54AE1DD4-A921-4356-9980-26970BA73CB7}" srcOrd="0" destOrd="0" presId="urn:microsoft.com/office/officeart/2005/8/layout/vList2"/>
    <dgm:cxn modelId="{31A58D3A-5709-45BC-AC52-B34C77CAA6EA}" type="presParOf" srcId="{B298BF51-8707-4A9E-A211-B35DF2E73CDE}" destId="{061B9B03-B5B4-42BD-A9F2-D3BCDABD581E}" srcOrd="1" destOrd="0" presId="urn:microsoft.com/office/officeart/2005/8/layout/vList2"/>
    <dgm:cxn modelId="{190D4DF0-E27F-4778-82C5-6EC8679D8C28}" type="presParOf" srcId="{B298BF51-8707-4A9E-A211-B35DF2E73CDE}" destId="{B3DA1768-7512-4612-9D7D-31E0D6F74160}" srcOrd="2" destOrd="0" presId="urn:microsoft.com/office/officeart/2005/8/layout/vList2"/>
    <dgm:cxn modelId="{B1492874-B3CE-4C04-BB34-71A9929A15ED}" type="presParOf" srcId="{B298BF51-8707-4A9E-A211-B35DF2E73CDE}" destId="{0304A647-EC2E-4ECB-930C-6B4275A58AE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CD7C53-70E6-4852-8A10-767F8A95ACC4}" type="doc">
      <dgm:prSet loTypeId="urn:microsoft.com/office/officeart/2005/8/layout/hList6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A80DFB18-CBAC-4DD2-A507-5BCF55679FD8}">
      <dgm:prSet/>
      <dgm:spPr/>
      <dgm:t>
        <a:bodyPr/>
        <a:lstStyle/>
        <a:p>
          <a:r>
            <a:rPr lang="en-US"/>
            <a:t>Conflict Styles</a:t>
          </a:r>
        </a:p>
      </dgm:t>
    </dgm:pt>
    <dgm:pt modelId="{F54DF3FB-AC71-4BFA-9308-4DBB1F43C2CA}" type="parTrans" cxnId="{BD3CD2FA-0AA5-4F50-A653-B38CD6AF285F}">
      <dgm:prSet/>
      <dgm:spPr/>
      <dgm:t>
        <a:bodyPr/>
        <a:lstStyle/>
        <a:p>
          <a:endParaRPr lang="en-US"/>
        </a:p>
      </dgm:t>
    </dgm:pt>
    <dgm:pt modelId="{3FD2C38F-9400-4E3F-AB29-5E32EBE1F67A}" type="sibTrans" cxnId="{BD3CD2FA-0AA5-4F50-A653-B38CD6AF285F}">
      <dgm:prSet/>
      <dgm:spPr/>
      <dgm:t>
        <a:bodyPr/>
        <a:lstStyle/>
        <a:p>
          <a:endParaRPr lang="en-US"/>
        </a:p>
      </dgm:t>
    </dgm:pt>
    <dgm:pt modelId="{B4539D13-A509-4DDF-BB15-15E4DB1036CC}">
      <dgm:prSet/>
      <dgm:spPr/>
      <dgm:t>
        <a:bodyPr/>
        <a:lstStyle/>
        <a:p>
          <a:r>
            <a:rPr lang="en-US"/>
            <a:t>Deskripsi </a:t>
          </a:r>
        </a:p>
      </dgm:t>
    </dgm:pt>
    <dgm:pt modelId="{58503888-30DB-46DC-B35F-BC04B6692A08}" type="parTrans" cxnId="{5C42C468-6F36-45FF-8758-307AA500810E}">
      <dgm:prSet/>
      <dgm:spPr/>
      <dgm:t>
        <a:bodyPr/>
        <a:lstStyle/>
        <a:p>
          <a:endParaRPr lang="en-US"/>
        </a:p>
      </dgm:t>
    </dgm:pt>
    <dgm:pt modelId="{4C8020A4-AD8B-4DF0-9F29-59C25791BE98}" type="sibTrans" cxnId="{5C42C468-6F36-45FF-8758-307AA500810E}">
      <dgm:prSet/>
      <dgm:spPr/>
      <dgm:t>
        <a:bodyPr/>
        <a:lstStyle/>
        <a:p>
          <a:endParaRPr lang="en-US"/>
        </a:p>
      </dgm:t>
    </dgm:pt>
    <dgm:pt modelId="{97A9E6B6-CAD6-4F5E-BBC7-E0DB4CB8CE03}">
      <dgm:prSet/>
      <dgm:spPr/>
      <dgm:t>
        <a:bodyPr/>
        <a:lstStyle/>
        <a:p>
          <a:r>
            <a:rPr lang="en-US"/>
            <a:t>Keritik terhadap Conflict Styles Construct</a:t>
          </a:r>
        </a:p>
      </dgm:t>
    </dgm:pt>
    <dgm:pt modelId="{06F9288A-6E7D-4CB9-B679-FF233D5A31E5}" type="parTrans" cxnId="{98B8FAE4-62EA-4F8D-AF8D-B4EAF2799208}">
      <dgm:prSet/>
      <dgm:spPr/>
      <dgm:t>
        <a:bodyPr/>
        <a:lstStyle/>
        <a:p>
          <a:endParaRPr lang="en-US"/>
        </a:p>
      </dgm:t>
    </dgm:pt>
    <dgm:pt modelId="{F7F22E9F-1AF9-4A07-9257-FC082867F507}" type="sibTrans" cxnId="{98B8FAE4-62EA-4F8D-AF8D-B4EAF2799208}">
      <dgm:prSet/>
      <dgm:spPr/>
      <dgm:t>
        <a:bodyPr/>
        <a:lstStyle/>
        <a:p>
          <a:endParaRPr lang="en-US"/>
        </a:p>
      </dgm:t>
    </dgm:pt>
    <dgm:pt modelId="{C0D5B632-73A6-4E4C-AA16-07C651F426C5}">
      <dgm:prSet/>
      <dgm:spPr/>
      <dgm:t>
        <a:bodyPr/>
        <a:lstStyle/>
        <a:p>
          <a:r>
            <a:rPr lang="en-US"/>
            <a:t>New Directions</a:t>
          </a:r>
        </a:p>
      </dgm:t>
    </dgm:pt>
    <dgm:pt modelId="{9D345FAE-299E-448C-ABAD-D31EBB8F9754}" type="parTrans" cxnId="{10ECD930-28C7-4053-971C-98F9E71C1F4F}">
      <dgm:prSet/>
      <dgm:spPr/>
      <dgm:t>
        <a:bodyPr/>
        <a:lstStyle/>
        <a:p>
          <a:endParaRPr lang="en-US"/>
        </a:p>
      </dgm:t>
    </dgm:pt>
    <dgm:pt modelId="{D9A95808-40EF-4297-9BD7-9973E4ADD6B2}" type="sibTrans" cxnId="{10ECD930-28C7-4053-971C-98F9E71C1F4F}">
      <dgm:prSet/>
      <dgm:spPr/>
      <dgm:t>
        <a:bodyPr/>
        <a:lstStyle/>
        <a:p>
          <a:endParaRPr lang="en-US"/>
        </a:p>
      </dgm:t>
    </dgm:pt>
    <dgm:pt modelId="{530F180F-5B79-4A49-A216-5D37BC7E1CF7}">
      <dgm:prSet/>
      <dgm:spPr/>
      <dgm:t>
        <a:bodyPr/>
        <a:lstStyle/>
        <a:p>
          <a:r>
            <a:rPr lang="en-US"/>
            <a:t>Bargaining and Negotiation </a:t>
          </a:r>
        </a:p>
      </dgm:t>
    </dgm:pt>
    <dgm:pt modelId="{7692511C-8108-4DBB-9B0E-39CAD5D025E6}" type="parTrans" cxnId="{FF31D1ED-1C49-4CE9-AE57-D8A0D9565EB5}">
      <dgm:prSet/>
      <dgm:spPr/>
      <dgm:t>
        <a:bodyPr/>
        <a:lstStyle/>
        <a:p>
          <a:endParaRPr lang="en-US"/>
        </a:p>
      </dgm:t>
    </dgm:pt>
    <dgm:pt modelId="{F7C21412-9A16-44C4-9FEC-FB526763F642}" type="sibTrans" cxnId="{FF31D1ED-1C49-4CE9-AE57-D8A0D9565EB5}">
      <dgm:prSet/>
      <dgm:spPr/>
      <dgm:t>
        <a:bodyPr/>
        <a:lstStyle/>
        <a:p>
          <a:endParaRPr lang="en-US"/>
        </a:p>
      </dgm:t>
    </dgm:pt>
    <dgm:pt modelId="{AC56646A-8775-4406-9C8F-5818933ACFAE}">
      <dgm:prSet/>
      <dgm:spPr/>
      <dgm:t>
        <a:bodyPr/>
        <a:lstStyle/>
        <a:p>
          <a:r>
            <a:rPr lang="en-US"/>
            <a:t>Resolusi Konflik Pihak Ketiga </a:t>
          </a:r>
        </a:p>
      </dgm:t>
    </dgm:pt>
    <dgm:pt modelId="{0E30406D-8512-4F8C-9149-6CB8BC9F8F97}" type="parTrans" cxnId="{613FCD1E-AE36-48EC-8A16-EAD78C85E9E0}">
      <dgm:prSet/>
      <dgm:spPr/>
      <dgm:t>
        <a:bodyPr/>
        <a:lstStyle/>
        <a:p>
          <a:endParaRPr lang="en-US"/>
        </a:p>
      </dgm:t>
    </dgm:pt>
    <dgm:pt modelId="{D046B6E8-225E-4CC8-BE3D-B4F70A48FB72}" type="sibTrans" cxnId="{613FCD1E-AE36-48EC-8A16-EAD78C85E9E0}">
      <dgm:prSet/>
      <dgm:spPr/>
      <dgm:t>
        <a:bodyPr/>
        <a:lstStyle/>
        <a:p>
          <a:endParaRPr lang="en-US"/>
        </a:p>
      </dgm:t>
    </dgm:pt>
    <dgm:pt modelId="{305A999C-36A0-44CA-98E6-596D13B18378}" type="pres">
      <dgm:prSet presAssocID="{44CD7C53-70E6-4852-8A10-767F8A95ACC4}" presName="Name0" presStyleCnt="0">
        <dgm:presLayoutVars>
          <dgm:dir/>
          <dgm:resizeHandles val="exact"/>
        </dgm:presLayoutVars>
      </dgm:prSet>
      <dgm:spPr/>
    </dgm:pt>
    <dgm:pt modelId="{F523D923-31CD-461C-AF55-C1DEE492BDFE}" type="pres">
      <dgm:prSet presAssocID="{A80DFB18-CBAC-4DD2-A507-5BCF55679FD8}" presName="node" presStyleLbl="node1" presStyleIdx="0" presStyleCnt="2">
        <dgm:presLayoutVars>
          <dgm:bulletEnabled val="1"/>
        </dgm:presLayoutVars>
      </dgm:prSet>
      <dgm:spPr/>
    </dgm:pt>
    <dgm:pt modelId="{E249C6FE-68EB-4EF3-AFA4-D1CB49D45CB1}" type="pres">
      <dgm:prSet presAssocID="{3FD2C38F-9400-4E3F-AB29-5E32EBE1F67A}" presName="sibTrans" presStyleCnt="0"/>
      <dgm:spPr/>
    </dgm:pt>
    <dgm:pt modelId="{919D07C3-C3A7-4474-A920-2EF2FCD253B5}" type="pres">
      <dgm:prSet presAssocID="{530F180F-5B79-4A49-A216-5D37BC7E1CF7}" presName="node" presStyleLbl="node1" presStyleIdx="1" presStyleCnt="2">
        <dgm:presLayoutVars>
          <dgm:bulletEnabled val="1"/>
        </dgm:presLayoutVars>
      </dgm:prSet>
      <dgm:spPr/>
    </dgm:pt>
  </dgm:ptLst>
  <dgm:cxnLst>
    <dgm:cxn modelId="{1222481C-BC79-4003-A706-C99A3FC13110}" type="presOf" srcId="{B4539D13-A509-4DDF-BB15-15E4DB1036CC}" destId="{F523D923-31CD-461C-AF55-C1DEE492BDFE}" srcOrd="0" destOrd="1" presId="urn:microsoft.com/office/officeart/2005/8/layout/hList6"/>
    <dgm:cxn modelId="{613FCD1E-AE36-48EC-8A16-EAD78C85E9E0}" srcId="{530F180F-5B79-4A49-A216-5D37BC7E1CF7}" destId="{AC56646A-8775-4406-9C8F-5818933ACFAE}" srcOrd="0" destOrd="0" parTransId="{0E30406D-8512-4F8C-9149-6CB8BC9F8F97}" sibTransId="{D046B6E8-225E-4CC8-BE3D-B4F70A48FB72}"/>
    <dgm:cxn modelId="{10ECD930-28C7-4053-971C-98F9E71C1F4F}" srcId="{A80DFB18-CBAC-4DD2-A507-5BCF55679FD8}" destId="{C0D5B632-73A6-4E4C-AA16-07C651F426C5}" srcOrd="2" destOrd="0" parTransId="{9D345FAE-299E-448C-ABAD-D31EBB8F9754}" sibTransId="{D9A95808-40EF-4297-9BD7-9973E4ADD6B2}"/>
    <dgm:cxn modelId="{9F098D3B-6D03-495E-9536-EFCC84ADC3F3}" type="presOf" srcId="{530F180F-5B79-4A49-A216-5D37BC7E1CF7}" destId="{919D07C3-C3A7-4474-A920-2EF2FCD253B5}" srcOrd="0" destOrd="0" presId="urn:microsoft.com/office/officeart/2005/8/layout/hList6"/>
    <dgm:cxn modelId="{5C42C468-6F36-45FF-8758-307AA500810E}" srcId="{A80DFB18-CBAC-4DD2-A507-5BCF55679FD8}" destId="{B4539D13-A509-4DDF-BB15-15E4DB1036CC}" srcOrd="0" destOrd="0" parTransId="{58503888-30DB-46DC-B35F-BC04B6692A08}" sibTransId="{4C8020A4-AD8B-4DF0-9F29-59C25791BE98}"/>
    <dgm:cxn modelId="{E027B850-3C81-4226-8DC8-901F461D9A63}" type="presOf" srcId="{C0D5B632-73A6-4E4C-AA16-07C651F426C5}" destId="{F523D923-31CD-461C-AF55-C1DEE492BDFE}" srcOrd="0" destOrd="3" presId="urn:microsoft.com/office/officeart/2005/8/layout/hList6"/>
    <dgm:cxn modelId="{7830EA82-A319-4064-BD3C-D1156ED234E2}" type="presOf" srcId="{44CD7C53-70E6-4852-8A10-767F8A95ACC4}" destId="{305A999C-36A0-44CA-98E6-596D13B18378}" srcOrd="0" destOrd="0" presId="urn:microsoft.com/office/officeart/2005/8/layout/hList6"/>
    <dgm:cxn modelId="{0735EC8F-B17C-4F33-B07D-705DC88ECD54}" type="presOf" srcId="{97A9E6B6-CAD6-4F5E-BBC7-E0DB4CB8CE03}" destId="{F523D923-31CD-461C-AF55-C1DEE492BDFE}" srcOrd="0" destOrd="2" presId="urn:microsoft.com/office/officeart/2005/8/layout/hList6"/>
    <dgm:cxn modelId="{E0A683DA-E976-487C-B6BA-0437943A956E}" type="presOf" srcId="{AC56646A-8775-4406-9C8F-5818933ACFAE}" destId="{919D07C3-C3A7-4474-A920-2EF2FCD253B5}" srcOrd="0" destOrd="1" presId="urn:microsoft.com/office/officeart/2005/8/layout/hList6"/>
    <dgm:cxn modelId="{98B8FAE4-62EA-4F8D-AF8D-B4EAF2799208}" srcId="{A80DFB18-CBAC-4DD2-A507-5BCF55679FD8}" destId="{97A9E6B6-CAD6-4F5E-BBC7-E0DB4CB8CE03}" srcOrd="1" destOrd="0" parTransId="{06F9288A-6E7D-4CB9-B679-FF233D5A31E5}" sibTransId="{F7F22E9F-1AF9-4A07-9257-FC082867F507}"/>
    <dgm:cxn modelId="{FF31D1ED-1C49-4CE9-AE57-D8A0D9565EB5}" srcId="{44CD7C53-70E6-4852-8A10-767F8A95ACC4}" destId="{530F180F-5B79-4A49-A216-5D37BC7E1CF7}" srcOrd="1" destOrd="0" parTransId="{7692511C-8108-4DBB-9B0E-39CAD5D025E6}" sibTransId="{F7C21412-9A16-44C4-9FEC-FB526763F642}"/>
    <dgm:cxn modelId="{031460F8-28B8-40D1-B598-AF0E5A58E71F}" type="presOf" srcId="{A80DFB18-CBAC-4DD2-A507-5BCF55679FD8}" destId="{F523D923-31CD-461C-AF55-C1DEE492BDFE}" srcOrd="0" destOrd="0" presId="urn:microsoft.com/office/officeart/2005/8/layout/hList6"/>
    <dgm:cxn modelId="{BD3CD2FA-0AA5-4F50-A653-B38CD6AF285F}" srcId="{44CD7C53-70E6-4852-8A10-767F8A95ACC4}" destId="{A80DFB18-CBAC-4DD2-A507-5BCF55679FD8}" srcOrd="0" destOrd="0" parTransId="{F54DF3FB-AC71-4BFA-9308-4DBB1F43C2CA}" sibTransId="{3FD2C38F-9400-4E3F-AB29-5E32EBE1F67A}"/>
    <dgm:cxn modelId="{11B126D5-466C-483B-9609-B23AE7F22A7A}" type="presParOf" srcId="{305A999C-36A0-44CA-98E6-596D13B18378}" destId="{F523D923-31CD-461C-AF55-C1DEE492BDFE}" srcOrd="0" destOrd="0" presId="urn:microsoft.com/office/officeart/2005/8/layout/hList6"/>
    <dgm:cxn modelId="{9EB525CA-5ADD-4397-BA1D-8D97B8BE8CEC}" type="presParOf" srcId="{305A999C-36A0-44CA-98E6-596D13B18378}" destId="{E249C6FE-68EB-4EF3-AFA4-D1CB49D45CB1}" srcOrd="1" destOrd="0" presId="urn:microsoft.com/office/officeart/2005/8/layout/hList6"/>
    <dgm:cxn modelId="{F94EF62F-48C9-4AE0-B30F-73C633A69BD9}" type="presParOf" srcId="{305A999C-36A0-44CA-98E6-596D13B18378}" destId="{919D07C3-C3A7-4474-A920-2EF2FCD253B5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0DF8093-C279-413D-8720-CFB7EC649B23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CFD96B21-BE2C-4148-B00E-048542359456}">
      <dgm:prSet/>
      <dgm:spPr/>
      <dgm:t>
        <a:bodyPr/>
        <a:lstStyle/>
        <a:p>
          <a:r>
            <a:rPr lang="en-US"/>
            <a:t>Mengadopsi teori Managerial Grid</a:t>
          </a:r>
        </a:p>
      </dgm:t>
    </dgm:pt>
    <dgm:pt modelId="{A76AF159-9C12-42D3-BFCE-321E36B92500}" type="parTrans" cxnId="{F47FE269-EF95-4BD5-BC3D-8EA29BF3EDE3}">
      <dgm:prSet/>
      <dgm:spPr/>
      <dgm:t>
        <a:bodyPr/>
        <a:lstStyle/>
        <a:p>
          <a:endParaRPr lang="en-US"/>
        </a:p>
      </dgm:t>
    </dgm:pt>
    <dgm:pt modelId="{5724B779-718D-465C-97F4-AFAD691C7564}" type="sibTrans" cxnId="{F47FE269-EF95-4BD5-BC3D-8EA29BF3EDE3}">
      <dgm:prSet/>
      <dgm:spPr/>
      <dgm:t>
        <a:bodyPr/>
        <a:lstStyle/>
        <a:p>
          <a:endParaRPr lang="en-US"/>
        </a:p>
      </dgm:t>
    </dgm:pt>
    <dgm:pt modelId="{AD8BD855-E00A-4DF6-BFDE-9E5B1056AE90}">
      <dgm:prSet/>
      <dgm:spPr/>
      <dgm:t>
        <a:bodyPr/>
        <a:lstStyle/>
        <a:p>
          <a:r>
            <a:rPr lang="en-US"/>
            <a:t>Mengatasi konflik dengan lima cara:</a:t>
          </a:r>
        </a:p>
      </dgm:t>
    </dgm:pt>
    <dgm:pt modelId="{37B0D2FD-4DCA-424B-BE5C-FA70D7DB3E15}" type="parTrans" cxnId="{28987487-0327-48DE-86FF-A91D5F1D8573}">
      <dgm:prSet/>
      <dgm:spPr/>
      <dgm:t>
        <a:bodyPr/>
        <a:lstStyle/>
        <a:p>
          <a:endParaRPr lang="en-US"/>
        </a:p>
      </dgm:t>
    </dgm:pt>
    <dgm:pt modelId="{1774F714-200A-497E-A2B3-1EFA817B40CF}" type="sibTrans" cxnId="{28987487-0327-48DE-86FF-A91D5F1D8573}">
      <dgm:prSet/>
      <dgm:spPr/>
      <dgm:t>
        <a:bodyPr/>
        <a:lstStyle/>
        <a:p>
          <a:endParaRPr lang="en-US"/>
        </a:p>
      </dgm:t>
    </dgm:pt>
    <dgm:pt modelId="{F9EB958B-0835-43FC-B4A6-21F498A81232}">
      <dgm:prSet/>
      <dgm:spPr/>
      <dgm:t>
        <a:bodyPr/>
        <a:lstStyle/>
        <a:p>
          <a:r>
            <a:rPr lang="en-US"/>
            <a:t>Bersaing (1.9)</a:t>
          </a:r>
        </a:p>
      </dgm:t>
    </dgm:pt>
    <dgm:pt modelId="{83FDE89F-A24F-41B8-9D38-AF5D53BCD4D2}" type="parTrans" cxnId="{7BEFE542-1329-4F12-AABF-28B9ED4E8E76}">
      <dgm:prSet/>
      <dgm:spPr/>
      <dgm:t>
        <a:bodyPr/>
        <a:lstStyle/>
        <a:p>
          <a:endParaRPr lang="en-US"/>
        </a:p>
      </dgm:t>
    </dgm:pt>
    <dgm:pt modelId="{5E436FEE-01E3-45E8-A2E0-3AC97F9C6A2A}" type="sibTrans" cxnId="{7BEFE542-1329-4F12-AABF-28B9ED4E8E76}">
      <dgm:prSet/>
      <dgm:spPr/>
      <dgm:t>
        <a:bodyPr/>
        <a:lstStyle/>
        <a:p>
          <a:endParaRPr lang="en-US"/>
        </a:p>
      </dgm:t>
    </dgm:pt>
    <dgm:pt modelId="{014B7A23-6F04-414D-B2E7-A0476D343219}">
      <dgm:prSet/>
      <dgm:spPr/>
      <dgm:t>
        <a:bodyPr/>
        <a:lstStyle/>
        <a:p>
          <a:r>
            <a:rPr lang="en-US"/>
            <a:t>Berkolaborasi (9.9)</a:t>
          </a:r>
        </a:p>
      </dgm:t>
    </dgm:pt>
    <dgm:pt modelId="{2C6B85C9-7534-4F03-9906-21793D6EAB9C}" type="parTrans" cxnId="{7B9997EA-4B3D-4267-89B0-F99A41536EE2}">
      <dgm:prSet/>
      <dgm:spPr/>
      <dgm:t>
        <a:bodyPr/>
        <a:lstStyle/>
        <a:p>
          <a:endParaRPr lang="en-US"/>
        </a:p>
      </dgm:t>
    </dgm:pt>
    <dgm:pt modelId="{A6764ED1-E09D-4E3B-839D-E60DD524602B}" type="sibTrans" cxnId="{7B9997EA-4B3D-4267-89B0-F99A41536EE2}">
      <dgm:prSet/>
      <dgm:spPr/>
      <dgm:t>
        <a:bodyPr/>
        <a:lstStyle/>
        <a:p>
          <a:endParaRPr lang="en-US"/>
        </a:p>
      </dgm:t>
    </dgm:pt>
    <dgm:pt modelId="{978B5434-A47C-4901-9D1A-EEF65AD581B8}">
      <dgm:prSet/>
      <dgm:spPr/>
      <dgm:t>
        <a:bodyPr/>
        <a:lstStyle/>
        <a:p>
          <a:r>
            <a:rPr lang="en-US"/>
            <a:t>Berkompromi (5.5)</a:t>
          </a:r>
        </a:p>
      </dgm:t>
    </dgm:pt>
    <dgm:pt modelId="{2C1CE079-0148-4F99-91B2-71BF4471F104}" type="parTrans" cxnId="{A956E90F-D0B6-45D3-BBD8-2A7E8F70ABEB}">
      <dgm:prSet/>
      <dgm:spPr/>
      <dgm:t>
        <a:bodyPr/>
        <a:lstStyle/>
        <a:p>
          <a:endParaRPr lang="en-US"/>
        </a:p>
      </dgm:t>
    </dgm:pt>
    <dgm:pt modelId="{1BCCDD52-2A50-41D9-B0B5-0A7E256C003F}" type="sibTrans" cxnId="{A956E90F-D0B6-45D3-BBD8-2A7E8F70ABEB}">
      <dgm:prSet/>
      <dgm:spPr/>
      <dgm:t>
        <a:bodyPr/>
        <a:lstStyle/>
        <a:p>
          <a:endParaRPr lang="en-US"/>
        </a:p>
      </dgm:t>
    </dgm:pt>
    <dgm:pt modelId="{3FC168B0-43C0-4302-A645-24155DA993C2}">
      <dgm:prSet/>
      <dgm:spPr/>
      <dgm:t>
        <a:bodyPr/>
        <a:lstStyle/>
        <a:p>
          <a:r>
            <a:rPr lang="en-US"/>
            <a:t>Menghindari (1.1)</a:t>
          </a:r>
        </a:p>
      </dgm:t>
    </dgm:pt>
    <dgm:pt modelId="{7F789737-1639-4F97-B697-E151C600A3CF}" type="parTrans" cxnId="{6BD370C3-86E4-45C6-803D-4B818445F784}">
      <dgm:prSet/>
      <dgm:spPr/>
      <dgm:t>
        <a:bodyPr/>
        <a:lstStyle/>
        <a:p>
          <a:endParaRPr lang="en-US"/>
        </a:p>
      </dgm:t>
    </dgm:pt>
    <dgm:pt modelId="{BCE0B127-06B7-4779-AD01-D36B1DB149D2}" type="sibTrans" cxnId="{6BD370C3-86E4-45C6-803D-4B818445F784}">
      <dgm:prSet/>
      <dgm:spPr/>
      <dgm:t>
        <a:bodyPr/>
        <a:lstStyle/>
        <a:p>
          <a:endParaRPr lang="en-US"/>
        </a:p>
      </dgm:t>
    </dgm:pt>
    <dgm:pt modelId="{99540371-47CF-479C-B011-3AE1E3044100}">
      <dgm:prSet/>
      <dgm:spPr/>
      <dgm:t>
        <a:bodyPr/>
        <a:lstStyle/>
        <a:p>
          <a:r>
            <a:rPr lang="en-US"/>
            <a:t>Mengakomodasi (9.1)</a:t>
          </a:r>
        </a:p>
      </dgm:t>
    </dgm:pt>
    <dgm:pt modelId="{24AB24BD-2285-450E-BC18-B8BE05021146}" type="parTrans" cxnId="{27428D12-B2D3-4437-B3EF-560D0C9DC194}">
      <dgm:prSet/>
      <dgm:spPr/>
      <dgm:t>
        <a:bodyPr/>
        <a:lstStyle/>
        <a:p>
          <a:endParaRPr lang="en-US"/>
        </a:p>
      </dgm:t>
    </dgm:pt>
    <dgm:pt modelId="{8915EB05-0276-4402-A865-E6ADA336EAA5}" type="sibTrans" cxnId="{27428D12-B2D3-4437-B3EF-560D0C9DC194}">
      <dgm:prSet/>
      <dgm:spPr/>
      <dgm:t>
        <a:bodyPr/>
        <a:lstStyle/>
        <a:p>
          <a:endParaRPr lang="en-US"/>
        </a:p>
      </dgm:t>
    </dgm:pt>
    <dgm:pt modelId="{C483197A-6966-4D59-AA61-317FE7C674D3}" type="pres">
      <dgm:prSet presAssocID="{80DF8093-C279-413D-8720-CFB7EC649B23}" presName="linear" presStyleCnt="0">
        <dgm:presLayoutVars>
          <dgm:animLvl val="lvl"/>
          <dgm:resizeHandles val="exact"/>
        </dgm:presLayoutVars>
      </dgm:prSet>
      <dgm:spPr/>
    </dgm:pt>
    <dgm:pt modelId="{1A19C6A1-B472-447C-84F0-5DAE5A961E7C}" type="pres">
      <dgm:prSet presAssocID="{CFD96B21-BE2C-4148-B00E-04854235945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129F635-254D-405F-BF0D-BD8FE5F64978}" type="pres">
      <dgm:prSet presAssocID="{5724B779-718D-465C-97F4-AFAD691C7564}" presName="spacer" presStyleCnt="0"/>
      <dgm:spPr/>
    </dgm:pt>
    <dgm:pt modelId="{829D3672-9878-44CF-8783-A11826D7F1CA}" type="pres">
      <dgm:prSet presAssocID="{AD8BD855-E00A-4DF6-BFDE-9E5B1056AE9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D5F765D-62CF-403D-BC48-CD3BAC81C716}" type="pres">
      <dgm:prSet presAssocID="{AD8BD855-E00A-4DF6-BFDE-9E5B1056AE9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956E90F-D0B6-45D3-BBD8-2A7E8F70ABEB}" srcId="{AD8BD855-E00A-4DF6-BFDE-9E5B1056AE90}" destId="{978B5434-A47C-4901-9D1A-EEF65AD581B8}" srcOrd="2" destOrd="0" parTransId="{2C1CE079-0148-4F99-91B2-71BF4471F104}" sibTransId="{1BCCDD52-2A50-41D9-B0B5-0A7E256C003F}"/>
    <dgm:cxn modelId="{27428D12-B2D3-4437-B3EF-560D0C9DC194}" srcId="{AD8BD855-E00A-4DF6-BFDE-9E5B1056AE90}" destId="{99540371-47CF-479C-B011-3AE1E3044100}" srcOrd="4" destOrd="0" parTransId="{24AB24BD-2285-450E-BC18-B8BE05021146}" sibTransId="{8915EB05-0276-4402-A865-E6ADA336EAA5}"/>
    <dgm:cxn modelId="{860E871B-8333-4AE3-9442-EF0501C012DE}" type="presOf" srcId="{3FC168B0-43C0-4302-A645-24155DA993C2}" destId="{0D5F765D-62CF-403D-BC48-CD3BAC81C716}" srcOrd="0" destOrd="3" presId="urn:microsoft.com/office/officeart/2005/8/layout/vList2"/>
    <dgm:cxn modelId="{7BEFE542-1329-4F12-AABF-28B9ED4E8E76}" srcId="{AD8BD855-E00A-4DF6-BFDE-9E5B1056AE90}" destId="{F9EB958B-0835-43FC-B4A6-21F498A81232}" srcOrd="0" destOrd="0" parTransId="{83FDE89F-A24F-41B8-9D38-AF5D53BCD4D2}" sibTransId="{5E436FEE-01E3-45E8-A2E0-3AC97F9C6A2A}"/>
    <dgm:cxn modelId="{F47FE269-EF95-4BD5-BC3D-8EA29BF3EDE3}" srcId="{80DF8093-C279-413D-8720-CFB7EC649B23}" destId="{CFD96B21-BE2C-4148-B00E-048542359456}" srcOrd="0" destOrd="0" parTransId="{A76AF159-9C12-42D3-BFCE-321E36B92500}" sibTransId="{5724B779-718D-465C-97F4-AFAD691C7564}"/>
    <dgm:cxn modelId="{C1359953-81DB-48CC-831F-A1FBF355031F}" type="presOf" srcId="{80DF8093-C279-413D-8720-CFB7EC649B23}" destId="{C483197A-6966-4D59-AA61-317FE7C674D3}" srcOrd="0" destOrd="0" presId="urn:microsoft.com/office/officeart/2005/8/layout/vList2"/>
    <dgm:cxn modelId="{E825637D-67A4-4246-B096-7C636ACFC79C}" type="presOf" srcId="{AD8BD855-E00A-4DF6-BFDE-9E5B1056AE90}" destId="{829D3672-9878-44CF-8783-A11826D7F1CA}" srcOrd="0" destOrd="0" presId="urn:microsoft.com/office/officeart/2005/8/layout/vList2"/>
    <dgm:cxn modelId="{0C388280-A8C8-419C-A72C-B2EB5901F2AD}" type="presOf" srcId="{978B5434-A47C-4901-9D1A-EEF65AD581B8}" destId="{0D5F765D-62CF-403D-BC48-CD3BAC81C716}" srcOrd="0" destOrd="2" presId="urn:microsoft.com/office/officeart/2005/8/layout/vList2"/>
    <dgm:cxn modelId="{28987487-0327-48DE-86FF-A91D5F1D8573}" srcId="{80DF8093-C279-413D-8720-CFB7EC649B23}" destId="{AD8BD855-E00A-4DF6-BFDE-9E5B1056AE90}" srcOrd="1" destOrd="0" parTransId="{37B0D2FD-4DCA-424B-BE5C-FA70D7DB3E15}" sibTransId="{1774F714-200A-497E-A2B3-1EFA817B40CF}"/>
    <dgm:cxn modelId="{7F8A1DBD-7506-478B-9B9E-771718490F08}" type="presOf" srcId="{014B7A23-6F04-414D-B2E7-A0476D343219}" destId="{0D5F765D-62CF-403D-BC48-CD3BAC81C716}" srcOrd="0" destOrd="1" presId="urn:microsoft.com/office/officeart/2005/8/layout/vList2"/>
    <dgm:cxn modelId="{6BD370C3-86E4-45C6-803D-4B818445F784}" srcId="{AD8BD855-E00A-4DF6-BFDE-9E5B1056AE90}" destId="{3FC168B0-43C0-4302-A645-24155DA993C2}" srcOrd="3" destOrd="0" parTransId="{7F789737-1639-4F97-B697-E151C600A3CF}" sibTransId="{BCE0B127-06B7-4779-AD01-D36B1DB149D2}"/>
    <dgm:cxn modelId="{DBE854D8-FF4D-4244-B842-C2702EFE2AB4}" type="presOf" srcId="{CFD96B21-BE2C-4148-B00E-048542359456}" destId="{1A19C6A1-B472-447C-84F0-5DAE5A961E7C}" srcOrd="0" destOrd="0" presId="urn:microsoft.com/office/officeart/2005/8/layout/vList2"/>
    <dgm:cxn modelId="{7B9997EA-4B3D-4267-89B0-F99A41536EE2}" srcId="{AD8BD855-E00A-4DF6-BFDE-9E5B1056AE90}" destId="{014B7A23-6F04-414D-B2E7-A0476D343219}" srcOrd="1" destOrd="0" parTransId="{2C6B85C9-7534-4F03-9906-21793D6EAB9C}" sibTransId="{A6764ED1-E09D-4E3B-839D-E60DD524602B}"/>
    <dgm:cxn modelId="{CA01EFF7-2177-4845-AC99-AC40B5585BAB}" type="presOf" srcId="{99540371-47CF-479C-B011-3AE1E3044100}" destId="{0D5F765D-62CF-403D-BC48-CD3BAC81C716}" srcOrd="0" destOrd="4" presId="urn:microsoft.com/office/officeart/2005/8/layout/vList2"/>
    <dgm:cxn modelId="{BC5199FB-8433-4B50-9293-9F3132A919BD}" type="presOf" srcId="{F9EB958B-0835-43FC-B4A6-21F498A81232}" destId="{0D5F765D-62CF-403D-BC48-CD3BAC81C716}" srcOrd="0" destOrd="0" presId="urn:microsoft.com/office/officeart/2005/8/layout/vList2"/>
    <dgm:cxn modelId="{50BC799E-B40A-4602-9CCA-332CC3C3D40B}" type="presParOf" srcId="{C483197A-6966-4D59-AA61-317FE7C674D3}" destId="{1A19C6A1-B472-447C-84F0-5DAE5A961E7C}" srcOrd="0" destOrd="0" presId="urn:microsoft.com/office/officeart/2005/8/layout/vList2"/>
    <dgm:cxn modelId="{703C049B-3D5A-400D-8285-7B08229D37F5}" type="presParOf" srcId="{C483197A-6966-4D59-AA61-317FE7C674D3}" destId="{C129F635-254D-405F-BF0D-BD8FE5F64978}" srcOrd="1" destOrd="0" presId="urn:microsoft.com/office/officeart/2005/8/layout/vList2"/>
    <dgm:cxn modelId="{7680AA12-B43B-40D7-8B84-6D70E3B474A8}" type="presParOf" srcId="{C483197A-6966-4D59-AA61-317FE7C674D3}" destId="{829D3672-9878-44CF-8783-A11826D7F1CA}" srcOrd="2" destOrd="0" presId="urn:microsoft.com/office/officeart/2005/8/layout/vList2"/>
    <dgm:cxn modelId="{3F5244B3-AB80-4E2B-92CE-A9C03E933606}" type="presParOf" srcId="{C483197A-6966-4D59-AA61-317FE7C674D3}" destId="{0D5F765D-62CF-403D-BC48-CD3BAC81C71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9AF4039-E7A0-4E84-9F80-D13987802A6B}" type="doc">
      <dgm:prSet loTypeId="urn:microsoft.com/office/officeart/2005/8/layout/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DBEF12F-AC75-409D-876F-4D44F9021B2A}">
      <dgm:prSet phldrT="[Text]"/>
      <dgm:spPr/>
      <dgm:t>
        <a:bodyPr/>
        <a:lstStyle/>
        <a:p>
          <a:r>
            <a:rPr lang="en-US"/>
            <a:t>Menggunakan jenis pesan khusus dalam upaya mempengaruhi manajeman atas </a:t>
          </a:r>
        </a:p>
      </dgm:t>
    </dgm:pt>
    <dgm:pt modelId="{5CAED4E1-CEDD-4FE5-9521-2943DCA70D4D}" type="parTrans" cxnId="{66A3A7DC-570F-47D9-807D-131C3FDBED5D}">
      <dgm:prSet/>
      <dgm:spPr/>
      <dgm:t>
        <a:bodyPr/>
        <a:lstStyle/>
        <a:p>
          <a:endParaRPr lang="en-US"/>
        </a:p>
      </dgm:t>
    </dgm:pt>
    <dgm:pt modelId="{8CE8804C-B4DE-4821-8AB1-C5E7517A1BFB}" type="sibTrans" cxnId="{66A3A7DC-570F-47D9-807D-131C3FDBED5D}">
      <dgm:prSet/>
      <dgm:spPr/>
      <dgm:t>
        <a:bodyPr/>
        <a:lstStyle/>
        <a:p>
          <a:endParaRPr lang="en-US"/>
        </a:p>
      </dgm:t>
    </dgm:pt>
    <dgm:pt modelId="{3EEBFEA9-25CF-4215-983A-CFE89144F1A9}">
      <dgm:prSet/>
      <dgm:spPr/>
      <dgm:t>
        <a:bodyPr/>
        <a:lstStyle/>
        <a:p>
          <a:r>
            <a:rPr lang="en-US" dirty="0" err="1"/>
            <a:t>Mempertimbangkan</a:t>
          </a:r>
          <a:r>
            <a:rPr lang="en-US" dirty="0"/>
            <a:t> </a:t>
          </a:r>
          <a:r>
            <a:rPr lang="en-US" dirty="0" err="1"/>
            <a:t>faktor-faktor</a:t>
          </a:r>
          <a:r>
            <a:rPr lang="en-US" dirty="0"/>
            <a:t> yang </a:t>
          </a:r>
          <a:r>
            <a:rPr lang="en-US" dirty="0" err="1"/>
            <a:t>mempengaruhi</a:t>
          </a:r>
          <a:r>
            <a:rPr lang="en-US" dirty="0"/>
            <a:t> </a:t>
          </a:r>
          <a:r>
            <a:rPr lang="en-US" dirty="0" err="1"/>
            <a:t>kemungkinan</a:t>
          </a:r>
          <a:r>
            <a:rPr lang="en-US" dirty="0"/>
            <a:t> </a:t>
          </a:r>
          <a:r>
            <a:rPr lang="en-US" dirty="0" err="1"/>
            <a:t>berbicara</a:t>
          </a:r>
          <a:r>
            <a:rPr lang="en-US" dirty="0"/>
            <a:t> </a:t>
          </a:r>
          <a:r>
            <a:rPr lang="en-US" dirty="0" err="1"/>
            <a:t>melalui</a:t>
          </a:r>
          <a:r>
            <a:rPr lang="en-US" dirty="0"/>
            <a:t> proses </a:t>
          </a:r>
          <a:r>
            <a:rPr lang="en-US" dirty="0" err="1"/>
            <a:t>perbedaan</a:t>
          </a:r>
          <a:r>
            <a:rPr lang="en-US" dirty="0"/>
            <a:t> </a:t>
          </a:r>
          <a:r>
            <a:rPr lang="en-US" dirty="0" err="1"/>
            <a:t>pendapat</a:t>
          </a:r>
          <a:r>
            <a:rPr lang="en-US" dirty="0"/>
            <a:t> </a:t>
          </a:r>
        </a:p>
      </dgm:t>
    </dgm:pt>
    <dgm:pt modelId="{DABB79B5-9DAB-4627-B422-F155FF7A516A}" type="parTrans" cxnId="{38A2620D-D5C3-4898-92C2-70E1D706ED43}">
      <dgm:prSet/>
      <dgm:spPr/>
      <dgm:t>
        <a:bodyPr/>
        <a:lstStyle/>
        <a:p>
          <a:endParaRPr lang="en-US"/>
        </a:p>
      </dgm:t>
    </dgm:pt>
    <dgm:pt modelId="{19388015-A751-4087-8EA6-2A70A299E706}" type="sibTrans" cxnId="{38A2620D-D5C3-4898-92C2-70E1D706ED43}">
      <dgm:prSet/>
      <dgm:spPr/>
      <dgm:t>
        <a:bodyPr/>
        <a:lstStyle/>
        <a:p>
          <a:endParaRPr lang="en-US"/>
        </a:p>
      </dgm:t>
    </dgm:pt>
    <dgm:pt modelId="{8290DF4B-DF62-4F42-836C-8B7AD6CC3E98}">
      <dgm:prSet/>
      <dgm:spPr/>
      <dgm:t>
        <a:bodyPr/>
        <a:lstStyle/>
        <a:p>
          <a:r>
            <a:rPr lang="en-US"/>
            <a:t>Menggunakan ekspresi tertentu yang bertujuan untuk mempengaruhi organisasi</a:t>
          </a:r>
          <a:endParaRPr lang="en-US" dirty="0"/>
        </a:p>
      </dgm:t>
    </dgm:pt>
    <dgm:pt modelId="{A990DC23-6A3A-408C-812D-180AD12EDB30}" type="parTrans" cxnId="{309A2448-C073-43A0-8A93-16BC388F3F50}">
      <dgm:prSet/>
      <dgm:spPr/>
      <dgm:t>
        <a:bodyPr/>
        <a:lstStyle/>
        <a:p>
          <a:endParaRPr lang="en-US"/>
        </a:p>
      </dgm:t>
    </dgm:pt>
    <dgm:pt modelId="{BEDCDEBC-3AEE-42B7-8E82-49690A122032}" type="sibTrans" cxnId="{309A2448-C073-43A0-8A93-16BC388F3F50}">
      <dgm:prSet/>
      <dgm:spPr/>
      <dgm:t>
        <a:bodyPr/>
        <a:lstStyle/>
        <a:p>
          <a:endParaRPr lang="en-US"/>
        </a:p>
      </dgm:t>
    </dgm:pt>
    <dgm:pt modelId="{67EBF419-BC4E-4B33-A5F0-6FBFAC62D2FF}">
      <dgm:prSet/>
      <dgm:spPr/>
      <dgm:t>
        <a:bodyPr/>
        <a:lstStyle/>
        <a:p>
          <a:r>
            <a:rPr lang="en-US" dirty="0" err="1"/>
            <a:t>Karyawan</a:t>
          </a:r>
          <a:r>
            <a:rPr lang="en-US" dirty="0"/>
            <a:t> </a:t>
          </a:r>
          <a:r>
            <a:rPr lang="en-US" dirty="0" err="1"/>
            <a:t>memilih</a:t>
          </a:r>
          <a:r>
            <a:rPr lang="en-US" dirty="0"/>
            <a:t> </a:t>
          </a:r>
          <a:r>
            <a:rPr lang="en-US" dirty="0" err="1"/>
            <a:t>menghindari</a:t>
          </a:r>
          <a:r>
            <a:rPr lang="en-US" dirty="0"/>
            <a:t> </a:t>
          </a:r>
          <a:r>
            <a:rPr lang="en-US" dirty="0" err="1"/>
            <a:t>atasan</a:t>
          </a:r>
          <a:r>
            <a:rPr lang="en-US" dirty="0"/>
            <a:t> </a:t>
          </a:r>
          <a:r>
            <a:rPr lang="en-US" dirty="0" err="1"/>
            <a:t>langsung</a:t>
          </a:r>
          <a:r>
            <a:rPr lang="en-US" dirty="0"/>
            <a:t> </a:t>
          </a:r>
          <a:r>
            <a:rPr lang="en-US" dirty="0" err="1"/>
            <a:t>mereka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menyatakan</a:t>
          </a:r>
          <a:r>
            <a:rPr lang="en-US" dirty="0"/>
            <a:t> </a:t>
          </a:r>
          <a:r>
            <a:rPr lang="en-US" dirty="0" err="1"/>
            <a:t>perbedaan</a:t>
          </a:r>
          <a:r>
            <a:rPr lang="en-US" dirty="0"/>
            <a:t> </a:t>
          </a:r>
          <a:r>
            <a:rPr lang="en-US" dirty="0" err="1"/>
            <a:t>pendapat</a:t>
          </a:r>
          <a:r>
            <a:rPr lang="en-US" dirty="0"/>
            <a:t> di </a:t>
          </a:r>
          <a:r>
            <a:rPr lang="en-US" dirty="0" err="1"/>
            <a:t>tingkat</a:t>
          </a:r>
          <a:r>
            <a:rPr lang="en-US" dirty="0"/>
            <a:t> </a:t>
          </a:r>
          <a:r>
            <a:rPr lang="en-US" dirty="0" err="1"/>
            <a:t>organisasi</a:t>
          </a:r>
          <a:r>
            <a:rPr lang="en-US" dirty="0"/>
            <a:t> yang </a:t>
          </a:r>
          <a:r>
            <a:rPr lang="en-US" dirty="0" err="1"/>
            <a:t>lebih</a:t>
          </a:r>
          <a:r>
            <a:rPr lang="en-US" dirty="0"/>
            <a:t> </a:t>
          </a:r>
          <a:r>
            <a:rPr lang="en-US" dirty="0" err="1"/>
            <a:t>tinggi</a:t>
          </a:r>
          <a:endParaRPr lang="en-US" dirty="0"/>
        </a:p>
      </dgm:t>
    </dgm:pt>
    <dgm:pt modelId="{A8C164D8-1568-4306-AE66-A5D0290869C8}" type="parTrans" cxnId="{9643EA80-4FCC-40AC-A3D3-3C1104C4F969}">
      <dgm:prSet/>
      <dgm:spPr/>
      <dgm:t>
        <a:bodyPr/>
        <a:lstStyle/>
        <a:p>
          <a:endParaRPr lang="en-US"/>
        </a:p>
      </dgm:t>
    </dgm:pt>
    <dgm:pt modelId="{44EC5C8C-A74F-4D9C-9B9B-17873BE96F96}" type="sibTrans" cxnId="{9643EA80-4FCC-40AC-A3D3-3C1104C4F969}">
      <dgm:prSet/>
      <dgm:spPr/>
      <dgm:t>
        <a:bodyPr/>
        <a:lstStyle/>
        <a:p>
          <a:endParaRPr lang="en-US"/>
        </a:p>
      </dgm:t>
    </dgm:pt>
    <dgm:pt modelId="{BAB461B7-EF38-4A7C-A85E-E11BD545A43F}" type="pres">
      <dgm:prSet presAssocID="{09AF4039-E7A0-4E84-9F80-D13987802A6B}" presName="diagram" presStyleCnt="0">
        <dgm:presLayoutVars>
          <dgm:dir/>
          <dgm:resizeHandles val="exact"/>
        </dgm:presLayoutVars>
      </dgm:prSet>
      <dgm:spPr/>
    </dgm:pt>
    <dgm:pt modelId="{E0C253FD-11E8-4DAF-82AB-A3162FB957AD}" type="pres">
      <dgm:prSet presAssocID="{CDBEF12F-AC75-409D-876F-4D44F9021B2A}" presName="node" presStyleLbl="node1" presStyleIdx="0" presStyleCnt="4">
        <dgm:presLayoutVars>
          <dgm:bulletEnabled val="1"/>
        </dgm:presLayoutVars>
      </dgm:prSet>
      <dgm:spPr/>
    </dgm:pt>
    <dgm:pt modelId="{E66DA5DD-D3C8-4A78-8E1E-77374E6BFBC6}" type="pres">
      <dgm:prSet presAssocID="{8CE8804C-B4DE-4821-8AB1-C5E7517A1BFB}" presName="sibTrans" presStyleLbl="sibTrans2D1" presStyleIdx="0" presStyleCnt="3"/>
      <dgm:spPr/>
    </dgm:pt>
    <dgm:pt modelId="{5724F455-ABED-402A-92E9-DB5354D1F5D9}" type="pres">
      <dgm:prSet presAssocID="{8CE8804C-B4DE-4821-8AB1-C5E7517A1BFB}" presName="connectorText" presStyleLbl="sibTrans2D1" presStyleIdx="0" presStyleCnt="3"/>
      <dgm:spPr/>
    </dgm:pt>
    <dgm:pt modelId="{0210AFAD-38F7-43CB-8404-19232413F528}" type="pres">
      <dgm:prSet presAssocID="{3EEBFEA9-25CF-4215-983A-CFE89144F1A9}" presName="node" presStyleLbl="node1" presStyleIdx="1" presStyleCnt="4">
        <dgm:presLayoutVars>
          <dgm:bulletEnabled val="1"/>
        </dgm:presLayoutVars>
      </dgm:prSet>
      <dgm:spPr/>
    </dgm:pt>
    <dgm:pt modelId="{93DC0EED-91B3-4C2E-9A99-33DCEA7033BE}" type="pres">
      <dgm:prSet presAssocID="{19388015-A751-4087-8EA6-2A70A299E706}" presName="sibTrans" presStyleLbl="sibTrans2D1" presStyleIdx="1" presStyleCnt="3"/>
      <dgm:spPr/>
    </dgm:pt>
    <dgm:pt modelId="{E44C130B-47E9-4218-A47C-92F5AC81EE47}" type="pres">
      <dgm:prSet presAssocID="{19388015-A751-4087-8EA6-2A70A299E706}" presName="connectorText" presStyleLbl="sibTrans2D1" presStyleIdx="1" presStyleCnt="3"/>
      <dgm:spPr/>
    </dgm:pt>
    <dgm:pt modelId="{2C38E0FF-BE1A-4B25-825D-FC8FE3DF4B26}" type="pres">
      <dgm:prSet presAssocID="{8290DF4B-DF62-4F42-836C-8B7AD6CC3E98}" presName="node" presStyleLbl="node1" presStyleIdx="2" presStyleCnt="4">
        <dgm:presLayoutVars>
          <dgm:bulletEnabled val="1"/>
        </dgm:presLayoutVars>
      </dgm:prSet>
      <dgm:spPr/>
    </dgm:pt>
    <dgm:pt modelId="{E1A456FA-5959-4F6D-8656-D79113FFB643}" type="pres">
      <dgm:prSet presAssocID="{BEDCDEBC-3AEE-42B7-8E82-49690A122032}" presName="sibTrans" presStyleLbl="sibTrans2D1" presStyleIdx="2" presStyleCnt="3"/>
      <dgm:spPr/>
    </dgm:pt>
    <dgm:pt modelId="{0F5D45B4-9384-4384-9765-8FC85D27228C}" type="pres">
      <dgm:prSet presAssocID="{BEDCDEBC-3AEE-42B7-8E82-49690A122032}" presName="connectorText" presStyleLbl="sibTrans2D1" presStyleIdx="2" presStyleCnt="3"/>
      <dgm:spPr/>
    </dgm:pt>
    <dgm:pt modelId="{B996AD81-9ADC-402F-8E4C-8D6DE2A47DAA}" type="pres">
      <dgm:prSet presAssocID="{67EBF419-BC4E-4B33-A5F0-6FBFAC62D2FF}" presName="node" presStyleLbl="node1" presStyleIdx="3" presStyleCnt="4">
        <dgm:presLayoutVars>
          <dgm:bulletEnabled val="1"/>
        </dgm:presLayoutVars>
      </dgm:prSet>
      <dgm:spPr/>
    </dgm:pt>
  </dgm:ptLst>
  <dgm:cxnLst>
    <dgm:cxn modelId="{D174C90C-EB7E-45DF-B7A7-D283132EF64A}" type="presOf" srcId="{3EEBFEA9-25CF-4215-983A-CFE89144F1A9}" destId="{0210AFAD-38F7-43CB-8404-19232413F528}" srcOrd="0" destOrd="0" presId="urn:microsoft.com/office/officeart/2005/8/layout/process5"/>
    <dgm:cxn modelId="{38A2620D-D5C3-4898-92C2-70E1D706ED43}" srcId="{09AF4039-E7A0-4E84-9F80-D13987802A6B}" destId="{3EEBFEA9-25CF-4215-983A-CFE89144F1A9}" srcOrd="1" destOrd="0" parTransId="{DABB79B5-9DAB-4627-B422-F155FF7A516A}" sibTransId="{19388015-A751-4087-8EA6-2A70A299E706}"/>
    <dgm:cxn modelId="{EF646811-0606-4D13-AC8D-BCC68CBA4350}" type="presOf" srcId="{19388015-A751-4087-8EA6-2A70A299E706}" destId="{E44C130B-47E9-4218-A47C-92F5AC81EE47}" srcOrd="1" destOrd="0" presId="urn:microsoft.com/office/officeart/2005/8/layout/process5"/>
    <dgm:cxn modelId="{42C4211A-62A7-4203-BEFD-E8369E4E5BD7}" type="presOf" srcId="{BEDCDEBC-3AEE-42B7-8E82-49690A122032}" destId="{0F5D45B4-9384-4384-9765-8FC85D27228C}" srcOrd="1" destOrd="0" presId="urn:microsoft.com/office/officeart/2005/8/layout/process5"/>
    <dgm:cxn modelId="{AD4FC21B-395D-4DBC-9FD3-0A471D2E1446}" type="presOf" srcId="{19388015-A751-4087-8EA6-2A70A299E706}" destId="{93DC0EED-91B3-4C2E-9A99-33DCEA7033BE}" srcOrd="0" destOrd="0" presId="urn:microsoft.com/office/officeart/2005/8/layout/process5"/>
    <dgm:cxn modelId="{E86EEA60-EC76-4909-B0E7-55421EC37B88}" type="presOf" srcId="{8290DF4B-DF62-4F42-836C-8B7AD6CC3E98}" destId="{2C38E0FF-BE1A-4B25-825D-FC8FE3DF4B26}" srcOrd="0" destOrd="0" presId="urn:microsoft.com/office/officeart/2005/8/layout/process5"/>
    <dgm:cxn modelId="{309A2448-C073-43A0-8A93-16BC388F3F50}" srcId="{09AF4039-E7A0-4E84-9F80-D13987802A6B}" destId="{8290DF4B-DF62-4F42-836C-8B7AD6CC3E98}" srcOrd="2" destOrd="0" parTransId="{A990DC23-6A3A-408C-812D-180AD12EDB30}" sibTransId="{BEDCDEBC-3AEE-42B7-8E82-49690A122032}"/>
    <dgm:cxn modelId="{409F8D49-8D51-4FBD-A32B-15F572C21C58}" type="presOf" srcId="{8CE8804C-B4DE-4821-8AB1-C5E7517A1BFB}" destId="{5724F455-ABED-402A-92E9-DB5354D1F5D9}" srcOrd="1" destOrd="0" presId="urn:microsoft.com/office/officeart/2005/8/layout/process5"/>
    <dgm:cxn modelId="{156B7F6A-E88C-4B84-A80B-6EDCCE677E34}" type="presOf" srcId="{67EBF419-BC4E-4B33-A5F0-6FBFAC62D2FF}" destId="{B996AD81-9ADC-402F-8E4C-8D6DE2A47DAA}" srcOrd="0" destOrd="0" presId="urn:microsoft.com/office/officeart/2005/8/layout/process5"/>
    <dgm:cxn modelId="{99A4C150-2FE1-495E-AFC4-5B7CB00EE5DC}" type="presOf" srcId="{CDBEF12F-AC75-409D-876F-4D44F9021B2A}" destId="{E0C253FD-11E8-4DAF-82AB-A3162FB957AD}" srcOrd="0" destOrd="0" presId="urn:microsoft.com/office/officeart/2005/8/layout/process5"/>
    <dgm:cxn modelId="{9643EA80-4FCC-40AC-A3D3-3C1104C4F969}" srcId="{09AF4039-E7A0-4E84-9F80-D13987802A6B}" destId="{67EBF419-BC4E-4B33-A5F0-6FBFAC62D2FF}" srcOrd="3" destOrd="0" parTransId="{A8C164D8-1568-4306-AE66-A5D0290869C8}" sibTransId="{44EC5C8C-A74F-4D9C-9B9B-17873BE96F96}"/>
    <dgm:cxn modelId="{5AF338B9-D20F-4626-8571-99FD44867375}" type="presOf" srcId="{8CE8804C-B4DE-4821-8AB1-C5E7517A1BFB}" destId="{E66DA5DD-D3C8-4A78-8E1E-77374E6BFBC6}" srcOrd="0" destOrd="0" presId="urn:microsoft.com/office/officeart/2005/8/layout/process5"/>
    <dgm:cxn modelId="{B8E536CD-CFC0-40E8-9C93-3D60DB365A8F}" type="presOf" srcId="{BEDCDEBC-3AEE-42B7-8E82-49690A122032}" destId="{E1A456FA-5959-4F6D-8656-D79113FFB643}" srcOrd="0" destOrd="0" presId="urn:microsoft.com/office/officeart/2005/8/layout/process5"/>
    <dgm:cxn modelId="{66A3A7DC-570F-47D9-807D-131C3FDBED5D}" srcId="{09AF4039-E7A0-4E84-9F80-D13987802A6B}" destId="{CDBEF12F-AC75-409D-876F-4D44F9021B2A}" srcOrd="0" destOrd="0" parTransId="{5CAED4E1-CEDD-4FE5-9521-2943DCA70D4D}" sibTransId="{8CE8804C-B4DE-4821-8AB1-C5E7517A1BFB}"/>
    <dgm:cxn modelId="{C82E12ED-8D0D-4ED3-A510-237AD12E3CE9}" type="presOf" srcId="{09AF4039-E7A0-4E84-9F80-D13987802A6B}" destId="{BAB461B7-EF38-4A7C-A85E-E11BD545A43F}" srcOrd="0" destOrd="0" presId="urn:microsoft.com/office/officeart/2005/8/layout/process5"/>
    <dgm:cxn modelId="{AE43C709-EC13-4120-821D-709CA35460FB}" type="presParOf" srcId="{BAB461B7-EF38-4A7C-A85E-E11BD545A43F}" destId="{E0C253FD-11E8-4DAF-82AB-A3162FB957AD}" srcOrd="0" destOrd="0" presId="urn:microsoft.com/office/officeart/2005/8/layout/process5"/>
    <dgm:cxn modelId="{2D605AA1-09FA-4698-B10F-C80082934341}" type="presParOf" srcId="{BAB461B7-EF38-4A7C-A85E-E11BD545A43F}" destId="{E66DA5DD-D3C8-4A78-8E1E-77374E6BFBC6}" srcOrd="1" destOrd="0" presId="urn:microsoft.com/office/officeart/2005/8/layout/process5"/>
    <dgm:cxn modelId="{EA19E891-1443-48AA-AE74-777AA7009941}" type="presParOf" srcId="{E66DA5DD-D3C8-4A78-8E1E-77374E6BFBC6}" destId="{5724F455-ABED-402A-92E9-DB5354D1F5D9}" srcOrd="0" destOrd="0" presId="urn:microsoft.com/office/officeart/2005/8/layout/process5"/>
    <dgm:cxn modelId="{E36711F5-BB57-4308-BDA1-20B5C0628FF6}" type="presParOf" srcId="{BAB461B7-EF38-4A7C-A85E-E11BD545A43F}" destId="{0210AFAD-38F7-43CB-8404-19232413F528}" srcOrd="2" destOrd="0" presId="urn:microsoft.com/office/officeart/2005/8/layout/process5"/>
    <dgm:cxn modelId="{D8A0A290-352D-420A-98C5-89D4D25E815F}" type="presParOf" srcId="{BAB461B7-EF38-4A7C-A85E-E11BD545A43F}" destId="{93DC0EED-91B3-4C2E-9A99-33DCEA7033BE}" srcOrd="3" destOrd="0" presId="urn:microsoft.com/office/officeart/2005/8/layout/process5"/>
    <dgm:cxn modelId="{6B50ACDF-B86F-473D-8C72-5A2658409787}" type="presParOf" srcId="{93DC0EED-91B3-4C2E-9A99-33DCEA7033BE}" destId="{E44C130B-47E9-4218-A47C-92F5AC81EE47}" srcOrd="0" destOrd="0" presId="urn:microsoft.com/office/officeart/2005/8/layout/process5"/>
    <dgm:cxn modelId="{724FD672-CECF-4C56-8893-10B5D62783AD}" type="presParOf" srcId="{BAB461B7-EF38-4A7C-A85E-E11BD545A43F}" destId="{2C38E0FF-BE1A-4B25-825D-FC8FE3DF4B26}" srcOrd="4" destOrd="0" presId="urn:microsoft.com/office/officeart/2005/8/layout/process5"/>
    <dgm:cxn modelId="{B71508C8-1415-4D75-9827-0ECEC970B076}" type="presParOf" srcId="{BAB461B7-EF38-4A7C-A85E-E11BD545A43F}" destId="{E1A456FA-5959-4F6D-8656-D79113FFB643}" srcOrd="5" destOrd="0" presId="urn:microsoft.com/office/officeart/2005/8/layout/process5"/>
    <dgm:cxn modelId="{849BE2F1-6A7C-4938-AD29-8C8FD1CE0DC1}" type="presParOf" srcId="{E1A456FA-5959-4F6D-8656-D79113FFB643}" destId="{0F5D45B4-9384-4384-9765-8FC85D27228C}" srcOrd="0" destOrd="0" presId="urn:microsoft.com/office/officeart/2005/8/layout/process5"/>
    <dgm:cxn modelId="{02D96A29-C56F-4774-8144-E7D7093799D1}" type="presParOf" srcId="{BAB461B7-EF38-4A7C-A85E-E11BD545A43F}" destId="{B996AD81-9ADC-402F-8E4C-8D6DE2A47DAA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24069-C94B-4516-8B13-629C47DA5907}">
      <dsp:nvSpPr>
        <dsp:cNvPr id="0" name=""/>
        <dsp:cNvSpPr/>
      </dsp:nvSpPr>
      <dsp:spPr>
        <a:xfrm>
          <a:off x="0" y="396495"/>
          <a:ext cx="9720072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B3E42A-DD6C-44B8-BBA3-D3E4B7460BBF}">
      <dsp:nvSpPr>
        <dsp:cNvPr id="0" name=""/>
        <dsp:cNvSpPr/>
      </dsp:nvSpPr>
      <dsp:spPr>
        <a:xfrm>
          <a:off x="486003" y="71774"/>
          <a:ext cx="6804051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77" tIns="0" rIns="25717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Interaksi</a:t>
          </a:r>
          <a:r>
            <a:rPr lang="en-US" sz="2200" kern="1200" dirty="0"/>
            <a:t> </a:t>
          </a:r>
          <a:r>
            <a:rPr lang="en-US" sz="2200" kern="1200" dirty="0" err="1"/>
            <a:t>kita</a:t>
          </a:r>
          <a:r>
            <a:rPr lang="en-US" sz="2200" kern="1200" dirty="0"/>
            <a:t> </a:t>
          </a:r>
          <a:r>
            <a:rPr lang="en-US" sz="2200" kern="1200" dirty="0" err="1"/>
            <a:t>sering</a:t>
          </a:r>
          <a:r>
            <a:rPr lang="en-US" sz="2200" kern="1200" dirty="0"/>
            <a:t> </a:t>
          </a:r>
          <a:r>
            <a:rPr lang="en-US" sz="2200" kern="1200" dirty="0" err="1"/>
            <a:t>diatur</a:t>
          </a:r>
          <a:r>
            <a:rPr lang="en-US" sz="2200" kern="1200" dirty="0"/>
            <a:t> oleh </a:t>
          </a:r>
          <a:r>
            <a:rPr lang="en-US" sz="2200" kern="1200" dirty="0" err="1"/>
            <a:t>emosi</a:t>
          </a:r>
          <a:r>
            <a:rPr lang="en-US" sz="2200" kern="1200" dirty="0"/>
            <a:t> </a:t>
          </a:r>
          <a:r>
            <a:rPr lang="en-US" sz="2200" kern="1200" dirty="0" err="1"/>
            <a:t>panas</a:t>
          </a:r>
          <a:r>
            <a:rPr lang="en-US" sz="2200" kern="1200" dirty="0"/>
            <a:t> </a:t>
          </a:r>
          <a:r>
            <a:rPr lang="en-US" sz="2200" kern="1200" dirty="0" err="1"/>
            <a:t>daripada</a:t>
          </a:r>
          <a:r>
            <a:rPr lang="en-US" sz="2200" kern="1200" dirty="0"/>
            <a:t> </a:t>
          </a:r>
          <a:r>
            <a:rPr lang="en-US" sz="2200" kern="1200" dirty="0" err="1"/>
            <a:t>logika</a:t>
          </a:r>
          <a:r>
            <a:rPr lang="en-US" sz="2200" kern="1200" dirty="0"/>
            <a:t> </a:t>
          </a:r>
          <a:r>
            <a:rPr lang="en-US" sz="2200" kern="1200" dirty="0" err="1"/>
            <a:t>dingin</a:t>
          </a:r>
          <a:r>
            <a:rPr lang="en-US" sz="2200" kern="1200" dirty="0"/>
            <a:t>.</a:t>
          </a:r>
        </a:p>
      </dsp:txBody>
      <dsp:txXfrm>
        <a:off x="517706" y="103477"/>
        <a:ext cx="6740645" cy="586034"/>
      </dsp:txXfrm>
    </dsp:sp>
    <dsp:sp modelId="{6FD8A78C-2C61-4C64-93F9-88E235DE3D48}">
      <dsp:nvSpPr>
        <dsp:cNvPr id="0" name=""/>
        <dsp:cNvSpPr/>
      </dsp:nvSpPr>
      <dsp:spPr>
        <a:xfrm>
          <a:off x="0" y="1394415"/>
          <a:ext cx="9720072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2E21B1-A9B5-4B14-87B2-402CE46456F3}">
      <dsp:nvSpPr>
        <dsp:cNvPr id="0" name=""/>
        <dsp:cNvSpPr/>
      </dsp:nvSpPr>
      <dsp:spPr>
        <a:xfrm>
          <a:off x="486003" y="1069695"/>
          <a:ext cx="6804051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77" tIns="0" rIns="25717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Pengambilan</a:t>
          </a:r>
          <a:r>
            <a:rPr lang="en-US" sz="2200" kern="1200" dirty="0"/>
            <a:t> </a:t>
          </a:r>
          <a:r>
            <a:rPr lang="en-US" sz="2200" kern="1200" dirty="0" err="1"/>
            <a:t>keputusan</a:t>
          </a:r>
          <a:r>
            <a:rPr lang="en-US" sz="2200" kern="1200" dirty="0"/>
            <a:t> </a:t>
          </a:r>
          <a:r>
            <a:rPr lang="en-US" sz="2200" kern="1200" dirty="0" err="1"/>
            <a:t>tidak</a:t>
          </a:r>
          <a:r>
            <a:rPr lang="en-US" sz="2200" kern="1200" dirty="0"/>
            <a:t> </a:t>
          </a:r>
          <a:r>
            <a:rPr lang="en-US" sz="2200" kern="1200" dirty="0" err="1"/>
            <a:t>bisa</a:t>
          </a:r>
          <a:r>
            <a:rPr lang="en-US" sz="2200" kern="1200" dirty="0"/>
            <a:t> </a:t>
          </a:r>
          <a:r>
            <a:rPr lang="en-US" sz="2200" kern="1200" dirty="0" err="1"/>
            <a:t>sepenuhnya</a:t>
          </a:r>
          <a:r>
            <a:rPr lang="en-US" sz="2200" kern="1200" dirty="0"/>
            <a:t> </a:t>
          </a:r>
          <a:r>
            <a:rPr lang="en-US" sz="2200" kern="1200" dirty="0" err="1"/>
            <a:t>rasional</a:t>
          </a:r>
          <a:r>
            <a:rPr lang="en-US" sz="2200" kern="1200" dirty="0"/>
            <a:t> </a:t>
          </a:r>
          <a:r>
            <a:rPr lang="en-US" sz="2200" kern="1200" dirty="0" err="1"/>
            <a:t>karena</a:t>
          </a:r>
          <a:r>
            <a:rPr lang="en-US" sz="2200" kern="1200" dirty="0"/>
            <a:t> </a:t>
          </a:r>
          <a:r>
            <a:rPr lang="en-US" sz="2200" kern="1200" dirty="0" err="1"/>
            <a:t>keterbatasan</a:t>
          </a:r>
          <a:r>
            <a:rPr lang="en-US" sz="2200" kern="1200" dirty="0"/>
            <a:t> </a:t>
          </a:r>
          <a:r>
            <a:rPr lang="en-US" sz="2200" kern="1200" dirty="0" err="1"/>
            <a:t>waktu</a:t>
          </a:r>
          <a:r>
            <a:rPr lang="en-US" sz="2200" kern="1200" dirty="0"/>
            <a:t>. </a:t>
          </a:r>
        </a:p>
      </dsp:txBody>
      <dsp:txXfrm>
        <a:off x="517706" y="1101398"/>
        <a:ext cx="6740645" cy="586034"/>
      </dsp:txXfrm>
    </dsp:sp>
    <dsp:sp modelId="{1D2464AB-0BED-4E4F-9472-4570636D5F7C}">
      <dsp:nvSpPr>
        <dsp:cNvPr id="0" name=""/>
        <dsp:cNvSpPr/>
      </dsp:nvSpPr>
      <dsp:spPr>
        <a:xfrm>
          <a:off x="0" y="2392335"/>
          <a:ext cx="9720072" cy="1559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4386" tIns="458216" rIns="75438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UcPeriod"/>
          </a:pPr>
          <a:r>
            <a:rPr lang="en-US" sz="2200" kern="1200" dirty="0" err="1"/>
            <a:t>Emosi</a:t>
          </a:r>
          <a:r>
            <a:rPr lang="en-US" sz="2200" kern="1200" dirty="0"/>
            <a:t> </a:t>
          </a:r>
          <a:r>
            <a:rPr lang="en-US" sz="2200" kern="1200" dirty="0" err="1"/>
            <a:t>sebagai</a:t>
          </a:r>
          <a:r>
            <a:rPr lang="en-US" sz="2200" kern="1200" dirty="0"/>
            <a:t> </a:t>
          </a:r>
          <a:r>
            <a:rPr lang="en-US" sz="2200" kern="1200" dirty="0" err="1"/>
            <a:t>Bagian</a:t>
          </a:r>
          <a:r>
            <a:rPr lang="en-US" sz="2200" kern="1200" dirty="0"/>
            <a:t> </a:t>
          </a:r>
          <a:r>
            <a:rPr lang="en-US" sz="2200" kern="1200" dirty="0" err="1"/>
            <a:t>dari</a:t>
          </a:r>
          <a:r>
            <a:rPr lang="en-US" sz="2200" kern="1200" dirty="0"/>
            <a:t> </a:t>
          </a:r>
          <a:r>
            <a:rPr lang="en-US" sz="2200" kern="1200" dirty="0" err="1"/>
            <a:t>Pekerjaan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UcPeriod"/>
          </a:pPr>
          <a:r>
            <a:rPr lang="en-US" sz="2200" kern="1200" dirty="0" err="1"/>
            <a:t>Emosi</a:t>
          </a:r>
          <a:r>
            <a:rPr lang="en-US" sz="2200" kern="1200" dirty="0"/>
            <a:t> </a:t>
          </a:r>
          <a:r>
            <a:rPr lang="en-US" sz="2200" kern="1200" dirty="0" err="1"/>
            <a:t>sebagai</a:t>
          </a:r>
          <a:r>
            <a:rPr lang="en-US" sz="2200" kern="1200" dirty="0"/>
            <a:t> </a:t>
          </a:r>
          <a:r>
            <a:rPr lang="en-US" sz="2200" kern="1200" dirty="0" err="1"/>
            <a:t>Bagian</a:t>
          </a:r>
          <a:r>
            <a:rPr lang="en-US" sz="2200" kern="1200" dirty="0"/>
            <a:t> </a:t>
          </a:r>
          <a:r>
            <a:rPr lang="en-US" sz="2200" kern="1200" dirty="0" err="1"/>
            <a:t>dari</a:t>
          </a:r>
          <a:r>
            <a:rPr lang="en-US" sz="2200" kern="1200" dirty="0"/>
            <a:t> </a:t>
          </a:r>
          <a:r>
            <a:rPr lang="en-US" sz="2200" kern="1200" dirty="0" err="1"/>
            <a:t>Hubungan</a:t>
          </a:r>
          <a:r>
            <a:rPr lang="en-US" sz="2200" kern="1200" dirty="0"/>
            <a:t> </a:t>
          </a:r>
          <a:r>
            <a:rPr lang="en-US" sz="2200" kern="1200" dirty="0" err="1"/>
            <a:t>Relasional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UcPeriod"/>
          </a:pPr>
          <a:r>
            <a:rPr lang="en-US" sz="2200" kern="1200" dirty="0" err="1"/>
            <a:t>Peraturan</a:t>
          </a:r>
          <a:r>
            <a:rPr lang="en-US" sz="2200" kern="1200" dirty="0"/>
            <a:t> </a:t>
          </a:r>
          <a:r>
            <a:rPr lang="en-US" sz="2200" kern="1200" dirty="0" err="1"/>
            <a:t>Emosi</a:t>
          </a:r>
          <a:r>
            <a:rPr lang="en-US" sz="2200" kern="1200" dirty="0"/>
            <a:t> dan </a:t>
          </a:r>
          <a:r>
            <a:rPr lang="en-US" sz="2200" kern="1200" dirty="0" err="1"/>
            <a:t>Kecerdasan</a:t>
          </a:r>
          <a:r>
            <a:rPr lang="en-US" sz="2200" kern="1200" dirty="0"/>
            <a:t> </a:t>
          </a:r>
          <a:r>
            <a:rPr lang="en-US" sz="2200" kern="1200" dirty="0" err="1"/>
            <a:t>Emosional</a:t>
          </a:r>
          <a:r>
            <a:rPr lang="en-US" sz="2200" kern="1200" dirty="0"/>
            <a:t> </a:t>
          </a:r>
        </a:p>
      </dsp:txBody>
      <dsp:txXfrm>
        <a:off x="0" y="2392335"/>
        <a:ext cx="9720072" cy="1559250"/>
      </dsp:txXfrm>
    </dsp:sp>
    <dsp:sp modelId="{C2929157-1F96-4291-9C06-46746EA887EB}">
      <dsp:nvSpPr>
        <dsp:cNvPr id="0" name=""/>
        <dsp:cNvSpPr/>
      </dsp:nvSpPr>
      <dsp:spPr>
        <a:xfrm>
          <a:off x="486003" y="2067615"/>
          <a:ext cx="6804051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77" tIns="0" rIns="25717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Emosi</a:t>
          </a:r>
          <a:r>
            <a:rPr lang="en-US" sz="2200" kern="1200" dirty="0"/>
            <a:t> </a:t>
          </a:r>
          <a:r>
            <a:rPr lang="en-US" sz="2200" kern="1200" dirty="0" err="1"/>
            <a:t>dapat</a:t>
          </a:r>
          <a:r>
            <a:rPr lang="en-US" sz="2200" kern="1200" dirty="0"/>
            <a:t> </a:t>
          </a:r>
          <a:r>
            <a:rPr lang="en-US" sz="2200" kern="1200" dirty="0" err="1"/>
            <a:t>mengarah</a:t>
          </a:r>
          <a:r>
            <a:rPr lang="en-US" sz="2200" kern="1200" dirty="0"/>
            <a:t> pada </a:t>
          </a:r>
          <a:r>
            <a:rPr lang="en-US" sz="2200" kern="1200" dirty="0" err="1"/>
            <a:t>cara-cara</a:t>
          </a:r>
          <a:r>
            <a:rPr lang="en-US" sz="2200" kern="1200" dirty="0"/>
            <a:t> </a:t>
          </a:r>
          <a:r>
            <a:rPr lang="en-US" sz="2200" kern="1200" dirty="0" err="1"/>
            <a:t>baru</a:t>
          </a:r>
          <a:r>
            <a:rPr lang="en-US" sz="2200" kern="1200" dirty="0"/>
            <a:t> </a:t>
          </a:r>
          <a:r>
            <a:rPr lang="en-US" sz="2200" kern="1200" dirty="0" err="1"/>
            <a:t>memahami</a:t>
          </a:r>
          <a:r>
            <a:rPr lang="en-US" sz="2200" kern="1200" dirty="0"/>
            <a:t> </a:t>
          </a:r>
          <a:r>
            <a:rPr lang="en-US" sz="2200" kern="1200" dirty="0" err="1"/>
            <a:t>tempat</a:t>
          </a:r>
          <a:r>
            <a:rPr lang="en-US" sz="2200" kern="1200" dirty="0"/>
            <a:t> </a:t>
          </a:r>
          <a:r>
            <a:rPr lang="en-US" sz="2200" kern="1200" dirty="0" err="1"/>
            <a:t>kerja</a:t>
          </a:r>
          <a:r>
            <a:rPr lang="en-US" sz="2200" kern="1200" dirty="0"/>
            <a:t>:</a:t>
          </a:r>
        </a:p>
      </dsp:txBody>
      <dsp:txXfrm>
        <a:off x="517706" y="2099318"/>
        <a:ext cx="6740645" cy="5860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66C51-97F7-4226-A296-69C6DB636D6A}">
      <dsp:nvSpPr>
        <dsp:cNvPr id="0" name=""/>
        <dsp:cNvSpPr/>
      </dsp:nvSpPr>
      <dsp:spPr>
        <a:xfrm>
          <a:off x="0" y="53370"/>
          <a:ext cx="9720072" cy="5475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taktik</a:t>
          </a:r>
          <a:r>
            <a:rPr lang="en-US" sz="2400" kern="1200" dirty="0"/>
            <a:t> </a:t>
          </a:r>
          <a:r>
            <a:rPr lang="en-US" sz="2400" kern="1200" dirty="0" err="1"/>
            <a:t>direktif</a:t>
          </a:r>
          <a:endParaRPr lang="en-US" sz="2400" kern="1200" dirty="0"/>
        </a:p>
      </dsp:txBody>
      <dsp:txXfrm>
        <a:off x="26730" y="80100"/>
        <a:ext cx="9666612" cy="494099"/>
      </dsp:txXfrm>
    </dsp:sp>
    <dsp:sp modelId="{BA1E7F4D-F185-454E-95EF-DA55DD7A4882}">
      <dsp:nvSpPr>
        <dsp:cNvPr id="0" name=""/>
        <dsp:cNvSpPr/>
      </dsp:nvSpPr>
      <dsp:spPr>
        <a:xfrm>
          <a:off x="0" y="600930"/>
          <a:ext cx="9720072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mediator memulai rekomendasi</a:t>
          </a:r>
        </a:p>
      </dsp:txBody>
      <dsp:txXfrm>
        <a:off x="0" y="600930"/>
        <a:ext cx="9720072" cy="397440"/>
      </dsp:txXfrm>
    </dsp:sp>
    <dsp:sp modelId="{781AEB9F-7F74-4459-941B-0C8706FCB5E3}">
      <dsp:nvSpPr>
        <dsp:cNvPr id="0" name=""/>
        <dsp:cNvSpPr/>
      </dsp:nvSpPr>
      <dsp:spPr>
        <a:xfrm>
          <a:off x="0" y="998370"/>
          <a:ext cx="9720072" cy="5475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taktik nondirektif</a:t>
          </a:r>
        </a:p>
      </dsp:txBody>
      <dsp:txXfrm>
        <a:off x="26730" y="1025100"/>
        <a:ext cx="9666612" cy="494099"/>
      </dsp:txXfrm>
    </dsp:sp>
    <dsp:sp modelId="{8D6AAAC5-528A-4B43-9FC2-99113BF71D04}">
      <dsp:nvSpPr>
        <dsp:cNvPr id="0" name=""/>
        <dsp:cNvSpPr/>
      </dsp:nvSpPr>
      <dsp:spPr>
        <a:xfrm>
          <a:off x="0" y="1545929"/>
          <a:ext cx="9720072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mediator berusaha untuk mengamankan informasi dan mengklarifikasi kesalahpahaman</a:t>
          </a:r>
        </a:p>
      </dsp:txBody>
      <dsp:txXfrm>
        <a:off x="0" y="1545929"/>
        <a:ext cx="9720072" cy="397440"/>
      </dsp:txXfrm>
    </dsp:sp>
    <dsp:sp modelId="{572E4FA8-6A42-42D3-9AA0-C33688BDAC1D}">
      <dsp:nvSpPr>
        <dsp:cNvPr id="0" name=""/>
        <dsp:cNvSpPr/>
      </dsp:nvSpPr>
      <dsp:spPr>
        <a:xfrm>
          <a:off x="0" y="1943369"/>
          <a:ext cx="9720072" cy="5475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taktik prosedural</a:t>
          </a:r>
        </a:p>
      </dsp:txBody>
      <dsp:txXfrm>
        <a:off x="26730" y="1970099"/>
        <a:ext cx="9666612" cy="494099"/>
      </dsp:txXfrm>
    </dsp:sp>
    <dsp:sp modelId="{955F7FDB-0F16-418E-ABCA-3B774DAB7724}">
      <dsp:nvSpPr>
        <dsp:cNvPr id="0" name=""/>
        <dsp:cNvSpPr/>
      </dsp:nvSpPr>
      <dsp:spPr>
        <a:xfrm>
          <a:off x="0" y="2490930"/>
          <a:ext cx="9720072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mediator menetapkan agenda dan protokol untuk resolusi konflik</a:t>
          </a:r>
        </a:p>
      </dsp:txBody>
      <dsp:txXfrm>
        <a:off x="0" y="2490930"/>
        <a:ext cx="9720072" cy="397440"/>
      </dsp:txXfrm>
    </dsp:sp>
    <dsp:sp modelId="{DF560F6F-608D-46EE-A343-A731FB87673B}">
      <dsp:nvSpPr>
        <dsp:cNvPr id="0" name=""/>
        <dsp:cNvSpPr/>
      </dsp:nvSpPr>
      <dsp:spPr>
        <a:xfrm>
          <a:off x="0" y="2888370"/>
          <a:ext cx="9720072" cy="5475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taktik refleksif</a:t>
          </a:r>
        </a:p>
      </dsp:txBody>
      <dsp:txXfrm>
        <a:off x="26730" y="2915100"/>
        <a:ext cx="9666612" cy="494099"/>
      </dsp:txXfrm>
    </dsp:sp>
    <dsp:sp modelId="{460B63ED-5B12-4963-B50E-846F052B8463}">
      <dsp:nvSpPr>
        <dsp:cNvPr id="0" name=""/>
        <dsp:cNvSpPr/>
      </dsp:nvSpPr>
      <dsp:spPr>
        <a:xfrm>
          <a:off x="0" y="3435930"/>
          <a:ext cx="9720072" cy="53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mediator mengatur nada interaksi dengan "mengembangkan hubungan dengan peserta, menggunakan humor, dan berbicara bahasa masing-masing pihak"</a:t>
          </a:r>
        </a:p>
      </dsp:txBody>
      <dsp:txXfrm>
        <a:off x="0" y="3435930"/>
        <a:ext cx="9720072" cy="5340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B563F-E18B-42FF-9542-36FB529CBEA1}">
      <dsp:nvSpPr>
        <dsp:cNvPr id="0" name=""/>
        <dsp:cNvSpPr/>
      </dsp:nvSpPr>
      <dsp:spPr>
        <a:xfrm>
          <a:off x="3037" y="239332"/>
          <a:ext cx="2961584" cy="604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Faktor Personal</a:t>
          </a:r>
        </a:p>
      </dsp:txBody>
      <dsp:txXfrm>
        <a:off x="3037" y="239332"/>
        <a:ext cx="2961584" cy="604800"/>
      </dsp:txXfrm>
    </dsp:sp>
    <dsp:sp modelId="{CD39E0D8-D949-4F2A-86CE-51461D6571A4}">
      <dsp:nvSpPr>
        <dsp:cNvPr id="0" name=""/>
        <dsp:cNvSpPr/>
      </dsp:nvSpPr>
      <dsp:spPr>
        <a:xfrm>
          <a:off x="3037" y="844132"/>
          <a:ext cx="2961584" cy="293989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Karakteristik individu seperti kepribadian dan gender akan sangat mempengaruhi bagaimana konflik diselesaikan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err="1"/>
            <a:t>Kepribadian</a:t>
          </a:r>
          <a:r>
            <a:rPr lang="en-US" sz="2100" kern="1200" dirty="0"/>
            <a:t> </a:t>
          </a:r>
          <a:r>
            <a:rPr lang="en-US" sz="2100" kern="1200" dirty="0" err="1"/>
            <a:t>memainkan</a:t>
          </a:r>
          <a:r>
            <a:rPr lang="en-US" sz="2100" kern="1200" dirty="0"/>
            <a:t> </a:t>
          </a:r>
          <a:r>
            <a:rPr lang="en-US" sz="2100" kern="1200" dirty="0" err="1"/>
            <a:t>sedikit</a:t>
          </a:r>
          <a:r>
            <a:rPr lang="en-US" sz="2100" kern="1200" dirty="0"/>
            <a:t> </a:t>
          </a:r>
          <a:r>
            <a:rPr lang="en-US" sz="2100" kern="1200" dirty="0" err="1"/>
            <a:t>peran</a:t>
          </a:r>
          <a:r>
            <a:rPr lang="en-US" sz="2100" kern="1200" dirty="0"/>
            <a:t> </a:t>
          </a:r>
          <a:r>
            <a:rPr lang="en-US" sz="2100" kern="1200" dirty="0" err="1"/>
            <a:t>dalam</a:t>
          </a:r>
          <a:r>
            <a:rPr lang="en-US" sz="2100" kern="1200" dirty="0"/>
            <a:t> </a:t>
          </a:r>
          <a:r>
            <a:rPr lang="en-US" sz="2100" kern="1200" dirty="0" err="1"/>
            <a:t>strategi</a:t>
          </a:r>
          <a:r>
            <a:rPr lang="en-US" sz="2100" kern="1200" dirty="0"/>
            <a:t> </a:t>
          </a:r>
          <a:r>
            <a:rPr lang="en-US" sz="2100" kern="1200" dirty="0" err="1"/>
            <a:t>resolusi</a:t>
          </a:r>
          <a:r>
            <a:rPr lang="en-US" sz="2100" kern="1200" dirty="0"/>
            <a:t> </a:t>
          </a:r>
          <a:r>
            <a:rPr lang="en-US" sz="2100" kern="1200" dirty="0" err="1"/>
            <a:t>konflik</a:t>
          </a:r>
          <a:endParaRPr lang="en-US" sz="2100" kern="1200" dirty="0"/>
        </a:p>
      </dsp:txBody>
      <dsp:txXfrm>
        <a:off x="3037" y="844132"/>
        <a:ext cx="2961584" cy="2939894"/>
      </dsp:txXfrm>
    </dsp:sp>
    <dsp:sp modelId="{2400D5D6-B2E6-4EEB-8558-23D8F24D2F52}">
      <dsp:nvSpPr>
        <dsp:cNvPr id="0" name=""/>
        <dsp:cNvSpPr/>
      </dsp:nvSpPr>
      <dsp:spPr>
        <a:xfrm>
          <a:off x="3379244" y="239332"/>
          <a:ext cx="2961584" cy="604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Faktor Relasional</a:t>
          </a:r>
        </a:p>
      </dsp:txBody>
      <dsp:txXfrm>
        <a:off x="3379244" y="239332"/>
        <a:ext cx="2961584" cy="604800"/>
      </dsp:txXfrm>
    </dsp:sp>
    <dsp:sp modelId="{0FA4CCEA-B369-423D-A3F9-389F70383163}">
      <dsp:nvSpPr>
        <dsp:cNvPr id="0" name=""/>
        <dsp:cNvSpPr/>
      </dsp:nvSpPr>
      <dsp:spPr>
        <a:xfrm>
          <a:off x="3379244" y="844132"/>
          <a:ext cx="2961584" cy="293989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Hubungan antara pihak-pihak konflik memiliki dampak yang kuat pada resolusi konflik. Salah satu ciri penting dari hubungan antara pihak-pihak yang bertikai adalah kekuasaan, atau posisi hierarkis individu.</a:t>
          </a:r>
        </a:p>
      </dsp:txBody>
      <dsp:txXfrm>
        <a:off x="3379244" y="844132"/>
        <a:ext cx="2961584" cy="2939894"/>
      </dsp:txXfrm>
    </dsp:sp>
    <dsp:sp modelId="{93E177E7-0D60-400F-B97F-892B70FB9374}">
      <dsp:nvSpPr>
        <dsp:cNvPr id="0" name=""/>
        <dsp:cNvSpPr/>
      </dsp:nvSpPr>
      <dsp:spPr>
        <a:xfrm>
          <a:off x="6755450" y="239332"/>
          <a:ext cx="2961584" cy="604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Faktor Budaya</a:t>
          </a:r>
        </a:p>
      </dsp:txBody>
      <dsp:txXfrm>
        <a:off x="6755450" y="239332"/>
        <a:ext cx="2961584" cy="604800"/>
      </dsp:txXfrm>
    </dsp:sp>
    <dsp:sp modelId="{DC8F058B-53E0-47E3-8A07-922D406585E4}">
      <dsp:nvSpPr>
        <dsp:cNvPr id="0" name=""/>
        <dsp:cNvSpPr/>
      </dsp:nvSpPr>
      <dsp:spPr>
        <a:xfrm>
          <a:off x="6755450" y="844132"/>
          <a:ext cx="2961584" cy="293989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err="1"/>
            <a:t>Aspek</a:t>
          </a:r>
          <a:r>
            <a:rPr lang="en-US" sz="2100" kern="1200" dirty="0"/>
            <a:t> </a:t>
          </a:r>
          <a:r>
            <a:rPr lang="en-US" sz="2100" kern="1200" dirty="0" err="1"/>
            <a:t>budaya</a:t>
          </a:r>
          <a:r>
            <a:rPr lang="en-US" sz="2100" kern="1200" dirty="0"/>
            <a:t> </a:t>
          </a:r>
          <a:r>
            <a:rPr lang="en-US" sz="2100" kern="1200" dirty="0" err="1"/>
            <a:t>organisasi</a:t>
          </a:r>
          <a:r>
            <a:rPr lang="en-US" sz="2100" kern="1200" dirty="0"/>
            <a:t>, </a:t>
          </a:r>
          <a:r>
            <a:rPr lang="en-US" sz="2100" kern="1200" dirty="0" err="1"/>
            <a:t>nasional</a:t>
          </a:r>
          <a:r>
            <a:rPr lang="en-US" sz="2100" kern="1200" dirty="0"/>
            <a:t>, dan </a:t>
          </a:r>
          <a:r>
            <a:rPr lang="en-US" sz="2100" kern="1200" dirty="0" err="1"/>
            <a:t>etnis</a:t>
          </a:r>
          <a:r>
            <a:rPr lang="en-US" sz="2100" kern="1200" dirty="0"/>
            <a:t> </a:t>
          </a:r>
          <a:r>
            <a:rPr lang="en-US" sz="2100" kern="1200" dirty="0" err="1"/>
            <a:t>dapat</a:t>
          </a:r>
          <a:r>
            <a:rPr lang="en-US" sz="2100" kern="1200" dirty="0"/>
            <a:t> </a:t>
          </a:r>
          <a:r>
            <a:rPr lang="en-US" sz="2100" kern="1200" dirty="0" err="1"/>
            <a:t>mempengaruhi</a:t>
          </a:r>
          <a:r>
            <a:rPr lang="en-US" sz="2100" kern="1200" dirty="0"/>
            <a:t> </a:t>
          </a:r>
          <a:r>
            <a:rPr lang="en-US" sz="2100" kern="1200" dirty="0" err="1"/>
            <a:t>cara-cara</a:t>
          </a:r>
          <a:r>
            <a:rPr lang="en-US" sz="2100" kern="1200" dirty="0"/>
            <a:t> di mana </a:t>
          </a:r>
          <a:r>
            <a:rPr lang="en-US" sz="2100" kern="1200" dirty="0" err="1"/>
            <a:t>konflik</a:t>
          </a:r>
          <a:r>
            <a:rPr lang="en-US" sz="2100" kern="1200" dirty="0"/>
            <a:t> </a:t>
          </a:r>
          <a:r>
            <a:rPr lang="en-US" sz="2100" kern="1200" dirty="0" err="1"/>
            <a:t>diberlakukan</a:t>
          </a:r>
          <a:r>
            <a:rPr lang="en-US" sz="2100" kern="1200" dirty="0"/>
            <a:t> dan </a:t>
          </a:r>
          <a:r>
            <a:rPr lang="en-US" sz="2100" kern="1200" dirty="0" err="1"/>
            <a:t>dikelola</a:t>
          </a:r>
          <a:r>
            <a:rPr lang="en-US" sz="2100" kern="1200" dirty="0"/>
            <a:t> </a:t>
          </a:r>
          <a:r>
            <a:rPr lang="en-US" sz="2100" kern="1200" dirty="0" err="1"/>
            <a:t>dalam</a:t>
          </a:r>
          <a:r>
            <a:rPr lang="en-US" sz="2100" kern="1200" dirty="0"/>
            <a:t> </a:t>
          </a:r>
          <a:r>
            <a:rPr lang="en-US" sz="2100" kern="1200" dirty="0" err="1"/>
            <a:t>organisasi</a:t>
          </a:r>
          <a:r>
            <a:rPr lang="en-US" sz="2100" kern="1200" dirty="0"/>
            <a:t>.</a:t>
          </a:r>
        </a:p>
      </dsp:txBody>
      <dsp:txXfrm>
        <a:off x="6755450" y="844132"/>
        <a:ext cx="2961584" cy="29398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4B289-1F9E-41A0-B771-D9919502E20F}">
      <dsp:nvSpPr>
        <dsp:cNvPr id="0" name=""/>
        <dsp:cNvSpPr/>
      </dsp:nvSpPr>
      <dsp:spPr>
        <a:xfrm>
          <a:off x="0" y="8566"/>
          <a:ext cx="9720072" cy="9453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Setiap individu dalam organisasi merasakan emosi di tempat kerja.</a:t>
          </a:r>
        </a:p>
      </dsp:txBody>
      <dsp:txXfrm>
        <a:off x="46150" y="54716"/>
        <a:ext cx="9627772" cy="853096"/>
      </dsp:txXfrm>
    </dsp:sp>
    <dsp:sp modelId="{BC566D09-7D4A-4549-8FBF-FAE2B82651DF}">
      <dsp:nvSpPr>
        <dsp:cNvPr id="0" name=""/>
        <dsp:cNvSpPr/>
      </dsp:nvSpPr>
      <dsp:spPr>
        <a:xfrm>
          <a:off x="0" y="1028843"/>
          <a:ext cx="9720072" cy="9453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Seorang pekerja berkomunikasi secara emosional dengan cara yang melibatkan proses memperhatikan, menghubungkan, dan merespons. </a:t>
          </a:r>
        </a:p>
      </dsp:txBody>
      <dsp:txXfrm>
        <a:off x="46150" y="1074993"/>
        <a:ext cx="9627772" cy="853096"/>
      </dsp:txXfrm>
    </dsp:sp>
    <dsp:sp modelId="{56D96BC0-3AA3-438E-8218-15455912990F}">
      <dsp:nvSpPr>
        <dsp:cNvPr id="0" name=""/>
        <dsp:cNvSpPr/>
      </dsp:nvSpPr>
      <dsp:spPr>
        <a:xfrm>
          <a:off x="0" y="2049120"/>
          <a:ext cx="9720072" cy="9453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Emosi</a:t>
          </a:r>
          <a:r>
            <a:rPr lang="en-US" sz="2600" kern="1200" dirty="0"/>
            <a:t> </a:t>
          </a:r>
          <a:r>
            <a:rPr lang="en-US" sz="2600" kern="1200" dirty="0" err="1"/>
            <a:t>Terkelola</a:t>
          </a:r>
          <a:endParaRPr lang="en-US" sz="2600" kern="1200" dirty="0"/>
        </a:p>
      </dsp:txBody>
      <dsp:txXfrm>
        <a:off x="46150" y="2095270"/>
        <a:ext cx="9627772" cy="853096"/>
      </dsp:txXfrm>
    </dsp:sp>
    <dsp:sp modelId="{3F460823-25AA-4049-8323-731921B3F97E}">
      <dsp:nvSpPr>
        <dsp:cNvPr id="0" name=""/>
        <dsp:cNvSpPr/>
      </dsp:nvSpPr>
      <dsp:spPr>
        <a:xfrm>
          <a:off x="0" y="3069396"/>
          <a:ext cx="9720072" cy="9453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Emosi</a:t>
          </a:r>
          <a:r>
            <a:rPr lang="en-US" sz="2600" kern="1200" dirty="0"/>
            <a:t> </a:t>
          </a:r>
          <a:r>
            <a:rPr lang="en-US" sz="2600" kern="1200" dirty="0" err="1"/>
            <a:t>Asli</a:t>
          </a:r>
          <a:endParaRPr lang="en-US" sz="2600" kern="1200" dirty="0"/>
        </a:p>
      </dsp:txBody>
      <dsp:txXfrm>
        <a:off x="46150" y="3115546"/>
        <a:ext cx="9627772" cy="8530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304EF-153A-4FB3-ABD0-52A0E11AD373}">
      <dsp:nvSpPr>
        <dsp:cNvPr id="0" name=""/>
        <dsp:cNvSpPr/>
      </dsp:nvSpPr>
      <dsp:spPr>
        <a:xfrm>
          <a:off x="0" y="29716"/>
          <a:ext cx="9720072" cy="9499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Emosi</a:t>
          </a:r>
          <a:r>
            <a:rPr lang="en-US" sz="1900" kern="1200" dirty="0"/>
            <a:t> yang </a:t>
          </a:r>
          <a:r>
            <a:rPr lang="en-US" sz="1900" kern="1200" dirty="0" err="1"/>
            <a:t>muncul</a:t>
          </a:r>
          <a:r>
            <a:rPr lang="en-US" sz="1900" kern="1200" dirty="0"/>
            <a:t> </a:t>
          </a:r>
          <a:r>
            <a:rPr lang="en-US" sz="1900" kern="1200" dirty="0" err="1"/>
            <a:t>dari</a:t>
          </a:r>
          <a:r>
            <a:rPr lang="en-US" sz="1900" kern="1200" dirty="0"/>
            <a:t> </a:t>
          </a:r>
          <a:r>
            <a:rPr lang="en-US" sz="1900" kern="1200" dirty="0" err="1"/>
            <a:t>hubungan</a:t>
          </a:r>
          <a:r>
            <a:rPr lang="en-US" sz="1900" kern="1200" dirty="0"/>
            <a:t> di </a:t>
          </a:r>
          <a:r>
            <a:rPr lang="en-US" sz="1900" kern="1200" dirty="0" err="1"/>
            <a:t>tempat</a:t>
          </a:r>
          <a:r>
            <a:rPr lang="en-US" sz="1900" kern="1200" dirty="0"/>
            <a:t> </a:t>
          </a:r>
          <a:r>
            <a:rPr lang="en-US" sz="1900" kern="1200" dirty="0" err="1"/>
            <a:t>kerja</a:t>
          </a:r>
          <a:r>
            <a:rPr lang="en-US" sz="1900" kern="1200" dirty="0"/>
            <a:t> (</a:t>
          </a:r>
          <a:r>
            <a:rPr lang="en-US" sz="1900" kern="1200" dirty="0" err="1"/>
            <a:t>emosi</a:t>
          </a:r>
          <a:r>
            <a:rPr lang="en-US" sz="1900" kern="1200" dirty="0"/>
            <a:t> </a:t>
          </a:r>
          <a:r>
            <a:rPr lang="en-US" sz="1900" kern="1200" dirty="0" err="1"/>
            <a:t>asli</a:t>
          </a:r>
          <a:r>
            <a:rPr lang="en-US" sz="1900" kern="1200" dirty="0"/>
            <a:t>)</a:t>
          </a:r>
        </a:p>
      </dsp:txBody>
      <dsp:txXfrm>
        <a:off x="46372" y="76088"/>
        <a:ext cx="9627328" cy="857197"/>
      </dsp:txXfrm>
    </dsp:sp>
    <dsp:sp modelId="{89364FA1-5934-4A9F-A550-467CE680586F}">
      <dsp:nvSpPr>
        <dsp:cNvPr id="0" name=""/>
        <dsp:cNvSpPr/>
      </dsp:nvSpPr>
      <dsp:spPr>
        <a:xfrm>
          <a:off x="0" y="1034378"/>
          <a:ext cx="9720072" cy="9499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Pekerjaan kita dengan rekan kerja dapat menciptakan emosi, termasuk kemarahan, kegembiraan, frustrasi, atau kebosanan.</a:t>
          </a:r>
        </a:p>
      </dsp:txBody>
      <dsp:txXfrm>
        <a:off x="46372" y="1080750"/>
        <a:ext cx="9627328" cy="857197"/>
      </dsp:txXfrm>
    </dsp:sp>
    <dsp:sp modelId="{3784A5B4-B8A4-47F0-8D93-AFC30A6DFA9C}">
      <dsp:nvSpPr>
        <dsp:cNvPr id="0" name=""/>
        <dsp:cNvSpPr/>
      </dsp:nvSpPr>
      <dsp:spPr>
        <a:xfrm>
          <a:off x="0" y="2039040"/>
          <a:ext cx="9720072" cy="9499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Termasuk</a:t>
          </a:r>
          <a:r>
            <a:rPr lang="en-US" sz="1900" kern="1200" dirty="0"/>
            <a:t> </a:t>
          </a:r>
          <a:r>
            <a:rPr lang="en-US" sz="1900" kern="1200" dirty="0" err="1"/>
            <a:t>konten</a:t>
          </a:r>
          <a:r>
            <a:rPr lang="en-US" sz="1900" kern="1200" dirty="0"/>
            <a:t> </a:t>
          </a:r>
          <a:r>
            <a:rPr lang="en-US" sz="1900" kern="1200" dirty="0" err="1"/>
            <a:t>emosional</a:t>
          </a:r>
          <a:r>
            <a:rPr lang="en-US" sz="1900" kern="1200" dirty="0"/>
            <a:t> bullying: “</a:t>
          </a:r>
          <a:r>
            <a:rPr lang="en-US" sz="1900" kern="1200" dirty="0" err="1"/>
            <a:t>serangan</a:t>
          </a:r>
          <a:r>
            <a:rPr lang="en-US" sz="1900" kern="1200" dirty="0"/>
            <a:t> </a:t>
          </a:r>
          <a:r>
            <a:rPr lang="en-US" sz="1900" kern="1200" dirty="0" err="1"/>
            <a:t>terus-menerus</a:t>
          </a:r>
          <a:r>
            <a:rPr lang="en-US" sz="1900" kern="1200" dirty="0"/>
            <a:t>, verbal, dan nonverbal di </a:t>
          </a:r>
          <a:r>
            <a:rPr lang="en-US" sz="1900" kern="1200" dirty="0" err="1"/>
            <a:t>tempat</a:t>
          </a:r>
          <a:r>
            <a:rPr lang="en-US" sz="1900" kern="1200" dirty="0"/>
            <a:t> </a:t>
          </a:r>
          <a:r>
            <a:rPr lang="en-US" sz="1900" kern="1200" dirty="0" err="1"/>
            <a:t>kerja</a:t>
          </a:r>
          <a:r>
            <a:rPr lang="en-US" sz="1900" kern="1200" dirty="0"/>
            <a:t> yang </a:t>
          </a:r>
          <a:r>
            <a:rPr lang="en-US" sz="1900" kern="1200" dirty="0" err="1"/>
            <a:t>mencakup</a:t>
          </a:r>
          <a:r>
            <a:rPr lang="en-US" sz="1900" kern="1200" dirty="0"/>
            <a:t> </a:t>
          </a:r>
          <a:r>
            <a:rPr lang="en-US" sz="1900" kern="1200" dirty="0" err="1"/>
            <a:t>serangan</a:t>
          </a:r>
          <a:r>
            <a:rPr lang="en-US" sz="1900" kern="1200" dirty="0"/>
            <a:t> </a:t>
          </a:r>
          <a:r>
            <a:rPr lang="en-US" sz="1900" kern="1200" dirty="0" err="1"/>
            <a:t>pribadi</a:t>
          </a:r>
          <a:r>
            <a:rPr lang="en-US" sz="1900" kern="1200" dirty="0"/>
            <a:t>, </a:t>
          </a:r>
          <a:r>
            <a:rPr lang="en-US" sz="1900" kern="1200" dirty="0" err="1"/>
            <a:t>pengasingan</a:t>
          </a:r>
          <a:r>
            <a:rPr lang="en-US" sz="1900" kern="1200" dirty="0"/>
            <a:t> </a:t>
          </a:r>
          <a:r>
            <a:rPr lang="en-US" sz="1900" kern="1200" dirty="0" err="1"/>
            <a:t>sosial</a:t>
          </a:r>
          <a:r>
            <a:rPr lang="en-US" sz="1900" kern="1200" dirty="0"/>
            <a:t>, dan </a:t>
          </a:r>
          <a:r>
            <a:rPr lang="en-US" sz="1900" kern="1200" dirty="0" err="1"/>
            <a:t>banyak</a:t>
          </a:r>
          <a:r>
            <a:rPr lang="en-US" sz="1900" kern="1200" dirty="0"/>
            <a:t> </a:t>
          </a:r>
          <a:r>
            <a:rPr lang="en-US" sz="1900" kern="1200" dirty="0" err="1"/>
            <a:t>pesan</a:t>
          </a:r>
          <a:r>
            <a:rPr lang="en-US" sz="1900" kern="1200" dirty="0"/>
            <a:t> </a:t>
          </a:r>
          <a:r>
            <a:rPr lang="en-US" sz="1900" kern="1200" dirty="0" err="1"/>
            <a:t>menyakitkan</a:t>
          </a:r>
          <a:r>
            <a:rPr lang="en-US" sz="1900" kern="1200" dirty="0"/>
            <a:t> </a:t>
          </a:r>
          <a:r>
            <a:rPr lang="en-US" sz="1900" kern="1200" dirty="0" err="1"/>
            <a:t>lainnya</a:t>
          </a:r>
          <a:r>
            <a:rPr lang="en-US" sz="1900" kern="1200" dirty="0"/>
            <a:t> dan </a:t>
          </a:r>
          <a:r>
            <a:rPr lang="en-US" sz="1900" kern="1200" dirty="0" err="1"/>
            <a:t>interaksi</a:t>
          </a:r>
          <a:r>
            <a:rPr lang="en-US" sz="1900" kern="1200" dirty="0"/>
            <a:t> yang </a:t>
          </a:r>
          <a:r>
            <a:rPr lang="en-US" sz="1900" kern="1200" dirty="0" err="1"/>
            <a:t>tidak</a:t>
          </a:r>
          <a:r>
            <a:rPr lang="en-US" sz="1900" kern="1200" dirty="0"/>
            <a:t> </a:t>
          </a:r>
          <a:r>
            <a:rPr lang="en-US" sz="1900" kern="1200" dirty="0" err="1"/>
            <a:t>bersahabat</a:t>
          </a:r>
          <a:r>
            <a:rPr lang="en-US" sz="1900" kern="1200" dirty="0"/>
            <a:t>.”</a:t>
          </a:r>
        </a:p>
      </dsp:txBody>
      <dsp:txXfrm>
        <a:off x="46372" y="2085412"/>
        <a:ext cx="9627328" cy="857197"/>
      </dsp:txXfrm>
    </dsp:sp>
    <dsp:sp modelId="{578B9151-4AB7-4FB3-B9CF-99C09D60342D}">
      <dsp:nvSpPr>
        <dsp:cNvPr id="0" name=""/>
        <dsp:cNvSpPr/>
      </dsp:nvSpPr>
      <dsp:spPr>
        <a:xfrm>
          <a:off x="0" y="3043701"/>
          <a:ext cx="9720072" cy="9499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Bullying dilaporkan dialami oleh 90% orang dewasa di tempat kerja dan dapat menyebabkan rasa sakit yang hebat bagi para korbannya.</a:t>
          </a:r>
        </a:p>
      </dsp:txBody>
      <dsp:txXfrm>
        <a:off x="46372" y="3090073"/>
        <a:ext cx="9627328" cy="8571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92688-0B22-471A-9802-759D4FEEF8FB}">
      <dsp:nvSpPr>
        <dsp:cNvPr id="0" name=""/>
        <dsp:cNvSpPr/>
      </dsp:nvSpPr>
      <dsp:spPr>
        <a:xfrm>
          <a:off x="0" y="33103"/>
          <a:ext cx="9720072" cy="9482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Kecerdasan</a:t>
          </a:r>
          <a:r>
            <a:rPr lang="en-US" sz="1900" kern="1200" dirty="0"/>
            <a:t> </a:t>
          </a:r>
          <a:r>
            <a:rPr lang="en-US" sz="1900" kern="1200" dirty="0" err="1"/>
            <a:t>emosional</a:t>
          </a:r>
          <a:r>
            <a:rPr lang="en-US" sz="1900" kern="1200" dirty="0"/>
            <a:t> </a:t>
          </a:r>
          <a:r>
            <a:rPr lang="en-US" sz="1900" kern="1200" dirty="0" err="1"/>
            <a:t>adalah</a:t>
          </a:r>
          <a:r>
            <a:rPr lang="en-US" sz="1900" kern="1200" dirty="0"/>
            <a:t> </a:t>
          </a:r>
          <a:r>
            <a:rPr lang="en-US" sz="1900" kern="1200" dirty="0" err="1"/>
            <a:t>kemapuan</a:t>
          </a:r>
          <a:r>
            <a:rPr lang="en-US" sz="1900" kern="1200" dirty="0"/>
            <a:t> </a:t>
          </a:r>
          <a:r>
            <a:rPr lang="en-US" sz="1900" kern="1200" dirty="0" err="1"/>
            <a:t>seseorang</a:t>
          </a:r>
          <a:r>
            <a:rPr lang="en-US" sz="1900" kern="1200" dirty="0"/>
            <a:t> </a:t>
          </a:r>
          <a:r>
            <a:rPr lang="en-US" sz="1900" kern="1200" dirty="0" err="1"/>
            <a:t>mengelola</a:t>
          </a:r>
          <a:r>
            <a:rPr lang="en-US" sz="1900" kern="1200" dirty="0"/>
            <a:t> </a:t>
          </a:r>
          <a:r>
            <a:rPr lang="en-US" sz="1900" kern="1200" dirty="0" err="1"/>
            <a:t>emosi</a:t>
          </a:r>
          <a:r>
            <a:rPr lang="en-US" sz="1900" kern="1200" dirty="0"/>
            <a:t> </a:t>
          </a:r>
          <a:r>
            <a:rPr lang="en-US" sz="1900" kern="1200" dirty="0" err="1"/>
            <a:t>dalam</a:t>
          </a:r>
          <a:r>
            <a:rPr lang="en-US" sz="1900" kern="1200" dirty="0"/>
            <a:t> </a:t>
          </a:r>
          <a:r>
            <a:rPr lang="en-US" sz="1900" kern="1200" dirty="0" err="1"/>
            <a:t>menghadapi</a:t>
          </a:r>
          <a:r>
            <a:rPr lang="en-US" sz="1900" kern="1200" dirty="0"/>
            <a:t> </a:t>
          </a:r>
          <a:r>
            <a:rPr lang="en-US" sz="1900" kern="1200" dirty="0" err="1"/>
            <a:t>situasi</a:t>
          </a:r>
          <a:r>
            <a:rPr lang="en-US" sz="1900" kern="1200" dirty="0"/>
            <a:t>.</a:t>
          </a:r>
        </a:p>
      </dsp:txBody>
      <dsp:txXfrm>
        <a:off x="46290" y="79393"/>
        <a:ext cx="9627492" cy="855668"/>
      </dsp:txXfrm>
    </dsp:sp>
    <dsp:sp modelId="{EA600A99-2781-4A29-B31B-F45036373DDC}">
      <dsp:nvSpPr>
        <dsp:cNvPr id="0" name=""/>
        <dsp:cNvSpPr/>
      </dsp:nvSpPr>
      <dsp:spPr>
        <a:xfrm>
          <a:off x="0" y="1036071"/>
          <a:ext cx="9720072" cy="9482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Kecerdasan emosi merupakan keterampilan yang dapat dikembangkan melalui pelatihan.</a:t>
          </a:r>
        </a:p>
      </dsp:txBody>
      <dsp:txXfrm>
        <a:off x="46290" y="1082361"/>
        <a:ext cx="9627492" cy="855668"/>
      </dsp:txXfrm>
    </dsp:sp>
    <dsp:sp modelId="{4B03F8DE-A658-41A0-ABF3-00F4871EF61E}">
      <dsp:nvSpPr>
        <dsp:cNvPr id="0" name=""/>
        <dsp:cNvSpPr/>
      </dsp:nvSpPr>
      <dsp:spPr>
        <a:xfrm>
          <a:off x="0" y="2039040"/>
          <a:ext cx="9720072" cy="9482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Seseorang</a:t>
          </a:r>
          <a:r>
            <a:rPr lang="en-US" sz="1900" kern="1200" dirty="0"/>
            <a:t> yang </a:t>
          </a:r>
          <a:r>
            <a:rPr lang="en-US" sz="1900" kern="1200" dirty="0" err="1"/>
            <a:t>memiliki</a:t>
          </a:r>
          <a:r>
            <a:rPr lang="en-US" sz="1900" kern="1200" dirty="0"/>
            <a:t> "</a:t>
          </a:r>
          <a:r>
            <a:rPr lang="en-US" sz="1900" kern="1200" dirty="0" err="1"/>
            <a:t>kecerdasan</a:t>
          </a:r>
          <a:r>
            <a:rPr lang="en-US" sz="1900" kern="1200" dirty="0"/>
            <a:t> </a:t>
          </a:r>
          <a:r>
            <a:rPr lang="en-US" sz="1900" kern="1200" dirty="0" err="1"/>
            <a:t>emosional</a:t>
          </a:r>
          <a:r>
            <a:rPr lang="en-US" sz="1900" kern="1200" dirty="0"/>
            <a:t>" </a:t>
          </a:r>
          <a:r>
            <a:rPr lang="en-US" sz="1900" kern="1200" dirty="0" err="1"/>
            <a:t>tinggi</a:t>
          </a:r>
          <a:r>
            <a:rPr lang="en-US" sz="1900" kern="1200" dirty="0"/>
            <a:t> (EQ) </a:t>
          </a:r>
          <a:r>
            <a:rPr lang="en-US" sz="1900" kern="1200" dirty="0" err="1"/>
            <a:t>memiliki</a:t>
          </a:r>
          <a:r>
            <a:rPr lang="en-US" sz="1900" kern="1200" dirty="0"/>
            <a:t> </a:t>
          </a:r>
          <a:r>
            <a:rPr lang="en-US" sz="1900" kern="1200" dirty="0" err="1"/>
            <a:t>pemahaman</a:t>
          </a:r>
          <a:r>
            <a:rPr lang="en-US" sz="1900" kern="1200" dirty="0"/>
            <a:t> yang </a:t>
          </a:r>
          <a:r>
            <a:rPr lang="en-US" sz="1900" kern="1200" dirty="0" err="1"/>
            <a:t>jelas</a:t>
          </a:r>
          <a:r>
            <a:rPr lang="en-US" sz="1900" kern="1200" dirty="0"/>
            <a:t> </a:t>
          </a:r>
          <a:r>
            <a:rPr lang="en-US" sz="1900" kern="1200" dirty="0" err="1"/>
            <a:t>tentang</a:t>
          </a:r>
          <a:r>
            <a:rPr lang="en-US" sz="1900" kern="1200" dirty="0"/>
            <a:t> </a:t>
          </a:r>
          <a:r>
            <a:rPr lang="en-US" sz="1900" kern="1200" dirty="0" err="1"/>
            <a:t>aturan</a:t>
          </a:r>
          <a:r>
            <a:rPr lang="en-US" sz="1900" kern="1200" dirty="0"/>
            <a:t> </a:t>
          </a:r>
          <a:r>
            <a:rPr lang="en-US" sz="1900" kern="1200" dirty="0" err="1"/>
            <a:t>tampilan</a:t>
          </a:r>
          <a:r>
            <a:rPr lang="en-US" sz="1900" kern="1200" dirty="0"/>
            <a:t> </a:t>
          </a:r>
          <a:r>
            <a:rPr lang="en-US" sz="1900" kern="1200" dirty="0" err="1"/>
            <a:t>emosional</a:t>
          </a:r>
          <a:r>
            <a:rPr lang="en-US" sz="1900" kern="1200" dirty="0"/>
            <a:t> dan </a:t>
          </a:r>
          <a:r>
            <a:rPr lang="en-US" sz="1900" kern="1200" dirty="0" err="1"/>
            <a:t>kemampuan</a:t>
          </a:r>
          <a:r>
            <a:rPr lang="en-US" sz="1900" kern="1200" dirty="0"/>
            <a:t> </a:t>
          </a:r>
          <a:r>
            <a:rPr lang="en-US" sz="1900" kern="1200" dirty="0" err="1"/>
            <a:t>untuk</a:t>
          </a:r>
          <a:r>
            <a:rPr lang="en-US" sz="1900" kern="1200" dirty="0"/>
            <a:t> </a:t>
          </a:r>
          <a:r>
            <a:rPr lang="en-US" sz="1900" kern="1200" dirty="0" err="1"/>
            <a:t>mengikuti</a:t>
          </a:r>
          <a:r>
            <a:rPr lang="en-US" sz="1900" kern="1200" dirty="0"/>
            <a:t> dan </a:t>
          </a:r>
          <a:r>
            <a:rPr lang="en-US" sz="1900" kern="1200" dirty="0" err="1"/>
            <a:t>menyesuaikan</a:t>
          </a:r>
          <a:r>
            <a:rPr lang="en-US" sz="1900" kern="1200" dirty="0"/>
            <a:t> </a:t>
          </a:r>
          <a:r>
            <a:rPr lang="en-US" sz="1900" kern="1200" dirty="0" err="1"/>
            <a:t>aturan-aturan</a:t>
          </a:r>
          <a:r>
            <a:rPr lang="en-US" sz="1900" kern="1200" dirty="0"/>
            <a:t> yang </a:t>
          </a:r>
          <a:r>
            <a:rPr lang="en-US" sz="1900" kern="1200" dirty="0" err="1"/>
            <a:t>diperlukan</a:t>
          </a:r>
          <a:r>
            <a:rPr lang="en-US" sz="1900" kern="1200" dirty="0"/>
            <a:t>.</a:t>
          </a:r>
        </a:p>
      </dsp:txBody>
      <dsp:txXfrm>
        <a:off x="46290" y="2085330"/>
        <a:ext cx="9627492" cy="855668"/>
      </dsp:txXfrm>
    </dsp:sp>
    <dsp:sp modelId="{76B8FE52-ED08-4B81-B7AF-F42CCEF9C531}">
      <dsp:nvSpPr>
        <dsp:cNvPr id="0" name=""/>
        <dsp:cNvSpPr/>
      </dsp:nvSpPr>
      <dsp:spPr>
        <a:xfrm>
          <a:off x="0" y="3042008"/>
          <a:ext cx="9720072" cy="9482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Perkembangan konsep kecerdasan emosional adalah cara organisasi mencoba mengubah emosi menjadi produk yang dapat dipasarkan yang akan meningkatkan laba organisasi</a:t>
          </a:r>
        </a:p>
      </dsp:txBody>
      <dsp:txXfrm>
        <a:off x="46290" y="3088298"/>
        <a:ext cx="9627492" cy="8556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F722A-6E22-48DF-8F69-5D2708CD4F40}">
      <dsp:nvSpPr>
        <dsp:cNvPr id="0" name=""/>
        <dsp:cNvSpPr/>
      </dsp:nvSpPr>
      <dsp:spPr>
        <a:xfrm>
          <a:off x="0" y="396495"/>
          <a:ext cx="9720072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503F8C-738B-4A8C-A95C-B3048C55B842}">
      <dsp:nvSpPr>
        <dsp:cNvPr id="0" name=""/>
        <dsp:cNvSpPr/>
      </dsp:nvSpPr>
      <dsp:spPr>
        <a:xfrm>
          <a:off x="486003" y="71774"/>
          <a:ext cx="6804051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77" tIns="0" rIns="25717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Burnout  </a:t>
          </a:r>
        </a:p>
      </dsp:txBody>
      <dsp:txXfrm>
        <a:off x="517706" y="103477"/>
        <a:ext cx="6740645" cy="586034"/>
      </dsp:txXfrm>
    </dsp:sp>
    <dsp:sp modelId="{915C87DF-D752-45BE-9D73-2B6A34687DD7}">
      <dsp:nvSpPr>
        <dsp:cNvPr id="0" name=""/>
        <dsp:cNvSpPr/>
      </dsp:nvSpPr>
      <dsp:spPr>
        <a:xfrm>
          <a:off x="0" y="1394415"/>
          <a:ext cx="9720072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1918E0-AD0F-49AA-80BE-27DF0046098D}">
      <dsp:nvSpPr>
        <dsp:cNvPr id="0" name=""/>
        <dsp:cNvSpPr/>
      </dsp:nvSpPr>
      <dsp:spPr>
        <a:xfrm>
          <a:off x="486003" y="1069695"/>
          <a:ext cx="6804051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77" tIns="0" rIns="25717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Komunikasi sebagai Penyebab Burnout</a:t>
          </a:r>
        </a:p>
      </dsp:txBody>
      <dsp:txXfrm>
        <a:off x="517706" y="1101398"/>
        <a:ext cx="6740645" cy="586034"/>
      </dsp:txXfrm>
    </dsp:sp>
    <dsp:sp modelId="{38E09CC0-F27F-469E-B366-5EDF3018000D}">
      <dsp:nvSpPr>
        <dsp:cNvPr id="0" name=""/>
        <dsp:cNvSpPr/>
      </dsp:nvSpPr>
      <dsp:spPr>
        <a:xfrm>
          <a:off x="0" y="2392335"/>
          <a:ext cx="9720072" cy="1559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4386" tIns="458216" rIns="75438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Strategi Individu dan Organisasi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Solusi komunikatif: Partisipasi dalam Pengambilan Keputusan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Solusi komunikatif: Dukungan sosial</a:t>
          </a:r>
        </a:p>
      </dsp:txBody>
      <dsp:txXfrm>
        <a:off x="0" y="2392335"/>
        <a:ext cx="9720072" cy="1559250"/>
      </dsp:txXfrm>
    </dsp:sp>
    <dsp:sp modelId="{9067F571-312E-450E-833F-3535DF1DEA34}">
      <dsp:nvSpPr>
        <dsp:cNvPr id="0" name=""/>
        <dsp:cNvSpPr/>
      </dsp:nvSpPr>
      <dsp:spPr>
        <a:xfrm>
          <a:off x="486003" y="2067615"/>
          <a:ext cx="6804051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77" tIns="0" rIns="25717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Cara Mengatasi Burnout </a:t>
          </a:r>
        </a:p>
      </dsp:txBody>
      <dsp:txXfrm>
        <a:off x="517706" y="2099318"/>
        <a:ext cx="6740645" cy="5860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E1DD4-A921-4356-9980-26970BA73CB7}">
      <dsp:nvSpPr>
        <dsp:cNvPr id="0" name=""/>
        <dsp:cNvSpPr/>
      </dsp:nvSpPr>
      <dsp:spPr>
        <a:xfrm>
          <a:off x="0" y="138150"/>
          <a:ext cx="9720072" cy="6160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Mengartikan Konflik </a:t>
          </a:r>
        </a:p>
      </dsp:txBody>
      <dsp:txXfrm>
        <a:off x="30071" y="168221"/>
        <a:ext cx="9659930" cy="555862"/>
      </dsp:txXfrm>
    </dsp:sp>
    <dsp:sp modelId="{061B9B03-B5B4-42BD-A9F2-D3BCDABD581E}">
      <dsp:nvSpPr>
        <dsp:cNvPr id="0" name=""/>
        <dsp:cNvSpPr/>
      </dsp:nvSpPr>
      <dsp:spPr>
        <a:xfrm>
          <a:off x="0" y="754155"/>
          <a:ext cx="9720072" cy="2067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 err="1"/>
            <a:t>tiga</a:t>
          </a:r>
          <a:r>
            <a:rPr lang="en-US" sz="2100" kern="1200" dirty="0"/>
            <a:t> </a:t>
          </a:r>
          <a:r>
            <a:rPr lang="en-US" sz="2100" kern="1200" dirty="0" err="1"/>
            <a:t>karakteristik</a:t>
          </a:r>
          <a:r>
            <a:rPr lang="en-US" sz="2100" kern="1200" dirty="0"/>
            <a:t> </a:t>
          </a:r>
          <a:r>
            <a:rPr lang="en-US" sz="2100" kern="1200" dirty="0" err="1"/>
            <a:t>umum</a:t>
          </a:r>
          <a:r>
            <a:rPr lang="en-US" sz="2100" kern="1200" dirty="0"/>
            <a:t> </a:t>
          </a:r>
          <a:r>
            <a:rPr lang="en-US" sz="2100" kern="1200" dirty="0" err="1"/>
            <a:t>konflik</a:t>
          </a:r>
          <a:r>
            <a:rPr lang="en-US" sz="2100" kern="1200" dirty="0"/>
            <a:t>: </a:t>
          </a:r>
          <a:r>
            <a:rPr lang="en-US" sz="2100" kern="1200" dirty="0" err="1"/>
            <a:t>tujuan</a:t>
          </a:r>
          <a:r>
            <a:rPr lang="en-US" sz="2100" kern="1200" dirty="0"/>
            <a:t> yang </a:t>
          </a:r>
          <a:r>
            <a:rPr lang="en-US" sz="2100" kern="1200" dirty="0" err="1"/>
            <a:t>tidak</a:t>
          </a:r>
          <a:r>
            <a:rPr lang="en-US" sz="2100" kern="1200" dirty="0"/>
            <a:t> </a:t>
          </a:r>
          <a:r>
            <a:rPr lang="en-US" sz="2100" kern="1200" dirty="0" err="1"/>
            <a:t>sejalan</a:t>
          </a:r>
          <a:r>
            <a:rPr lang="en-US" sz="2100" kern="1200" dirty="0"/>
            <a:t>, </a:t>
          </a:r>
          <a:r>
            <a:rPr lang="en-US" sz="2100" kern="1200" dirty="0" err="1"/>
            <a:t>ketergantungan</a:t>
          </a:r>
          <a:r>
            <a:rPr lang="en-US" sz="2100" kern="1200" dirty="0"/>
            <a:t>, dan </a:t>
          </a:r>
          <a:r>
            <a:rPr lang="en-US" sz="2100" kern="1200" dirty="0" err="1"/>
            <a:t>interaksi</a:t>
          </a:r>
          <a:r>
            <a:rPr lang="en-US" sz="2100" kern="1200" dirty="0"/>
            <a:t>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dasar dari konflik organisasi terletak pada persepsi ketidakcocokan mengenai berbagai masalah organisasi. Dan ketidakcocokan tersebut diekspresikan oleh anggota organisasi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 err="1"/>
            <a:t>komunikasi</a:t>
          </a:r>
          <a:r>
            <a:rPr lang="en-US" sz="2100" kern="1200" dirty="0"/>
            <a:t> </a:t>
          </a:r>
          <a:r>
            <a:rPr lang="en-US" sz="2100" kern="1200" dirty="0" err="1"/>
            <a:t>adalah</a:t>
          </a:r>
          <a:r>
            <a:rPr lang="en-US" sz="2100" kern="1200" dirty="0"/>
            <a:t> </a:t>
          </a:r>
          <a:r>
            <a:rPr lang="en-US" sz="2100" kern="1200" dirty="0" err="1"/>
            <a:t>instrumen</a:t>
          </a:r>
          <a:r>
            <a:rPr lang="en-US" sz="2100" kern="1200" dirty="0"/>
            <a:t> </a:t>
          </a:r>
          <a:r>
            <a:rPr lang="en-US" sz="2100" kern="1200" dirty="0" err="1"/>
            <a:t>dalam</a:t>
          </a:r>
          <a:r>
            <a:rPr lang="en-US" sz="2100" kern="1200" dirty="0"/>
            <a:t> </a:t>
          </a:r>
          <a:r>
            <a:rPr lang="en-US" sz="2100" kern="1200" dirty="0" err="1"/>
            <a:t>setiap</a:t>
          </a:r>
          <a:r>
            <a:rPr lang="en-US" sz="2100" kern="1200" dirty="0"/>
            <a:t> </a:t>
          </a:r>
          <a:r>
            <a:rPr lang="en-US" sz="2100" kern="1200" dirty="0" err="1"/>
            <a:t>aspek</a:t>
          </a:r>
          <a:r>
            <a:rPr lang="en-US" sz="2100" kern="1200" dirty="0"/>
            <a:t> </a:t>
          </a:r>
          <a:r>
            <a:rPr lang="en-US" sz="2100" kern="1200" dirty="0" err="1"/>
            <a:t>konflik</a:t>
          </a:r>
          <a:r>
            <a:rPr lang="en-US" sz="2100" kern="1200" dirty="0"/>
            <a:t>, </a:t>
          </a:r>
          <a:r>
            <a:rPr lang="en-US" sz="2100" kern="1200" dirty="0" err="1"/>
            <a:t>termasuk</a:t>
          </a:r>
          <a:r>
            <a:rPr lang="en-US" sz="2100" kern="1200" dirty="0"/>
            <a:t> </a:t>
          </a:r>
          <a:r>
            <a:rPr lang="en-US" sz="2100" kern="1200" dirty="0" err="1"/>
            <a:t>penghindaran</a:t>
          </a:r>
          <a:r>
            <a:rPr lang="en-US" sz="2100" kern="1200" dirty="0"/>
            <a:t> </a:t>
          </a:r>
          <a:r>
            <a:rPr lang="en-US" sz="2100" kern="1200" dirty="0" err="1"/>
            <a:t>konflik</a:t>
          </a:r>
          <a:r>
            <a:rPr lang="en-US" sz="2100" kern="1200" dirty="0"/>
            <a:t> </a:t>
          </a:r>
          <a:r>
            <a:rPr lang="en-US" sz="2100" kern="1200" dirty="0" err="1"/>
            <a:t>atau</a:t>
          </a:r>
          <a:r>
            <a:rPr lang="en-US" sz="2100" kern="1200" dirty="0"/>
            <a:t> </a:t>
          </a:r>
          <a:r>
            <a:rPr lang="en-US" sz="2100" kern="1200" dirty="0" err="1"/>
            <a:t>penekanan</a:t>
          </a:r>
          <a:r>
            <a:rPr lang="en-US" sz="2100" kern="1200" dirty="0"/>
            <a:t>, </a:t>
          </a:r>
          <a:r>
            <a:rPr lang="en-US" sz="2100" kern="1200" dirty="0" err="1"/>
            <a:t>ekspresi</a:t>
          </a:r>
          <a:r>
            <a:rPr lang="en-US" sz="2100" kern="1200" dirty="0"/>
            <a:t> </a:t>
          </a:r>
          <a:r>
            <a:rPr lang="en-US" sz="2100" kern="1200" dirty="0" err="1"/>
            <a:t>lawan</a:t>
          </a:r>
          <a:r>
            <a:rPr lang="en-US" sz="2100" kern="1200" dirty="0"/>
            <a:t> yang </a:t>
          </a:r>
          <a:r>
            <a:rPr lang="en-US" sz="2100" kern="1200" dirty="0" err="1"/>
            <a:t>terbuka</a:t>
          </a:r>
          <a:r>
            <a:rPr lang="en-US" sz="2100" kern="1200" dirty="0"/>
            <a:t>, dan </a:t>
          </a:r>
          <a:r>
            <a:rPr lang="en-US" sz="2100" kern="1200" dirty="0" err="1"/>
            <a:t>evolusi</a:t>
          </a:r>
          <a:r>
            <a:rPr lang="en-US" sz="2100" kern="1200" dirty="0"/>
            <a:t> </a:t>
          </a:r>
          <a:r>
            <a:rPr lang="en-US" sz="2100" kern="1200" dirty="0" err="1"/>
            <a:t>isu</a:t>
          </a:r>
          <a:r>
            <a:rPr lang="en-US" sz="2100" kern="1200" dirty="0"/>
            <a:t>/</a:t>
          </a:r>
          <a:r>
            <a:rPr lang="en-US" sz="2100" kern="1200" dirty="0" err="1"/>
            <a:t>kasus</a:t>
          </a:r>
          <a:endParaRPr lang="en-US" sz="2100" kern="1200" dirty="0"/>
        </a:p>
      </dsp:txBody>
      <dsp:txXfrm>
        <a:off x="0" y="754155"/>
        <a:ext cx="9720072" cy="2067929"/>
      </dsp:txXfrm>
    </dsp:sp>
    <dsp:sp modelId="{B3DA1768-7512-4612-9D7D-31E0D6F74160}">
      <dsp:nvSpPr>
        <dsp:cNvPr id="0" name=""/>
        <dsp:cNvSpPr/>
      </dsp:nvSpPr>
      <dsp:spPr>
        <a:xfrm>
          <a:off x="0" y="2822084"/>
          <a:ext cx="9720072" cy="6160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Level konflik organisasi</a:t>
          </a:r>
        </a:p>
      </dsp:txBody>
      <dsp:txXfrm>
        <a:off x="30071" y="2852155"/>
        <a:ext cx="9659930" cy="555862"/>
      </dsp:txXfrm>
    </dsp:sp>
    <dsp:sp modelId="{0304A647-EC2E-4ECB-930C-6B4275A58AEE}">
      <dsp:nvSpPr>
        <dsp:cNvPr id="0" name=""/>
        <dsp:cNvSpPr/>
      </dsp:nvSpPr>
      <dsp:spPr>
        <a:xfrm>
          <a:off x="0" y="3438090"/>
          <a:ext cx="9720072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 err="1"/>
            <a:t>Individu</a:t>
          </a:r>
          <a:r>
            <a:rPr lang="en-US" sz="2100" kern="1200" dirty="0"/>
            <a:t>, </a:t>
          </a:r>
          <a:r>
            <a:rPr lang="en-US" sz="2100" kern="1200" dirty="0" err="1"/>
            <a:t>kelompok</a:t>
          </a:r>
          <a:r>
            <a:rPr lang="en-US" sz="2100" kern="1200" dirty="0"/>
            <a:t>, </a:t>
          </a:r>
          <a:r>
            <a:rPr lang="en-US" sz="2100" kern="1200" dirty="0" err="1"/>
            <a:t>organisasi</a:t>
          </a:r>
          <a:endParaRPr lang="en-US" sz="2100" kern="1200" dirty="0"/>
        </a:p>
      </dsp:txBody>
      <dsp:txXfrm>
        <a:off x="0" y="3438090"/>
        <a:ext cx="9720072" cy="4471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3D923-31CD-461C-AF55-C1DEE492BDFE}">
      <dsp:nvSpPr>
        <dsp:cNvPr id="0" name=""/>
        <dsp:cNvSpPr/>
      </dsp:nvSpPr>
      <dsp:spPr>
        <a:xfrm rot="16200000">
          <a:off x="333026" y="-328161"/>
          <a:ext cx="4023360" cy="467968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248" bIns="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Conflict Styles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/>
            <a:t>Deskripsi 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/>
            <a:t>Keritik terhadap Conflict Styles Construct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/>
            <a:t>New Directions</a:t>
          </a:r>
        </a:p>
      </dsp:txBody>
      <dsp:txXfrm rot="5400000">
        <a:off x="4865" y="804672"/>
        <a:ext cx="4679683" cy="2414016"/>
      </dsp:txXfrm>
    </dsp:sp>
    <dsp:sp modelId="{919D07C3-C3A7-4474-A920-2EF2FCD253B5}">
      <dsp:nvSpPr>
        <dsp:cNvPr id="0" name=""/>
        <dsp:cNvSpPr/>
      </dsp:nvSpPr>
      <dsp:spPr>
        <a:xfrm rot="16200000">
          <a:off x="5363686" y="-328161"/>
          <a:ext cx="4023360" cy="467968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248" bIns="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Bargaining and Negotiation 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/>
            <a:t>Resolusi Konflik Pihak Ketiga </a:t>
          </a:r>
        </a:p>
      </dsp:txBody>
      <dsp:txXfrm rot="5400000">
        <a:off x="5035525" y="804672"/>
        <a:ext cx="4679683" cy="24140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19C6A1-B472-447C-84F0-5DAE5A961E7C}">
      <dsp:nvSpPr>
        <dsp:cNvPr id="0" name=""/>
        <dsp:cNvSpPr/>
      </dsp:nvSpPr>
      <dsp:spPr>
        <a:xfrm>
          <a:off x="0" y="52571"/>
          <a:ext cx="4389120" cy="9792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Mengadopsi teori Managerial Grid</a:t>
          </a:r>
        </a:p>
      </dsp:txBody>
      <dsp:txXfrm>
        <a:off x="47805" y="100376"/>
        <a:ext cx="4293510" cy="883680"/>
      </dsp:txXfrm>
    </dsp:sp>
    <dsp:sp modelId="{829D3672-9878-44CF-8783-A11826D7F1CA}">
      <dsp:nvSpPr>
        <dsp:cNvPr id="0" name=""/>
        <dsp:cNvSpPr/>
      </dsp:nvSpPr>
      <dsp:spPr>
        <a:xfrm>
          <a:off x="0" y="1109622"/>
          <a:ext cx="4389120" cy="9792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Mengatasi konflik dengan lima cara:</a:t>
          </a:r>
        </a:p>
      </dsp:txBody>
      <dsp:txXfrm>
        <a:off x="47805" y="1157427"/>
        <a:ext cx="4293510" cy="883680"/>
      </dsp:txXfrm>
    </dsp:sp>
    <dsp:sp modelId="{0D5F765D-62CF-403D-BC48-CD3BAC81C716}">
      <dsp:nvSpPr>
        <dsp:cNvPr id="0" name=""/>
        <dsp:cNvSpPr/>
      </dsp:nvSpPr>
      <dsp:spPr>
        <a:xfrm>
          <a:off x="0" y="2088912"/>
          <a:ext cx="4389120" cy="1620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35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Bersaing (1.9)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Berkolaborasi (9.9)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Berkompromi (5.5)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Menghindari (1.1)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Mengakomodasi (9.1)</a:t>
          </a:r>
        </a:p>
      </dsp:txBody>
      <dsp:txXfrm>
        <a:off x="0" y="2088912"/>
        <a:ext cx="4389120" cy="16208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253FD-11E8-4DAF-82AB-A3162FB957AD}">
      <dsp:nvSpPr>
        <dsp:cNvPr id="0" name=""/>
        <dsp:cNvSpPr/>
      </dsp:nvSpPr>
      <dsp:spPr>
        <a:xfrm>
          <a:off x="1309467" y="2120"/>
          <a:ext cx="2353328" cy="14119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Menggunakan jenis pesan khusus dalam upaya mempengaruhi manajeman atas </a:t>
          </a:r>
        </a:p>
      </dsp:txBody>
      <dsp:txXfrm>
        <a:off x="1350823" y="43476"/>
        <a:ext cx="2270616" cy="1329284"/>
      </dsp:txXfrm>
    </dsp:sp>
    <dsp:sp modelId="{E66DA5DD-D3C8-4A78-8E1E-77374E6BFBC6}">
      <dsp:nvSpPr>
        <dsp:cNvPr id="0" name=""/>
        <dsp:cNvSpPr/>
      </dsp:nvSpPr>
      <dsp:spPr>
        <a:xfrm>
          <a:off x="3869888" y="416306"/>
          <a:ext cx="498905" cy="5836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869888" y="533031"/>
        <a:ext cx="349234" cy="350175"/>
      </dsp:txXfrm>
    </dsp:sp>
    <dsp:sp modelId="{0210AFAD-38F7-43CB-8404-19232413F528}">
      <dsp:nvSpPr>
        <dsp:cNvPr id="0" name=""/>
        <dsp:cNvSpPr/>
      </dsp:nvSpPr>
      <dsp:spPr>
        <a:xfrm>
          <a:off x="4604127" y="2120"/>
          <a:ext cx="2353328" cy="14119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Mempertimbangkan</a:t>
          </a:r>
          <a:r>
            <a:rPr lang="en-US" sz="1500" kern="1200" dirty="0"/>
            <a:t> </a:t>
          </a:r>
          <a:r>
            <a:rPr lang="en-US" sz="1500" kern="1200" dirty="0" err="1"/>
            <a:t>faktor-faktor</a:t>
          </a:r>
          <a:r>
            <a:rPr lang="en-US" sz="1500" kern="1200" dirty="0"/>
            <a:t> yang </a:t>
          </a:r>
          <a:r>
            <a:rPr lang="en-US" sz="1500" kern="1200" dirty="0" err="1"/>
            <a:t>mempengaruhi</a:t>
          </a:r>
          <a:r>
            <a:rPr lang="en-US" sz="1500" kern="1200" dirty="0"/>
            <a:t> </a:t>
          </a:r>
          <a:r>
            <a:rPr lang="en-US" sz="1500" kern="1200" dirty="0" err="1"/>
            <a:t>kemungkinan</a:t>
          </a:r>
          <a:r>
            <a:rPr lang="en-US" sz="1500" kern="1200" dirty="0"/>
            <a:t> </a:t>
          </a:r>
          <a:r>
            <a:rPr lang="en-US" sz="1500" kern="1200" dirty="0" err="1"/>
            <a:t>berbicara</a:t>
          </a:r>
          <a:r>
            <a:rPr lang="en-US" sz="1500" kern="1200" dirty="0"/>
            <a:t> </a:t>
          </a:r>
          <a:r>
            <a:rPr lang="en-US" sz="1500" kern="1200" dirty="0" err="1"/>
            <a:t>melalui</a:t>
          </a:r>
          <a:r>
            <a:rPr lang="en-US" sz="1500" kern="1200" dirty="0"/>
            <a:t> proses </a:t>
          </a:r>
          <a:r>
            <a:rPr lang="en-US" sz="1500" kern="1200" dirty="0" err="1"/>
            <a:t>perbedaan</a:t>
          </a:r>
          <a:r>
            <a:rPr lang="en-US" sz="1500" kern="1200" dirty="0"/>
            <a:t> </a:t>
          </a:r>
          <a:r>
            <a:rPr lang="en-US" sz="1500" kern="1200" dirty="0" err="1"/>
            <a:t>pendapat</a:t>
          </a:r>
          <a:r>
            <a:rPr lang="en-US" sz="1500" kern="1200" dirty="0"/>
            <a:t> </a:t>
          </a:r>
        </a:p>
      </dsp:txBody>
      <dsp:txXfrm>
        <a:off x="4645483" y="43476"/>
        <a:ext cx="2270616" cy="1329284"/>
      </dsp:txXfrm>
    </dsp:sp>
    <dsp:sp modelId="{93DC0EED-91B3-4C2E-9A99-33DCEA7033BE}">
      <dsp:nvSpPr>
        <dsp:cNvPr id="0" name=""/>
        <dsp:cNvSpPr/>
      </dsp:nvSpPr>
      <dsp:spPr>
        <a:xfrm rot="5400000">
          <a:off x="5531338" y="1578850"/>
          <a:ext cx="498905" cy="5836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-5400000">
        <a:off x="5605704" y="1621210"/>
        <a:ext cx="350175" cy="349234"/>
      </dsp:txXfrm>
    </dsp:sp>
    <dsp:sp modelId="{2C38E0FF-BE1A-4B25-825D-FC8FE3DF4B26}">
      <dsp:nvSpPr>
        <dsp:cNvPr id="0" name=""/>
        <dsp:cNvSpPr/>
      </dsp:nvSpPr>
      <dsp:spPr>
        <a:xfrm>
          <a:off x="4604127" y="2355449"/>
          <a:ext cx="2353328" cy="14119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Menggunakan ekspresi tertentu yang bertujuan untuk mempengaruhi organisasi</a:t>
          </a:r>
          <a:endParaRPr lang="en-US" sz="1500" kern="1200" dirty="0"/>
        </a:p>
      </dsp:txBody>
      <dsp:txXfrm>
        <a:off x="4645483" y="2396805"/>
        <a:ext cx="2270616" cy="1329284"/>
      </dsp:txXfrm>
    </dsp:sp>
    <dsp:sp modelId="{E1A456FA-5959-4F6D-8656-D79113FFB643}">
      <dsp:nvSpPr>
        <dsp:cNvPr id="0" name=""/>
        <dsp:cNvSpPr/>
      </dsp:nvSpPr>
      <dsp:spPr>
        <a:xfrm rot="10800000">
          <a:off x="3898128" y="2769634"/>
          <a:ext cx="498905" cy="5836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4047799" y="2886359"/>
        <a:ext cx="349234" cy="350175"/>
      </dsp:txXfrm>
    </dsp:sp>
    <dsp:sp modelId="{B996AD81-9ADC-402F-8E4C-8D6DE2A47DAA}">
      <dsp:nvSpPr>
        <dsp:cNvPr id="0" name=""/>
        <dsp:cNvSpPr/>
      </dsp:nvSpPr>
      <dsp:spPr>
        <a:xfrm>
          <a:off x="1309467" y="2355449"/>
          <a:ext cx="2353328" cy="14119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Karyawan</a:t>
          </a:r>
          <a:r>
            <a:rPr lang="en-US" sz="1500" kern="1200" dirty="0"/>
            <a:t> </a:t>
          </a:r>
          <a:r>
            <a:rPr lang="en-US" sz="1500" kern="1200" dirty="0" err="1"/>
            <a:t>memilih</a:t>
          </a:r>
          <a:r>
            <a:rPr lang="en-US" sz="1500" kern="1200" dirty="0"/>
            <a:t> </a:t>
          </a:r>
          <a:r>
            <a:rPr lang="en-US" sz="1500" kern="1200" dirty="0" err="1"/>
            <a:t>menghindari</a:t>
          </a:r>
          <a:r>
            <a:rPr lang="en-US" sz="1500" kern="1200" dirty="0"/>
            <a:t> </a:t>
          </a:r>
          <a:r>
            <a:rPr lang="en-US" sz="1500" kern="1200" dirty="0" err="1"/>
            <a:t>atasan</a:t>
          </a:r>
          <a:r>
            <a:rPr lang="en-US" sz="1500" kern="1200" dirty="0"/>
            <a:t> </a:t>
          </a:r>
          <a:r>
            <a:rPr lang="en-US" sz="1500" kern="1200" dirty="0" err="1"/>
            <a:t>langsung</a:t>
          </a:r>
          <a:r>
            <a:rPr lang="en-US" sz="1500" kern="1200" dirty="0"/>
            <a:t> </a:t>
          </a:r>
          <a:r>
            <a:rPr lang="en-US" sz="1500" kern="1200" dirty="0" err="1"/>
            <a:t>mereka</a:t>
          </a:r>
          <a:r>
            <a:rPr lang="en-US" sz="1500" kern="1200" dirty="0"/>
            <a:t> </a:t>
          </a:r>
          <a:r>
            <a:rPr lang="en-US" sz="1500" kern="1200" dirty="0" err="1"/>
            <a:t>untuk</a:t>
          </a:r>
          <a:r>
            <a:rPr lang="en-US" sz="1500" kern="1200" dirty="0"/>
            <a:t> </a:t>
          </a:r>
          <a:r>
            <a:rPr lang="en-US" sz="1500" kern="1200" dirty="0" err="1"/>
            <a:t>menyatakan</a:t>
          </a:r>
          <a:r>
            <a:rPr lang="en-US" sz="1500" kern="1200" dirty="0"/>
            <a:t> </a:t>
          </a:r>
          <a:r>
            <a:rPr lang="en-US" sz="1500" kern="1200" dirty="0" err="1"/>
            <a:t>perbedaan</a:t>
          </a:r>
          <a:r>
            <a:rPr lang="en-US" sz="1500" kern="1200" dirty="0"/>
            <a:t> </a:t>
          </a:r>
          <a:r>
            <a:rPr lang="en-US" sz="1500" kern="1200" dirty="0" err="1"/>
            <a:t>pendapat</a:t>
          </a:r>
          <a:r>
            <a:rPr lang="en-US" sz="1500" kern="1200" dirty="0"/>
            <a:t> di </a:t>
          </a:r>
          <a:r>
            <a:rPr lang="en-US" sz="1500" kern="1200" dirty="0" err="1"/>
            <a:t>tingkat</a:t>
          </a:r>
          <a:r>
            <a:rPr lang="en-US" sz="1500" kern="1200" dirty="0"/>
            <a:t> </a:t>
          </a:r>
          <a:r>
            <a:rPr lang="en-US" sz="1500" kern="1200" dirty="0" err="1"/>
            <a:t>organisasi</a:t>
          </a:r>
          <a:r>
            <a:rPr lang="en-US" sz="1500" kern="1200" dirty="0"/>
            <a:t> yang </a:t>
          </a:r>
          <a:r>
            <a:rPr lang="en-US" sz="1500" kern="1200" dirty="0" err="1"/>
            <a:t>lebih</a:t>
          </a:r>
          <a:r>
            <a:rPr lang="en-US" sz="1500" kern="1200" dirty="0"/>
            <a:t> </a:t>
          </a:r>
          <a:r>
            <a:rPr lang="en-US" sz="1500" kern="1200" dirty="0" err="1"/>
            <a:t>tinggi</a:t>
          </a:r>
          <a:endParaRPr lang="en-US" sz="1500" kern="1200" dirty="0"/>
        </a:p>
      </dsp:txBody>
      <dsp:txXfrm>
        <a:off x="1350823" y="2396805"/>
        <a:ext cx="2270616" cy="1329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3620228-5348-48FD-9553-5932375B3A88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562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0228-5348-48FD-9553-5932375B3A88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0228-5348-48FD-9553-5932375B3A88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83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0228-5348-48FD-9553-5932375B3A88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5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0228-5348-48FD-9553-5932375B3A88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451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0228-5348-48FD-9553-5932375B3A88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8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0228-5348-48FD-9553-5932375B3A88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3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0228-5348-48FD-9553-5932375B3A88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9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0228-5348-48FD-9553-5932375B3A88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7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0228-5348-48FD-9553-5932375B3A88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3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0228-5348-48FD-9553-5932375B3A88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84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3620228-5348-48FD-9553-5932375B3A88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75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8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FDEF2-EA10-4874-A7D5-54574D938F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Konflik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B065F7-B381-4287-A0F6-1580C8E4D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4894" y="5001208"/>
            <a:ext cx="3749351" cy="1617912"/>
          </a:xfrm>
        </p:spPr>
        <p:txBody>
          <a:bodyPr>
            <a:normAutofit fontScale="85000" lnSpcReduction="20000"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Pengelolaan</a:t>
            </a:r>
            <a:r>
              <a:rPr lang="en-US" dirty="0"/>
              <a:t> stress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Konseptualisasi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konflik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proses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konflik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01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E33B7-E6CD-4324-ACC7-73628A6CC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Burnout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4F7376A-BA9A-4A7F-BDF6-9520B4371D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0329" y="2286000"/>
            <a:ext cx="7647479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945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929473-0463-4E09-AEC4-1B1A3135C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Konseptualisasi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konflik</a:t>
            </a:r>
            <a:endParaRPr lang="en-US" dirty="0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AA8D8E5F-C02E-4396-9744-F97933BB9CA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06" b="22706"/>
          <a:stretch>
            <a:fillRect/>
          </a:stretch>
        </p:blipFill>
        <p:spPr>
          <a:xfrm>
            <a:off x="0" y="-1"/>
            <a:ext cx="12188952" cy="4572000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856A693-6626-419D-A2A0-B5B23FB11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49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82B4A-FA21-4E53-9C44-6D4D1BDAC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Konseptualisasi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konflik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0113F0-5C3F-4219-8735-E8F9A481E5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729743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1041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408E82-CA06-44C1-BA92-D8376E06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912721E-AF5D-4A01-ACED-FDDF28BF7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500C1C1D-6BBD-4FB0-BE6C-950079C9C8A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3" b="219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05612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49752-C95F-47B6-9B59-13FAAFC73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DE783AC-7EC3-465D-ACF7-998C96AD4A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214607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5290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88BD3-E577-4C58-BDFB-96B332B0A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i="1" dirty="0"/>
              <a:t>Conflict Styles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72DD34D-9C5A-4496-A34E-F95E9E11B2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7631672"/>
              </p:ext>
            </p:extLst>
          </p:nvPr>
        </p:nvGraphicFramePr>
        <p:xfrm>
          <a:off x="1024128" y="2257506"/>
          <a:ext cx="4389120" cy="3762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2565DB5D-1ECB-43BE-A970-2D0937B7D6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63705" y="1488231"/>
            <a:ext cx="6158253" cy="490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033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C25C7-1CCF-4179-A1BA-BF46E504E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BFB4D-D33A-448F-B050-B9B2C69CA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: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A4FF632-BA48-4E1D-8698-B739DB006D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6483139"/>
              </p:ext>
            </p:extLst>
          </p:nvPr>
        </p:nvGraphicFramePr>
        <p:xfrm>
          <a:off x="1447799" y="2817845"/>
          <a:ext cx="8266923" cy="3769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9404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99FFB-B70F-41D6-BDA3-FDCCEA424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Bargaining and Negotiation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033B30-B5DF-448D-8D1C-50EA903306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800582"/>
              </p:ext>
            </p:extLst>
          </p:nvPr>
        </p:nvGraphicFramePr>
        <p:xfrm>
          <a:off x="1023938" y="2286000"/>
          <a:ext cx="9720264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88">
                  <a:extLst>
                    <a:ext uri="{9D8B030D-6E8A-4147-A177-3AD203B41FA5}">
                      <a16:colId xmlns:a16="http://schemas.microsoft.com/office/drawing/2014/main" val="1106895344"/>
                    </a:ext>
                  </a:extLst>
                </a:gridCol>
                <a:gridCol w="3240088">
                  <a:extLst>
                    <a:ext uri="{9D8B030D-6E8A-4147-A177-3AD203B41FA5}">
                      <a16:colId xmlns:a16="http://schemas.microsoft.com/office/drawing/2014/main" val="1341878753"/>
                    </a:ext>
                  </a:extLst>
                </a:gridCol>
                <a:gridCol w="3240088">
                  <a:extLst>
                    <a:ext uri="{9D8B030D-6E8A-4147-A177-3AD203B41FA5}">
                      <a16:colId xmlns:a16="http://schemas.microsoft.com/office/drawing/2014/main" val="1258704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Distributive Bargaining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Integrative Bargaining</a:t>
                      </a:r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2733037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Tujuan</a:t>
                      </a:r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Maksimalkan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keuntungan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individu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meminimalkan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kerugian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organisasi</a:t>
                      </a:r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Maksimalkan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keuntungan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bersama</a:t>
                      </a:r>
                      <a:endParaRPr lang="en-US" dirty="0"/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3025234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Masalah</a:t>
                      </a:r>
                      <a:endParaRPr lang="en-US" dirty="0"/>
                    </a:p>
                    <a:p>
                      <a:r>
                        <a:rPr lang="en-US" dirty="0"/>
                        <a:t> 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Masalah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bertambah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sumber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terbatas</a:t>
                      </a:r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Menyederhanakan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masalah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mengurangi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variabel</a:t>
                      </a:r>
                      <a:r>
                        <a:rPr lang="en-US" dirty="0"/>
                        <a:t> yang tumpeng </a:t>
                      </a:r>
                      <a:r>
                        <a:rPr lang="en-US" dirty="0" err="1"/>
                        <a:t>tindih</a:t>
                      </a:r>
                      <a:endParaRPr lang="en-US" dirty="0"/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35252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Hasil</a:t>
                      </a:r>
                    </a:p>
                    <a:p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Kompromi</a:t>
                      </a:r>
                      <a:r>
                        <a:rPr lang="en-US" dirty="0"/>
                        <a:t>, trade-off, dan </a:t>
                      </a:r>
                      <a:r>
                        <a:rPr lang="en-US" dirty="0" err="1"/>
                        <a:t>hasil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menang-kalah</a:t>
                      </a:r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Solusi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kreatif</a:t>
                      </a:r>
                      <a:endParaRPr lang="en-US" dirty="0"/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704367674"/>
                  </a:ext>
                </a:extLst>
              </a:tr>
              <a:tr h="2485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Komunikasi</a:t>
                      </a:r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Pencarian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informasi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menahan</a:t>
                      </a:r>
                      <a:r>
                        <a:rPr lang="en-US" dirty="0"/>
                        <a:t> data, dan </a:t>
                      </a:r>
                      <a:r>
                        <a:rPr lang="en-US" dirty="0" err="1"/>
                        <a:t>penipuan</a:t>
                      </a:r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Terbuka, </a:t>
                      </a:r>
                      <a:r>
                        <a:rPr lang="en-US" dirty="0" err="1"/>
                        <a:t>informasi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tentang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kebutuhan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tujuan</a:t>
                      </a:r>
                      <a:endParaRPr lang="en-US" dirty="0"/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2745302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568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3354F-FEE4-47B5-937B-78E6DD7AE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Resolusi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D7D25B-56AC-4D72-A121-95F7F97ABF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380484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0176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A6D335-0114-4E6E-B7B3-B933D7F44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proses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konflik</a:t>
            </a:r>
            <a:endParaRPr lang="en-US" dirty="0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401182F9-9E5A-460D-98FC-87C32D48D37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06" b="21706"/>
          <a:stretch>
            <a:fillRect/>
          </a:stretch>
        </p:blipFill>
        <p:spPr/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DF77D86-8C6C-4092-9D33-B0AD04C84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3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DC2B42-AFB3-4BFB-AC5A-6F929BA8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9F84688-1696-4A98-823A-674CEECDD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49AB3FDD-6602-4399-810B-99CCC40BAD1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36" b="81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3501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73F45-09FA-4A22-8073-2EB107EF6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proses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konflik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E36AF04-FF62-4BCA-B566-778886BCD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179462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8817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50A037-22B7-4210-9E33-72E6408C4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609791E-5A3B-4F13-833A-D3DD5994CB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dewi.silvia@upj.ac.id</a:t>
            </a:r>
          </a:p>
        </p:txBody>
      </p:sp>
    </p:spTree>
    <p:extLst>
      <p:ext uri="{BB962C8B-B14F-4D97-AF65-F5344CB8AC3E}">
        <p14:creationId xmlns:p14="http://schemas.microsoft.com/office/powerpoint/2010/main" val="297274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A6611-6B00-4C31-9FE2-69508D99D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Emosi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0A0AD84-7506-405F-87A4-E5149AA9CA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850753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517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6EB19-D22D-4279-86C3-24F98BA99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Pekerjaan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A9DB9-D20F-4F28-BCAD-27BC87CD6B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000439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052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00D4C-EA5C-46BC-9D05-B0184EDFA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Relasional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679DD72-1168-473D-89B1-09D342CE11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439496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6560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FF2E4-4C10-4AAE-8F01-361D06C95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Emosi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0B8EA2-FAB3-43AA-ADC7-AF198DC7FA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145829"/>
              </p:ext>
            </p:extLst>
          </p:nvPr>
        </p:nvGraphicFramePr>
        <p:xfrm>
          <a:off x="838200" y="1690688"/>
          <a:ext cx="10515600" cy="498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2824">
                  <a:extLst>
                    <a:ext uri="{9D8B030D-6E8A-4147-A177-3AD203B41FA5}">
                      <a16:colId xmlns:a16="http://schemas.microsoft.com/office/drawing/2014/main" val="4007138406"/>
                    </a:ext>
                  </a:extLst>
                </a:gridCol>
                <a:gridCol w="5722776">
                  <a:extLst>
                    <a:ext uri="{9D8B030D-6E8A-4147-A177-3AD203B41FA5}">
                      <a16:colId xmlns:a16="http://schemas.microsoft.com/office/drawing/2014/main" val="2244858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/>
                        <a:t>Aturan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/>
                        <a:t>Penjelasan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309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Nyatakan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."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Seseorang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kendali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mempertahankan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suasana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"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 di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tempat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021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Nyatakan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memperbaiki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situasi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."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Tampilan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dikelola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mencegah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memperbaiki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masalah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iklim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kondusif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44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Mengungkapkan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orang yang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tepat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."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positif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negatif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diarahkan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orang yang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tepat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pengaturan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715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Nyatakan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membantu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."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Tampilan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dikelola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memberikan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dukungan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membantu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orang lain.</a:t>
                      </a:r>
                      <a:b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87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Jangan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mengelola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keuntungan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pribadi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hingga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merugikan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orang lain."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Tampilan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boleh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hanya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keuntungan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pribadi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59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Ekspresi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tertentu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selalu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pantas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."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Pekerja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mempertahankan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positif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boleh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menyalahgunakan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orang lain.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828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812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C3C92-33EC-4D52-855F-0BE6FB181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Emosional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205AF79-8705-49AD-8A3D-780EBD6382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096332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335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C2E691-2692-4CF0-BD12-551AFF1DF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Pengelolaan</a:t>
            </a:r>
            <a:r>
              <a:rPr lang="en-US" dirty="0"/>
              <a:t> stress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0B8F131-D197-4030-B37D-184B5E313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BC6006DB-00E6-4D96-92AF-8AFCC57D9D2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r="19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77251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10B1F-29B6-4747-8FCF-1D66FC3CA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Stress, Burnout, dan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3B40B-19D7-4EF6-8452-646AAA9CA2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82131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2979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846</TotalTime>
  <Words>874</Words>
  <Application>Microsoft Office PowerPoint</Application>
  <PresentationFormat>Widescreen</PresentationFormat>
  <Paragraphs>119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Tw Cen MT</vt:lpstr>
      <vt:lpstr>Tw Cen MT Condensed</vt:lpstr>
      <vt:lpstr>Wingdings 3</vt:lpstr>
      <vt:lpstr>Integral</vt:lpstr>
      <vt:lpstr>Proses Manajemen Konflik</vt:lpstr>
      <vt:lpstr>Emosi dalam lingkungan kerja</vt:lpstr>
      <vt:lpstr>Emosi di Tempat Kerja</vt:lpstr>
      <vt:lpstr>A. Emosi adalah Bagian dari Pekerjaan</vt:lpstr>
      <vt:lpstr>B. Emosi sebagai Bagian dari Hubungan Relasional</vt:lpstr>
      <vt:lpstr>C. Peraturan Emosi</vt:lpstr>
      <vt:lpstr>Kecerdasan Emosional</vt:lpstr>
      <vt:lpstr>Pengelolaan stress dalam lingkungan kerja</vt:lpstr>
      <vt:lpstr>Stress, Burnout, dan dukungan sosial Di tempat kerja</vt:lpstr>
      <vt:lpstr>Komunikasi sebagai Penyebab Burnout</vt:lpstr>
      <vt:lpstr>Konseptualisasi dalam proses manajemen konflik</vt:lpstr>
      <vt:lpstr>Konseptualisasi dalam proses manajemen konflik</vt:lpstr>
      <vt:lpstr>Mengelola konflik dalam organisasi</vt:lpstr>
      <vt:lpstr>Mengelola konflik dalam organisasi</vt:lpstr>
      <vt:lpstr>Deskripsi Conflict Styles</vt:lpstr>
      <vt:lpstr>New Directions</vt:lpstr>
      <vt:lpstr>Bargaining and Negotiation </vt:lpstr>
      <vt:lpstr>Resolusi Konflik Pihak Ketiga </vt:lpstr>
      <vt:lpstr>Faktor yang mempengaruhi proses manajemen konflik</vt:lpstr>
      <vt:lpstr>Faktor-faktor yang mempengaruhi proses manajemen konflik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 Manajemen Konflik</dc:title>
  <dc:creator>DELL</dc:creator>
  <cp:lastModifiedBy>DELL</cp:lastModifiedBy>
  <cp:revision>63</cp:revision>
  <dcterms:created xsi:type="dcterms:W3CDTF">2018-10-13T21:13:35Z</dcterms:created>
  <dcterms:modified xsi:type="dcterms:W3CDTF">2019-10-24T18:24:21Z</dcterms:modified>
</cp:coreProperties>
</file>