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9" r:id="rId4"/>
    <p:sldId id="261" r:id="rId5"/>
    <p:sldId id="288" r:id="rId6"/>
    <p:sldId id="263" r:id="rId7"/>
    <p:sldId id="264" r:id="rId8"/>
    <p:sldId id="289" r:id="rId9"/>
    <p:sldId id="287" r:id="rId10"/>
    <p:sldId id="290" r:id="rId11"/>
    <p:sldId id="292" r:id="rId12"/>
    <p:sldId id="294" r:id="rId13"/>
    <p:sldId id="295" r:id="rId14"/>
    <p:sldId id="267" r:id="rId15"/>
    <p:sldId id="296" r:id="rId16"/>
    <p:sldId id="297" r:id="rId17"/>
    <p:sldId id="299" r:id="rId18"/>
    <p:sldId id="301" r:id="rId19"/>
    <p:sldId id="302" r:id="rId20"/>
    <p:sldId id="304" r:id="rId21"/>
    <p:sldId id="306" r:id="rId22"/>
    <p:sldId id="307" r:id="rId23"/>
    <p:sldId id="308" r:id="rId24"/>
    <p:sldId id="310" r:id="rId25"/>
    <p:sldId id="312" r:id="rId26"/>
    <p:sldId id="311" r:id="rId27"/>
    <p:sldId id="316" r:id="rId28"/>
    <p:sldId id="328" r:id="rId29"/>
    <p:sldId id="329" r:id="rId30"/>
    <p:sldId id="268" r:id="rId31"/>
    <p:sldId id="317" r:id="rId32"/>
    <p:sldId id="271" r:id="rId33"/>
    <p:sldId id="318" r:id="rId34"/>
    <p:sldId id="319" r:id="rId35"/>
    <p:sldId id="320" r:id="rId36"/>
    <p:sldId id="321" r:id="rId37"/>
    <p:sldId id="330" r:id="rId38"/>
    <p:sldId id="278" r:id="rId39"/>
  </p:sldIdLst>
  <p:sldSz cx="9144000" cy="5143500" type="screen16x9"/>
  <p:notesSz cx="6858000" cy="9144000"/>
  <p:embeddedFontLst>
    <p:embeddedFont>
      <p:font typeface="Poppins" panose="020B0604020202020204" charset="0"/>
      <p:regular r:id="rId41"/>
      <p:bold r:id="rId42"/>
      <p:italic r:id="rId43"/>
      <p:boldItalic r:id="rId44"/>
    </p:embeddedFont>
    <p:embeddedFont>
      <p:font typeface="Poppins Light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7C2DC6-6F63-4EAC-9D4D-E275335C0D4B}">
  <a:tblStyle styleId="{6A7C2DC6-6F63-4EAC-9D4D-E275335C0D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EC2F4-3F73-4605-ADD2-A1CB010D32AB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732BBFB8-2500-4EE2-84C3-79599448FFDD}">
      <dgm:prSet phldrT="[Text]"/>
      <dgm:spPr/>
      <dgm:t>
        <a:bodyPr/>
        <a:lstStyle/>
        <a:p>
          <a:r>
            <a:rPr lang="en-US" dirty="0"/>
            <a:t>1. Planning (</a:t>
          </a:r>
          <a:r>
            <a:rPr lang="en-US" dirty="0" err="1"/>
            <a:t>Perencanaan</a:t>
          </a:r>
          <a:r>
            <a:rPr lang="en-US" dirty="0"/>
            <a:t>)</a:t>
          </a:r>
        </a:p>
      </dgm:t>
    </dgm:pt>
    <dgm:pt modelId="{4246CC4B-F4D1-46DA-A57F-76136221DE5A}" type="parTrans" cxnId="{FD8F411D-A6E8-45B6-ACAF-4018607A716D}">
      <dgm:prSet/>
      <dgm:spPr/>
      <dgm:t>
        <a:bodyPr/>
        <a:lstStyle/>
        <a:p>
          <a:endParaRPr lang="en-US"/>
        </a:p>
      </dgm:t>
    </dgm:pt>
    <dgm:pt modelId="{0BE99139-FCDC-4426-ABFA-6431F33B953B}" type="sibTrans" cxnId="{FD8F411D-A6E8-45B6-ACAF-4018607A716D}">
      <dgm:prSet/>
      <dgm:spPr/>
      <dgm:t>
        <a:bodyPr/>
        <a:lstStyle/>
        <a:p>
          <a:endParaRPr lang="en-US"/>
        </a:p>
      </dgm:t>
    </dgm:pt>
    <dgm:pt modelId="{FE2A2283-AF52-4B6D-B876-3537C4960C55}">
      <dgm:prSet/>
      <dgm:spPr/>
      <dgm:t>
        <a:bodyPr/>
        <a:lstStyle/>
        <a:p>
          <a:r>
            <a:rPr lang="en-US" dirty="0"/>
            <a:t>2. Organizing (</a:t>
          </a:r>
          <a:r>
            <a:rPr lang="en-US" dirty="0" err="1"/>
            <a:t>Pengorganisasian</a:t>
          </a:r>
          <a:r>
            <a:rPr lang="en-US" dirty="0"/>
            <a:t>)</a:t>
          </a:r>
        </a:p>
      </dgm:t>
    </dgm:pt>
    <dgm:pt modelId="{836FC9FD-6845-46CE-8015-137A311CEC17}" type="parTrans" cxnId="{1467EB88-32F8-4188-B4D7-081A8D857C57}">
      <dgm:prSet/>
      <dgm:spPr/>
      <dgm:t>
        <a:bodyPr/>
        <a:lstStyle/>
        <a:p>
          <a:endParaRPr lang="en-US"/>
        </a:p>
      </dgm:t>
    </dgm:pt>
    <dgm:pt modelId="{A4489F3A-6121-4A95-925B-8F86C5E6ABA6}" type="sibTrans" cxnId="{1467EB88-32F8-4188-B4D7-081A8D857C57}">
      <dgm:prSet/>
      <dgm:spPr/>
      <dgm:t>
        <a:bodyPr/>
        <a:lstStyle/>
        <a:p>
          <a:endParaRPr lang="en-US"/>
        </a:p>
      </dgm:t>
    </dgm:pt>
    <dgm:pt modelId="{D09D7BAD-6947-4C56-B924-4EDA59FD1F7A}">
      <dgm:prSet/>
      <dgm:spPr/>
      <dgm:t>
        <a:bodyPr/>
        <a:lstStyle/>
        <a:p>
          <a:r>
            <a:rPr lang="en-US" dirty="0"/>
            <a:t>3. Command (</a:t>
          </a:r>
          <a:r>
            <a:rPr lang="en-US" dirty="0" err="1"/>
            <a:t>Komando</a:t>
          </a:r>
          <a:r>
            <a:rPr lang="en-US" dirty="0"/>
            <a:t>)</a:t>
          </a:r>
        </a:p>
      </dgm:t>
    </dgm:pt>
    <dgm:pt modelId="{C6EA94B5-11F9-4A25-87DE-2D267C3553CF}" type="parTrans" cxnId="{69B5A1B0-B219-42A6-83C5-E33FF20890E8}">
      <dgm:prSet/>
      <dgm:spPr/>
      <dgm:t>
        <a:bodyPr/>
        <a:lstStyle/>
        <a:p>
          <a:endParaRPr lang="en-US"/>
        </a:p>
      </dgm:t>
    </dgm:pt>
    <dgm:pt modelId="{6697FF69-2641-4E17-A822-7824EE1BB209}" type="sibTrans" cxnId="{69B5A1B0-B219-42A6-83C5-E33FF20890E8}">
      <dgm:prSet/>
      <dgm:spPr/>
      <dgm:t>
        <a:bodyPr/>
        <a:lstStyle/>
        <a:p>
          <a:endParaRPr lang="en-US"/>
        </a:p>
      </dgm:t>
    </dgm:pt>
    <dgm:pt modelId="{082926AF-183A-4B90-B14D-5571527FF7F9}">
      <dgm:prSet/>
      <dgm:spPr/>
      <dgm:t>
        <a:bodyPr/>
        <a:lstStyle/>
        <a:p>
          <a:r>
            <a:rPr lang="en-US" dirty="0"/>
            <a:t>4. Coordination (</a:t>
          </a:r>
          <a:r>
            <a:rPr lang="en-US" dirty="0" err="1"/>
            <a:t>Koordinasi</a:t>
          </a:r>
          <a:r>
            <a:rPr lang="en-US" dirty="0"/>
            <a:t>)</a:t>
          </a:r>
        </a:p>
      </dgm:t>
    </dgm:pt>
    <dgm:pt modelId="{1A25CFCA-00F4-4D8F-B517-1BAD23366FDA}" type="parTrans" cxnId="{1C6608AD-4D1C-47AE-8B08-1328521C2C87}">
      <dgm:prSet/>
      <dgm:spPr/>
      <dgm:t>
        <a:bodyPr/>
        <a:lstStyle/>
        <a:p>
          <a:endParaRPr lang="en-US"/>
        </a:p>
      </dgm:t>
    </dgm:pt>
    <dgm:pt modelId="{7241B533-C111-4ABD-AFFE-B02AD85D8170}" type="sibTrans" cxnId="{1C6608AD-4D1C-47AE-8B08-1328521C2C87}">
      <dgm:prSet/>
      <dgm:spPr/>
      <dgm:t>
        <a:bodyPr/>
        <a:lstStyle/>
        <a:p>
          <a:endParaRPr lang="en-US"/>
        </a:p>
      </dgm:t>
    </dgm:pt>
    <dgm:pt modelId="{915155CC-CD85-4CC0-8677-4504E46EE6F4}">
      <dgm:prSet/>
      <dgm:spPr/>
      <dgm:t>
        <a:bodyPr/>
        <a:lstStyle/>
        <a:p>
          <a:r>
            <a:rPr lang="en-US" dirty="0"/>
            <a:t>5. Control (</a:t>
          </a:r>
          <a:r>
            <a:rPr lang="en-US" dirty="0" err="1"/>
            <a:t>Kontrol</a:t>
          </a:r>
          <a:r>
            <a:rPr lang="en-US" dirty="0"/>
            <a:t>)</a:t>
          </a:r>
        </a:p>
      </dgm:t>
    </dgm:pt>
    <dgm:pt modelId="{6087D8EE-B0E1-4111-B5A8-A954698846C4}" type="parTrans" cxnId="{DEF85BE0-DD31-4631-9350-230447A3A417}">
      <dgm:prSet/>
      <dgm:spPr/>
      <dgm:t>
        <a:bodyPr/>
        <a:lstStyle/>
        <a:p>
          <a:endParaRPr lang="en-US"/>
        </a:p>
      </dgm:t>
    </dgm:pt>
    <dgm:pt modelId="{500F022C-70D7-4744-A878-1AC0F7C8ACA0}" type="sibTrans" cxnId="{DEF85BE0-DD31-4631-9350-230447A3A417}">
      <dgm:prSet/>
      <dgm:spPr/>
      <dgm:t>
        <a:bodyPr/>
        <a:lstStyle/>
        <a:p>
          <a:endParaRPr lang="en-US"/>
        </a:p>
      </dgm:t>
    </dgm:pt>
    <dgm:pt modelId="{D1A0F839-C8CD-49C6-AC86-1FB75222C756}" type="pres">
      <dgm:prSet presAssocID="{1DEEC2F4-3F73-4605-ADD2-A1CB010D32AB}" presName="diagram" presStyleCnt="0">
        <dgm:presLayoutVars>
          <dgm:dir/>
          <dgm:resizeHandles val="exact"/>
        </dgm:presLayoutVars>
      </dgm:prSet>
      <dgm:spPr/>
    </dgm:pt>
    <dgm:pt modelId="{C4DB0863-CED9-4379-8DDE-7C5E41432748}" type="pres">
      <dgm:prSet presAssocID="{732BBFB8-2500-4EE2-84C3-79599448FFDD}" presName="node" presStyleLbl="node1" presStyleIdx="0" presStyleCnt="5">
        <dgm:presLayoutVars>
          <dgm:bulletEnabled val="1"/>
        </dgm:presLayoutVars>
      </dgm:prSet>
      <dgm:spPr/>
    </dgm:pt>
    <dgm:pt modelId="{E6891A1F-221A-47D3-B06B-2B52BFD74A93}" type="pres">
      <dgm:prSet presAssocID="{0BE99139-FCDC-4426-ABFA-6431F33B953B}" presName="sibTrans" presStyleCnt="0"/>
      <dgm:spPr/>
    </dgm:pt>
    <dgm:pt modelId="{3BD60288-968E-43E0-AD41-6E6D23750EED}" type="pres">
      <dgm:prSet presAssocID="{FE2A2283-AF52-4B6D-B876-3537C4960C55}" presName="node" presStyleLbl="node1" presStyleIdx="1" presStyleCnt="5">
        <dgm:presLayoutVars>
          <dgm:bulletEnabled val="1"/>
        </dgm:presLayoutVars>
      </dgm:prSet>
      <dgm:spPr/>
    </dgm:pt>
    <dgm:pt modelId="{569154A4-77D3-46D4-A39A-8EF4D873D237}" type="pres">
      <dgm:prSet presAssocID="{A4489F3A-6121-4A95-925B-8F86C5E6ABA6}" presName="sibTrans" presStyleCnt="0"/>
      <dgm:spPr/>
    </dgm:pt>
    <dgm:pt modelId="{6603E810-DB78-4C27-A240-011227F07E65}" type="pres">
      <dgm:prSet presAssocID="{D09D7BAD-6947-4C56-B924-4EDA59FD1F7A}" presName="node" presStyleLbl="node1" presStyleIdx="2" presStyleCnt="5">
        <dgm:presLayoutVars>
          <dgm:bulletEnabled val="1"/>
        </dgm:presLayoutVars>
      </dgm:prSet>
      <dgm:spPr/>
    </dgm:pt>
    <dgm:pt modelId="{D10865C8-8559-43D5-81AC-A40A92CB2ECE}" type="pres">
      <dgm:prSet presAssocID="{6697FF69-2641-4E17-A822-7824EE1BB209}" presName="sibTrans" presStyleCnt="0"/>
      <dgm:spPr/>
    </dgm:pt>
    <dgm:pt modelId="{1B246138-6760-4222-A30D-FFB30F699005}" type="pres">
      <dgm:prSet presAssocID="{082926AF-183A-4B90-B14D-5571527FF7F9}" presName="node" presStyleLbl="node1" presStyleIdx="3" presStyleCnt="5">
        <dgm:presLayoutVars>
          <dgm:bulletEnabled val="1"/>
        </dgm:presLayoutVars>
      </dgm:prSet>
      <dgm:spPr/>
    </dgm:pt>
    <dgm:pt modelId="{A282078F-7CBE-413A-9D41-04828B189064}" type="pres">
      <dgm:prSet presAssocID="{7241B533-C111-4ABD-AFFE-B02AD85D8170}" presName="sibTrans" presStyleCnt="0"/>
      <dgm:spPr/>
    </dgm:pt>
    <dgm:pt modelId="{F62D0037-FA15-4326-9F31-AFDE0F9A3E71}" type="pres">
      <dgm:prSet presAssocID="{915155CC-CD85-4CC0-8677-4504E46EE6F4}" presName="node" presStyleLbl="node1" presStyleIdx="4" presStyleCnt="5">
        <dgm:presLayoutVars>
          <dgm:bulletEnabled val="1"/>
        </dgm:presLayoutVars>
      </dgm:prSet>
      <dgm:spPr/>
    </dgm:pt>
  </dgm:ptLst>
  <dgm:cxnLst>
    <dgm:cxn modelId="{31F6EF11-92BD-4322-BF54-8507147F5A4A}" type="presOf" srcId="{082926AF-183A-4B90-B14D-5571527FF7F9}" destId="{1B246138-6760-4222-A30D-FFB30F699005}" srcOrd="0" destOrd="0" presId="urn:microsoft.com/office/officeart/2005/8/layout/default"/>
    <dgm:cxn modelId="{FD8F411D-A6E8-45B6-ACAF-4018607A716D}" srcId="{1DEEC2F4-3F73-4605-ADD2-A1CB010D32AB}" destId="{732BBFB8-2500-4EE2-84C3-79599448FFDD}" srcOrd="0" destOrd="0" parTransId="{4246CC4B-F4D1-46DA-A57F-76136221DE5A}" sibTransId="{0BE99139-FCDC-4426-ABFA-6431F33B953B}"/>
    <dgm:cxn modelId="{51BA9833-1D52-41F3-9D3C-A87AF316F8FC}" type="presOf" srcId="{D09D7BAD-6947-4C56-B924-4EDA59FD1F7A}" destId="{6603E810-DB78-4C27-A240-011227F07E65}" srcOrd="0" destOrd="0" presId="urn:microsoft.com/office/officeart/2005/8/layout/default"/>
    <dgm:cxn modelId="{5877DD41-1BB7-451F-AEA0-0FAAE4946374}" type="presOf" srcId="{732BBFB8-2500-4EE2-84C3-79599448FFDD}" destId="{C4DB0863-CED9-4379-8DDE-7C5E41432748}" srcOrd="0" destOrd="0" presId="urn:microsoft.com/office/officeart/2005/8/layout/default"/>
    <dgm:cxn modelId="{1467EB88-32F8-4188-B4D7-081A8D857C57}" srcId="{1DEEC2F4-3F73-4605-ADD2-A1CB010D32AB}" destId="{FE2A2283-AF52-4B6D-B876-3537C4960C55}" srcOrd="1" destOrd="0" parTransId="{836FC9FD-6845-46CE-8015-137A311CEC17}" sibTransId="{A4489F3A-6121-4A95-925B-8F86C5E6ABA6}"/>
    <dgm:cxn modelId="{26AE0DA7-F1F4-42BD-805B-7D4BAE6463AF}" type="presOf" srcId="{915155CC-CD85-4CC0-8677-4504E46EE6F4}" destId="{F62D0037-FA15-4326-9F31-AFDE0F9A3E71}" srcOrd="0" destOrd="0" presId="urn:microsoft.com/office/officeart/2005/8/layout/default"/>
    <dgm:cxn modelId="{1C6608AD-4D1C-47AE-8B08-1328521C2C87}" srcId="{1DEEC2F4-3F73-4605-ADD2-A1CB010D32AB}" destId="{082926AF-183A-4B90-B14D-5571527FF7F9}" srcOrd="3" destOrd="0" parTransId="{1A25CFCA-00F4-4D8F-B517-1BAD23366FDA}" sibTransId="{7241B533-C111-4ABD-AFFE-B02AD85D8170}"/>
    <dgm:cxn modelId="{69B5A1B0-B219-42A6-83C5-E33FF20890E8}" srcId="{1DEEC2F4-3F73-4605-ADD2-A1CB010D32AB}" destId="{D09D7BAD-6947-4C56-B924-4EDA59FD1F7A}" srcOrd="2" destOrd="0" parTransId="{C6EA94B5-11F9-4A25-87DE-2D267C3553CF}" sibTransId="{6697FF69-2641-4E17-A822-7824EE1BB209}"/>
    <dgm:cxn modelId="{534B75B4-9CF4-4B9F-BB99-C81E736D87F7}" type="presOf" srcId="{FE2A2283-AF52-4B6D-B876-3537C4960C55}" destId="{3BD60288-968E-43E0-AD41-6E6D23750EED}" srcOrd="0" destOrd="0" presId="urn:microsoft.com/office/officeart/2005/8/layout/default"/>
    <dgm:cxn modelId="{DEF85BE0-DD31-4631-9350-230447A3A417}" srcId="{1DEEC2F4-3F73-4605-ADD2-A1CB010D32AB}" destId="{915155CC-CD85-4CC0-8677-4504E46EE6F4}" srcOrd="4" destOrd="0" parTransId="{6087D8EE-B0E1-4111-B5A8-A954698846C4}" sibTransId="{500F022C-70D7-4744-A878-1AC0F7C8ACA0}"/>
    <dgm:cxn modelId="{9A0FFFEE-4DCE-454B-98D7-E20EBC446BB1}" type="presOf" srcId="{1DEEC2F4-3F73-4605-ADD2-A1CB010D32AB}" destId="{D1A0F839-C8CD-49C6-AC86-1FB75222C756}" srcOrd="0" destOrd="0" presId="urn:microsoft.com/office/officeart/2005/8/layout/default"/>
    <dgm:cxn modelId="{C86BBFF0-6524-4FA6-A9C1-9B0BDFA2383E}" type="presParOf" srcId="{D1A0F839-C8CD-49C6-AC86-1FB75222C756}" destId="{C4DB0863-CED9-4379-8DDE-7C5E41432748}" srcOrd="0" destOrd="0" presId="urn:microsoft.com/office/officeart/2005/8/layout/default"/>
    <dgm:cxn modelId="{82673A89-F4C0-4112-AA90-C6414262C9A0}" type="presParOf" srcId="{D1A0F839-C8CD-49C6-AC86-1FB75222C756}" destId="{E6891A1F-221A-47D3-B06B-2B52BFD74A93}" srcOrd="1" destOrd="0" presId="urn:microsoft.com/office/officeart/2005/8/layout/default"/>
    <dgm:cxn modelId="{C752ACA1-ED92-429C-BE41-05EAAA390B58}" type="presParOf" srcId="{D1A0F839-C8CD-49C6-AC86-1FB75222C756}" destId="{3BD60288-968E-43E0-AD41-6E6D23750EED}" srcOrd="2" destOrd="0" presId="urn:microsoft.com/office/officeart/2005/8/layout/default"/>
    <dgm:cxn modelId="{B614EE40-DF11-4E6F-A4A5-9D40663BE597}" type="presParOf" srcId="{D1A0F839-C8CD-49C6-AC86-1FB75222C756}" destId="{569154A4-77D3-46D4-A39A-8EF4D873D237}" srcOrd="3" destOrd="0" presId="urn:microsoft.com/office/officeart/2005/8/layout/default"/>
    <dgm:cxn modelId="{165903B7-F02E-4802-B513-A4F37F490458}" type="presParOf" srcId="{D1A0F839-C8CD-49C6-AC86-1FB75222C756}" destId="{6603E810-DB78-4C27-A240-011227F07E65}" srcOrd="4" destOrd="0" presId="urn:microsoft.com/office/officeart/2005/8/layout/default"/>
    <dgm:cxn modelId="{F2CABF17-ABD6-4964-AFCA-FC645BA52180}" type="presParOf" srcId="{D1A0F839-C8CD-49C6-AC86-1FB75222C756}" destId="{D10865C8-8559-43D5-81AC-A40A92CB2ECE}" srcOrd="5" destOrd="0" presId="urn:microsoft.com/office/officeart/2005/8/layout/default"/>
    <dgm:cxn modelId="{284C9E4E-0179-4722-891E-A6A230E695DE}" type="presParOf" srcId="{D1A0F839-C8CD-49C6-AC86-1FB75222C756}" destId="{1B246138-6760-4222-A30D-FFB30F699005}" srcOrd="6" destOrd="0" presId="urn:microsoft.com/office/officeart/2005/8/layout/default"/>
    <dgm:cxn modelId="{75AF9FDA-1E19-4BEE-BEF9-06F992A018AC}" type="presParOf" srcId="{D1A0F839-C8CD-49C6-AC86-1FB75222C756}" destId="{A282078F-7CBE-413A-9D41-04828B189064}" srcOrd="7" destOrd="0" presId="urn:microsoft.com/office/officeart/2005/8/layout/default"/>
    <dgm:cxn modelId="{514A1819-8282-4234-9C6F-C378FCC8B449}" type="presParOf" srcId="{D1A0F839-C8CD-49C6-AC86-1FB75222C756}" destId="{F62D0037-FA15-4326-9F31-AFDE0F9A3E7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46CBD0-E3A6-4D5B-B3CE-9781CFC5C3E3}" type="doc">
      <dgm:prSet loTypeId="urn:microsoft.com/office/officeart/2008/layout/Lin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66DF51E-8971-42E6-B86D-9A8BA2FCB64C}">
      <dgm:prSet custT="1"/>
      <dgm:spPr/>
      <dgm:t>
        <a:bodyPr/>
        <a:lstStyle/>
        <a:p>
          <a:r>
            <a:rPr lang="en-US" sz="1200" dirty="0"/>
            <a:t>Banyak </a:t>
          </a:r>
          <a:r>
            <a:rPr lang="en-US" sz="1200" dirty="0" err="1"/>
            <a:t>gagasan</a:t>
          </a:r>
          <a:r>
            <a:rPr lang="en-US" sz="1200" dirty="0"/>
            <a:t> </a:t>
          </a:r>
          <a:r>
            <a:rPr lang="en-US" sz="1200" dirty="0" err="1"/>
            <a:t>mengenai</a:t>
          </a:r>
          <a:r>
            <a:rPr lang="en-US" sz="1200" dirty="0"/>
            <a:t> </a:t>
          </a:r>
          <a:r>
            <a:rPr lang="en-US" sz="1200" dirty="0" err="1"/>
            <a:t>pendekatan</a:t>
          </a:r>
          <a:r>
            <a:rPr lang="en-US" sz="1200" dirty="0"/>
            <a:t> “</a:t>
          </a:r>
          <a:r>
            <a:rPr lang="en-US" sz="1200" dirty="0" err="1"/>
            <a:t>hubungan</a:t>
          </a:r>
          <a:r>
            <a:rPr lang="en-US" sz="1200" dirty="0"/>
            <a:t> </a:t>
          </a:r>
          <a:r>
            <a:rPr lang="en-US" sz="1200" dirty="0" err="1"/>
            <a:t>manusiawi</a:t>
          </a:r>
          <a:r>
            <a:rPr lang="en-US" sz="1200" dirty="0"/>
            <a:t>” </a:t>
          </a:r>
          <a:r>
            <a:rPr lang="en-US" sz="1200" dirty="0" err="1"/>
            <a:t>secara</a:t>
          </a:r>
          <a:r>
            <a:rPr lang="en-US" sz="1200" dirty="0"/>
            <a:t> </a:t>
          </a:r>
          <a:r>
            <a:rPr lang="en-US" sz="1200" dirty="0" err="1"/>
            <a:t>sederhana</a:t>
          </a:r>
          <a:r>
            <a:rPr lang="en-US" sz="1200" dirty="0"/>
            <a:t>  </a:t>
          </a:r>
          <a:r>
            <a:rPr lang="en-US" sz="1200" b="1" u="sng" dirty="0" err="1"/>
            <a:t>tidak</a:t>
          </a:r>
          <a:r>
            <a:rPr lang="en-US" sz="1200" b="1" u="sng" dirty="0"/>
            <a:t> </a:t>
          </a:r>
          <a:r>
            <a:rPr lang="en-US" sz="1200" b="1" u="sng" dirty="0" err="1"/>
            <a:t>dapat</a:t>
          </a:r>
          <a:r>
            <a:rPr lang="en-US" sz="1200" b="1" u="sng" dirty="0"/>
            <a:t> </a:t>
          </a:r>
          <a:r>
            <a:rPr lang="en-US" sz="1200" b="1" u="sng" dirty="0" err="1"/>
            <a:t>dibuktikan</a:t>
          </a:r>
          <a:r>
            <a:rPr lang="en-US" sz="1200" b="1" u="sng" dirty="0"/>
            <a:t> </a:t>
          </a:r>
          <a:r>
            <a:rPr lang="en-US" sz="1200" b="1" u="sng" dirty="0" err="1"/>
            <a:t>dalam</a:t>
          </a:r>
          <a:r>
            <a:rPr lang="en-US" sz="1200" b="1" u="sng" dirty="0"/>
            <a:t> test empiric</a:t>
          </a:r>
          <a:r>
            <a:rPr lang="en-US" sz="1200" dirty="0"/>
            <a:t>.</a:t>
          </a:r>
        </a:p>
      </dgm:t>
    </dgm:pt>
    <dgm:pt modelId="{CEEDADAA-EF23-431F-90C0-23351BCC6868}" type="parTrans" cxnId="{1568F8AD-A7DA-4501-BBD2-484B2A62E77B}">
      <dgm:prSet/>
      <dgm:spPr/>
      <dgm:t>
        <a:bodyPr/>
        <a:lstStyle/>
        <a:p>
          <a:endParaRPr lang="en-US" sz="2000"/>
        </a:p>
      </dgm:t>
    </dgm:pt>
    <dgm:pt modelId="{6895F98F-14BB-440D-86E2-3410967E6A55}" type="sibTrans" cxnId="{1568F8AD-A7DA-4501-BBD2-484B2A62E77B}">
      <dgm:prSet/>
      <dgm:spPr/>
      <dgm:t>
        <a:bodyPr/>
        <a:lstStyle/>
        <a:p>
          <a:endParaRPr lang="en-US" sz="2000"/>
        </a:p>
      </dgm:t>
    </dgm:pt>
    <dgm:pt modelId="{C431D9FD-E43E-435D-B151-35ACDB83CAAF}">
      <dgm:prSet custT="1"/>
      <dgm:spPr/>
      <dgm:t>
        <a:bodyPr/>
        <a:lstStyle/>
        <a:p>
          <a:r>
            <a:rPr lang="en-US" sz="1200" b="1" u="sng" dirty="0" err="1"/>
            <a:t>Munculnya</a:t>
          </a:r>
          <a:r>
            <a:rPr lang="en-US" sz="1200" b="1" u="sng" dirty="0"/>
            <a:t> </a:t>
          </a:r>
          <a:r>
            <a:rPr lang="en-US" sz="1200" b="1" u="sng" dirty="0" err="1"/>
            <a:t>partisipasi</a:t>
          </a:r>
          <a:r>
            <a:rPr lang="en-US" sz="1200" b="1" u="sng" dirty="0"/>
            <a:t> </a:t>
          </a:r>
          <a:r>
            <a:rPr lang="en-US" sz="1200" b="1" u="sng" dirty="0" err="1"/>
            <a:t>semu</a:t>
          </a:r>
          <a:r>
            <a:rPr lang="en-US" sz="1200" b="1" u="sng" dirty="0"/>
            <a:t> </a:t>
          </a:r>
          <a:r>
            <a:rPr lang="en-US" sz="1200" dirty="0" err="1"/>
            <a:t>ketika</a:t>
          </a:r>
          <a:r>
            <a:rPr lang="en-US" sz="1200" dirty="0"/>
            <a:t> </a:t>
          </a:r>
          <a:r>
            <a:rPr lang="en-US" sz="1200" dirty="0" err="1"/>
            <a:t>manajer</a:t>
          </a:r>
          <a:r>
            <a:rPr lang="en-US" sz="1200" dirty="0"/>
            <a:t> </a:t>
          </a:r>
          <a:r>
            <a:rPr lang="en-US" sz="1200" dirty="0" err="1"/>
            <a:t>meminta</a:t>
          </a:r>
          <a:r>
            <a:rPr lang="en-US" sz="1200" dirty="0"/>
            <a:t> </a:t>
          </a:r>
          <a:r>
            <a:rPr lang="en-US" sz="1200" dirty="0" err="1"/>
            <a:t>pendapat</a:t>
          </a:r>
          <a:r>
            <a:rPr lang="en-US" sz="1200" dirty="0"/>
            <a:t> </a:t>
          </a:r>
          <a:r>
            <a:rPr lang="en-US" sz="1200" dirty="0" err="1"/>
            <a:t>karyawan</a:t>
          </a:r>
          <a:r>
            <a:rPr lang="en-US" sz="1200" dirty="0"/>
            <a:t>, </a:t>
          </a:r>
          <a:r>
            <a:rPr lang="en-US" sz="1200" dirty="0" err="1"/>
            <a:t>hanya</a:t>
          </a:r>
          <a:r>
            <a:rPr lang="en-US" sz="1200" dirty="0"/>
            <a:t> </a:t>
          </a:r>
          <a:r>
            <a:rPr lang="en-US" sz="1200" dirty="0" err="1"/>
            <a:t>untuk</a:t>
          </a:r>
          <a:r>
            <a:rPr lang="en-US" sz="1200" dirty="0"/>
            <a:t> </a:t>
          </a:r>
          <a:r>
            <a:rPr lang="en-US" sz="1200" dirty="0" err="1"/>
            <a:t>memperlihatkan</a:t>
          </a:r>
          <a:r>
            <a:rPr lang="en-US" sz="1200" dirty="0"/>
            <a:t> </a:t>
          </a:r>
          <a:r>
            <a:rPr lang="en-US" sz="1200" dirty="0" err="1"/>
            <a:t>seolah-olah</a:t>
          </a:r>
          <a:r>
            <a:rPr lang="en-US" sz="1200" dirty="0"/>
            <a:t> </a:t>
          </a:r>
          <a:r>
            <a:rPr lang="en-US" sz="1200" dirty="0" err="1"/>
            <a:t>menganut</a:t>
          </a:r>
          <a:r>
            <a:rPr lang="en-US" sz="1200" dirty="0"/>
            <a:t> </a:t>
          </a:r>
          <a:r>
            <a:rPr lang="en-US" sz="1200" dirty="0" err="1"/>
            <a:t>teori</a:t>
          </a:r>
          <a:r>
            <a:rPr lang="en-US" sz="1200" dirty="0"/>
            <a:t> Y.</a:t>
          </a:r>
          <a:r>
            <a:rPr lang="sv-SE" sz="1200" dirty="0"/>
            <a:t> Akan timbul manipulasi ide hubungan manusia dan berujung kegagalan memenuhi kebutuhan pekerja.</a:t>
          </a:r>
        </a:p>
      </dgm:t>
    </dgm:pt>
    <dgm:pt modelId="{6EAE95AC-6D4E-4DE2-8A45-FDC36516A7F0}" type="parTrans" cxnId="{880412E3-72A6-44E7-88BE-AAC63EDAD4FE}">
      <dgm:prSet/>
      <dgm:spPr/>
      <dgm:t>
        <a:bodyPr/>
        <a:lstStyle/>
        <a:p>
          <a:endParaRPr lang="en-US" sz="2000"/>
        </a:p>
      </dgm:t>
    </dgm:pt>
    <dgm:pt modelId="{EDEC6CF8-BA84-4820-9AB3-9D2ED915928D}" type="sibTrans" cxnId="{880412E3-72A6-44E7-88BE-AAC63EDAD4FE}">
      <dgm:prSet/>
      <dgm:spPr/>
      <dgm:t>
        <a:bodyPr/>
        <a:lstStyle/>
        <a:p>
          <a:endParaRPr lang="en-US" sz="2000"/>
        </a:p>
      </dgm:t>
    </dgm:pt>
    <dgm:pt modelId="{7EFFE5CA-7F17-461E-B262-C5CA6914E8AA}">
      <dgm:prSet custT="1"/>
      <dgm:spPr/>
      <dgm:t>
        <a:bodyPr/>
        <a:lstStyle/>
        <a:p>
          <a:r>
            <a:rPr lang="en-US" sz="1200" dirty="0" err="1"/>
            <a:t>Seharusnya</a:t>
          </a:r>
          <a:r>
            <a:rPr lang="en-US" sz="1200" dirty="0"/>
            <a:t> </a:t>
          </a:r>
          <a:r>
            <a:rPr lang="en-US" sz="1200" dirty="0" err="1"/>
            <a:t>manajer</a:t>
          </a:r>
          <a:r>
            <a:rPr lang="en-US" sz="1200" dirty="0"/>
            <a:t> </a:t>
          </a:r>
          <a:r>
            <a:rPr lang="en-US" sz="1200" dirty="0" err="1"/>
            <a:t>melihat</a:t>
          </a:r>
          <a:r>
            <a:rPr lang="en-US" sz="1200" dirty="0"/>
            <a:t> </a:t>
          </a:r>
          <a:r>
            <a:rPr lang="en-US" sz="1200" b="1" u="sng" dirty="0" err="1"/>
            <a:t>karyawan</a:t>
          </a:r>
          <a:r>
            <a:rPr lang="en-US" sz="1200" b="1" u="sng" dirty="0"/>
            <a:t> </a:t>
          </a:r>
          <a:r>
            <a:rPr lang="en-US" sz="1200" b="1" u="sng" dirty="0" err="1"/>
            <a:t>sebagai</a:t>
          </a:r>
          <a:r>
            <a:rPr lang="en-US" sz="1200" b="1" u="sng" dirty="0"/>
            <a:t> </a:t>
          </a:r>
          <a:r>
            <a:rPr lang="en-US" sz="1200" b="1" u="sng" dirty="0" err="1"/>
            <a:t>sumber</a:t>
          </a:r>
          <a:r>
            <a:rPr lang="en-US" sz="1200" b="1" u="sng" dirty="0"/>
            <a:t> </a:t>
          </a:r>
          <a:r>
            <a:rPr lang="en-US" sz="1200" b="1" u="sng" dirty="0" err="1"/>
            <a:t>daya</a:t>
          </a:r>
          <a:r>
            <a:rPr lang="en-US" sz="1200" b="1" u="sng" dirty="0"/>
            <a:t> </a:t>
          </a:r>
          <a:r>
            <a:rPr lang="en-US" sz="1200" b="1" u="sng" dirty="0" err="1"/>
            <a:t>manusia</a:t>
          </a:r>
          <a:r>
            <a:rPr lang="en-US" sz="1200" b="1" u="sng" dirty="0"/>
            <a:t> yang </a:t>
          </a:r>
          <a:r>
            <a:rPr lang="en-US" sz="1200" b="1" u="sng" dirty="0" err="1"/>
            <a:t>dapat</a:t>
          </a:r>
          <a:r>
            <a:rPr lang="en-US" sz="1200" b="1" u="sng" dirty="0"/>
            <a:t> </a:t>
          </a:r>
          <a:r>
            <a:rPr lang="en-US" sz="1200" b="1" u="sng" dirty="0" err="1"/>
            <a:t>diakses</a:t>
          </a:r>
          <a:r>
            <a:rPr lang="en-US" sz="1200" b="1" u="sng" dirty="0"/>
            <a:t> </a:t>
          </a:r>
          <a:r>
            <a:rPr lang="en-US" sz="1200" b="1" u="sng" dirty="0" err="1"/>
            <a:t>untuk</a:t>
          </a:r>
          <a:r>
            <a:rPr lang="en-US" sz="1200" b="1" u="sng" dirty="0"/>
            <a:t> </a:t>
          </a:r>
          <a:r>
            <a:rPr lang="en-US" sz="1200" b="1" u="sng" dirty="0" err="1"/>
            <a:t>meningkatkan</a:t>
          </a:r>
          <a:r>
            <a:rPr lang="en-US" sz="1200" b="1" u="sng" dirty="0"/>
            <a:t> </a:t>
          </a:r>
          <a:r>
            <a:rPr lang="en-US" sz="1200" b="1" u="sng" dirty="0" err="1"/>
            <a:t>fungsi</a:t>
          </a:r>
          <a:r>
            <a:rPr lang="en-US" sz="1200" b="1" u="sng" dirty="0"/>
            <a:t> </a:t>
          </a:r>
          <a:r>
            <a:rPr lang="en-US" sz="1200" b="1" u="sng" dirty="0" err="1"/>
            <a:t>organisasi</a:t>
          </a:r>
          <a:r>
            <a:rPr lang="en-US" sz="1200" b="1" u="sng" dirty="0"/>
            <a:t> dan </a:t>
          </a:r>
          <a:r>
            <a:rPr lang="en-US" sz="1200" b="1" u="sng" dirty="0" err="1"/>
            <a:t>memenuhi</a:t>
          </a:r>
          <a:r>
            <a:rPr lang="en-US" sz="1200" b="1" u="sng" dirty="0"/>
            <a:t> </a:t>
          </a:r>
          <a:r>
            <a:rPr lang="en-US" sz="1200" b="1" u="sng" dirty="0" err="1"/>
            <a:t>kebutuhan</a:t>
          </a:r>
          <a:r>
            <a:rPr lang="en-US" sz="1200" b="1" u="sng" dirty="0"/>
            <a:t> </a:t>
          </a:r>
          <a:r>
            <a:rPr lang="en-US" sz="1200" b="1" u="sng" dirty="0" err="1"/>
            <a:t>individu</a:t>
          </a:r>
          <a:r>
            <a:rPr lang="en-US" sz="1200" b="1" u="sng" dirty="0"/>
            <a:t>.</a:t>
          </a:r>
        </a:p>
      </dgm:t>
    </dgm:pt>
    <dgm:pt modelId="{8C61DB40-33EC-48FD-B8BE-66372FD5F5AF}" type="parTrans" cxnId="{DD152389-977C-41B3-A6F7-11E9E4F23C76}">
      <dgm:prSet/>
      <dgm:spPr/>
      <dgm:t>
        <a:bodyPr/>
        <a:lstStyle/>
        <a:p>
          <a:endParaRPr lang="en-US" sz="2000"/>
        </a:p>
      </dgm:t>
    </dgm:pt>
    <dgm:pt modelId="{EF91018A-6AF3-4590-866B-6E20A1319B95}" type="sibTrans" cxnId="{DD152389-977C-41B3-A6F7-11E9E4F23C76}">
      <dgm:prSet/>
      <dgm:spPr/>
      <dgm:t>
        <a:bodyPr/>
        <a:lstStyle/>
        <a:p>
          <a:endParaRPr lang="en-US" sz="2000"/>
        </a:p>
      </dgm:t>
    </dgm:pt>
    <dgm:pt modelId="{D6D170D1-87B0-416E-BBE4-65D86A0F9114}">
      <dgm:prSet custT="1"/>
      <dgm:spPr/>
      <dgm:t>
        <a:bodyPr/>
        <a:lstStyle/>
        <a:p>
          <a:r>
            <a:rPr lang="en-US" sz="1200" dirty="0" err="1"/>
            <a:t>Seorang</a:t>
          </a:r>
          <a:r>
            <a:rPr lang="en-US" sz="1200" dirty="0"/>
            <a:t> </a:t>
          </a:r>
          <a:r>
            <a:rPr lang="en-US" sz="1200" b="1" u="sng" dirty="0" err="1"/>
            <a:t>manajer</a:t>
          </a:r>
          <a:r>
            <a:rPr lang="en-US" sz="1200" b="1" u="sng" dirty="0"/>
            <a:t> </a:t>
          </a:r>
          <a:r>
            <a:rPr lang="en-US" sz="1200" b="1" u="sng" dirty="0" err="1"/>
            <a:t>sumber</a:t>
          </a:r>
          <a:r>
            <a:rPr lang="en-US" sz="1200" b="1" u="sng" dirty="0"/>
            <a:t> </a:t>
          </a:r>
          <a:r>
            <a:rPr lang="en-US" sz="1200" b="1" u="sng" dirty="0" err="1"/>
            <a:t>daya</a:t>
          </a:r>
          <a:r>
            <a:rPr lang="en-US" sz="1200" b="1" u="sng" dirty="0"/>
            <a:t> </a:t>
          </a:r>
          <a:r>
            <a:rPr lang="en-US" sz="1200" b="1" u="sng" dirty="0" err="1"/>
            <a:t>manusia</a:t>
          </a:r>
          <a:r>
            <a:rPr lang="en-US" sz="1200" b="1" u="sng" dirty="0"/>
            <a:t> </a:t>
          </a:r>
          <a:r>
            <a:rPr lang="en-US" sz="1200" b="1" u="sng" dirty="0" err="1"/>
            <a:t>ingin</a:t>
          </a:r>
          <a:r>
            <a:rPr lang="en-US" sz="1200" b="1" u="sng" dirty="0"/>
            <a:t> </a:t>
          </a:r>
          <a:r>
            <a:rPr lang="en-US" sz="1200" b="1" u="sng" dirty="0" err="1"/>
            <a:t>melembagakan</a:t>
          </a:r>
          <a:r>
            <a:rPr lang="en-US" sz="1200" b="1" u="sng" dirty="0"/>
            <a:t> </a:t>
          </a:r>
          <a:r>
            <a:rPr lang="en-US" sz="1200" b="1" u="sng" dirty="0" err="1"/>
            <a:t>bentuk</a:t>
          </a:r>
          <a:r>
            <a:rPr lang="en-US" sz="1200" b="1" u="sng" dirty="0"/>
            <a:t> </a:t>
          </a:r>
          <a:r>
            <a:rPr lang="en-US" sz="1200" b="1" u="sng" dirty="0" err="1"/>
            <a:t>partisipasi</a:t>
          </a:r>
          <a:r>
            <a:rPr lang="en-US" sz="1200" b="1" u="sng" dirty="0"/>
            <a:t> yang </a:t>
          </a:r>
          <a:r>
            <a:rPr lang="en-US" sz="1200" b="1" u="sng" dirty="0" err="1"/>
            <a:t>sepenuhnya</a:t>
          </a:r>
          <a:r>
            <a:rPr lang="en-US" sz="1200" b="1" u="sng" dirty="0"/>
            <a:t> </a:t>
          </a:r>
          <a:r>
            <a:rPr lang="en-US" sz="1200" dirty="0" err="1"/>
            <a:t>bisa</a:t>
          </a:r>
          <a:r>
            <a:rPr lang="en-US" sz="1200" dirty="0"/>
            <a:t> </a:t>
          </a:r>
          <a:r>
            <a:rPr lang="en-US" sz="1200" dirty="0" err="1"/>
            <a:t>memanfaatkan</a:t>
          </a:r>
          <a:r>
            <a:rPr lang="en-US" sz="1200" dirty="0"/>
            <a:t> ide-ide dan </a:t>
          </a:r>
          <a:r>
            <a:rPr lang="en-US" sz="1200" dirty="0" err="1"/>
            <a:t>keterampilan</a:t>
          </a:r>
          <a:r>
            <a:rPr lang="en-US" sz="1200" dirty="0"/>
            <a:t> </a:t>
          </a:r>
          <a:r>
            <a:rPr lang="en-US" sz="1200" dirty="0" err="1"/>
            <a:t>anggota</a:t>
          </a:r>
          <a:r>
            <a:rPr lang="en-US" sz="1200" dirty="0"/>
            <a:t> </a:t>
          </a:r>
          <a:r>
            <a:rPr lang="en-US" sz="1200" dirty="0" err="1"/>
            <a:t>organisasi</a:t>
          </a:r>
          <a:r>
            <a:rPr lang="en-US" sz="1200" dirty="0"/>
            <a:t>.</a:t>
          </a:r>
        </a:p>
      </dgm:t>
    </dgm:pt>
    <dgm:pt modelId="{C6603BE3-9E7B-4FC6-9246-38E063F64518}" type="parTrans" cxnId="{B8BCF353-85CD-4C78-8B6A-4A039CAD7153}">
      <dgm:prSet/>
      <dgm:spPr/>
      <dgm:t>
        <a:bodyPr/>
        <a:lstStyle/>
        <a:p>
          <a:endParaRPr lang="en-US" sz="2000"/>
        </a:p>
      </dgm:t>
    </dgm:pt>
    <dgm:pt modelId="{892CDB96-9227-49CE-915A-D1B36F270F01}" type="sibTrans" cxnId="{B8BCF353-85CD-4C78-8B6A-4A039CAD7153}">
      <dgm:prSet/>
      <dgm:spPr/>
      <dgm:t>
        <a:bodyPr/>
        <a:lstStyle/>
        <a:p>
          <a:endParaRPr lang="en-US" sz="2000"/>
        </a:p>
      </dgm:t>
    </dgm:pt>
    <dgm:pt modelId="{ACD32614-1378-46F2-A6AB-531C6EE4E104}" type="pres">
      <dgm:prSet presAssocID="{2F46CBD0-E3A6-4D5B-B3CE-9781CFC5C3E3}" presName="vert0" presStyleCnt="0">
        <dgm:presLayoutVars>
          <dgm:dir/>
          <dgm:animOne val="branch"/>
          <dgm:animLvl val="lvl"/>
        </dgm:presLayoutVars>
      </dgm:prSet>
      <dgm:spPr/>
    </dgm:pt>
    <dgm:pt modelId="{C9F2858F-1875-4FF5-8150-2B2C3D74D788}" type="pres">
      <dgm:prSet presAssocID="{266DF51E-8971-42E6-B86D-9A8BA2FCB64C}" presName="thickLine" presStyleLbl="alignNode1" presStyleIdx="0" presStyleCnt="4"/>
      <dgm:spPr/>
    </dgm:pt>
    <dgm:pt modelId="{E9A092EA-B3C2-4598-84E0-EA360FF755BA}" type="pres">
      <dgm:prSet presAssocID="{266DF51E-8971-42E6-B86D-9A8BA2FCB64C}" presName="horz1" presStyleCnt="0"/>
      <dgm:spPr/>
    </dgm:pt>
    <dgm:pt modelId="{87E028D4-752A-4DE0-A328-7B0F0DB75160}" type="pres">
      <dgm:prSet presAssocID="{266DF51E-8971-42E6-B86D-9A8BA2FCB64C}" presName="tx1" presStyleLbl="revTx" presStyleIdx="0" presStyleCnt="4"/>
      <dgm:spPr/>
    </dgm:pt>
    <dgm:pt modelId="{03D3D3F0-771C-48D1-B4F1-F0155B204004}" type="pres">
      <dgm:prSet presAssocID="{266DF51E-8971-42E6-B86D-9A8BA2FCB64C}" presName="vert1" presStyleCnt="0"/>
      <dgm:spPr/>
    </dgm:pt>
    <dgm:pt modelId="{CDB008F1-3898-4498-A353-E0D30B2A19B8}" type="pres">
      <dgm:prSet presAssocID="{C431D9FD-E43E-435D-B151-35ACDB83CAAF}" presName="thickLine" presStyleLbl="alignNode1" presStyleIdx="1" presStyleCnt="4"/>
      <dgm:spPr/>
    </dgm:pt>
    <dgm:pt modelId="{386B93EE-40D2-45FA-B49A-B43FD46B0177}" type="pres">
      <dgm:prSet presAssocID="{C431D9FD-E43E-435D-B151-35ACDB83CAAF}" presName="horz1" presStyleCnt="0"/>
      <dgm:spPr/>
    </dgm:pt>
    <dgm:pt modelId="{F4BBFEDB-850C-4A65-A820-607177A6E007}" type="pres">
      <dgm:prSet presAssocID="{C431D9FD-E43E-435D-B151-35ACDB83CAAF}" presName="tx1" presStyleLbl="revTx" presStyleIdx="1" presStyleCnt="4"/>
      <dgm:spPr/>
    </dgm:pt>
    <dgm:pt modelId="{60899ABA-4121-405B-A0EE-F112487CB6BB}" type="pres">
      <dgm:prSet presAssocID="{C431D9FD-E43E-435D-B151-35ACDB83CAAF}" presName="vert1" presStyleCnt="0"/>
      <dgm:spPr/>
    </dgm:pt>
    <dgm:pt modelId="{37083DB7-AFE3-4CE8-B17A-902E1C85987A}" type="pres">
      <dgm:prSet presAssocID="{7EFFE5CA-7F17-461E-B262-C5CA6914E8AA}" presName="thickLine" presStyleLbl="alignNode1" presStyleIdx="2" presStyleCnt="4"/>
      <dgm:spPr/>
    </dgm:pt>
    <dgm:pt modelId="{E7F6C027-4A0C-4C2D-8A2F-ACEE021BF6D4}" type="pres">
      <dgm:prSet presAssocID="{7EFFE5CA-7F17-461E-B262-C5CA6914E8AA}" presName="horz1" presStyleCnt="0"/>
      <dgm:spPr/>
    </dgm:pt>
    <dgm:pt modelId="{1C6FADD3-19ED-4AC9-8880-55F571C7EAB9}" type="pres">
      <dgm:prSet presAssocID="{7EFFE5CA-7F17-461E-B262-C5CA6914E8AA}" presName="tx1" presStyleLbl="revTx" presStyleIdx="2" presStyleCnt="4"/>
      <dgm:spPr/>
    </dgm:pt>
    <dgm:pt modelId="{781D2890-5A3B-456D-87D3-B662DC7A64EB}" type="pres">
      <dgm:prSet presAssocID="{7EFFE5CA-7F17-461E-B262-C5CA6914E8AA}" presName="vert1" presStyleCnt="0"/>
      <dgm:spPr/>
    </dgm:pt>
    <dgm:pt modelId="{FA1689DD-8EC6-4C7A-9126-92307534AF6D}" type="pres">
      <dgm:prSet presAssocID="{D6D170D1-87B0-416E-BBE4-65D86A0F9114}" presName="thickLine" presStyleLbl="alignNode1" presStyleIdx="3" presStyleCnt="4"/>
      <dgm:spPr/>
    </dgm:pt>
    <dgm:pt modelId="{BA32770D-E656-499B-8445-57CC3B7B53DF}" type="pres">
      <dgm:prSet presAssocID="{D6D170D1-87B0-416E-BBE4-65D86A0F9114}" presName="horz1" presStyleCnt="0"/>
      <dgm:spPr/>
    </dgm:pt>
    <dgm:pt modelId="{E06B00D4-B781-47C3-902F-1813DB1B57CE}" type="pres">
      <dgm:prSet presAssocID="{D6D170D1-87B0-416E-BBE4-65D86A0F9114}" presName="tx1" presStyleLbl="revTx" presStyleIdx="3" presStyleCnt="4"/>
      <dgm:spPr/>
    </dgm:pt>
    <dgm:pt modelId="{DEB64A84-D9EA-49D9-857C-76531283ECCB}" type="pres">
      <dgm:prSet presAssocID="{D6D170D1-87B0-416E-BBE4-65D86A0F9114}" presName="vert1" presStyleCnt="0"/>
      <dgm:spPr/>
    </dgm:pt>
  </dgm:ptLst>
  <dgm:cxnLst>
    <dgm:cxn modelId="{B8BCF353-85CD-4C78-8B6A-4A039CAD7153}" srcId="{2F46CBD0-E3A6-4D5B-B3CE-9781CFC5C3E3}" destId="{D6D170D1-87B0-416E-BBE4-65D86A0F9114}" srcOrd="3" destOrd="0" parTransId="{C6603BE3-9E7B-4FC6-9246-38E063F64518}" sibTransId="{892CDB96-9227-49CE-915A-D1B36F270F01}"/>
    <dgm:cxn modelId="{3D331D75-7FD4-4842-9468-A9C3C50D9E3F}" type="presOf" srcId="{266DF51E-8971-42E6-B86D-9A8BA2FCB64C}" destId="{87E028D4-752A-4DE0-A328-7B0F0DB75160}" srcOrd="0" destOrd="0" presId="urn:microsoft.com/office/officeart/2008/layout/LinedList"/>
    <dgm:cxn modelId="{E834D87E-6F0F-450F-85EF-6D82D839486D}" type="presOf" srcId="{D6D170D1-87B0-416E-BBE4-65D86A0F9114}" destId="{E06B00D4-B781-47C3-902F-1813DB1B57CE}" srcOrd="0" destOrd="0" presId="urn:microsoft.com/office/officeart/2008/layout/LinedList"/>
    <dgm:cxn modelId="{DD152389-977C-41B3-A6F7-11E9E4F23C76}" srcId="{2F46CBD0-E3A6-4D5B-B3CE-9781CFC5C3E3}" destId="{7EFFE5CA-7F17-461E-B262-C5CA6914E8AA}" srcOrd="2" destOrd="0" parTransId="{8C61DB40-33EC-48FD-B8BE-66372FD5F5AF}" sibTransId="{EF91018A-6AF3-4590-866B-6E20A1319B95}"/>
    <dgm:cxn modelId="{1568F8AD-A7DA-4501-BBD2-484B2A62E77B}" srcId="{2F46CBD0-E3A6-4D5B-B3CE-9781CFC5C3E3}" destId="{266DF51E-8971-42E6-B86D-9A8BA2FCB64C}" srcOrd="0" destOrd="0" parTransId="{CEEDADAA-EF23-431F-90C0-23351BCC6868}" sibTransId="{6895F98F-14BB-440D-86E2-3410967E6A55}"/>
    <dgm:cxn modelId="{A302EFC8-0356-4F08-A19D-05C352DBC23F}" type="presOf" srcId="{2F46CBD0-E3A6-4D5B-B3CE-9781CFC5C3E3}" destId="{ACD32614-1378-46F2-A6AB-531C6EE4E104}" srcOrd="0" destOrd="0" presId="urn:microsoft.com/office/officeart/2008/layout/LinedList"/>
    <dgm:cxn modelId="{CC9A88D0-A7C8-4F69-91A2-AF9A527DA1F4}" type="presOf" srcId="{C431D9FD-E43E-435D-B151-35ACDB83CAAF}" destId="{F4BBFEDB-850C-4A65-A820-607177A6E007}" srcOrd="0" destOrd="0" presId="urn:microsoft.com/office/officeart/2008/layout/LinedList"/>
    <dgm:cxn modelId="{880412E3-72A6-44E7-88BE-AAC63EDAD4FE}" srcId="{2F46CBD0-E3A6-4D5B-B3CE-9781CFC5C3E3}" destId="{C431D9FD-E43E-435D-B151-35ACDB83CAAF}" srcOrd="1" destOrd="0" parTransId="{6EAE95AC-6D4E-4DE2-8A45-FDC36516A7F0}" sibTransId="{EDEC6CF8-BA84-4820-9AB3-9D2ED915928D}"/>
    <dgm:cxn modelId="{D013F1ED-2102-464A-B71D-BDDE2EB9E743}" type="presOf" srcId="{7EFFE5CA-7F17-461E-B262-C5CA6914E8AA}" destId="{1C6FADD3-19ED-4AC9-8880-55F571C7EAB9}" srcOrd="0" destOrd="0" presId="urn:microsoft.com/office/officeart/2008/layout/LinedList"/>
    <dgm:cxn modelId="{C45EBBAF-E36D-4F4B-A90D-5AE997D49B58}" type="presParOf" srcId="{ACD32614-1378-46F2-A6AB-531C6EE4E104}" destId="{C9F2858F-1875-4FF5-8150-2B2C3D74D788}" srcOrd="0" destOrd="0" presId="urn:microsoft.com/office/officeart/2008/layout/LinedList"/>
    <dgm:cxn modelId="{DC36B15B-0310-44ED-B027-8D93E907559B}" type="presParOf" srcId="{ACD32614-1378-46F2-A6AB-531C6EE4E104}" destId="{E9A092EA-B3C2-4598-84E0-EA360FF755BA}" srcOrd="1" destOrd="0" presId="urn:microsoft.com/office/officeart/2008/layout/LinedList"/>
    <dgm:cxn modelId="{42EF1004-19DB-414E-8BF7-7508EC7A726E}" type="presParOf" srcId="{E9A092EA-B3C2-4598-84E0-EA360FF755BA}" destId="{87E028D4-752A-4DE0-A328-7B0F0DB75160}" srcOrd="0" destOrd="0" presId="urn:microsoft.com/office/officeart/2008/layout/LinedList"/>
    <dgm:cxn modelId="{D4475A77-47F2-47F2-A52B-D1213DDEB71E}" type="presParOf" srcId="{E9A092EA-B3C2-4598-84E0-EA360FF755BA}" destId="{03D3D3F0-771C-48D1-B4F1-F0155B204004}" srcOrd="1" destOrd="0" presId="urn:microsoft.com/office/officeart/2008/layout/LinedList"/>
    <dgm:cxn modelId="{8397D1A0-4E03-46AE-8F92-1BD0ABF1159F}" type="presParOf" srcId="{ACD32614-1378-46F2-A6AB-531C6EE4E104}" destId="{CDB008F1-3898-4498-A353-E0D30B2A19B8}" srcOrd="2" destOrd="0" presId="urn:microsoft.com/office/officeart/2008/layout/LinedList"/>
    <dgm:cxn modelId="{92448A3F-A499-4CB7-8331-7562758480CB}" type="presParOf" srcId="{ACD32614-1378-46F2-A6AB-531C6EE4E104}" destId="{386B93EE-40D2-45FA-B49A-B43FD46B0177}" srcOrd="3" destOrd="0" presId="urn:microsoft.com/office/officeart/2008/layout/LinedList"/>
    <dgm:cxn modelId="{BFA6E310-3F1A-4164-B017-E58DF627CBED}" type="presParOf" srcId="{386B93EE-40D2-45FA-B49A-B43FD46B0177}" destId="{F4BBFEDB-850C-4A65-A820-607177A6E007}" srcOrd="0" destOrd="0" presId="urn:microsoft.com/office/officeart/2008/layout/LinedList"/>
    <dgm:cxn modelId="{964D2D73-3D73-4E91-9368-6AAD755767E7}" type="presParOf" srcId="{386B93EE-40D2-45FA-B49A-B43FD46B0177}" destId="{60899ABA-4121-405B-A0EE-F112487CB6BB}" srcOrd="1" destOrd="0" presId="urn:microsoft.com/office/officeart/2008/layout/LinedList"/>
    <dgm:cxn modelId="{F777D5E6-ADB5-432A-9F34-11D2B4A88BCB}" type="presParOf" srcId="{ACD32614-1378-46F2-A6AB-531C6EE4E104}" destId="{37083DB7-AFE3-4CE8-B17A-902E1C85987A}" srcOrd="4" destOrd="0" presId="urn:microsoft.com/office/officeart/2008/layout/LinedList"/>
    <dgm:cxn modelId="{0CEC293B-D06F-4426-83A6-028F1B2237A4}" type="presParOf" srcId="{ACD32614-1378-46F2-A6AB-531C6EE4E104}" destId="{E7F6C027-4A0C-4C2D-8A2F-ACEE021BF6D4}" srcOrd="5" destOrd="0" presId="urn:microsoft.com/office/officeart/2008/layout/LinedList"/>
    <dgm:cxn modelId="{835CB44F-1ED5-4F71-8293-CE2AA0247A35}" type="presParOf" srcId="{E7F6C027-4A0C-4C2D-8A2F-ACEE021BF6D4}" destId="{1C6FADD3-19ED-4AC9-8880-55F571C7EAB9}" srcOrd="0" destOrd="0" presId="urn:microsoft.com/office/officeart/2008/layout/LinedList"/>
    <dgm:cxn modelId="{DB0AB984-2178-479F-8016-FDFB02180A6A}" type="presParOf" srcId="{E7F6C027-4A0C-4C2D-8A2F-ACEE021BF6D4}" destId="{781D2890-5A3B-456D-87D3-B662DC7A64EB}" srcOrd="1" destOrd="0" presId="urn:microsoft.com/office/officeart/2008/layout/LinedList"/>
    <dgm:cxn modelId="{1506B5AA-0D60-4754-A57D-1DEFF6C7E540}" type="presParOf" srcId="{ACD32614-1378-46F2-A6AB-531C6EE4E104}" destId="{FA1689DD-8EC6-4C7A-9126-92307534AF6D}" srcOrd="6" destOrd="0" presId="urn:microsoft.com/office/officeart/2008/layout/LinedList"/>
    <dgm:cxn modelId="{36303C37-34AC-470E-A280-FBF1122E866B}" type="presParOf" srcId="{ACD32614-1378-46F2-A6AB-531C6EE4E104}" destId="{BA32770D-E656-499B-8445-57CC3B7B53DF}" srcOrd="7" destOrd="0" presId="urn:microsoft.com/office/officeart/2008/layout/LinedList"/>
    <dgm:cxn modelId="{61ABBD5C-DA4D-4C07-997F-EDCD472A90E4}" type="presParOf" srcId="{BA32770D-E656-499B-8445-57CC3B7B53DF}" destId="{E06B00D4-B781-47C3-902F-1813DB1B57CE}" srcOrd="0" destOrd="0" presId="urn:microsoft.com/office/officeart/2008/layout/LinedList"/>
    <dgm:cxn modelId="{945010DF-35E6-4731-B948-D5773422FFF1}" type="presParOf" srcId="{BA32770D-E656-499B-8445-57CC3B7B53DF}" destId="{DEB64A84-D9EA-49D9-857C-76531283ECC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FC1712A-8E3C-4657-B100-4574B6F7F89B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48895A0-E44E-449D-85CA-491548389A68}">
      <dgm:prSet phldrT="[Text]"/>
      <dgm:spPr/>
      <dgm:t>
        <a:bodyPr/>
        <a:lstStyle/>
        <a:p>
          <a:r>
            <a:rPr lang="en-US" dirty="0" err="1"/>
            <a:t>Sistem</a:t>
          </a:r>
          <a:r>
            <a:rPr lang="en-US" dirty="0"/>
            <a:t> I </a:t>
          </a:r>
          <a:r>
            <a:rPr lang="en-US" dirty="0" err="1"/>
            <a:t>Otokratis</a:t>
          </a:r>
          <a:r>
            <a:rPr lang="en-US" dirty="0"/>
            <a:t> </a:t>
          </a:r>
          <a:r>
            <a:rPr lang="en-US" dirty="0" err="1"/>
            <a:t>Eksploitif</a:t>
          </a:r>
          <a:br>
            <a:rPr lang="en-US" dirty="0"/>
          </a:br>
          <a:endParaRPr lang="en-US" b="1" u="sng" dirty="0"/>
        </a:p>
      </dgm:t>
    </dgm:pt>
    <dgm:pt modelId="{EA4B2B60-2563-4DBE-8B18-508D1E7816D2}" type="parTrans" cxnId="{E243F47D-29D0-47AA-820C-1EBC9C4CDF59}">
      <dgm:prSet/>
      <dgm:spPr/>
      <dgm:t>
        <a:bodyPr/>
        <a:lstStyle/>
        <a:p>
          <a:endParaRPr lang="en-US"/>
        </a:p>
      </dgm:t>
    </dgm:pt>
    <dgm:pt modelId="{A51CCE61-D84C-48AC-9A09-3A7064D6F932}" type="sibTrans" cxnId="{E243F47D-29D0-47AA-820C-1EBC9C4CDF59}">
      <dgm:prSet/>
      <dgm:spPr/>
      <dgm:t>
        <a:bodyPr/>
        <a:lstStyle/>
        <a:p>
          <a:endParaRPr lang="en-US"/>
        </a:p>
      </dgm:t>
    </dgm:pt>
    <dgm:pt modelId="{EC1FCAD8-19F5-4401-B245-045CACE426BD}">
      <dgm:prSet/>
      <dgm:spPr/>
      <dgm:t>
        <a:bodyPr/>
        <a:lstStyle/>
        <a:p>
          <a:r>
            <a:rPr lang="en-US" dirty="0" err="1"/>
            <a:t>Sistem</a:t>
          </a:r>
          <a:r>
            <a:rPr lang="en-US" dirty="0"/>
            <a:t> II </a:t>
          </a:r>
          <a:r>
            <a:rPr lang="en-US" dirty="0" err="1"/>
            <a:t>Otokratis</a:t>
          </a:r>
          <a:r>
            <a:rPr lang="en-US" dirty="0"/>
            <a:t> Paternalistic</a:t>
          </a:r>
          <a:br>
            <a:rPr lang="en-US" dirty="0"/>
          </a:br>
          <a:endParaRPr lang="en-US" dirty="0"/>
        </a:p>
      </dgm:t>
    </dgm:pt>
    <dgm:pt modelId="{3477AB7E-8578-43BF-AB07-937EE0928C31}" type="parTrans" cxnId="{D3991168-1A4C-49A6-B800-F64D296F59C2}">
      <dgm:prSet/>
      <dgm:spPr/>
      <dgm:t>
        <a:bodyPr/>
        <a:lstStyle/>
        <a:p>
          <a:endParaRPr lang="en-US"/>
        </a:p>
      </dgm:t>
    </dgm:pt>
    <dgm:pt modelId="{F88A8857-EF60-4A74-9763-AEEA74126FD0}" type="sibTrans" cxnId="{D3991168-1A4C-49A6-B800-F64D296F59C2}">
      <dgm:prSet/>
      <dgm:spPr/>
      <dgm:t>
        <a:bodyPr/>
        <a:lstStyle/>
        <a:p>
          <a:endParaRPr lang="en-US"/>
        </a:p>
      </dgm:t>
    </dgm:pt>
    <dgm:pt modelId="{C1998424-C564-4FB2-9B1D-6C66C6E56179}">
      <dgm:prSet phldrT="[Text]"/>
      <dgm:spPr/>
      <dgm:t>
        <a:bodyPr/>
        <a:lstStyle/>
        <a:p>
          <a:r>
            <a:rPr lang="en-US" dirty="0" err="1"/>
            <a:t>Pemimpin</a:t>
          </a:r>
          <a:r>
            <a:rPr lang="en-US" dirty="0"/>
            <a:t> </a:t>
          </a:r>
          <a:r>
            <a:rPr lang="en-US" dirty="0" err="1"/>
            <a:t>membuat</a:t>
          </a:r>
          <a:r>
            <a:rPr lang="en-US" dirty="0"/>
            <a:t> </a:t>
          </a:r>
          <a:r>
            <a:rPr lang="en-US" dirty="0" err="1"/>
            <a:t>semua</a:t>
          </a:r>
          <a:r>
            <a:rPr lang="en-US" dirty="0"/>
            <a:t> </a:t>
          </a:r>
          <a:r>
            <a:rPr lang="en-US" dirty="0" err="1"/>
            <a:t>keputusan</a:t>
          </a:r>
          <a:r>
            <a:rPr lang="en-US" dirty="0"/>
            <a:t>. </a:t>
          </a:r>
          <a:r>
            <a:rPr lang="en-US" dirty="0" err="1"/>
            <a:t>Standar</a:t>
          </a:r>
          <a:r>
            <a:rPr lang="en-US" dirty="0"/>
            <a:t> dan </a:t>
          </a:r>
          <a:r>
            <a:rPr lang="en-US" dirty="0" err="1"/>
            <a:t>metode</a:t>
          </a:r>
          <a:r>
            <a:rPr lang="en-US" dirty="0"/>
            <a:t> </a:t>
          </a:r>
          <a:r>
            <a:rPr lang="en-US" dirty="0" err="1"/>
            <a:t>pelaksanaan</a:t>
          </a:r>
          <a:r>
            <a:rPr lang="en-US" dirty="0"/>
            <a:t> juga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kaku</a:t>
          </a:r>
          <a:r>
            <a:rPr lang="en-US" dirty="0"/>
            <a:t>.</a:t>
          </a:r>
          <a:endParaRPr lang="en-US" b="1" u="sng" dirty="0"/>
        </a:p>
      </dgm:t>
    </dgm:pt>
    <dgm:pt modelId="{5D0B7B4E-E9D8-4FE3-8099-FFFF08E4CB42}" type="parTrans" cxnId="{0CAA99A3-F5FD-4E37-9F63-1274B7557709}">
      <dgm:prSet/>
      <dgm:spPr/>
      <dgm:t>
        <a:bodyPr/>
        <a:lstStyle/>
        <a:p>
          <a:endParaRPr lang="en-US"/>
        </a:p>
      </dgm:t>
    </dgm:pt>
    <dgm:pt modelId="{1C35C28A-F11C-46FE-843F-8AA52399BCC7}" type="sibTrans" cxnId="{0CAA99A3-F5FD-4E37-9F63-1274B7557709}">
      <dgm:prSet/>
      <dgm:spPr/>
      <dgm:t>
        <a:bodyPr/>
        <a:lstStyle/>
        <a:p>
          <a:endParaRPr lang="en-US"/>
        </a:p>
      </dgm:t>
    </dgm:pt>
    <dgm:pt modelId="{A650189C-18CA-436C-AE0A-A52A86160F95}">
      <dgm:prSet phldrT="[Text]"/>
      <dgm:spPr/>
      <dgm:t>
        <a:bodyPr/>
        <a:lstStyle/>
        <a:p>
          <a:r>
            <a:rPr lang="en-US" dirty="0" err="1"/>
            <a:t>Pemimpin</a:t>
          </a:r>
          <a:r>
            <a:rPr lang="en-US" dirty="0"/>
            <a:t> </a:t>
          </a:r>
          <a:r>
            <a:rPr lang="en-US" dirty="0" err="1"/>
            <a:t>tipe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 </a:t>
          </a:r>
          <a:r>
            <a:rPr lang="en-US" dirty="0" err="1"/>
            <a:t>sangat</a:t>
          </a:r>
          <a:r>
            <a:rPr lang="en-US" dirty="0"/>
            <a:t> </a:t>
          </a:r>
          <a:r>
            <a:rPr lang="en-US" b="1" u="sng" dirty="0" err="1"/>
            <a:t>otoriter</a:t>
          </a:r>
          <a:r>
            <a:rPr lang="en-US" dirty="0"/>
            <a:t>,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percaya</a:t>
          </a:r>
          <a:r>
            <a:rPr lang="en-US" dirty="0"/>
            <a:t> pada </a:t>
          </a:r>
          <a:r>
            <a:rPr lang="en-US" dirty="0" err="1"/>
            <a:t>bawahannya</a:t>
          </a:r>
          <a:r>
            <a:rPr lang="en-US" dirty="0"/>
            <a:t>, </a:t>
          </a:r>
          <a:r>
            <a:rPr lang="en-US" dirty="0" err="1"/>
            <a:t>memotivasi</a:t>
          </a:r>
          <a:r>
            <a:rPr lang="en-US" dirty="0"/>
            <a:t> </a:t>
          </a:r>
          <a:r>
            <a:rPr lang="en-US" dirty="0" err="1"/>
            <a:t>bawahan</a:t>
          </a:r>
          <a:r>
            <a:rPr lang="en-US" dirty="0"/>
            <a:t> </a:t>
          </a:r>
          <a:r>
            <a:rPr lang="en-US" dirty="0" err="1"/>
            <a:t>melalui</a:t>
          </a:r>
          <a:r>
            <a:rPr lang="en-US" dirty="0"/>
            <a:t> </a:t>
          </a:r>
          <a:r>
            <a:rPr lang="en-US" dirty="0" err="1"/>
            <a:t>ancaman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hukuman</a:t>
          </a:r>
          <a:r>
            <a:rPr lang="en-US" dirty="0"/>
            <a:t>. </a:t>
          </a:r>
          <a:endParaRPr lang="en-US" b="1" u="sng" dirty="0"/>
        </a:p>
      </dgm:t>
    </dgm:pt>
    <dgm:pt modelId="{55E08126-AA05-437E-8E75-7B1C6AEDB9C7}" type="parTrans" cxnId="{F2B43BC1-7893-4B1E-B01F-46B4BCE81322}">
      <dgm:prSet/>
      <dgm:spPr/>
      <dgm:t>
        <a:bodyPr/>
        <a:lstStyle/>
        <a:p>
          <a:endParaRPr lang="en-US"/>
        </a:p>
      </dgm:t>
    </dgm:pt>
    <dgm:pt modelId="{D81A02D4-FBA2-4AE6-B5FB-F614F889C7B2}" type="sibTrans" cxnId="{F2B43BC1-7893-4B1E-B01F-46B4BCE81322}">
      <dgm:prSet/>
      <dgm:spPr/>
      <dgm:t>
        <a:bodyPr/>
        <a:lstStyle/>
        <a:p>
          <a:endParaRPr lang="en-US"/>
        </a:p>
      </dgm:t>
    </dgm:pt>
    <dgm:pt modelId="{00D1C03F-3466-4F8F-A723-076054DCCE09}">
      <dgm:prSet phldrT="[Text]"/>
      <dgm:spPr/>
      <dgm:t>
        <a:bodyPr/>
        <a:lstStyle/>
        <a:p>
          <a:r>
            <a:rPr lang="en-US" dirty="0" err="1"/>
            <a:t>Komunikasi</a:t>
          </a:r>
          <a:r>
            <a:rPr lang="en-US" dirty="0"/>
            <a:t> yang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satu</a:t>
          </a:r>
          <a:r>
            <a:rPr lang="en-US" dirty="0"/>
            <a:t> </a:t>
          </a:r>
          <a:r>
            <a:rPr lang="en-US" dirty="0" err="1"/>
            <a:t>arah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bawah</a:t>
          </a:r>
          <a:r>
            <a:rPr lang="en-US" dirty="0"/>
            <a:t> (top-down).</a:t>
          </a:r>
          <a:endParaRPr lang="en-US" b="1" u="sng" dirty="0"/>
        </a:p>
      </dgm:t>
    </dgm:pt>
    <dgm:pt modelId="{61BE6DC9-ED2C-4488-835D-F9956839C046}" type="parTrans" cxnId="{C917EBDF-1D71-4298-8630-AF77FCFEDE3B}">
      <dgm:prSet/>
      <dgm:spPr/>
      <dgm:t>
        <a:bodyPr/>
        <a:lstStyle/>
        <a:p>
          <a:endParaRPr lang="en-US"/>
        </a:p>
      </dgm:t>
    </dgm:pt>
    <dgm:pt modelId="{09727151-C416-49A8-B08D-F9DE44BF9983}" type="sibTrans" cxnId="{C917EBDF-1D71-4298-8630-AF77FCFEDE3B}">
      <dgm:prSet/>
      <dgm:spPr/>
      <dgm:t>
        <a:bodyPr/>
        <a:lstStyle/>
        <a:p>
          <a:endParaRPr lang="en-US"/>
        </a:p>
      </dgm:t>
    </dgm:pt>
    <dgm:pt modelId="{5C49F96B-C934-47C7-BDB7-43854DA1C6CA}">
      <dgm:prSet/>
      <dgm:spPr/>
      <dgm:t>
        <a:bodyPr/>
        <a:lstStyle/>
        <a:p>
          <a:r>
            <a:rPr lang="en-US" dirty="0" err="1"/>
            <a:t>Pemimpin</a:t>
          </a:r>
          <a:r>
            <a:rPr lang="en-US" dirty="0"/>
            <a:t> </a:t>
          </a:r>
          <a:r>
            <a:rPr lang="en-US" dirty="0" err="1"/>
            <a:t>tetap</a:t>
          </a:r>
          <a:r>
            <a:rPr lang="en-US" dirty="0"/>
            <a:t> </a:t>
          </a:r>
          <a:r>
            <a:rPr lang="en-US" dirty="0" err="1"/>
            <a:t>menentukan</a:t>
          </a:r>
          <a:r>
            <a:rPr lang="en-US" dirty="0"/>
            <a:t> </a:t>
          </a:r>
          <a:r>
            <a:rPr lang="en-US" dirty="0" err="1"/>
            <a:t>perintah</a:t>
          </a:r>
          <a:r>
            <a:rPr lang="en-US" dirty="0"/>
            <a:t>, </a:t>
          </a:r>
          <a:r>
            <a:rPr lang="en-US" dirty="0" err="1"/>
            <a:t>tetapi</a:t>
          </a:r>
          <a:r>
            <a:rPr lang="en-US" dirty="0"/>
            <a:t> </a:t>
          </a:r>
          <a:r>
            <a:rPr lang="en-US" dirty="0" err="1"/>
            <a:t>memberi</a:t>
          </a:r>
          <a:r>
            <a:rPr lang="en-US" dirty="0"/>
            <a:t> </a:t>
          </a:r>
          <a:r>
            <a:rPr lang="en-US" dirty="0" err="1"/>
            <a:t>bawahan</a:t>
          </a:r>
          <a:r>
            <a:rPr lang="en-US" dirty="0"/>
            <a:t> </a:t>
          </a:r>
          <a:r>
            <a:rPr lang="en-US" dirty="0" err="1"/>
            <a:t>kebebasan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komentar</a:t>
          </a:r>
          <a:r>
            <a:rPr lang="en-US" dirty="0"/>
            <a:t> </a:t>
          </a:r>
          <a:r>
            <a:rPr lang="en-US" dirty="0" err="1"/>
            <a:t>terhadap</a:t>
          </a:r>
          <a:r>
            <a:rPr lang="en-US" dirty="0"/>
            <a:t> </a:t>
          </a:r>
          <a:r>
            <a:rPr lang="en-US" dirty="0" err="1"/>
            <a:t>perintah-perintah</a:t>
          </a:r>
          <a:r>
            <a:rPr lang="en-US" dirty="0"/>
            <a:t> </a:t>
          </a:r>
          <a:r>
            <a:rPr lang="en-US" dirty="0" err="1"/>
            <a:t>tersebut</a:t>
          </a:r>
          <a:r>
            <a:rPr lang="en-US" dirty="0"/>
            <a:t>. </a:t>
          </a:r>
        </a:p>
      </dgm:t>
    </dgm:pt>
    <dgm:pt modelId="{49DA4444-6087-47EE-8BB4-2DC418D5269E}" type="parTrans" cxnId="{38C33662-8FE4-4530-8DD8-51E0A403FB5B}">
      <dgm:prSet/>
      <dgm:spPr/>
      <dgm:t>
        <a:bodyPr/>
        <a:lstStyle/>
        <a:p>
          <a:endParaRPr lang="en-US"/>
        </a:p>
      </dgm:t>
    </dgm:pt>
    <dgm:pt modelId="{B49E6E13-BC52-4A28-A168-D85C588F1489}" type="sibTrans" cxnId="{38C33662-8FE4-4530-8DD8-51E0A403FB5B}">
      <dgm:prSet/>
      <dgm:spPr/>
      <dgm:t>
        <a:bodyPr/>
        <a:lstStyle/>
        <a:p>
          <a:endParaRPr lang="en-US"/>
        </a:p>
      </dgm:t>
    </dgm:pt>
    <dgm:pt modelId="{15E35387-740A-4F6F-86ED-F6C0E421C3AF}">
      <dgm:prSet/>
      <dgm:spPr/>
      <dgm:t>
        <a:bodyPr/>
        <a:lstStyle/>
        <a:p>
          <a:r>
            <a:rPr lang="en-US" dirty="0" err="1"/>
            <a:t>Pemimpin</a:t>
          </a:r>
          <a:r>
            <a:rPr lang="en-US" dirty="0"/>
            <a:t> </a:t>
          </a:r>
          <a:r>
            <a:rPr lang="en-US" b="1" u="sng" dirty="0" err="1"/>
            <a:t>mempercayai</a:t>
          </a:r>
          <a:r>
            <a:rPr lang="en-US" b="1" u="sng" dirty="0"/>
            <a:t> </a:t>
          </a:r>
          <a:r>
            <a:rPr lang="en-US" b="1" u="sng" dirty="0" err="1"/>
            <a:t>bawahan</a:t>
          </a:r>
          <a:r>
            <a:rPr lang="en-US" b="1" u="sng" dirty="0"/>
            <a:t> </a:t>
          </a:r>
          <a:r>
            <a:rPr lang="en-US" b="1" u="sng" dirty="0" err="1"/>
            <a:t>sampai</a:t>
          </a:r>
          <a:r>
            <a:rPr lang="en-US" b="1" u="sng" dirty="0"/>
            <a:t> </a:t>
          </a:r>
          <a:r>
            <a:rPr lang="en-US" b="1" u="sng" dirty="0" err="1"/>
            <a:t>tingkat</a:t>
          </a:r>
          <a:r>
            <a:rPr lang="en-US" b="1" u="sng" dirty="0"/>
            <a:t> </a:t>
          </a:r>
          <a:r>
            <a:rPr lang="en-US" b="1" u="sng" dirty="0" err="1"/>
            <a:t>tertentu</a:t>
          </a:r>
          <a:r>
            <a:rPr lang="en-US" dirty="0"/>
            <a:t>, </a:t>
          </a:r>
          <a:r>
            <a:rPr lang="en-US" dirty="0" err="1"/>
            <a:t>memotivasi</a:t>
          </a:r>
          <a:r>
            <a:rPr lang="en-US" dirty="0"/>
            <a:t> </a:t>
          </a:r>
          <a:r>
            <a:rPr lang="en-US" dirty="0" err="1"/>
            <a:t>bawahan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ancaman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hukuman</a:t>
          </a:r>
          <a:r>
            <a:rPr lang="en-US" dirty="0"/>
            <a:t> </a:t>
          </a:r>
          <a:r>
            <a:rPr lang="en-US" dirty="0" err="1"/>
            <a:t>tetapi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selalu</a:t>
          </a:r>
          <a:r>
            <a:rPr lang="en-US" dirty="0"/>
            <a:t> dan </a:t>
          </a:r>
          <a:r>
            <a:rPr lang="en-US" dirty="0" err="1"/>
            <a:t>memperbolehkan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atas</a:t>
          </a:r>
          <a:r>
            <a:rPr lang="en-US" dirty="0"/>
            <a:t>. </a:t>
          </a:r>
        </a:p>
      </dgm:t>
    </dgm:pt>
    <dgm:pt modelId="{E8FC4AFD-C836-48A3-9561-B935ED6FBA79}" type="parTrans" cxnId="{7B366003-C794-4C50-8C28-6C4F5A75BF47}">
      <dgm:prSet/>
      <dgm:spPr/>
      <dgm:t>
        <a:bodyPr/>
        <a:lstStyle/>
        <a:p>
          <a:endParaRPr lang="en-US"/>
        </a:p>
      </dgm:t>
    </dgm:pt>
    <dgm:pt modelId="{5F3A2B37-38A8-43C9-8E47-5E476BF77819}" type="sibTrans" cxnId="{7B366003-C794-4C50-8C28-6C4F5A75BF47}">
      <dgm:prSet/>
      <dgm:spPr/>
      <dgm:t>
        <a:bodyPr/>
        <a:lstStyle/>
        <a:p>
          <a:endParaRPr lang="en-US"/>
        </a:p>
      </dgm:t>
    </dgm:pt>
    <dgm:pt modelId="{63390FA6-B0EC-4629-99E9-364D4D29B632}">
      <dgm:prSet/>
      <dgm:spPr/>
      <dgm:t>
        <a:bodyPr/>
        <a:lstStyle/>
        <a:p>
          <a:r>
            <a:rPr lang="en-US" dirty="0" err="1"/>
            <a:t>Pemimpin</a:t>
          </a:r>
          <a:r>
            <a:rPr lang="en-US" dirty="0"/>
            <a:t> </a:t>
          </a:r>
          <a:r>
            <a:rPr lang="en-US" dirty="0" err="1"/>
            <a:t>memperhatikan</a:t>
          </a:r>
          <a:r>
            <a:rPr lang="en-US" dirty="0"/>
            <a:t> ide </a:t>
          </a:r>
          <a:r>
            <a:rPr lang="en-US" dirty="0" err="1"/>
            <a:t>bawahan</a:t>
          </a:r>
          <a:r>
            <a:rPr lang="en-US" dirty="0"/>
            <a:t> dan </a:t>
          </a:r>
          <a:r>
            <a:rPr lang="en-US" dirty="0" err="1"/>
            <a:t>mendelegasikan</a:t>
          </a:r>
          <a:r>
            <a:rPr lang="en-US" dirty="0"/>
            <a:t> </a:t>
          </a:r>
          <a:r>
            <a:rPr lang="en-US" dirty="0" err="1"/>
            <a:t>wewenang</a:t>
          </a:r>
          <a:r>
            <a:rPr lang="en-US" dirty="0"/>
            <a:t>, </a:t>
          </a:r>
          <a:r>
            <a:rPr lang="en-US" dirty="0" err="1"/>
            <a:t>meskipun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pengambilan</a:t>
          </a:r>
          <a:r>
            <a:rPr lang="en-US" dirty="0"/>
            <a:t> </a:t>
          </a:r>
          <a:r>
            <a:rPr lang="en-US" dirty="0" err="1"/>
            <a:t>keputusan</a:t>
          </a:r>
          <a:r>
            <a:rPr lang="en-US" dirty="0"/>
            <a:t> </a:t>
          </a:r>
          <a:r>
            <a:rPr lang="en-US" dirty="0" err="1"/>
            <a:t>masih</a:t>
          </a:r>
          <a:r>
            <a:rPr lang="en-US" dirty="0"/>
            <a:t> </a:t>
          </a:r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pengawasan</a:t>
          </a:r>
          <a:r>
            <a:rPr lang="en-US" dirty="0"/>
            <a:t> yang </a:t>
          </a:r>
          <a:r>
            <a:rPr lang="en-US" dirty="0" err="1"/>
            <a:t>ketat</a:t>
          </a:r>
          <a:r>
            <a:rPr lang="en-US" dirty="0"/>
            <a:t>.</a:t>
          </a:r>
        </a:p>
      </dgm:t>
    </dgm:pt>
    <dgm:pt modelId="{5A545666-8B44-4073-94E0-DF953E203B8C}" type="parTrans" cxnId="{83C8B308-BC9F-4875-99B3-7A977B8B0B06}">
      <dgm:prSet/>
      <dgm:spPr/>
      <dgm:t>
        <a:bodyPr/>
        <a:lstStyle/>
        <a:p>
          <a:endParaRPr lang="en-US"/>
        </a:p>
      </dgm:t>
    </dgm:pt>
    <dgm:pt modelId="{FF2FE98E-EA18-4E6E-90D1-0E80D37962E9}" type="sibTrans" cxnId="{83C8B308-BC9F-4875-99B3-7A977B8B0B06}">
      <dgm:prSet/>
      <dgm:spPr/>
      <dgm:t>
        <a:bodyPr/>
        <a:lstStyle/>
        <a:p>
          <a:endParaRPr lang="en-US"/>
        </a:p>
      </dgm:t>
    </dgm:pt>
    <dgm:pt modelId="{6D3D0088-EA50-4E29-88ED-0C972FFE2FB7}" type="pres">
      <dgm:prSet presAssocID="{BFC1712A-8E3C-4657-B100-4574B6F7F89B}" presName="linear" presStyleCnt="0">
        <dgm:presLayoutVars>
          <dgm:animLvl val="lvl"/>
          <dgm:resizeHandles val="exact"/>
        </dgm:presLayoutVars>
      </dgm:prSet>
      <dgm:spPr/>
    </dgm:pt>
    <dgm:pt modelId="{A2BDE444-54F7-40DF-9670-41C35648E87F}" type="pres">
      <dgm:prSet presAssocID="{D48895A0-E44E-449D-85CA-491548389A6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3ED7303-7100-412E-BA52-201BBB84CA78}" type="pres">
      <dgm:prSet presAssocID="{D48895A0-E44E-449D-85CA-491548389A68}" presName="childText" presStyleLbl="revTx" presStyleIdx="0" presStyleCnt="2">
        <dgm:presLayoutVars>
          <dgm:bulletEnabled val="1"/>
        </dgm:presLayoutVars>
      </dgm:prSet>
      <dgm:spPr/>
    </dgm:pt>
    <dgm:pt modelId="{5FE894AF-0A38-4F18-A6D1-A67517BAAA67}" type="pres">
      <dgm:prSet presAssocID="{EC1FCAD8-19F5-4401-B245-045CACE426B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9A9A4CF-7F0A-418B-8664-3F775AC24547}" type="pres">
      <dgm:prSet presAssocID="{EC1FCAD8-19F5-4401-B245-045CACE426B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B366003-C794-4C50-8C28-6C4F5A75BF47}" srcId="{EC1FCAD8-19F5-4401-B245-045CACE426BD}" destId="{15E35387-740A-4F6F-86ED-F6C0E421C3AF}" srcOrd="1" destOrd="0" parTransId="{E8FC4AFD-C836-48A3-9561-B935ED6FBA79}" sibTransId="{5F3A2B37-38A8-43C9-8E47-5E476BF77819}"/>
    <dgm:cxn modelId="{83C8B308-BC9F-4875-99B3-7A977B8B0B06}" srcId="{EC1FCAD8-19F5-4401-B245-045CACE426BD}" destId="{63390FA6-B0EC-4629-99E9-364D4D29B632}" srcOrd="2" destOrd="0" parTransId="{5A545666-8B44-4073-94E0-DF953E203B8C}" sibTransId="{FF2FE98E-EA18-4E6E-90D1-0E80D37962E9}"/>
    <dgm:cxn modelId="{EE41B020-1E14-4914-91C9-D2CCFEB5B5F8}" type="presOf" srcId="{EC1FCAD8-19F5-4401-B245-045CACE426BD}" destId="{5FE894AF-0A38-4F18-A6D1-A67517BAAA67}" srcOrd="0" destOrd="0" presId="urn:microsoft.com/office/officeart/2005/8/layout/vList2"/>
    <dgm:cxn modelId="{38C33662-8FE4-4530-8DD8-51E0A403FB5B}" srcId="{EC1FCAD8-19F5-4401-B245-045CACE426BD}" destId="{5C49F96B-C934-47C7-BDB7-43854DA1C6CA}" srcOrd="0" destOrd="0" parTransId="{49DA4444-6087-47EE-8BB4-2DC418D5269E}" sibTransId="{B49E6E13-BC52-4A28-A168-D85C588F1489}"/>
    <dgm:cxn modelId="{D3991168-1A4C-49A6-B800-F64D296F59C2}" srcId="{BFC1712A-8E3C-4657-B100-4574B6F7F89B}" destId="{EC1FCAD8-19F5-4401-B245-045CACE426BD}" srcOrd="1" destOrd="0" parTransId="{3477AB7E-8578-43BF-AB07-937EE0928C31}" sibTransId="{F88A8857-EF60-4A74-9763-AEEA74126FD0}"/>
    <dgm:cxn modelId="{6625234A-545F-44BA-B15B-09B75F277374}" type="presOf" srcId="{15E35387-740A-4F6F-86ED-F6C0E421C3AF}" destId="{69A9A4CF-7F0A-418B-8664-3F775AC24547}" srcOrd="0" destOrd="1" presId="urn:microsoft.com/office/officeart/2005/8/layout/vList2"/>
    <dgm:cxn modelId="{C4A5A64E-D64D-44C7-8491-E562D285D7FA}" type="presOf" srcId="{BFC1712A-8E3C-4657-B100-4574B6F7F89B}" destId="{6D3D0088-EA50-4E29-88ED-0C972FFE2FB7}" srcOrd="0" destOrd="0" presId="urn:microsoft.com/office/officeart/2005/8/layout/vList2"/>
    <dgm:cxn modelId="{A25E8773-1142-48E7-A0B3-F72F11175E9D}" type="presOf" srcId="{A650189C-18CA-436C-AE0A-A52A86160F95}" destId="{83ED7303-7100-412E-BA52-201BBB84CA78}" srcOrd="0" destOrd="1" presId="urn:microsoft.com/office/officeart/2005/8/layout/vList2"/>
    <dgm:cxn modelId="{1A9D2474-6FD0-47B4-8531-25CAC0641C08}" type="presOf" srcId="{63390FA6-B0EC-4629-99E9-364D4D29B632}" destId="{69A9A4CF-7F0A-418B-8664-3F775AC24547}" srcOrd="0" destOrd="2" presId="urn:microsoft.com/office/officeart/2005/8/layout/vList2"/>
    <dgm:cxn modelId="{F3D27354-891F-4791-AFA5-A8FDD4124099}" type="presOf" srcId="{00D1C03F-3466-4F8F-A723-076054DCCE09}" destId="{83ED7303-7100-412E-BA52-201BBB84CA78}" srcOrd="0" destOrd="2" presId="urn:microsoft.com/office/officeart/2005/8/layout/vList2"/>
    <dgm:cxn modelId="{8228F27A-DE31-4560-9998-F283993276ED}" type="presOf" srcId="{C1998424-C564-4FB2-9B1D-6C66C6E56179}" destId="{83ED7303-7100-412E-BA52-201BBB84CA78}" srcOrd="0" destOrd="0" presId="urn:microsoft.com/office/officeart/2005/8/layout/vList2"/>
    <dgm:cxn modelId="{E243F47D-29D0-47AA-820C-1EBC9C4CDF59}" srcId="{BFC1712A-8E3C-4657-B100-4574B6F7F89B}" destId="{D48895A0-E44E-449D-85CA-491548389A68}" srcOrd="0" destOrd="0" parTransId="{EA4B2B60-2563-4DBE-8B18-508D1E7816D2}" sibTransId="{A51CCE61-D84C-48AC-9A09-3A7064D6F932}"/>
    <dgm:cxn modelId="{0CAA99A3-F5FD-4E37-9F63-1274B7557709}" srcId="{D48895A0-E44E-449D-85CA-491548389A68}" destId="{C1998424-C564-4FB2-9B1D-6C66C6E56179}" srcOrd="0" destOrd="0" parTransId="{5D0B7B4E-E9D8-4FE3-8099-FFFF08E4CB42}" sibTransId="{1C35C28A-F11C-46FE-843F-8AA52399BCC7}"/>
    <dgm:cxn modelId="{F2B43BC1-7893-4B1E-B01F-46B4BCE81322}" srcId="{D48895A0-E44E-449D-85CA-491548389A68}" destId="{A650189C-18CA-436C-AE0A-A52A86160F95}" srcOrd="1" destOrd="0" parTransId="{55E08126-AA05-437E-8E75-7B1C6AEDB9C7}" sibTransId="{D81A02D4-FBA2-4AE6-B5FB-F614F889C7B2}"/>
    <dgm:cxn modelId="{CC512DCA-DA30-44C9-BB40-667BCDE39B73}" type="presOf" srcId="{5C49F96B-C934-47C7-BDB7-43854DA1C6CA}" destId="{69A9A4CF-7F0A-418B-8664-3F775AC24547}" srcOrd="0" destOrd="0" presId="urn:microsoft.com/office/officeart/2005/8/layout/vList2"/>
    <dgm:cxn modelId="{0D8F1BDF-7D97-4279-B771-C32EC4A2723D}" type="presOf" srcId="{D48895A0-E44E-449D-85CA-491548389A68}" destId="{A2BDE444-54F7-40DF-9670-41C35648E87F}" srcOrd="0" destOrd="0" presId="urn:microsoft.com/office/officeart/2005/8/layout/vList2"/>
    <dgm:cxn modelId="{C917EBDF-1D71-4298-8630-AF77FCFEDE3B}" srcId="{D48895A0-E44E-449D-85CA-491548389A68}" destId="{00D1C03F-3466-4F8F-A723-076054DCCE09}" srcOrd="2" destOrd="0" parTransId="{61BE6DC9-ED2C-4488-835D-F9956839C046}" sibTransId="{09727151-C416-49A8-B08D-F9DE44BF9983}"/>
    <dgm:cxn modelId="{DF8B16CB-1C99-4E78-8052-88F9ACE51806}" type="presParOf" srcId="{6D3D0088-EA50-4E29-88ED-0C972FFE2FB7}" destId="{A2BDE444-54F7-40DF-9670-41C35648E87F}" srcOrd="0" destOrd="0" presId="urn:microsoft.com/office/officeart/2005/8/layout/vList2"/>
    <dgm:cxn modelId="{91C59A5A-2CF2-4170-A529-459CFA405D83}" type="presParOf" srcId="{6D3D0088-EA50-4E29-88ED-0C972FFE2FB7}" destId="{83ED7303-7100-412E-BA52-201BBB84CA78}" srcOrd="1" destOrd="0" presId="urn:microsoft.com/office/officeart/2005/8/layout/vList2"/>
    <dgm:cxn modelId="{8D66E83A-23D6-4C94-8ADA-3937635D90BF}" type="presParOf" srcId="{6D3D0088-EA50-4E29-88ED-0C972FFE2FB7}" destId="{5FE894AF-0A38-4F18-A6D1-A67517BAAA67}" srcOrd="2" destOrd="0" presId="urn:microsoft.com/office/officeart/2005/8/layout/vList2"/>
    <dgm:cxn modelId="{2CA5FA09-EB37-4C61-9803-D19E7A42D2C9}" type="presParOf" srcId="{6D3D0088-EA50-4E29-88ED-0C972FFE2FB7}" destId="{69A9A4CF-7F0A-418B-8664-3F775AC2454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FC1712A-8E3C-4657-B100-4574B6F7F89B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48895A0-E44E-449D-85CA-491548389A68}">
      <dgm:prSet phldrT="[Text]"/>
      <dgm:spPr/>
      <dgm:t>
        <a:bodyPr/>
        <a:lstStyle/>
        <a:p>
          <a:r>
            <a:rPr lang="en-US" dirty="0" err="1"/>
            <a:t>Sistem</a:t>
          </a:r>
          <a:r>
            <a:rPr lang="en-US" dirty="0"/>
            <a:t> III </a:t>
          </a:r>
          <a:r>
            <a:rPr lang="en-US" dirty="0" err="1"/>
            <a:t>Konsultatif</a:t>
          </a:r>
          <a:br>
            <a:rPr lang="en-US" dirty="0"/>
          </a:br>
          <a:endParaRPr lang="en-US" b="1" u="sng" dirty="0"/>
        </a:p>
      </dgm:t>
    </dgm:pt>
    <dgm:pt modelId="{EA4B2B60-2563-4DBE-8B18-508D1E7816D2}" type="parTrans" cxnId="{E243F47D-29D0-47AA-820C-1EBC9C4CDF59}">
      <dgm:prSet/>
      <dgm:spPr/>
      <dgm:t>
        <a:bodyPr/>
        <a:lstStyle/>
        <a:p>
          <a:endParaRPr lang="en-US"/>
        </a:p>
      </dgm:t>
    </dgm:pt>
    <dgm:pt modelId="{A51CCE61-D84C-48AC-9A09-3A7064D6F932}" type="sibTrans" cxnId="{E243F47D-29D0-47AA-820C-1EBC9C4CDF59}">
      <dgm:prSet/>
      <dgm:spPr/>
      <dgm:t>
        <a:bodyPr/>
        <a:lstStyle/>
        <a:p>
          <a:endParaRPr lang="en-US"/>
        </a:p>
      </dgm:t>
    </dgm:pt>
    <dgm:pt modelId="{DC85215C-6916-4F16-B851-0778F477A1E8}">
      <dgm:prSet/>
      <dgm:spPr/>
      <dgm:t>
        <a:bodyPr/>
        <a:lstStyle/>
        <a:p>
          <a:r>
            <a:rPr lang="en-US" dirty="0" err="1"/>
            <a:t>Sistem</a:t>
          </a:r>
          <a:r>
            <a:rPr lang="en-US" dirty="0"/>
            <a:t> IV </a:t>
          </a:r>
          <a:r>
            <a:rPr lang="en-US" dirty="0" err="1"/>
            <a:t>Partisipatif</a:t>
          </a:r>
          <a:endParaRPr lang="en-US" dirty="0"/>
        </a:p>
      </dgm:t>
    </dgm:pt>
    <dgm:pt modelId="{8B161740-8DDA-4F67-A3AD-C9D7FCFDBA7A}" type="parTrans" cxnId="{61E0A071-E09E-42FD-BAA6-E123B788189E}">
      <dgm:prSet/>
      <dgm:spPr/>
      <dgm:t>
        <a:bodyPr/>
        <a:lstStyle/>
        <a:p>
          <a:endParaRPr lang="en-US"/>
        </a:p>
      </dgm:t>
    </dgm:pt>
    <dgm:pt modelId="{A32DD5D5-C64C-496F-AE2F-8B6D396A404E}" type="sibTrans" cxnId="{61E0A071-E09E-42FD-BAA6-E123B788189E}">
      <dgm:prSet/>
      <dgm:spPr/>
      <dgm:t>
        <a:bodyPr/>
        <a:lstStyle/>
        <a:p>
          <a:endParaRPr lang="en-US"/>
        </a:p>
      </dgm:t>
    </dgm:pt>
    <dgm:pt modelId="{E8BF5F7C-DCE5-4FA1-A34E-D82CCA099980}">
      <dgm:prSet phldrT="[Text]"/>
      <dgm:spPr/>
      <dgm:t>
        <a:bodyPr/>
        <a:lstStyle/>
        <a:p>
          <a:r>
            <a:rPr lang="en-US" dirty="0" err="1"/>
            <a:t>Pemimpin</a:t>
          </a:r>
          <a:r>
            <a:rPr lang="en-US" dirty="0"/>
            <a:t> </a:t>
          </a:r>
          <a:r>
            <a:rPr lang="en-US" dirty="0" err="1"/>
            <a:t>menetapkan</a:t>
          </a:r>
          <a:r>
            <a:rPr lang="en-US" dirty="0"/>
            <a:t> </a:t>
          </a:r>
          <a:r>
            <a:rPr lang="en-US" dirty="0" err="1"/>
            <a:t>tujuan</a:t>
          </a:r>
          <a:r>
            <a:rPr lang="en-US" dirty="0"/>
            <a:t> dan </a:t>
          </a:r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perintah</a:t>
          </a:r>
          <a:r>
            <a:rPr lang="en-US" dirty="0"/>
            <a:t> </a:t>
          </a:r>
          <a:r>
            <a:rPr lang="en-US" dirty="0" err="1"/>
            <a:t>setelah</a:t>
          </a:r>
          <a:r>
            <a:rPr lang="en-US" dirty="0"/>
            <a:t> </a:t>
          </a:r>
          <a:r>
            <a:rPr lang="en-US" dirty="0" err="1"/>
            <a:t>berdiskusi</a:t>
          </a:r>
          <a:r>
            <a:rPr lang="en-US" dirty="0"/>
            <a:t> </a:t>
          </a:r>
          <a:r>
            <a:rPr lang="en-US" dirty="0" err="1"/>
            <a:t>dgn</a:t>
          </a:r>
          <a:r>
            <a:rPr lang="en-US" dirty="0"/>
            <a:t> </a:t>
          </a:r>
          <a:r>
            <a:rPr lang="en-US" dirty="0" err="1"/>
            <a:t>bawahan</a:t>
          </a:r>
          <a:r>
            <a:rPr lang="en-US" dirty="0"/>
            <a:t>. </a:t>
          </a:r>
          <a:r>
            <a:rPr lang="en-US" dirty="0" err="1"/>
            <a:t>Bawahan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membuat</a:t>
          </a:r>
          <a:r>
            <a:rPr lang="en-US" dirty="0"/>
            <a:t> </a:t>
          </a:r>
          <a:r>
            <a:rPr lang="en-US" dirty="0" err="1"/>
            <a:t>keputusan</a:t>
          </a:r>
          <a:r>
            <a:rPr lang="en-US" dirty="0"/>
            <a:t> </a:t>
          </a:r>
          <a:r>
            <a:rPr lang="en-US" dirty="0" err="1"/>
            <a:t>mereka</a:t>
          </a:r>
          <a:r>
            <a:rPr lang="en-US" dirty="0"/>
            <a:t> </a:t>
          </a:r>
          <a:r>
            <a:rPr lang="en-US" dirty="0" err="1"/>
            <a:t>sendiri</a:t>
          </a:r>
          <a:r>
            <a:rPr lang="en-US" dirty="0"/>
            <a:t> </a:t>
          </a:r>
          <a:r>
            <a:rPr lang="en-US" dirty="0" err="1"/>
            <a:t>tentang</a:t>
          </a:r>
          <a:r>
            <a:rPr lang="en-US" dirty="0"/>
            <a:t> </a:t>
          </a:r>
          <a:r>
            <a:rPr lang="en-US" dirty="0" err="1"/>
            <a:t>cara</a:t>
          </a:r>
          <a:r>
            <a:rPr lang="en-US" dirty="0"/>
            <a:t> </a:t>
          </a:r>
          <a:r>
            <a:rPr lang="en-US" dirty="0" err="1"/>
            <a:t>pelaksanaan</a:t>
          </a:r>
          <a:r>
            <a:rPr lang="en-US" dirty="0"/>
            <a:t> </a:t>
          </a:r>
          <a:r>
            <a:rPr lang="en-US" dirty="0" err="1"/>
            <a:t>tugas</a:t>
          </a:r>
          <a:r>
            <a:rPr lang="en-US" dirty="0"/>
            <a:t>. </a:t>
          </a:r>
          <a:endParaRPr lang="en-US" b="1" u="sng" dirty="0"/>
        </a:p>
      </dgm:t>
    </dgm:pt>
    <dgm:pt modelId="{AD30AF0A-3582-4C94-ACE5-859A62C96C52}" type="parTrans" cxnId="{FD4B3902-F586-4DDC-9692-3018A2421FA9}">
      <dgm:prSet/>
      <dgm:spPr/>
      <dgm:t>
        <a:bodyPr/>
        <a:lstStyle/>
        <a:p>
          <a:endParaRPr lang="en-US"/>
        </a:p>
      </dgm:t>
    </dgm:pt>
    <dgm:pt modelId="{F04F2D14-6D4E-406C-8DC4-6DDD7932E12E}" type="sibTrans" cxnId="{FD4B3902-F586-4DDC-9692-3018A2421FA9}">
      <dgm:prSet/>
      <dgm:spPr/>
      <dgm:t>
        <a:bodyPr/>
        <a:lstStyle/>
        <a:p>
          <a:endParaRPr lang="en-US"/>
        </a:p>
      </dgm:t>
    </dgm:pt>
    <dgm:pt modelId="{01353A35-CFFA-4B11-83C2-165707C6BAF2}">
      <dgm:prSet phldrT="[Text]"/>
      <dgm:spPr/>
      <dgm:t>
        <a:bodyPr/>
        <a:lstStyle/>
        <a:p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dua</a:t>
          </a:r>
          <a:r>
            <a:rPr lang="en-US" dirty="0"/>
            <a:t> </a:t>
          </a:r>
          <a:r>
            <a:rPr lang="en-US" dirty="0" err="1"/>
            <a:t>arah</a:t>
          </a:r>
          <a:r>
            <a:rPr lang="en-US" dirty="0"/>
            <a:t> dan </a:t>
          </a:r>
          <a:r>
            <a:rPr lang="en-US" dirty="0" err="1"/>
            <a:t>menerima</a:t>
          </a:r>
          <a:r>
            <a:rPr lang="en-US" dirty="0"/>
            <a:t> </a:t>
          </a:r>
          <a:r>
            <a:rPr lang="en-US" dirty="0" err="1"/>
            <a:t>keputusan</a:t>
          </a:r>
          <a:r>
            <a:rPr lang="en-US" dirty="0"/>
            <a:t> </a:t>
          </a:r>
          <a:r>
            <a:rPr lang="en-US" dirty="0" err="1"/>
            <a:t>spesifik</a:t>
          </a:r>
          <a:r>
            <a:rPr lang="en-US" dirty="0"/>
            <a:t> yang </a:t>
          </a:r>
          <a:r>
            <a:rPr lang="en-US" dirty="0" err="1"/>
            <a:t>dibuat</a:t>
          </a:r>
          <a:r>
            <a:rPr lang="en-US" dirty="0"/>
            <a:t> oleh </a:t>
          </a:r>
          <a:r>
            <a:rPr lang="en-US" dirty="0" err="1"/>
            <a:t>bawahan</a:t>
          </a:r>
          <a:r>
            <a:rPr lang="en-US" dirty="0"/>
            <a:t>.</a:t>
          </a:r>
          <a:br>
            <a:rPr lang="en-US" dirty="0"/>
          </a:br>
          <a:endParaRPr lang="en-US" b="1" u="sng" dirty="0"/>
        </a:p>
      </dgm:t>
    </dgm:pt>
    <dgm:pt modelId="{5B2F410D-9F51-44CB-BDCF-F0F193DD4C3B}" type="parTrans" cxnId="{B256F50D-9F84-463C-8AFA-7FF3151AD3B0}">
      <dgm:prSet/>
      <dgm:spPr/>
      <dgm:t>
        <a:bodyPr/>
        <a:lstStyle/>
        <a:p>
          <a:endParaRPr lang="en-US"/>
        </a:p>
      </dgm:t>
    </dgm:pt>
    <dgm:pt modelId="{C086D14C-97C7-4F0A-A9BB-041062785203}" type="sibTrans" cxnId="{B256F50D-9F84-463C-8AFA-7FF3151AD3B0}">
      <dgm:prSet/>
      <dgm:spPr/>
      <dgm:t>
        <a:bodyPr/>
        <a:lstStyle/>
        <a:p>
          <a:endParaRPr lang="en-US"/>
        </a:p>
      </dgm:t>
    </dgm:pt>
    <dgm:pt modelId="{B7210F9E-6B21-490E-AA7C-1891D3E0F7A1}">
      <dgm:prSet/>
      <dgm:spPr/>
      <dgm:t>
        <a:bodyPr/>
        <a:lstStyle/>
        <a:p>
          <a:r>
            <a:rPr lang="en-US" b="1" u="sng" dirty="0" err="1"/>
            <a:t>Sistem</a:t>
          </a:r>
          <a:r>
            <a:rPr lang="en-US" b="1" u="sng" dirty="0"/>
            <a:t> yang paling ideal</a:t>
          </a:r>
          <a:r>
            <a:rPr lang="en-US" dirty="0"/>
            <a:t> </a:t>
          </a:r>
          <a:r>
            <a:rPr lang="en-US" dirty="0" err="1"/>
            <a:t>menurut</a:t>
          </a:r>
          <a:r>
            <a:rPr lang="en-US" dirty="0"/>
            <a:t> Likert </a:t>
          </a:r>
          <a:r>
            <a:rPr lang="en-US" dirty="0" err="1"/>
            <a:t>tentang</a:t>
          </a:r>
          <a:r>
            <a:rPr lang="en-US" dirty="0"/>
            <a:t> </a:t>
          </a:r>
          <a:r>
            <a:rPr lang="en-US" dirty="0" err="1"/>
            <a:t>cara</a:t>
          </a:r>
          <a:r>
            <a:rPr lang="en-US" dirty="0"/>
            <a:t> </a:t>
          </a:r>
          <a:r>
            <a:rPr lang="en-US" dirty="0" err="1"/>
            <a:t>bagaimana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seharusnya</a:t>
          </a:r>
          <a:r>
            <a:rPr lang="en-US" dirty="0"/>
            <a:t> </a:t>
          </a:r>
          <a:r>
            <a:rPr lang="en-US" dirty="0" err="1"/>
            <a:t>berjalan</a:t>
          </a:r>
          <a:r>
            <a:rPr lang="en-US" dirty="0"/>
            <a:t>. </a:t>
          </a:r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ditetapkan</a:t>
          </a:r>
          <a:r>
            <a:rPr lang="en-US" dirty="0"/>
            <a:t> dan </a:t>
          </a:r>
          <a:r>
            <a:rPr lang="en-US" dirty="0" err="1"/>
            <a:t>keputusan</a:t>
          </a:r>
          <a:r>
            <a:rPr lang="en-US" dirty="0"/>
            <a:t> </a:t>
          </a:r>
          <a:r>
            <a:rPr lang="en-US" dirty="0" err="1"/>
            <a:t>kerja</a:t>
          </a:r>
          <a:r>
            <a:rPr lang="en-US" dirty="0"/>
            <a:t> </a:t>
          </a:r>
          <a:r>
            <a:rPr lang="en-US" dirty="0" err="1"/>
            <a:t>dibuat</a:t>
          </a:r>
          <a:r>
            <a:rPr lang="en-US" dirty="0"/>
            <a:t> oleh </a:t>
          </a:r>
          <a:r>
            <a:rPr lang="en-US" dirty="0" err="1"/>
            <a:t>kelompok</a:t>
          </a:r>
          <a:r>
            <a:rPr lang="en-US" dirty="0"/>
            <a:t>. </a:t>
          </a:r>
        </a:p>
      </dgm:t>
    </dgm:pt>
    <dgm:pt modelId="{FDC21642-18FA-4ECB-A7AF-8817532250E3}" type="parTrans" cxnId="{EC41765B-9F20-438A-805C-741C91EC0AAE}">
      <dgm:prSet/>
      <dgm:spPr/>
      <dgm:t>
        <a:bodyPr/>
        <a:lstStyle/>
        <a:p>
          <a:endParaRPr lang="en-US"/>
        </a:p>
      </dgm:t>
    </dgm:pt>
    <dgm:pt modelId="{1152F53C-6B49-4ACF-A2B8-6035FFED83B4}" type="sibTrans" cxnId="{EC41765B-9F20-438A-805C-741C91EC0AAE}">
      <dgm:prSet/>
      <dgm:spPr/>
      <dgm:t>
        <a:bodyPr/>
        <a:lstStyle/>
        <a:p>
          <a:endParaRPr lang="en-US"/>
        </a:p>
      </dgm:t>
    </dgm:pt>
    <dgm:pt modelId="{ADD6A7A9-8736-4322-B006-D0F8FD95E376}">
      <dgm:prSet phldrT="[Text]"/>
      <dgm:spPr/>
      <dgm:t>
        <a:bodyPr/>
        <a:lstStyle/>
        <a:p>
          <a:r>
            <a:rPr lang="en-US" dirty="0" err="1"/>
            <a:t>Pemimpin</a:t>
          </a:r>
          <a:r>
            <a:rPr lang="en-US" dirty="0"/>
            <a:t> </a:t>
          </a:r>
          <a:r>
            <a:rPr lang="en-US" dirty="0" err="1"/>
            <a:t>menggunakan</a:t>
          </a:r>
          <a:r>
            <a:rPr lang="en-US" dirty="0"/>
            <a:t> </a:t>
          </a:r>
          <a:r>
            <a:rPr lang="en-US" dirty="0" err="1"/>
            <a:t>penghargaan</a:t>
          </a:r>
          <a:r>
            <a:rPr lang="en-US" dirty="0"/>
            <a:t> (</a:t>
          </a:r>
          <a:r>
            <a:rPr lang="en-US" dirty="0" err="1"/>
            <a:t>insentif</a:t>
          </a:r>
          <a:r>
            <a:rPr lang="en-US" dirty="0"/>
            <a:t>)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memotivasi</a:t>
          </a:r>
          <a:r>
            <a:rPr lang="en-US" dirty="0"/>
            <a:t> </a:t>
          </a:r>
          <a:r>
            <a:rPr lang="en-US" dirty="0" err="1"/>
            <a:t>bawahan</a:t>
          </a:r>
          <a:r>
            <a:rPr lang="en-US" dirty="0"/>
            <a:t> dan </a:t>
          </a:r>
          <a:r>
            <a:rPr lang="en-US" dirty="0" err="1"/>
            <a:t>kadang-kadang</a:t>
          </a:r>
          <a:r>
            <a:rPr lang="en-US" dirty="0"/>
            <a:t> </a:t>
          </a:r>
          <a:r>
            <a:rPr lang="en-US" dirty="0" err="1"/>
            <a:t>menggunakan</a:t>
          </a:r>
          <a:r>
            <a:rPr lang="en-US" dirty="0"/>
            <a:t> </a:t>
          </a:r>
          <a:r>
            <a:rPr lang="en-US" dirty="0" err="1"/>
            <a:t>ancaman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hukuman</a:t>
          </a:r>
          <a:r>
            <a:rPr lang="en-US" dirty="0"/>
            <a:t>. </a:t>
          </a:r>
          <a:endParaRPr lang="en-US" b="1" u="sng" dirty="0"/>
        </a:p>
      </dgm:t>
    </dgm:pt>
    <dgm:pt modelId="{7AFED31B-C8C8-4925-AB42-1FA66C8CAF30}" type="parTrans" cxnId="{8B9ABC03-87C5-4724-9721-EDD54B1FBBA0}">
      <dgm:prSet/>
      <dgm:spPr/>
      <dgm:t>
        <a:bodyPr/>
        <a:lstStyle/>
        <a:p>
          <a:endParaRPr lang="en-US"/>
        </a:p>
      </dgm:t>
    </dgm:pt>
    <dgm:pt modelId="{01B0C805-0FC8-434F-9919-E92704C6993D}" type="sibTrans" cxnId="{8B9ABC03-87C5-4724-9721-EDD54B1FBBA0}">
      <dgm:prSet/>
      <dgm:spPr/>
      <dgm:t>
        <a:bodyPr/>
        <a:lstStyle/>
        <a:p>
          <a:endParaRPr lang="en-US"/>
        </a:p>
      </dgm:t>
    </dgm:pt>
    <dgm:pt modelId="{356B34D5-4658-4204-BB73-D3313C1BAC5F}">
      <dgm:prSet/>
      <dgm:spPr/>
      <dgm:t>
        <a:bodyPr/>
        <a:lstStyle/>
        <a:p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memotivasi</a:t>
          </a:r>
          <a:r>
            <a:rPr lang="en-US" dirty="0"/>
            <a:t> </a:t>
          </a:r>
          <a:r>
            <a:rPr lang="en-US" dirty="0" err="1"/>
            <a:t>bawahan</a:t>
          </a:r>
          <a:r>
            <a:rPr lang="en-US" dirty="0"/>
            <a:t>, </a:t>
          </a:r>
          <a:r>
            <a:rPr lang="en-US" dirty="0" err="1"/>
            <a:t>pemimpin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hanya</a:t>
          </a:r>
          <a:r>
            <a:rPr lang="en-US" dirty="0"/>
            <a:t> </a:t>
          </a:r>
          <a:r>
            <a:rPr lang="en-US" dirty="0" err="1"/>
            <a:t>mempergunakan</a:t>
          </a:r>
          <a:r>
            <a:rPr lang="en-US" dirty="0"/>
            <a:t> </a:t>
          </a:r>
          <a:r>
            <a:rPr lang="en-US" dirty="0" err="1"/>
            <a:t>penghargaan</a:t>
          </a:r>
          <a:r>
            <a:rPr lang="en-US" dirty="0"/>
            <a:t> </a:t>
          </a:r>
          <a:r>
            <a:rPr lang="en-US" dirty="0" err="1"/>
            <a:t>ekonomis</a:t>
          </a:r>
          <a:r>
            <a:rPr lang="en-US" dirty="0"/>
            <a:t> </a:t>
          </a:r>
          <a:r>
            <a:rPr lang="en-US" dirty="0" err="1"/>
            <a:t>tetapi</a:t>
          </a:r>
          <a:r>
            <a:rPr lang="en-US" dirty="0"/>
            <a:t> juga </a:t>
          </a:r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pujian</a:t>
          </a:r>
          <a:r>
            <a:rPr lang="en-US" dirty="0"/>
            <a:t>. </a:t>
          </a:r>
          <a:r>
            <a:rPr lang="en-US" dirty="0" err="1"/>
            <a:t>Pemimpin</a:t>
          </a:r>
          <a:r>
            <a:rPr lang="en-US" dirty="0"/>
            <a:t> </a:t>
          </a:r>
          <a:r>
            <a:rPr lang="en-US" dirty="0" err="1"/>
            <a:t>mempunyai</a:t>
          </a:r>
          <a:r>
            <a:rPr lang="en-US" dirty="0"/>
            <a:t> </a:t>
          </a:r>
          <a:r>
            <a:rPr lang="en-US" dirty="0" err="1"/>
            <a:t>kepercayaan</a:t>
          </a:r>
          <a:r>
            <a:rPr lang="en-US" dirty="0"/>
            <a:t> </a:t>
          </a:r>
          <a:r>
            <a:rPr lang="en-US" dirty="0" err="1"/>
            <a:t>sepenuhnya</a:t>
          </a:r>
          <a:r>
            <a:rPr lang="en-US" dirty="0"/>
            <a:t> </a:t>
          </a:r>
          <a:r>
            <a:rPr lang="en-US" dirty="0" err="1"/>
            <a:t>terhadap</a:t>
          </a:r>
          <a:r>
            <a:rPr lang="en-US" dirty="0"/>
            <a:t> </a:t>
          </a:r>
          <a:r>
            <a:rPr lang="en-US" dirty="0" err="1"/>
            <a:t>bawahan</a:t>
          </a:r>
          <a:r>
            <a:rPr lang="en-US" dirty="0"/>
            <a:t>.</a:t>
          </a:r>
        </a:p>
      </dgm:t>
    </dgm:pt>
    <dgm:pt modelId="{48ACD6D0-7261-4815-9628-C294193C1D26}" type="parTrans" cxnId="{A852EEF2-D652-43A5-8267-E31AFBAE7132}">
      <dgm:prSet/>
      <dgm:spPr/>
      <dgm:t>
        <a:bodyPr/>
        <a:lstStyle/>
        <a:p>
          <a:endParaRPr lang="en-US"/>
        </a:p>
      </dgm:t>
    </dgm:pt>
    <dgm:pt modelId="{6C58B9AA-AAA3-4B01-AD50-7E3DB86D502B}" type="sibTrans" cxnId="{A852EEF2-D652-43A5-8267-E31AFBAE7132}">
      <dgm:prSet/>
      <dgm:spPr/>
      <dgm:t>
        <a:bodyPr/>
        <a:lstStyle/>
        <a:p>
          <a:endParaRPr lang="en-US"/>
        </a:p>
      </dgm:t>
    </dgm:pt>
    <dgm:pt modelId="{E3C5CEB7-E8B3-4611-87C9-46B7144CCC23}">
      <dgm:prSet/>
      <dgm:spPr/>
      <dgm:t>
        <a:bodyPr/>
        <a:lstStyle/>
        <a:p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dua</a:t>
          </a:r>
          <a:r>
            <a:rPr lang="en-US" dirty="0"/>
            <a:t> </a:t>
          </a:r>
          <a:r>
            <a:rPr lang="en-US" dirty="0" err="1"/>
            <a:t>arah</a:t>
          </a:r>
          <a:r>
            <a:rPr lang="en-US" dirty="0"/>
            <a:t> dan </a:t>
          </a:r>
          <a:r>
            <a:rPr lang="en-US" dirty="0" err="1"/>
            <a:t>menjadikan</a:t>
          </a:r>
          <a:r>
            <a:rPr lang="en-US" dirty="0"/>
            <a:t> </a:t>
          </a:r>
          <a:r>
            <a:rPr lang="en-US" dirty="0" err="1"/>
            <a:t>bawahan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kelompok</a:t>
          </a:r>
          <a:r>
            <a:rPr lang="en-US" dirty="0"/>
            <a:t> </a:t>
          </a:r>
          <a:r>
            <a:rPr lang="en-US" dirty="0" err="1"/>
            <a:t>kerja</a:t>
          </a:r>
          <a:r>
            <a:rPr lang="en-US" dirty="0"/>
            <a:t>.</a:t>
          </a:r>
        </a:p>
      </dgm:t>
    </dgm:pt>
    <dgm:pt modelId="{7C9B5927-2C4D-4D58-9CA3-5E204DA02BC7}" type="parTrans" cxnId="{1313B95D-E8FD-49B7-AB84-5DD49A2E4CDF}">
      <dgm:prSet/>
      <dgm:spPr/>
      <dgm:t>
        <a:bodyPr/>
        <a:lstStyle/>
        <a:p>
          <a:endParaRPr lang="en-US"/>
        </a:p>
      </dgm:t>
    </dgm:pt>
    <dgm:pt modelId="{9D552F32-B140-45E3-8F0E-348829E54898}" type="sibTrans" cxnId="{1313B95D-E8FD-49B7-AB84-5DD49A2E4CDF}">
      <dgm:prSet/>
      <dgm:spPr/>
      <dgm:t>
        <a:bodyPr/>
        <a:lstStyle/>
        <a:p>
          <a:endParaRPr lang="en-US"/>
        </a:p>
      </dgm:t>
    </dgm:pt>
    <dgm:pt modelId="{6D3D0088-EA50-4E29-88ED-0C972FFE2FB7}" type="pres">
      <dgm:prSet presAssocID="{BFC1712A-8E3C-4657-B100-4574B6F7F89B}" presName="linear" presStyleCnt="0">
        <dgm:presLayoutVars>
          <dgm:animLvl val="lvl"/>
          <dgm:resizeHandles val="exact"/>
        </dgm:presLayoutVars>
      </dgm:prSet>
      <dgm:spPr/>
    </dgm:pt>
    <dgm:pt modelId="{A2BDE444-54F7-40DF-9670-41C35648E87F}" type="pres">
      <dgm:prSet presAssocID="{D48895A0-E44E-449D-85CA-491548389A6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E9A54A4-0509-4FEB-8B27-FF98D25086F3}" type="pres">
      <dgm:prSet presAssocID="{D48895A0-E44E-449D-85CA-491548389A68}" presName="childText" presStyleLbl="revTx" presStyleIdx="0" presStyleCnt="2">
        <dgm:presLayoutVars>
          <dgm:bulletEnabled val="1"/>
        </dgm:presLayoutVars>
      </dgm:prSet>
      <dgm:spPr/>
    </dgm:pt>
    <dgm:pt modelId="{C722C6FF-41EF-44D0-A31B-74C9AF6608D8}" type="pres">
      <dgm:prSet presAssocID="{DC85215C-6916-4F16-B851-0778F477A1E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962593B-8082-4BF9-90D8-36E91E729A11}" type="pres">
      <dgm:prSet presAssocID="{DC85215C-6916-4F16-B851-0778F477A1E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D4B3902-F586-4DDC-9692-3018A2421FA9}" srcId="{D48895A0-E44E-449D-85CA-491548389A68}" destId="{E8BF5F7C-DCE5-4FA1-A34E-D82CCA099980}" srcOrd="0" destOrd="0" parTransId="{AD30AF0A-3582-4C94-ACE5-859A62C96C52}" sibTransId="{F04F2D14-6D4E-406C-8DC4-6DDD7932E12E}"/>
    <dgm:cxn modelId="{8B9ABC03-87C5-4724-9721-EDD54B1FBBA0}" srcId="{D48895A0-E44E-449D-85CA-491548389A68}" destId="{ADD6A7A9-8736-4322-B006-D0F8FD95E376}" srcOrd="1" destOrd="0" parTransId="{7AFED31B-C8C8-4925-AB42-1FA66C8CAF30}" sibTransId="{01B0C805-0FC8-434F-9919-E92704C6993D}"/>
    <dgm:cxn modelId="{B256F50D-9F84-463C-8AFA-7FF3151AD3B0}" srcId="{D48895A0-E44E-449D-85CA-491548389A68}" destId="{01353A35-CFFA-4B11-83C2-165707C6BAF2}" srcOrd="2" destOrd="0" parTransId="{5B2F410D-9F51-44CB-BDCF-F0F193DD4C3B}" sibTransId="{C086D14C-97C7-4F0A-A9BB-041062785203}"/>
    <dgm:cxn modelId="{45C2F432-2C00-4DC4-9DA0-9321AB9E81AA}" type="presOf" srcId="{DC85215C-6916-4F16-B851-0778F477A1E8}" destId="{C722C6FF-41EF-44D0-A31B-74C9AF6608D8}" srcOrd="0" destOrd="0" presId="urn:microsoft.com/office/officeart/2005/8/layout/vList2"/>
    <dgm:cxn modelId="{EC41765B-9F20-438A-805C-741C91EC0AAE}" srcId="{DC85215C-6916-4F16-B851-0778F477A1E8}" destId="{B7210F9E-6B21-490E-AA7C-1891D3E0F7A1}" srcOrd="0" destOrd="0" parTransId="{FDC21642-18FA-4ECB-A7AF-8817532250E3}" sibTransId="{1152F53C-6B49-4ACF-A2B8-6035FFED83B4}"/>
    <dgm:cxn modelId="{1313B95D-E8FD-49B7-AB84-5DD49A2E4CDF}" srcId="{DC85215C-6916-4F16-B851-0778F477A1E8}" destId="{E3C5CEB7-E8B3-4611-87C9-46B7144CCC23}" srcOrd="2" destOrd="0" parTransId="{7C9B5927-2C4D-4D58-9CA3-5E204DA02BC7}" sibTransId="{9D552F32-B140-45E3-8F0E-348829E54898}"/>
    <dgm:cxn modelId="{33F37564-31A7-479F-A391-5759CC5BC56F}" type="presOf" srcId="{ADD6A7A9-8736-4322-B006-D0F8FD95E376}" destId="{BE9A54A4-0509-4FEB-8B27-FF98D25086F3}" srcOrd="0" destOrd="1" presId="urn:microsoft.com/office/officeart/2005/8/layout/vList2"/>
    <dgm:cxn modelId="{C4A5A64E-D64D-44C7-8491-E562D285D7FA}" type="presOf" srcId="{BFC1712A-8E3C-4657-B100-4574B6F7F89B}" destId="{6D3D0088-EA50-4E29-88ED-0C972FFE2FB7}" srcOrd="0" destOrd="0" presId="urn:microsoft.com/office/officeart/2005/8/layout/vList2"/>
    <dgm:cxn modelId="{61E0A071-E09E-42FD-BAA6-E123B788189E}" srcId="{BFC1712A-8E3C-4657-B100-4574B6F7F89B}" destId="{DC85215C-6916-4F16-B851-0778F477A1E8}" srcOrd="1" destOrd="0" parTransId="{8B161740-8DDA-4F67-A3AD-C9D7FCFDBA7A}" sibTransId="{A32DD5D5-C64C-496F-AE2F-8B6D396A404E}"/>
    <dgm:cxn modelId="{E243F47D-29D0-47AA-820C-1EBC9C4CDF59}" srcId="{BFC1712A-8E3C-4657-B100-4574B6F7F89B}" destId="{D48895A0-E44E-449D-85CA-491548389A68}" srcOrd="0" destOrd="0" parTransId="{EA4B2B60-2563-4DBE-8B18-508D1E7816D2}" sibTransId="{A51CCE61-D84C-48AC-9A09-3A7064D6F932}"/>
    <dgm:cxn modelId="{956A0F86-F8D1-4D34-8D90-E1019C840B7F}" type="presOf" srcId="{B7210F9E-6B21-490E-AA7C-1891D3E0F7A1}" destId="{2962593B-8082-4BF9-90D8-36E91E729A11}" srcOrd="0" destOrd="0" presId="urn:microsoft.com/office/officeart/2005/8/layout/vList2"/>
    <dgm:cxn modelId="{3ED2F88E-2D34-4A1E-9A90-AFCCC170DF8D}" type="presOf" srcId="{E3C5CEB7-E8B3-4611-87C9-46B7144CCC23}" destId="{2962593B-8082-4BF9-90D8-36E91E729A11}" srcOrd="0" destOrd="2" presId="urn:microsoft.com/office/officeart/2005/8/layout/vList2"/>
    <dgm:cxn modelId="{230226B4-4D30-4D05-BDA2-6287CACED2BC}" type="presOf" srcId="{E8BF5F7C-DCE5-4FA1-A34E-D82CCA099980}" destId="{BE9A54A4-0509-4FEB-8B27-FF98D25086F3}" srcOrd="0" destOrd="0" presId="urn:microsoft.com/office/officeart/2005/8/layout/vList2"/>
    <dgm:cxn modelId="{A93B41BF-00AF-4D0F-994C-8B4BAE66E640}" type="presOf" srcId="{01353A35-CFFA-4B11-83C2-165707C6BAF2}" destId="{BE9A54A4-0509-4FEB-8B27-FF98D25086F3}" srcOrd="0" destOrd="2" presId="urn:microsoft.com/office/officeart/2005/8/layout/vList2"/>
    <dgm:cxn modelId="{0D8F1BDF-7D97-4279-B771-C32EC4A2723D}" type="presOf" srcId="{D48895A0-E44E-449D-85CA-491548389A68}" destId="{A2BDE444-54F7-40DF-9670-41C35648E87F}" srcOrd="0" destOrd="0" presId="urn:microsoft.com/office/officeart/2005/8/layout/vList2"/>
    <dgm:cxn modelId="{912651E5-E59B-49EB-8E0C-D26101DF79AE}" type="presOf" srcId="{356B34D5-4658-4204-BB73-D3313C1BAC5F}" destId="{2962593B-8082-4BF9-90D8-36E91E729A11}" srcOrd="0" destOrd="1" presId="urn:microsoft.com/office/officeart/2005/8/layout/vList2"/>
    <dgm:cxn modelId="{A852EEF2-D652-43A5-8267-E31AFBAE7132}" srcId="{DC85215C-6916-4F16-B851-0778F477A1E8}" destId="{356B34D5-4658-4204-BB73-D3313C1BAC5F}" srcOrd="1" destOrd="0" parTransId="{48ACD6D0-7261-4815-9628-C294193C1D26}" sibTransId="{6C58B9AA-AAA3-4B01-AD50-7E3DB86D502B}"/>
    <dgm:cxn modelId="{DF8B16CB-1C99-4E78-8052-88F9ACE51806}" type="presParOf" srcId="{6D3D0088-EA50-4E29-88ED-0C972FFE2FB7}" destId="{A2BDE444-54F7-40DF-9670-41C35648E87F}" srcOrd="0" destOrd="0" presId="urn:microsoft.com/office/officeart/2005/8/layout/vList2"/>
    <dgm:cxn modelId="{E21B69BB-C636-453C-9823-D5E136A03682}" type="presParOf" srcId="{6D3D0088-EA50-4E29-88ED-0C972FFE2FB7}" destId="{BE9A54A4-0509-4FEB-8B27-FF98D25086F3}" srcOrd="1" destOrd="0" presId="urn:microsoft.com/office/officeart/2005/8/layout/vList2"/>
    <dgm:cxn modelId="{341746D7-8C30-480D-B40D-B25576359660}" type="presParOf" srcId="{6D3D0088-EA50-4E29-88ED-0C972FFE2FB7}" destId="{C722C6FF-41EF-44D0-A31B-74C9AF6608D8}" srcOrd="2" destOrd="0" presId="urn:microsoft.com/office/officeart/2005/8/layout/vList2"/>
    <dgm:cxn modelId="{454464C2-F3B8-45B3-B419-B5682B10C6D8}" type="presParOf" srcId="{6D3D0088-EA50-4E29-88ED-0C972FFE2FB7}" destId="{2962593B-8082-4BF9-90D8-36E91E729A1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2E0093D-7C57-4A7F-90A0-7C0CADBD2A26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954F533-E329-44AE-A404-B59208C4E736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b="1" u="sng" dirty="0" err="1"/>
            <a:t>Organisasi</a:t>
          </a:r>
          <a:r>
            <a:rPr lang="en-US" dirty="0"/>
            <a:t> </a:t>
          </a:r>
          <a:r>
            <a:rPr lang="en-US" b="1" u="sng" dirty="0" err="1"/>
            <a:t>rumah</a:t>
          </a:r>
          <a:r>
            <a:rPr lang="en-US" b="1" u="sng" dirty="0"/>
            <a:t> </a:t>
          </a:r>
          <a:r>
            <a:rPr lang="en-US" b="1" u="sng" dirty="0" err="1"/>
            <a:t>makan</a:t>
          </a:r>
          <a:r>
            <a:rPr lang="en-US" b="1" u="sng" dirty="0"/>
            <a:t> </a:t>
          </a:r>
          <a:r>
            <a:rPr lang="en-US" b="1" u="sng" dirty="0" err="1"/>
            <a:t>cepat</a:t>
          </a:r>
          <a:r>
            <a:rPr lang="en-US" b="1" u="sng" dirty="0"/>
            <a:t> </a:t>
          </a:r>
          <a:r>
            <a:rPr lang="en-US" b="1" u="sng" dirty="0" err="1"/>
            <a:t>saji</a:t>
          </a:r>
          <a:r>
            <a:rPr lang="en-US" b="1" u="sng" dirty="0"/>
            <a:t> </a:t>
          </a:r>
          <a:r>
            <a:rPr lang="en-US" dirty="0"/>
            <a:t>yang </a:t>
          </a:r>
          <a:r>
            <a:rPr lang="en-US" dirty="0" err="1"/>
            <a:t>telah</a:t>
          </a:r>
          <a:r>
            <a:rPr lang="en-US" dirty="0"/>
            <a:t> </a:t>
          </a:r>
          <a:r>
            <a:rPr lang="en-US" dirty="0" err="1"/>
            <a:t>menentukan</a:t>
          </a:r>
          <a:r>
            <a:rPr lang="en-US" dirty="0"/>
            <a:t> “</a:t>
          </a:r>
          <a:r>
            <a:rPr lang="en-US" dirty="0" err="1"/>
            <a:t>satu</a:t>
          </a:r>
          <a:r>
            <a:rPr lang="en-US" dirty="0"/>
            <a:t> </a:t>
          </a:r>
          <a:r>
            <a:rPr lang="en-US" dirty="0" err="1"/>
            <a:t>cara</a:t>
          </a:r>
          <a:r>
            <a:rPr lang="en-US" dirty="0"/>
            <a:t> </a:t>
          </a:r>
          <a:r>
            <a:rPr lang="en-US" dirty="0" err="1"/>
            <a:t>terbaik</a:t>
          </a:r>
          <a:r>
            <a:rPr lang="en-US" dirty="0"/>
            <a:t> ”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membuat</a:t>
          </a:r>
          <a:r>
            <a:rPr lang="en-US" dirty="0"/>
            <a:t> hamburger, dan </a:t>
          </a:r>
          <a:r>
            <a:rPr lang="en-US" b="0" u="none" dirty="0" err="1"/>
            <a:t>prosedur</a:t>
          </a:r>
          <a:r>
            <a:rPr lang="en-US" dirty="0"/>
            <a:t> </a:t>
          </a:r>
          <a:r>
            <a:rPr lang="en-US" dirty="0" err="1"/>
            <a:t>itu</a:t>
          </a:r>
          <a:r>
            <a:rPr lang="en-US" dirty="0"/>
            <a:t> </a:t>
          </a:r>
          <a:r>
            <a:rPr lang="en-US" dirty="0" err="1"/>
            <a:t>dijalankan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baik</a:t>
          </a:r>
          <a:r>
            <a:rPr lang="en-US" dirty="0"/>
            <a:t>.</a:t>
          </a:r>
        </a:p>
      </dgm:t>
    </dgm:pt>
    <dgm:pt modelId="{9C85CD1F-0CF9-4526-95AC-768DD63931EB}" type="parTrans" cxnId="{1EDC1C5D-C403-49E3-9244-11281B3D72CB}">
      <dgm:prSet/>
      <dgm:spPr/>
      <dgm:t>
        <a:bodyPr/>
        <a:lstStyle/>
        <a:p>
          <a:endParaRPr lang="en-US"/>
        </a:p>
      </dgm:t>
    </dgm:pt>
    <dgm:pt modelId="{40DB1379-E097-456D-B175-59CD9E712CC5}" type="sibTrans" cxnId="{1EDC1C5D-C403-49E3-9244-11281B3D72CB}">
      <dgm:prSet/>
      <dgm:spPr/>
      <dgm:t>
        <a:bodyPr/>
        <a:lstStyle/>
        <a:p>
          <a:endParaRPr lang="en-US"/>
        </a:p>
      </dgm:t>
    </dgm:pt>
    <dgm:pt modelId="{8D52059B-50F0-4F27-B23D-BE705BAA5254}">
      <dgm:prSet/>
      <dgm:spPr/>
      <dgm:t>
        <a:bodyPr/>
        <a:lstStyle/>
        <a:p>
          <a:r>
            <a:rPr lang="en-US" dirty="0" err="1"/>
            <a:t>Gagasan</a:t>
          </a:r>
          <a:r>
            <a:rPr lang="en-US" dirty="0"/>
            <a:t> </a:t>
          </a:r>
          <a:r>
            <a:rPr lang="en-US" dirty="0" err="1"/>
            <a:t>tentang</a:t>
          </a:r>
          <a:r>
            <a:rPr lang="en-US" dirty="0"/>
            <a:t> </a:t>
          </a:r>
          <a:r>
            <a:rPr lang="en-US" dirty="0" err="1"/>
            <a:t>rantai</a:t>
          </a:r>
          <a:r>
            <a:rPr lang="en-US" dirty="0"/>
            <a:t> </a:t>
          </a:r>
          <a:r>
            <a:rPr lang="en-US" dirty="0" err="1"/>
            <a:t>skalar</a:t>
          </a:r>
          <a:r>
            <a:rPr lang="en-US" dirty="0"/>
            <a:t>, </a:t>
          </a:r>
          <a:r>
            <a:rPr lang="en-US" dirty="0" err="1"/>
            <a:t>kesatuan</a:t>
          </a:r>
          <a:r>
            <a:rPr lang="en-US" dirty="0"/>
            <a:t> </a:t>
          </a:r>
          <a:r>
            <a:rPr lang="en-US" dirty="0" err="1"/>
            <a:t>komando</a:t>
          </a:r>
          <a:r>
            <a:rPr lang="en-US" dirty="0"/>
            <a:t>, dan </a:t>
          </a:r>
          <a:r>
            <a:rPr lang="en-US" dirty="0" err="1"/>
            <a:t>rentang</a:t>
          </a:r>
          <a:r>
            <a:rPr lang="en-US" dirty="0"/>
            <a:t> </a:t>
          </a:r>
          <a:r>
            <a:rPr lang="en-US" dirty="0" err="1"/>
            <a:t>kendali</a:t>
          </a:r>
          <a:r>
            <a:rPr lang="en-US" dirty="0"/>
            <a:t> </a:t>
          </a:r>
          <a:r>
            <a:rPr lang="en-US" dirty="0" err="1"/>
            <a:t>merupakan</a:t>
          </a:r>
          <a:r>
            <a:rPr lang="en-US" dirty="0"/>
            <a:t> </a:t>
          </a:r>
          <a:r>
            <a:rPr lang="en-US" dirty="0" err="1"/>
            <a:t>dasar</a:t>
          </a:r>
          <a:r>
            <a:rPr lang="en-US" dirty="0"/>
            <a:t> </a:t>
          </a:r>
          <a:r>
            <a:rPr lang="en-US" b="1" u="sng" dirty="0" err="1"/>
            <a:t>pengorganisasian</a:t>
          </a:r>
          <a:r>
            <a:rPr lang="en-US" b="1" u="sng" dirty="0"/>
            <a:t> </a:t>
          </a:r>
          <a:r>
            <a:rPr lang="en-US" b="1" u="sng" dirty="0" err="1"/>
            <a:t>militer</a:t>
          </a:r>
          <a:r>
            <a:rPr lang="en-US" dirty="0"/>
            <a:t>, </a:t>
          </a:r>
          <a:r>
            <a:rPr lang="en-US" dirty="0" err="1"/>
            <a:t>karena</a:t>
          </a:r>
          <a:r>
            <a:rPr lang="en-US" dirty="0"/>
            <a:t> </a:t>
          </a:r>
          <a:r>
            <a:rPr lang="en-US" dirty="0" err="1"/>
            <a:t>keputusan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dipertimbangkan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hierarki</a:t>
          </a:r>
          <a:r>
            <a:rPr lang="en-US" dirty="0"/>
            <a:t> dan </a:t>
          </a:r>
          <a:r>
            <a:rPr lang="en-US" dirty="0" err="1"/>
            <a:t>aturan</a:t>
          </a:r>
          <a:r>
            <a:rPr lang="en-US" dirty="0"/>
            <a:t>, </a:t>
          </a:r>
          <a:r>
            <a:rPr lang="en-US" dirty="0" err="1"/>
            <a:t>seseorang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menyebabkan</a:t>
          </a:r>
          <a:r>
            <a:rPr lang="en-US" dirty="0"/>
            <a:t> </a:t>
          </a:r>
          <a:r>
            <a:rPr lang="en-US" dirty="0" err="1"/>
            <a:t>bahaya</a:t>
          </a:r>
          <a:r>
            <a:rPr lang="en-US" dirty="0"/>
            <a:t> </a:t>
          </a:r>
          <a:r>
            <a:rPr lang="en-US" dirty="0" err="1"/>
            <a:t>besar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membuat</a:t>
          </a:r>
          <a:r>
            <a:rPr lang="en-US" dirty="0"/>
            <a:t> </a:t>
          </a:r>
          <a:r>
            <a:rPr lang="en-US" dirty="0" err="1"/>
            <a:t>keputusan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tepat</a:t>
          </a:r>
          <a:r>
            <a:rPr lang="en-US" dirty="0"/>
            <a:t>.</a:t>
          </a:r>
        </a:p>
      </dgm:t>
    </dgm:pt>
    <dgm:pt modelId="{C0ABDFEB-216A-490C-A82B-CDE2EB9DD437}" type="parTrans" cxnId="{013DFB69-34EB-4003-8D6B-51FE89F4B148}">
      <dgm:prSet/>
      <dgm:spPr/>
      <dgm:t>
        <a:bodyPr/>
        <a:lstStyle/>
        <a:p>
          <a:endParaRPr lang="en-US"/>
        </a:p>
      </dgm:t>
    </dgm:pt>
    <dgm:pt modelId="{4F0EB236-4C26-4724-A372-3A3449D965F2}" type="sibTrans" cxnId="{013DFB69-34EB-4003-8D6B-51FE89F4B148}">
      <dgm:prSet/>
      <dgm:spPr/>
      <dgm:t>
        <a:bodyPr/>
        <a:lstStyle/>
        <a:p>
          <a:endParaRPr lang="en-US"/>
        </a:p>
      </dgm:t>
    </dgm:pt>
    <dgm:pt modelId="{3745AA10-DADC-4530-89D5-CB2871F15A2B}">
      <dgm:prSet/>
      <dgm:spPr/>
      <dgm:t>
        <a:bodyPr/>
        <a:lstStyle/>
        <a:p>
          <a:r>
            <a:rPr lang="en-US" b="1" u="sng" dirty="0" err="1"/>
            <a:t>Manufaktur</a:t>
          </a:r>
          <a:r>
            <a:rPr lang="en-US" b="1" u="sng" dirty="0"/>
            <a:t> dan </a:t>
          </a:r>
          <a:r>
            <a:rPr lang="en-US" b="1" u="sng" dirty="0" err="1"/>
            <a:t>organisasi</a:t>
          </a:r>
          <a:r>
            <a:rPr lang="en-US" b="1" u="sng" dirty="0"/>
            <a:t> </a:t>
          </a:r>
          <a:r>
            <a:rPr lang="en-US" b="1" u="sng" dirty="0" err="1"/>
            <a:t>layanan</a:t>
          </a:r>
          <a:r>
            <a:rPr lang="en-US" b="1" u="sng" dirty="0"/>
            <a:t>  </a:t>
          </a:r>
          <a:r>
            <a:rPr lang="en-US" dirty="0" err="1"/>
            <a:t>didalamnya</a:t>
          </a:r>
          <a:r>
            <a:rPr lang="en-US" dirty="0"/>
            <a:t> </a:t>
          </a:r>
          <a:r>
            <a:rPr lang="en-US" dirty="0" err="1"/>
            <a:t>terdapat</a:t>
          </a:r>
          <a:r>
            <a:rPr lang="en-US" dirty="0"/>
            <a:t> </a:t>
          </a:r>
          <a:r>
            <a:rPr lang="en-US" dirty="0" err="1"/>
            <a:t>berbagai</a:t>
          </a:r>
          <a:r>
            <a:rPr lang="en-US" dirty="0"/>
            <a:t> </a:t>
          </a:r>
          <a:r>
            <a:rPr lang="en-US" dirty="0" err="1"/>
            <a:t>departemen</a:t>
          </a:r>
          <a:r>
            <a:rPr lang="en-US" dirty="0"/>
            <a:t> yang </a:t>
          </a:r>
          <a:r>
            <a:rPr lang="en-US" dirty="0" err="1"/>
            <a:t>bertanggung</a:t>
          </a:r>
          <a:r>
            <a:rPr lang="en-US" dirty="0"/>
            <a:t> </a:t>
          </a:r>
          <a:r>
            <a:rPr lang="en-US" dirty="0" err="1"/>
            <a:t>jawab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tugas-tugas</a:t>
          </a:r>
          <a:r>
            <a:rPr lang="en-US" dirty="0"/>
            <a:t> dan di mana unit-unit </a:t>
          </a:r>
          <a:r>
            <a:rPr lang="en-US" dirty="0" err="1"/>
            <a:t>fungsional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 </a:t>
          </a:r>
          <a:r>
            <a:rPr lang="en-US" dirty="0" err="1"/>
            <a:t>dihubungkan</a:t>
          </a:r>
          <a:r>
            <a:rPr lang="en-US" dirty="0"/>
            <a:t> </a:t>
          </a:r>
          <a:r>
            <a:rPr lang="en-US" dirty="0" err="1"/>
            <a:t>melalui</a:t>
          </a:r>
          <a:r>
            <a:rPr lang="en-US" dirty="0"/>
            <a:t> </a:t>
          </a:r>
          <a:r>
            <a:rPr lang="en-US" dirty="0" err="1"/>
            <a:t>hirarki</a:t>
          </a:r>
          <a:r>
            <a:rPr lang="en-US" dirty="0"/>
            <a:t> dan </a:t>
          </a:r>
          <a:r>
            <a:rPr lang="en-US" dirty="0" err="1"/>
            <a:t>diformalkan</a:t>
          </a:r>
          <a:r>
            <a:rPr lang="en-US" dirty="0"/>
            <a:t> </a:t>
          </a:r>
          <a:r>
            <a:rPr lang="en-US" dirty="0" err="1"/>
            <a:t>struktur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. </a:t>
          </a:r>
        </a:p>
      </dgm:t>
    </dgm:pt>
    <dgm:pt modelId="{0D1B69BD-DC80-42D1-B399-BFA24B6CAC95}" type="parTrans" cxnId="{6FC82B38-16F6-4983-9E8B-C5D159382767}">
      <dgm:prSet/>
      <dgm:spPr/>
      <dgm:t>
        <a:bodyPr/>
        <a:lstStyle/>
        <a:p>
          <a:endParaRPr lang="en-US"/>
        </a:p>
      </dgm:t>
    </dgm:pt>
    <dgm:pt modelId="{8CE8504D-0D8B-4DC4-B9FA-E4C8DDA7443A}" type="sibTrans" cxnId="{6FC82B38-16F6-4983-9E8B-C5D159382767}">
      <dgm:prSet/>
      <dgm:spPr/>
      <dgm:t>
        <a:bodyPr/>
        <a:lstStyle/>
        <a:p>
          <a:endParaRPr lang="en-US"/>
        </a:p>
      </dgm:t>
    </dgm:pt>
    <dgm:pt modelId="{BA6B2641-DECE-44FB-9661-930B5B7F26D5}" type="pres">
      <dgm:prSet presAssocID="{B2E0093D-7C57-4A7F-90A0-7C0CADBD2A26}" presName="diagram" presStyleCnt="0">
        <dgm:presLayoutVars>
          <dgm:dir/>
          <dgm:resizeHandles val="exact"/>
        </dgm:presLayoutVars>
      </dgm:prSet>
      <dgm:spPr/>
    </dgm:pt>
    <dgm:pt modelId="{0B4E51AB-6F59-49CB-8DE7-311B885BC4F9}" type="pres">
      <dgm:prSet presAssocID="{8954F533-E329-44AE-A404-B59208C4E736}" presName="node" presStyleLbl="node1" presStyleIdx="0" presStyleCnt="3">
        <dgm:presLayoutVars>
          <dgm:bulletEnabled val="1"/>
        </dgm:presLayoutVars>
      </dgm:prSet>
      <dgm:spPr/>
    </dgm:pt>
    <dgm:pt modelId="{BB1DFC3A-2F09-49EC-B6A0-89FFAC23A85A}" type="pres">
      <dgm:prSet presAssocID="{40DB1379-E097-456D-B175-59CD9E712CC5}" presName="sibTrans" presStyleCnt="0"/>
      <dgm:spPr/>
    </dgm:pt>
    <dgm:pt modelId="{58BA9593-B18F-4605-A00C-17F01F8013AF}" type="pres">
      <dgm:prSet presAssocID="{8D52059B-50F0-4F27-B23D-BE705BAA5254}" presName="node" presStyleLbl="node1" presStyleIdx="1" presStyleCnt="3">
        <dgm:presLayoutVars>
          <dgm:bulletEnabled val="1"/>
        </dgm:presLayoutVars>
      </dgm:prSet>
      <dgm:spPr/>
    </dgm:pt>
    <dgm:pt modelId="{CA7B1E08-2D69-4181-9D7A-47824E574BFF}" type="pres">
      <dgm:prSet presAssocID="{4F0EB236-4C26-4724-A372-3A3449D965F2}" presName="sibTrans" presStyleCnt="0"/>
      <dgm:spPr/>
    </dgm:pt>
    <dgm:pt modelId="{A609ED27-08F5-41A2-A252-846A37BB76FC}" type="pres">
      <dgm:prSet presAssocID="{3745AA10-DADC-4530-89D5-CB2871F15A2B}" presName="node" presStyleLbl="node1" presStyleIdx="2" presStyleCnt="3">
        <dgm:presLayoutVars>
          <dgm:bulletEnabled val="1"/>
        </dgm:presLayoutVars>
      </dgm:prSet>
      <dgm:spPr/>
    </dgm:pt>
  </dgm:ptLst>
  <dgm:cxnLst>
    <dgm:cxn modelId="{6FC82B38-16F6-4983-9E8B-C5D159382767}" srcId="{B2E0093D-7C57-4A7F-90A0-7C0CADBD2A26}" destId="{3745AA10-DADC-4530-89D5-CB2871F15A2B}" srcOrd="2" destOrd="0" parTransId="{0D1B69BD-DC80-42D1-B399-BFA24B6CAC95}" sibTransId="{8CE8504D-0D8B-4DC4-B9FA-E4C8DDA7443A}"/>
    <dgm:cxn modelId="{1EDC1C5D-C403-49E3-9244-11281B3D72CB}" srcId="{B2E0093D-7C57-4A7F-90A0-7C0CADBD2A26}" destId="{8954F533-E329-44AE-A404-B59208C4E736}" srcOrd="0" destOrd="0" parTransId="{9C85CD1F-0CF9-4526-95AC-768DD63931EB}" sibTransId="{40DB1379-E097-456D-B175-59CD9E712CC5}"/>
    <dgm:cxn modelId="{013DFB69-34EB-4003-8D6B-51FE89F4B148}" srcId="{B2E0093D-7C57-4A7F-90A0-7C0CADBD2A26}" destId="{8D52059B-50F0-4F27-B23D-BE705BAA5254}" srcOrd="1" destOrd="0" parTransId="{C0ABDFEB-216A-490C-A82B-CDE2EB9DD437}" sibTransId="{4F0EB236-4C26-4724-A372-3A3449D965F2}"/>
    <dgm:cxn modelId="{EFBF644C-817B-46BD-AA86-9669559E6B0A}" type="presOf" srcId="{3745AA10-DADC-4530-89D5-CB2871F15A2B}" destId="{A609ED27-08F5-41A2-A252-846A37BB76FC}" srcOrd="0" destOrd="0" presId="urn:microsoft.com/office/officeart/2005/8/layout/default"/>
    <dgm:cxn modelId="{1EB86A75-3D9F-4366-A766-C92B74186B1B}" type="presOf" srcId="{B2E0093D-7C57-4A7F-90A0-7C0CADBD2A26}" destId="{BA6B2641-DECE-44FB-9661-930B5B7F26D5}" srcOrd="0" destOrd="0" presId="urn:microsoft.com/office/officeart/2005/8/layout/default"/>
    <dgm:cxn modelId="{563AB7BB-5F9C-438A-88AD-359BCE94CEC4}" type="presOf" srcId="{8D52059B-50F0-4F27-B23D-BE705BAA5254}" destId="{58BA9593-B18F-4605-A00C-17F01F8013AF}" srcOrd="0" destOrd="0" presId="urn:microsoft.com/office/officeart/2005/8/layout/default"/>
    <dgm:cxn modelId="{007172E4-1781-4CAC-BB93-4A0BE112D895}" type="presOf" srcId="{8954F533-E329-44AE-A404-B59208C4E736}" destId="{0B4E51AB-6F59-49CB-8DE7-311B885BC4F9}" srcOrd="0" destOrd="0" presId="urn:microsoft.com/office/officeart/2005/8/layout/default"/>
    <dgm:cxn modelId="{8EF8EE28-227E-4ED4-AB46-6E03969D26BB}" type="presParOf" srcId="{BA6B2641-DECE-44FB-9661-930B5B7F26D5}" destId="{0B4E51AB-6F59-49CB-8DE7-311B885BC4F9}" srcOrd="0" destOrd="0" presId="urn:microsoft.com/office/officeart/2005/8/layout/default"/>
    <dgm:cxn modelId="{3EF26435-EF74-4AF1-B19A-869162BBBD24}" type="presParOf" srcId="{BA6B2641-DECE-44FB-9661-930B5B7F26D5}" destId="{BB1DFC3A-2F09-49EC-B6A0-89FFAC23A85A}" srcOrd="1" destOrd="0" presId="urn:microsoft.com/office/officeart/2005/8/layout/default"/>
    <dgm:cxn modelId="{AFCDAEE6-B391-471A-94EB-DA26C952931E}" type="presParOf" srcId="{BA6B2641-DECE-44FB-9661-930B5B7F26D5}" destId="{58BA9593-B18F-4605-A00C-17F01F8013AF}" srcOrd="2" destOrd="0" presId="urn:microsoft.com/office/officeart/2005/8/layout/default"/>
    <dgm:cxn modelId="{E09FFA54-9FF0-4373-8E0A-30A0396E2C5E}" type="presParOf" srcId="{BA6B2641-DECE-44FB-9661-930B5B7F26D5}" destId="{CA7B1E08-2D69-4181-9D7A-47824E574BFF}" srcOrd="3" destOrd="0" presId="urn:microsoft.com/office/officeart/2005/8/layout/default"/>
    <dgm:cxn modelId="{CB2A8A61-5AB3-4979-B694-D77B0D21C5E0}" type="presParOf" srcId="{BA6B2641-DECE-44FB-9661-930B5B7F26D5}" destId="{A609ED27-08F5-41A2-A252-846A37BB76F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2E0093D-7C57-4A7F-90A0-7C0CADBD2A26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954F533-E329-44AE-A404-B59208C4E736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 err="1"/>
            <a:t>Pendekatan</a:t>
          </a:r>
          <a:r>
            <a:rPr lang="en-US" dirty="0"/>
            <a:t> Taylor </a:t>
          </a:r>
          <a:r>
            <a:rPr lang="en-US" dirty="0" err="1"/>
            <a:t>masih</a:t>
          </a:r>
          <a:r>
            <a:rPr lang="en-US" dirty="0"/>
            <a:t> </a:t>
          </a:r>
          <a:r>
            <a:rPr lang="en-US" dirty="0" err="1"/>
            <a:t>digunakan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saat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. </a:t>
          </a:r>
          <a:r>
            <a:rPr lang="en-US" dirty="0" err="1"/>
            <a:t>Perbedaannya</a:t>
          </a:r>
          <a:r>
            <a:rPr lang="en-US" dirty="0"/>
            <a:t>, </a:t>
          </a:r>
          <a:r>
            <a:rPr lang="en-US" dirty="0" err="1"/>
            <a:t>bentuk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saat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hanya</a:t>
          </a:r>
          <a:r>
            <a:rPr lang="en-US" dirty="0"/>
            <a:t> </a:t>
          </a:r>
          <a:r>
            <a:rPr lang="en-US" dirty="0" err="1"/>
            <a:t>soal</a:t>
          </a:r>
          <a:r>
            <a:rPr lang="en-US" dirty="0"/>
            <a:t> </a:t>
          </a:r>
          <a:r>
            <a:rPr lang="en-US" dirty="0" err="1"/>
            <a:t>tugas</a:t>
          </a:r>
          <a:endParaRPr lang="en-US" dirty="0"/>
        </a:p>
      </dgm:t>
    </dgm:pt>
    <dgm:pt modelId="{9C85CD1F-0CF9-4526-95AC-768DD63931EB}" type="parTrans" cxnId="{1EDC1C5D-C403-49E3-9244-11281B3D72CB}">
      <dgm:prSet/>
      <dgm:spPr/>
      <dgm:t>
        <a:bodyPr/>
        <a:lstStyle/>
        <a:p>
          <a:endParaRPr lang="en-US"/>
        </a:p>
      </dgm:t>
    </dgm:pt>
    <dgm:pt modelId="{40DB1379-E097-456D-B175-59CD9E712CC5}" type="sibTrans" cxnId="{1EDC1C5D-C403-49E3-9244-11281B3D72CB}">
      <dgm:prSet/>
      <dgm:spPr/>
      <dgm:t>
        <a:bodyPr/>
        <a:lstStyle/>
        <a:p>
          <a:endParaRPr lang="en-US"/>
        </a:p>
      </dgm:t>
    </dgm:pt>
    <dgm:pt modelId="{8064FCD1-F249-41DB-942D-FFE9479E98E9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/>
            <a:t>Tantangan organisasi di di abad 21 adalah kualifikasi, lokasi geografis, preferensi waktu, penghasilan yang tidak memadai, dan konflik kerja / keluarga</a:t>
          </a:r>
          <a:endParaRPr lang="en-US" dirty="0"/>
        </a:p>
      </dgm:t>
    </dgm:pt>
    <dgm:pt modelId="{905C7E57-F684-4BBE-9733-794AC674743A}" type="parTrans" cxnId="{FB283FD8-9620-4918-BBAF-177B94E01901}">
      <dgm:prSet/>
      <dgm:spPr/>
      <dgm:t>
        <a:bodyPr/>
        <a:lstStyle/>
        <a:p>
          <a:endParaRPr lang="en-US"/>
        </a:p>
      </dgm:t>
    </dgm:pt>
    <dgm:pt modelId="{59C0D210-5693-4700-816E-E1FDB44F21D6}" type="sibTrans" cxnId="{FB283FD8-9620-4918-BBAF-177B94E01901}">
      <dgm:prSet/>
      <dgm:spPr/>
      <dgm:t>
        <a:bodyPr/>
        <a:lstStyle/>
        <a:p>
          <a:endParaRPr lang="en-US"/>
        </a:p>
      </dgm:t>
    </dgm:pt>
    <dgm:pt modelId="{5D11761D-831B-4E61-B496-71FA56BCC502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/>
            <a:t>Solusi dari tantangan tersebut adalah dengan memberikan penghargaan finansial (gaji) yang lebih besar </a:t>
          </a:r>
          <a:endParaRPr lang="en-US" dirty="0"/>
        </a:p>
      </dgm:t>
    </dgm:pt>
    <dgm:pt modelId="{B709F62F-73FB-40E4-95AA-FE9C072DC592}" type="parTrans" cxnId="{95F70FF5-4919-46E8-80EA-65E4072A129B}">
      <dgm:prSet/>
      <dgm:spPr/>
      <dgm:t>
        <a:bodyPr/>
        <a:lstStyle/>
        <a:p>
          <a:endParaRPr lang="en-US"/>
        </a:p>
      </dgm:t>
    </dgm:pt>
    <dgm:pt modelId="{E0A9EC63-EE49-49C3-92C7-3B7E7C42431C}" type="sibTrans" cxnId="{95F70FF5-4919-46E8-80EA-65E4072A129B}">
      <dgm:prSet/>
      <dgm:spPr/>
      <dgm:t>
        <a:bodyPr/>
        <a:lstStyle/>
        <a:p>
          <a:endParaRPr lang="en-US"/>
        </a:p>
      </dgm:t>
    </dgm:pt>
    <dgm:pt modelId="{F48D7743-1B92-43E3-88BB-E4CBE3308E5D}" type="pres">
      <dgm:prSet presAssocID="{B2E0093D-7C57-4A7F-90A0-7C0CADBD2A26}" presName="linear" presStyleCnt="0">
        <dgm:presLayoutVars>
          <dgm:animLvl val="lvl"/>
          <dgm:resizeHandles val="exact"/>
        </dgm:presLayoutVars>
      </dgm:prSet>
      <dgm:spPr/>
    </dgm:pt>
    <dgm:pt modelId="{18EC15E6-C320-471A-9A4C-A5A4D09B91B4}" type="pres">
      <dgm:prSet presAssocID="{8954F533-E329-44AE-A404-B59208C4E73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5493A43-F132-45BD-AA2E-1F87638CBA5A}" type="pres">
      <dgm:prSet presAssocID="{40DB1379-E097-456D-B175-59CD9E712CC5}" presName="spacer" presStyleCnt="0"/>
      <dgm:spPr/>
    </dgm:pt>
    <dgm:pt modelId="{6A4BA082-9416-42BA-B1A1-968B8F71A714}" type="pres">
      <dgm:prSet presAssocID="{8064FCD1-F249-41DB-942D-FFE9479E98E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0E59BA4-60BE-4ED5-96AF-884A0A65A892}" type="pres">
      <dgm:prSet presAssocID="{59C0D210-5693-4700-816E-E1FDB44F21D6}" presName="spacer" presStyleCnt="0"/>
      <dgm:spPr/>
    </dgm:pt>
    <dgm:pt modelId="{A61A7AC6-2BE3-46BC-83D1-F4598F98E186}" type="pres">
      <dgm:prSet presAssocID="{5D11761D-831B-4E61-B496-71FA56BCC50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EDC1C5D-C403-49E3-9244-11281B3D72CB}" srcId="{B2E0093D-7C57-4A7F-90A0-7C0CADBD2A26}" destId="{8954F533-E329-44AE-A404-B59208C4E736}" srcOrd="0" destOrd="0" parTransId="{9C85CD1F-0CF9-4526-95AC-768DD63931EB}" sibTransId="{40DB1379-E097-456D-B175-59CD9E712CC5}"/>
    <dgm:cxn modelId="{897D245F-F392-439D-8C14-AA591904FA1A}" type="presOf" srcId="{5D11761D-831B-4E61-B496-71FA56BCC502}" destId="{A61A7AC6-2BE3-46BC-83D1-F4598F98E186}" srcOrd="0" destOrd="0" presId="urn:microsoft.com/office/officeart/2005/8/layout/vList2"/>
    <dgm:cxn modelId="{E0D5D878-6746-479C-9DBA-8E58AADE54F4}" type="presOf" srcId="{B2E0093D-7C57-4A7F-90A0-7C0CADBD2A26}" destId="{F48D7743-1B92-43E3-88BB-E4CBE3308E5D}" srcOrd="0" destOrd="0" presId="urn:microsoft.com/office/officeart/2005/8/layout/vList2"/>
    <dgm:cxn modelId="{4DD273B5-AA97-4EC2-9717-DA735781B07C}" type="presOf" srcId="{8954F533-E329-44AE-A404-B59208C4E736}" destId="{18EC15E6-C320-471A-9A4C-A5A4D09B91B4}" srcOrd="0" destOrd="0" presId="urn:microsoft.com/office/officeart/2005/8/layout/vList2"/>
    <dgm:cxn modelId="{FB283FD8-9620-4918-BBAF-177B94E01901}" srcId="{B2E0093D-7C57-4A7F-90A0-7C0CADBD2A26}" destId="{8064FCD1-F249-41DB-942D-FFE9479E98E9}" srcOrd="1" destOrd="0" parTransId="{905C7E57-F684-4BBE-9733-794AC674743A}" sibTransId="{59C0D210-5693-4700-816E-E1FDB44F21D6}"/>
    <dgm:cxn modelId="{95F70FF5-4919-46E8-80EA-65E4072A129B}" srcId="{B2E0093D-7C57-4A7F-90A0-7C0CADBD2A26}" destId="{5D11761D-831B-4E61-B496-71FA56BCC502}" srcOrd="2" destOrd="0" parTransId="{B709F62F-73FB-40E4-95AA-FE9C072DC592}" sibTransId="{E0A9EC63-EE49-49C3-92C7-3B7E7C42431C}"/>
    <dgm:cxn modelId="{FAAD22F9-F964-4785-88FE-2C6622E2098A}" type="presOf" srcId="{8064FCD1-F249-41DB-942D-FFE9479E98E9}" destId="{6A4BA082-9416-42BA-B1A1-968B8F71A714}" srcOrd="0" destOrd="0" presId="urn:microsoft.com/office/officeart/2005/8/layout/vList2"/>
    <dgm:cxn modelId="{2130700D-7A3F-41DB-8BF9-916FD2B89901}" type="presParOf" srcId="{F48D7743-1B92-43E3-88BB-E4CBE3308E5D}" destId="{18EC15E6-C320-471A-9A4C-A5A4D09B91B4}" srcOrd="0" destOrd="0" presId="urn:microsoft.com/office/officeart/2005/8/layout/vList2"/>
    <dgm:cxn modelId="{CCA69289-3289-4DA2-BDBE-19564A9673D2}" type="presParOf" srcId="{F48D7743-1B92-43E3-88BB-E4CBE3308E5D}" destId="{45493A43-F132-45BD-AA2E-1F87638CBA5A}" srcOrd="1" destOrd="0" presId="urn:microsoft.com/office/officeart/2005/8/layout/vList2"/>
    <dgm:cxn modelId="{6AC7D1D0-B363-44A3-8E79-1F7B54A7B34F}" type="presParOf" srcId="{F48D7743-1B92-43E3-88BB-E4CBE3308E5D}" destId="{6A4BA082-9416-42BA-B1A1-968B8F71A714}" srcOrd="2" destOrd="0" presId="urn:microsoft.com/office/officeart/2005/8/layout/vList2"/>
    <dgm:cxn modelId="{648D8893-8568-4CE9-840B-80337D8EBC3B}" type="presParOf" srcId="{F48D7743-1B92-43E3-88BB-E4CBE3308E5D}" destId="{20E59BA4-60BE-4ED5-96AF-884A0A65A892}" srcOrd="3" destOrd="0" presId="urn:microsoft.com/office/officeart/2005/8/layout/vList2"/>
    <dgm:cxn modelId="{73E4E7F2-AD34-410A-9485-74B6C86A9C61}" type="presParOf" srcId="{F48D7743-1B92-43E3-88BB-E4CBE3308E5D}" destId="{A61A7AC6-2BE3-46BC-83D1-F4598F98E18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2E0093D-7C57-4A7F-90A0-7C0CADBD2A26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954F533-E329-44AE-A404-B59208C4E736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Perusahaan </a:t>
          </a:r>
          <a:r>
            <a:rPr lang="en-US" dirty="0" err="1"/>
            <a:t>sudah</a:t>
          </a:r>
          <a:r>
            <a:rPr lang="en-US" dirty="0"/>
            <a:t> </a:t>
          </a:r>
          <a:r>
            <a:rPr lang="en-US" dirty="0" err="1"/>
            <a:t>mulai</a:t>
          </a:r>
          <a:r>
            <a:rPr lang="en-US" dirty="0"/>
            <a:t> </a:t>
          </a:r>
          <a:r>
            <a:rPr lang="en-US" dirty="0" err="1"/>
            <a:t>mempertimbangkan</a:t>
          </a:r>
          <a:r>
            <a:rPr lang="en-US" dirty="0"/>
            <a:t> </a:t>
          </a:r>
          <a:r>
            <a:rPr lang="en-US" dirty="0" err="1"/>
            <a:t>aspek</a:t>
          </a:r>
          <a:r>
            <a:rPr lang="en-US" dirty="0"/>
            <a:t> </a:t>
          </a:r>
          <a:r>
            <a:rPr lang="en-US" dirty="0" err="1"/>
            <a:t>kemanusiaan</a:t>
          </a:r>
          <a:r>
            <a:rPr lang="en-US" dirty="0"/>
            <a:t>. </a:t>
          </a:r>
          <a:r>
            <a:rPr lang="en-US" dirty="0" err="1"/>
            <a:t>Contoh</a:t>
          </a:r>
          <a:r>
            <a:rPr lang="en-US" dirty="0"/>
            <a:t>: </a:t>
          </a:r>
          <a:r>
            <a:rPr lang="en-US" dirty="0" err="1"/>
            <a:t>Saat</a:t>
          </a:r>
          <a:r>
            <a:rPr lang="en-US" dirty="0"/>
            <a:t>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melakukan</a:t>
          </a:r>
          <a:r>
            <a:rPr lang="en-US" dirty="0"/>
            <a:t> PHK, </a:t>
          </a:r>
          <a:r>
            <a:rPr lang="en-US" dirty="0" err="1"/>
            <a:t>karyawan</a:t>
          </a:r>
          <a:r>
            <a:rPr lang="en-US" dirty="0"/>
            <a:t> </a:t>
          </a:r>
          <a:r>
            <a:rPr lang="en-US" dirty="0" err="1"/>
            <a:t>diberikan</a:t>
          </a:r>
          <a:r>
            <a:rPr lang="en-US" dirty="0"/>
            <a:t> </a:t>
          </a:r>
          <a:r>
            <a:rPr lang="en-US" dirty="0" err="1"/>
            <a:t>pesangon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ucapan</a:t>
          </a:r>
          <a:r>
            <a:rPr lang="en-US" dirty="0"/>
            <a:t> </a:t>
          </a:r>
          <a:r>
            <a:rPr lang="en-US" dirty="0" err="1"/>
            <a:t>terima</a:t>
          </a:r>
          <a:r>
            <a:rPr lang="en-US" dirty="0"/>
            <a:t> </a:t>
          </a:r>
          <a:r>
            <a:rPr lang="en-US" dirty="0" err="1"/>
            <a:t>kasih</a:t>
          </a:r>
          <a:r>
            <a:rPr lang="en-US" dirty="0"/>
            <a:t>.</a:t>
          </a:r>
        </a:p>
      </dgm:t>
    </dgm:pt>
    <dgm:pt modelId="{9C85CD1F-0CF9-4526-95AC-768DD63931EB}" type="parTrans" cxnId="{1EDC1C5D-C403-49E3-9244-11281B3D72CB}">
      <dgm:prSet/>
      <dgm:spPr/>
      <dgm:t>
        <a:bodyPr/>
        <a:lstStyle/>
        <a:p>
          <a:endParaRPr lang="en-US"/>
        </a:p>
      </dgm:t>
    </dgm:pt>
    <dgm:pt modelId="{40DB1379-E097-456D-B175-59CD9E712CC5}" type="sibTrans" cxnId="{1EDC1C5D-C403-49E3-9244-11281B3D72CB}">
      <dgm:prSet/>
      <dgm:spPr/>
      <dgm:t>
        <a:bodyPr/>
        <a:lstStyle/>
        <a:p>
          <a:endParaRPr lang="en-US"/>
        </a:p>
      </dgm:t>
    </dgm:pt>
    <dgm:pt modelId="{812C58B2-1073-482E-BBB5-DD4099A29FC6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 err="1"/>
            <a:t>Prinsip</a:t>
          </a:r>
          <a:r>
            <a:rPr lang="en-US" dirty="0"/>
            <a:t> </a:t>
          </a:r>
          <a:r>
            <a:rPr lang="en-US" dirty="0" err="1"/>
            <a:t>hubungan</a:t>
          </a:r>
          <a:r>
            <a:rPr lang="en-US" dirty="0"/>
            <a:t> </a:t>
          </a:r>
          <a:r>
            <a:rPr lang="en-US" dirty="0" err="1"/>
            <a:t>manusiawi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dilihat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saat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 di </a:t>
          </a:r>
          <a:r>
            <a:rPr lang="en-US" dirty="0" err="1"/>
            <a:t>bidang</a:t>
          </a:r>
          <a:r>
            <a:rPr lang="en-US" dirty="0"/>
            <a:t> </a:t>
          </a:r>
          <a:r>
            <a:rPr lang="en-US" dirty="0" err="1"/>
            <a:t>desain</a:t>
          </a:r>
          <a:r>
            <a:rPr lang="en-US" dirty="0"/>
            <a:t>. </a:t>
          </a:r>
          <a:r>
            <a:rPr lang="en-US" dirty="0" err="1"/>
            <a:t>Contoh</a:t>
          </a:r>
          <a:r>
            <a:rPr lang="en-US" dirty="0"/>
            <a:t>: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memperbolehkan</a:t>
          </a:r>
          <a:r>
            <a:rPr lang="en-US" dirty="0"/>
            <a:t> </a:t>
          </a:r>
          <a:r>
            <a:rPr lang="en-US" dirty="0" err="1"/>
            <a:t>flexitime</a:t>
          </a:r>
          <a:r>
            <a:rPr lang="en-US" dirty="0"/>
            <a:t>, work from home.</a:t>
          </a:r>
        </a:p>
      </dgm:t>
    </dgm:pt>
    <dgm:pt modelId="{B614FD08-6CAF-47DC-8251-E3CC709D3335}" type="parTrans" cxnId="{3879AD12-90CD-420A-A784-7FC38DA7E08D}">
      <dgm:prSet/>
      <dgm:spPr/>
      <dgm:t>
        <a:bodyPr/>
        <a:lstStyle/>
        <a:p>
          <a:endParaRPr lang="en-US"/>
        </a:p>
      </dgm:t>
    </dgm:pt>
    <dgm:pt modelId="{B451CA20-E414-498B-ADC9-2B1C68AA1844}" type="sibTrans" cxnId="{3879AD12-90CD-420A-A784-7FC38DA7E08D}">
      <dgm:prSet/>
      <dgm:spPr/>
      <dgm:t>
        <a:bodyPr/>
        <a:lstStyle/>
        <a:p>
          <a:endParaRPr lang="en-US"/>
        </a:p>
      </dgm:t>
    </dgm:pt>
    <dgm:pt modelId="{239451C7-BDE5-4951-8553-7D12C0880B7B}" type="pres">
      <dgm:prSet presAssocID="{B2E0093D-7C57-4A7F-90A0-7C0CADBD2A26}" presName="vert0" presStyleCnt="0">
        <dgm:presLayoutVars>
          <dgm:dir/>
          <dgm:animOne val="branch"/>
          <dgm:animLvl val="lvl"/>
        </dgm:presLayoutVars>
      </dgm:prSet>
      <dgm:spPr/>
    </dgm:pt>
    <dgm:pt modelId="{1B2EA0D4-0CF8-419A-9576-F1D08B1B3B90}" type="pres">
      <dgm:prSet presAssocID="{8954F533-E329-44AE-A404-B59208C4E736}" presName="thickLine" presStyleLbl="alignNode1" presStyleIdx="0" presStyleCnt="2"/>
      <dgm:spPr/>
    </dgm:pt>
    <dgm:pt modelId="{FC358689-0A4C-4BD5-B207-8749E73C2956}" type="pres">
      <dgm:prSet presAssocID="{8954F533-E329-44AE-A404-B59208C4E736}" presName="horz1" presStyleCnt="0"/>
      <dgm:spPr/>
    </dgm:pt>
    <dgm:pt modelId="{9EBD45F8-9599-4034-89C2-09078DD4721B}" type="pres">
      <dgm:prSet presAssocID="{8954F533-E329-44AE-A404-B59208C4E736}" presName="tx1" presStyleLbl="revTx" presStyleIdx="0" presStyleCnt="2"/>
      <dgm:spPr/>
    </dgm:pt>
    <dgm:pt modelId="{A25298C7-FEC7-45AC-B8DF-2C2FDDCD9C45}" type="pres">
      <dgm:prSet presAssocID="{8954F533-E329-44AE-A404-B59208C4E736}" presName="vert1" presStyleCnt="0"/>
      <dgm:spPr/>
    </dgm:pt>
    <dgm:pt modelId="{D43B6FFE-3FEB-4FAD-BA78-0B1AE746BE5D}" type="pres">
      <dgm:prSet presAssocID="{812C58B2-1073-482E-BBB5-DD4099A29FC6}" presName="thickLine" presStyleLbl="alignNode1" presStyleIdx="1" presStyleCnt="2"/>
      <dgm:spPr/>
    </dgm:pt>
    <dgm:pt modelId="{AFA1D224-1760-47AB-A69D-3AFD8BBE6848}" type="pres">
      <dgm:prSet presAssocID="{812C58B2-1073-482E-BBB5-DD4099A29FC6}" presName="horz1" presStyleCnt="0"/>
      <dgm:spPr/>
    </dgm:pt>
    <dgm:pt modelId="{ED6DE659-4B1D-42B1-A3BE-B90628157070}" type="pres">
      <dgm:prSet presAssocID="{812C58B2-1073-482E-BBB5-DD4099A29FC6}" presName="tx1" presStyleLbl="revTx" presStyleIdx="1" presStyleCnt="2"/>
      <dgm:spPr/>
    </dgm:pt>
    <dgm:pt modelId="{E68CEE88-66AB-45FE-84F2-8D560BC3F28F}" type="pres">
      <dgm:prSet presAssocID="{812C58B2-1073-482E-BBB5-DD4099A29FC6}" presName="vert1" presStyleCnt="0"/>
      <dgm:spPr/>
    </dgm:pt>
  </dgm:ptLst>
  <dgm:cxnLst>
    <dgm:cxn modelId="{3879AD12-90CD-420A-A784-7FC38DA7E08D}" srcId="{B2E0093D-7C57-4A7F-90A0-7C0CADBD2A26}" destId="{812C58B2-1073-482E-BBB5-DD4099A29FC6}" srcOrd="1" destOrd="0" parTransId="{B614FD08-6CAF-47DC-8251-E3CC709D3335}" sibTransId="{B451CA20-E414-498B-ADC9-2B1C68AA1844}"/>
    <dgm:cxn modelId="{1EDC1C5D-C403-49E3-9244-11281B3D72CB}" srcId="{B2E0093D-7C57-4A7F-90A0-7C0CADBD2A26}" destId="{8954F533-E329-44AE-A404-B59208C4E736}" srcOrd="0" destOrd="0" parTransId="{9C85CD1F-0CF9-4526-95AC-768DD63931EB}" sibTransId="{40DB1379-E097-456D-B175-59CD9E712CC5}"/>
    <dgm:cxn modelId="{F7089855-E74C-49CD-B932-52855C25CDBA}" type="presOf" srcId="{8954F533-E329-44AE-A404-B59208C4E736}" destId="{9EBD45F8-9599-4034-89C2-09078DD4721B}" srcOrd="0" destOrd="0" presId="urn:microsoft.com/office/officeart/2008/layout/LinedList"/>
    <dgm:cxn modelId="{E165E655-A5DC-4C09-904C-4EDC48AA02E3}" type="presOf" srcId="{812C58B2-1073-482E-BBB5-DD4099A29FC6}" destId="{ED6DE659-4B1D-42B1-A3BE-B90628157070}" srcOrd="0" destOrd="0" presId="urn:microsoft.com/office/officeart/2008/layout/LinedList"/>
    <dgm:cxn modelId="{DF8877BC-3FB2-4BFA-83C7-A9549FBBBCC0}" type="presOf" srcId="{B2E0093D-7C57-4A7F-90A0-7C0CADBD2A26}" destId="{239451C7-BDE5-4951-8553-7D12C0880B7B}" srcOrd="0" destOrd="0" presId="urn:microsoft.com/office/officeart/2008/layout/LinedList"/>
    <dgm:cxn modelId="{679612C7-3072-4F85-AFA9-A873DE83CC23}" type="presParOf" srcId="{239451C7-BDE5-4951-8553-7D12C0880B7B}" destId="{1B2EA0D4-0CF8-419A-9576-F1D08B1B3B90}" srcOrd="0" destOrd="0" presId="urn:microsoft.com/office/officeart/2008/layout/LinedList"/>
    <dgm:cxn modelId="{50619823-16CC-41A8-BFAF-991097AF9381}" type="presParOf" srcId="{239451C7-BDE5-4951-8553-7D12C0880B7B}" destId="{FC358689-0A4C-4BD5-B207-8749E73C2956}" srcOrd="1" destOrd="0" presId="urn:microsoft.com/office/officeart/2008/layout/LinedList"/>
    <dgm:cxn modelId="{24044FEC-EEB6-4BB0-9488-1E863169B5B8}" type="presParOf" srcId="{FC358689-0A4C-4BD5-B207-8749E73C2956}" destId="{9EBD45F8-9599-4034-89C2-09078DD4721B}" srcOrd="0" destOrd="0" presId="urn:microsoft.com/office/officeart/2008/layout/LinedList"/>
    <dgm:cxn modelId="{526D291E-84D0-44F8-A90B-8D84920DE789}" type="presParOf" srcId="{FC358689-0A4C-4BD5-B207-8749E73C2956}" destId="{A25298C7-FEC7-45AC-B8DF-2C2FDDCD9C45}" srcOrd="1" destOrd="0" presId="urn:microsoft.com/office/officeart/2008/layout/LinedList"/>
    <dgm:cxn modelId="{8F82E7BC-34C2-4697-8355-19E6CB66D025}" type="presParOf" srcId="{239451C7-BDE5-4951-8553-7D12C0880B7B}" destId="{D43B6FFE-3FEB-4FAD-BA78-0B1AE746BE5D}" srcOrd="2" destOrd="0" presId="urn:microsoft.com/office/officeart/2008/layout/LinedList"/>
    <dgm:cxn modelId="{30503D21-E4EE-4236-AD41-D5ACB1A244B7}" type="presParOf" srcId="{239451C7-BDE5-4951-8553-7D12C0880B7B}" destId="{AFA1D224-1760-47AB-A69D-3AFD8BBE6848}" srcOrd="3" destOrd="0" presId="urn:microsoft.com/office/officeart/2008/layout/LinedList"/>
    <dgm:cxn modelId="{04593334-E6D8-4E16-9A65-701217DE1836}" type="presParOf" srcId="{AFA1D224-1760-47AB-A69D-3AFD8BBE6848}" destId="{ED6DE659-4B1D-42B1-A3BE-B90628157070}" srcOrd="0" destOrd="0" presId="urn:microsoft.com/office/officeart/2008/layout/LinedList"/>
    <dgm:cxn modelId="{881F9690-67D4-43B6-8B65-ED98887372B5}" type="presParOf" srcId="{AFA1D224-1760-47AB-A69D-3AFD8BBE6848}" destId="{E68CEE88-66AB-45FE-84F2-8D560BC3F28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2E0093D-7C57-4A7F-90A0-7C0CADBD2A26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954F533-E329-44AE-A404-B59208C4E736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/>
            <a:t>“Apa” Program Pendekatan Sumber Daya Manusia</a:t>
          </a:r>
          <a:endParaRPr lang="en-US" dirty="0"/>
        </a:p>
      </dgm:t>
    </dgm:pt>
    <dgm:pt modelId="{9C85CD1F-0CF9-4526-95AC-768DD63931EB}" type="parTrans" cxnId="{1EDC1C5D-C403-49E3-9244-11281B3D72CB}">
      <dgm:prSet/>
      <dgm:spPr/>
      <dgm:t>
        <a:bodyPr/>
        <a:lstStyle/>
        <a:p>
          <a:endParaRPr lang="en-US"/>
        </a:p>
      </dgm:t>
    </dgm:pt>
    <dgm:pt modelId="{40DB1379-E097-456D-B175-59CD9E712CC5}" type="sibTrans" cxnId="{1EDC1C5D-C403-49E3-9244-11281B3D72CB}">
      <dgm:prSet/>
      <dgm:spPr/>
      <dgm:t>
        <a:bodyPr/>
        <a:lstStyle/>
        <a:p>
          <a:endParaRPr lang="en-US"/>
        </a:p>
      </dgm:t>
    </dgm:pt>
    <dgm:pt modelId="{D9FF87DF-A715-40B4-BF7E-02BBFFF2C65B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 err="1"/>
            <a:t>Sejumlah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saat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 </a:t>
          </a:r>
          <a:r>
            <a:rPr lang="en-US" dirty="0" err="1"/>
            <a:t>sudah</a:t>
          </a:r>
          <a:r>
            <a:rPr lang="en-US" dirty="0"/>
            <a:t> </a:t>
          </a:r>
          <a:r>
            <a:rPr lang="en-US" dirty="0" err="1"/>
            <a:t>menggunakan</a:t>
          </a:r>
          <a:r>
            <a:rPr lang="en-US" dirty="0"/>
            <a:t> </a:t>
          </a:r>
          <a:r>
            <a:rPr lang="en-US" dirty="0" err="1"/>
            <a:t>pendekatan</a:t>
          </a:r>
          <a:r>
            <a:rPr lang="en-US" dirty="0"/>
            <a:t> </a:t>
          </a:r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daya</a:t>
          </a:r>
          <a:r>
            <a:rPr lang="en-US" dirty="0"/>
            <a:t> </a:t>
          </a:r>
          <a:r>
            <a:rPr lang="en-US" dirty="0" err="1"/>
            <a:t>manusia</a:t>
          </a:r>
          <a:r>
            <a:rPr lang="en-US" dirty="0"/>
            <a:t>. </a:t>
          </a:r>
        </a:p>
      </dgm:t>
    </dgm:pt>
    <dgm:pt modelId="{FAA6EC0F-E48C-4E16-86D0-650A035969FF}" type="parTrans" cxnId="{7F2115EB-B9FC-4EEB-A683-ADFA28BC7F7D}">
      <dgm:prSet/>
      <dgm:spPr/>
      <dgm:t>
        <a:bodyPr/>
        <a:lstStyle/>
        <a:p>
          <a:endParaRPr lang="en-US"/>
        </a:p>
      </dgm:t>
    </dgm:pt>
    <dgm:pt modelId="{A5C06EA4-8FDA-4788-AF8E-9BBDB4DD1440}" type="sibTrans" cxnId="{7F2115EB-B9FC-4EEB-A683-ADFA28BC7F7D}">
      <dgm:prSet/>
      <dgm:spPr/>
      <dgm:t>
        <a:bodyPr/>
        <a:lstStyle/>
        <a:p>
          <a:endParaRPr lang="en-US"/>
        </a:p>
      </dgm:t>
    </dgm:pt>
    <dgm:pt modelId="{0BCD6F6E-C5D7-4072-B779-F8E184EC754B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 err="1"/>
            <a:t>Menekankan</a:t>
          </a:r>
          <a:r>
            <a:rPr lang="en-US" dirty="0"/>
            <a:t> </a:t>
          </a:r>
          <a:r>
            <a:rPr lang="en-US" b="1" u="sng" dirty="0" err="1"/>
            <a:t>manajemen</a:t>
          </a:r>
          <a:r>
            <a:rPr lang="en-US" b="1" u="sng" dirty="0"/>
            <a:t> </a:t>
          </a:r>
          <a:r>
            <a:rPr lang="en-US" b="1" u="sng" dirty="0" err="1"/>
            <a:t>tim</a:t>
          </a:r>
          <a:r>
            <a:rPr lang="en-US" b="1" u="sng" dirty="0"/>
            <a:t> </a:t>
          </a:r>
          <a:r>
            <a:rPr lang="en-US" dirty="0"/>
            <a:t>dan </a:t>
          </a:r>
          <a:r>
            <a:rPr lang="en-US" dirty="0" err="1"/>
            <a:t>pentingnya</a:t>
          </a:r>
          <a:r>
            <a:rPr lang="en-US" dirty="0"/>
            <a:t> </a:t>
          </a:r>
          <a:r>
            <a:rPr lang="en-US" b="1" u="sng" dirty="0" err="1"/>
            <a:t>keterlibatan</a:t>
          </a:r>
          <a:r>
            <a:rPr lang="en-US" b="1" u="sng" dirty="0"/>
            <a:t> </a:t>
          </a:r>
          <a:r>
            <a:rPr lang="en-US" b="1" u="sng" dirty="0" err="1"/>
            <a:t>karyawan</a:t>
          </a:r>
          <a:r>
            <a:rPr lang="en-US" b="1" u="sng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memastikan</a:t>
          </a:r>
          <a:r>
            <a:rPr lang="en-US" dirty="0"/>
            <a:t> </a:t>
          </a:r>
          <a:r>
            <a:rPr lang="en-US" dirty="0" err="1"/>
            <a:t>kualitas</a:t>
          </a:r>
          <a:r>
            <a:rPr lang="en-US" dirty="0"/>
            <a:t> </a:t>
          </a:r>
          <a:r>
            <a:rPr lang="en-US" dirty="0" err="1"/>
            <a:t>produk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layanan</a:t>
          </a:r>
          <a:r>
            <a:rPr lang="en-US" dirty="0"/>
            <a:t> dan </a:t>
          </a:r>
          <a:r>
            <a:rPr lang="en-US" dirty="0" err="1"/>
            <a:t>produktivitas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.</a:t>
          </a:r>
        </a:p>
      </dgm:t>
    </dgm:pt>
    <dgm:pt modelId="{42B3715E-FC1C-46ED-9079-418EF5CD1FEE}" type="parTrans" cxnId="{C4CADD27-14EA-4482-BD5C-84E998DF17F4}">
      <dgm:prSet/>
      <dgm:spPr/>
      <dgm:t>
        <a:bodyPr/>
        <a:lstStyle/>
        <a:p>
          <a:endParaRPr lang="en-US"/>
        </a:p>
      </dgm:t>
    </dgm:pt>
    <dgm:pt modelId="{58DB7C75-2CDE-4264-ACA0-93F058729B95}" type="sibTrans" cxnId="{C4CADD27-14EA-4482-BD5C-84E998DF17F4}">
      <dgm:prSet/>
      <dgm:spPr/>
      <dgm:t>
        <a:bodyPr/>
        <a:lstStyle/>
        <a:p>
          <a:endParaRPr lang="en-US"/>
        </a:p>
      </dgm:t>
    </dgm:pt>
    <dgm:pt modelId="{8846A4F3-41EB-4888-B32D-85B8EF9CB962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1" u="sng" dirty="0"/>
            <a:t>Proses </a:t>
          </a:r>
          <a:r>
            <a:rPr lang="en-US" b="1" u="sng" dirty="0" err="1"/>
            <a:t>partisipatif</a:t>
          </a:r>
          <a:r>
            <a:rPr lang="en-US" b="1" u="sng" dirty="0"/>
            <a:t> </a:t>
          </a:r>
          <a:r>
            <a:rPr lang="en-US" dirty="0"/>
            <a:t>yang </a:t>
          </a:r>
          <a:r>
            <a:rPr lang="en-US" dirty="0" err="1"/>
            <a:t>menggunakan</a:t>
          </a:r>
          <a:r>
            <a:rPr lang="en-US" dirty="0"/>
            <a:t> </a:t>
          </a:r>
          <a:r>
            <a:rPr lang="en-US" dirty="0" err="1"/>
            <a:t>seluruh</a:t>
          </a:r>
          <a:r>
            <a:rPr lang="en-US" dirty="0"/>
            <a:t> </a:t>
          </a:r>
          <a:r>
            <a:rPr lang="en-US" dirty="0" err="1"/>
            <a:t>kapasitas</a:t>
          </a:r>
          <a:r>
            <a:rPr lang="en-US" dirty="0"/>
            <a:t> </a:t>
          </a:r>
          <a:r>
            <a:rPr lang="en-US" dirty="0" err="1"/>
            <a:t>pekerja</a:t>
          </a:r>
          <a:r>
            <a:rPr lang="en-US" dirty="0"/>
            <a:t>, </a:t>
          </a:r>
          <a:r>
            <a:rPr lang="en-US" dirty="0" err="1"/>
            <a:t>dirancang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mendorong</a:t>
          </a:r>
          <a:r>
            <a:rPr lang="en-US" dirty="0"/>
            <a:t> </a:t>
          </a:r>
          <a:r>
            <a:rPr lang="en-US" dirty="0" err="1"/>
            <a:t>komitmen</a:t>
          </a:r>
          <a:r>
            <a:rPr lang="en-US" dirty="0"/>
            <a:t> </a:t>
          </a:r>
          <a:r>
            <a:rPr lang="en-US" dirty="0" err="1"/>
            <a:t>karyawan</a:t>
          </a:r>
          <a:r>
            <a:rPr lang="en-US" dirty="0"/>
            <a:t> </a:t>
          </a:r>
          <a:r>
            <a:rPr lang="en-US" dirty="0" err="1"/>
            <a:t>terhadap</a:t>
          </a:r>
          <a:r>
            <a:rPr lang="en-US" dirty="0"/>
            <a:t> </a:t>
          </a:r>
          <a:r>
            <a:rPr lang="en-US" dirty="0" err="1"/>
            <a:t>kesuksesan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</a:p>
      </dgm:t>
    </dgm:pt>
    <dgm:pt modelId="{114826E5-0C3C-4192-B3DF-FE9D0822AF52}" type="parTrans" cxnId="{F481E6C7-F720-4D41-AD41-133671E2195B}">
      <dgm:prSet/>
      <dgm:spPr/>
      <dgm:t>
        <a:bodyPr/>
        <a:lstStyle/>
        <a:p>
          <a:endParaRPr lang="en-US"/>
        </a:p>
      </dgm:t>
    </dgm:pt>
    <dgm:pt modelId="{F0246915-F926-4B7B-B215-A0FE6BA02310}" type="sibTrans" cxnId="{F481E6C7-F720-4D41-AD41-133671E2195B}">
      <dgm:prSet/>
      <dgm:spPr/>
      <dgm:t>
        <a:bodyPr/>
        <a:lstStyle/>
        <a:p>
          <a:endParaRPr lang="en-US"/>
        </a:p>
      </dgm:t>
    </dgm:pt>
    <dgm:pt modelId="{8BBAE2DF-8832-4306-BF08-D76ABE674C08}" type="pres">
      <dgm:prSet presAssocID="{B2E0093D-7C57-4A7F-90A0-7C0CADBD2A26}" presName="Name0" presStyleCnt="0">
        <dgm:presLayoutVars>
          <dgm:dir/>
          <dgm:animLvl val="lvl"/>
          <dgm:resizeHandles val="exact"/>
        </dgm:presLayoutVars>
      </dgm:prSet>
      <dgm:spPr/>
    </dgm:pt>
    <dgm:pt modelId="{2829339B-8506-46FA-BAC5-5CB987053334}" type="pres">
      <dgm:prSet presAssocID="{8954F533-E329-44AE-A404-B59208C4E736}" presName="composite" presStyleCnt="0"/>
      <dgm:spPr/>
    </dgm:pt>
    <dgm:pt modelId="{93B5F884-CF99-4EAE-8A64-6660B17A23C7}" type="pres">
      <dgm:prSet presAssocID="{8954F533-E329-44AE-A404-B59208C4E73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07306FC-83B4-412E-9271-110ECEE3ABBB}" type="pres">
      <dgm:prSet presAssocID="{8954F533-E329-44AE-A404-B59208C4E736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336BF002-8F7A-44D7-9EBC-D55FE42AA4A8}" type="presOf" srcId="{D9FF87DF-A715-40B4-BF7E-02BBFFF2C65B}" destId="{C07306FC-83B4-412E-9271-110ECEE3ABBB}" srcOrd="0" destOrd="0" presId="urn:microsoft.com/office/officeart/2005/8/layout/hList1"/>
    <dgm:cxn modelId="{69A49324-945B-4C6E-8527-EBCAB3488953}" type="presOf" srcId="{8954F533-E329-44AE-A404-B59208C4E736}" destId="{93B5F884-CF99-4EAE-8A64-6660B17A23C7}" srcOrd="0" destOrd="0" presId="urn:microsoft.com/office/officeart/2005/8/layout/hList1"/>
    <dgm:cxn modelId="{C4CADD27-14EA-4482-BD5C-84E998DF17F4}" srcId="{8954F533-E329-44AE-A404-B59208C4E736}" destId="{0BCD6F6E-C5D7-4072-B779-F8E184EC754B}" srcOrd="1" destOrd="0" parTransId="{42B3715E-FC1C-46ED-9079-418EF5CD1FEE}" sibTransId="{58DB7C75-2CDE-4264-ACA0-93F058729B95}"/>
    <dgm:cxn modelId="{4DFB2C3F-DF3F-43ED-9C82-9BCC929156C9}" type="presOf" srcId="{8846A4F3-41EB-4888-B32D-85B8EF9CB962}" destId="{C07306FC-83B4-412E-9271-110ECEE3ABBB}" srcOrd="0" destOrd="2" presId="urn:microsoft.com/office/officeart/2005/8/layout/hList1"/>
    <dgm:cxn modelId="{1EDC1C5D-C403-49E3-9244-11281B3D72CB}" srcId="{B2E0093D-7C57-4A7F-90A0-7C0CADBD2A26}" destId="{8954F533-E329-44AE-A404-B59208C4E736}" srcOrd="0" destOrd="0" parTransId="{9C85CD1F-0CF9-4526-95AC-768DD63931EB}" sibTransId="{40DB1379-E097-456D-B175-59CD9E712CC5}"/>
    <dgm:cxn modelId="{83ED76B6-59E6-4F34-8824-E7C2ADB54C7D}" type="presOf" srcId="{0BCD6F6E-C5D7-4072-B779-F8E184EC754B}" destId="{C07306FC-83B4-412E-9271-110ECEE3ABBB}" srcOrd="0" destOrd="1" presId="urn:microsoft.com/office/officeart/2005/8/layout/hList1"/>
    <dgm:cxn modelId="{F481E6C7-F720-4D41-AD41-133671E2195B}" srcId="{8954F533-E329-44AE-A404-B59208C4E736}" destId="{8846A4F3-41EB-4888-B32D-85B8EF9CB962}" srcOrd="2" destOrd="0" parTransId="{114826E5-0C3C-4192-B3DF-FE9D0822AF52}" sibTransId="{F0246915-F926-4B7B-B215-A0FE6BA02310}"/>
    <dgm:cxn modelId="{7F2115EB-B9FC-4EEB-A683-ADFA28BC7F7D}" srcId="{8954F533-E329-44AE-A404-B59208C4E736}" destId="{D9FF87DF-A715-40B4-BF7E-02BBFFF2C65B}" srcOrd="0" destOrd="0" parTransId="{FAA6EC0F-E48C-4E16-86D0-650A035969FF}" sibTransId="{A5C06EA4-8FDA-4788-AF8E-9BBDB4DD1440}"/>
    <dgm:cxn modelId="{9587FEFD-BB93-4788-A51A-A333E6DA2F3C}" type="presOf" srcId="{B2E0093D-7C57-4A7F-90A0-7C0CADBD2A26}" destId="{8BBAE2DF-8832-4306-BF08-D76ABE674C08}" srcOrd="0" destOrd="0" presId="urn:microsoft.com/office/officeart/2005/8/layout/hList1"/>
    <dgm:cxn modelId="{8AB3E51A-585A-42F9-9600-9029878FF2A3}" type="presParOf" srcId="{8BBAE2DF-8832-4306-BF08-D76ABE674C08}" destId="{2829339B-8506-46FA-BAC5-5CB987053334}" srcOrd="0" destOrd="0" presId="urn:microsoft.com/office/officeart/2005/8/layout/hList1"/>
    <dgm:cxn modelId="{12DB761D-2DF7-4143-B996-80642613FB2E}" type="presParOf" srcId="{2829339B-8506-46FA-BAC5-5CB987053334}" destId="{93B5F884-CF99-4EAE-8A64-6660B17A23C7}" srcOrd="0" destOrd="0" presId="urn:microsoft.com/office/officeart/2005/8/layout/hList1"/>
    <dgm:cxn modelId="{6EAD8EFD-85D6-415C-9854-B4FD095A76B5}" type="presParOf" srcId="{2829339B-8506-46FA-BAC5-5CB987053334}" destId="{C07306FC-83B4-412E-9271-110ECEE3AB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2E0093D-7C57-4A7F-90A0-7C0CADBD2A26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954F533-E329-44AE-A404-B59208C4E736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/>
            <a:t>“Bagaimana” Program Pendekatan Sumber Daya Manusia</a:t>
          </a:r>
          <a:endParaRPr lang="en-US" dirty="0"/>
        </a:p>
      </dgm:t>
    </dgm:pt>
    <dgm:pt modelId="{9C85CD1F-0CF9-4526-95AC-768DD63931EB}" type="parTrans" cxnId="{1EDC1C5D-C403-49E3-9244-11281B3D72CB}">
      <dgm:prSet/>
      <dgm:spPr/>
      <dgm:t>
        <a:bodyPr/>
        <a:lstStyle/>
        <a:p>
          <a:endParaRPr lang="en-US"/>
        </a:p>
      </dgm:t>
    </dgm:pt>
    <dgm:pt modelId="{40DB1379-E097-456D-B175-59CD9E712CC5}" type="sibTrans" cxnId="{1EDC1C5D-C403-49E3-9244-11281B3D72CB}">
      <dgm:prSet/>
      <dgm:spPr/>
      <dgm:t>
        <a:bodyPr/>
        <a:lstStyle/>
        <a:p>
          <a:endParaRPr lang="en-US"/>
        </a:p>
      </dgm:t>
    </dgm:pt>
    <dgm:pt modelId="{33E9860C-B1DD-4A70-BB77-CFB6C7381B85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 err="1"/>
            <a:t>Prinsip</a:t>
          </a:r>
          <a:r>
            <a:rPr lang="en-US" dirty="0"/>
            <a:t> </a:t>
          </a:r>
          <a:r>
            <a:rPr lang="en-US" dirty="0" err="1"/>
            <a:t>pendekatan</a:t>
          </a:r>
          <a:r>
            <a:rPr lang="en-US" dirty="0"/>
            <a:t> </a:t>
          </a:r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daya</a:t>
          </a:r>
          <a:r>
            <a:rPr lang="en-US" dirty="0"/>
            <a:t> </a:t>
          </a:r>
          <a:r>
            <a:rPr lang="en-US" dirty="0" err="1"/>
            <a:t>manusia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dilakukan</a:t>
          </a:r>
          <a:r>
            <a:rPr lang="en-US" dirty="0"/>
            <a:t> di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saat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. </a:t>
          </a:r>
          <a:r>
            <a:rPr lang="en-US" dirty="0" err="1"/>
            <a:t>Namun</a:t>
          </a:r>
          <a:r>
            <a:rPr lang="en-US" dirty="0"/>
            <a:t>, </a:t>
          </a:r>
          <a:r>
            <a:rPr lang="en-US" dirty="0" err="1"/>
            <a:t>baik</a:t>
          </a:r>
          <a:r>
            <a:rPr lang="en-US" dirty="0"/>
            <a:t> </a:t>
          </a:r>
          <a:r>
            <a:rPr lang="en-US" dirty="0" err="1"/>
            <a:t>pengalaman</a:t>
          </a:r>
          <a:r>
            <a:rPr lang="en-US" dirty="0"/>
            <a:t> </a:t>
          </a:r>
          <a:r>
            <a:rPr lang="en-US" dirty="0" err="1"/>
            <a:t>kita</a:t>
          </a:r>
          <a:r>
            <a:rPr lang="en-US" dirty="0"/>
            <a:t> </a:t>
          </a:r>
          <a:r>
            <a:rPr lang="en-US" dirty="0" err="1"/>
            <a:t>sehari-hari</a:t>
          </a:r>
          <a:r>
            <a:rPr lang="en-US" dirty="0"/>
            <a:t> </a:t>
          </a:r>
          <a:r>
            <a:rPr lang="en-US" dirty="0" err="1"/>
            <a:t>maupun</a:t>
          </a:r>
          <a:r>
            <a:rPr lang="en-US" dirty="0"/>
            <a:t> </a:t>
          </a:r>
          <a:r>
            <a:rPr lang="en-US" dirty="0" err="1"/>
            <a:t>penelitian</a:t>
          </a:r>
          <a:r>
            <a:rPr lang="en-US" dirty="0"/>
            <a:t> </a:t>
          </a:r>
          <a:r>
            <a:rPr lang="en-US" dirty="0" err="1"/>
            <a:t>ilmiah</a:t>
          </a:r>
          <a:r>
            <a:rPr lang="en-US" dirty="0"/>
            <a:t> </a:t>
          </a:r>
          <a:r>
            <a:rPr lang="en-US" dirty="0" err="1"/>
            <a:t>sosial</a:t>
          </a:r>
          <a:r>
            <a:rPr lang="en-US" dirty="0"/>
            <a:t> </a:t>
          </a:r>
          <a:r>
            <a:rPr lang="en-US" dirty="0" err="1"/>
            <a:t>menunjukkan</a:t>
          </a:r>
          <a:r>
            <a:rPr lang="en-US" dirty="0"/>
            <a:t> </a:t>
          </a:r>
          <a:r>
            <a:rPr lang="en-US" dirty="0" err="1"/>
            <a:t>bahwa</a:t>
          </a:r>
          <a:r>
            <a:rPr lang="en-US" dirty="0"/>
            <a:t> </a:t>
          </a:r>
          <a:r>
            <a:rPr lang="en-US" b="0" u="sng" dirty="0"/>
            <a:t>program-program </a:t>
          </a:r>
          <a:r>
            <a:rPr lang="en-US" b="0" u="sng" dirty="0" err="1"/>
            <a:t>ini</a:t>
          </a:r>
          <a:r>
            <a:rPr lang="en-US" b="0" u="sng" dirty="0"/>
            <a:t> </a:t>
          </a:r>
          <a:r>
            <a:rPr lang="en-US" b="0" u="sng" dirty="0" err="1"/>
            <a:t>sering</a:t>
          </a:r>
          <a:r>
            <a:rPr lang="en-US" b="0" u="sng" dirty="0"/>
            <a:t> </a:t>
          </a:r>
          <a:r>
            <a:rPr lang="en-US" b="0" u="sng" dirty="0" err="1"/>
            <a:t>tidak</a:t>
          </a:r>
          <a:r>
            <a:rPr lang="en-US" b="0" u="sng" dirty="0"/>
            <a:t> </a:t>
          </a:r>
          <a:r>
            <a:rPr lang="en-US" b="0" u="sng" dirty="0" err="1"/>
            <a:t>berfungsi</a:t>
          </a:r>
          <a:r>
            <a:rPr lang="en-US" b="0" dirty="0"/>
            <a:t>. </a:t>
          </a:r>
        </a:p>
      </dgm:t>
    </dgm:pt>
    <dgm:pt modelId="{41B52E12-6FBA-4FBE-81F7-6347819D69EC}" type="parTrans" cxnId="{C3198C5D-0559-43D5-A8F8-09D7F2FC2E81}">
      <dgm:prSet/>
      <dgm:spPr/>
      <dgm:t>
        <a:bodyPr/>
        <a:lstStyle/>
        <a:p>
          <a:endParaRPr lang="en-US"/>
        </a:p>
      </dgm:t>
    </dgm:pt>
    <dgm:pt modelId="{378CA439-063D-47B4-9BE8-22AF2B846F32}" type="sibTrans" cxnId="{C3198C5D-0559-43D5-A8F8-09D7F2FC2E81}">
      <dgm:prSet/>
      <dgm:spPr/>
      <dgm:t>
        <a:bodyPr/>
        <a:lstStyle/>
        <a:p>
          <a:endParaRPr lang="en-US"/>
        </a:p>
      </dgm:t>
    </dgm:pt>
    <dgm:pt modelId="{BE3867A1-FD8E-496F-8524-E22F245344A6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dirty="0" err="1"/>
            <a:t>Penyebabnya</a:t>
          </a:r>
          <a:r>
            <a:rPr lang="en-US" b="0" dirty="0"/>
            <a:t> </a:t>
          </a:r>
          <a:r>
            <a:rPr lang="en-US" b="0" u="sng" dirty="0"/>
            <a:t>manager </a:t>
          </a:r>
          <a:r>
            <a:rPr lang="en-US" b="0" u="sng" dirty="0" err="1"/>
            <a:t>tidak</a:t>
          </a:r>
          <a:r>
            <a:rPr lang="en-US" b="0" u="sng" dirty="0"/>
            <a:t> </a:t>
          </a:r>
          <a:r>
            <a:rPr lang="en-US" b="0" u="sng" dirty="0" err="1"/>
            <a:t>menjalankan</a:t>
          </a:r>
          <a:r>
            <a:rPr lang="en-US" b="0" u="sng" dirty="0"/>
            <a:t> </a:t>
          </a:r>
          <a:r>
            <a:rPr lang="en-US" b="0" u="sng" dirty="0" err="1"/>
            <a:t>prinsip</a:t>
          </a:r>
          <a:r>
            <a:rPr lang="en-US" b="0" u="sng" dirty="0"/>
            <a:t> </a:t>
          </a:r>
          <a:r>
            <a:rPr lang="en-US" b="0" u="sng" dirty="0" err="1"/>
            <a:t>secara</a:t>
          </a:r>
          <a:r>
            <a:rPr lang="en-US" b="0" u="sng" dirty="0"/>
            <a:t> </a:t>
          </a:r>
          <a:r>
            <a:rPr lang="en-US" b="0" u="sng" dirty="0" err="1"/>
            <a:t>keseluruhan</a:t>
          </a:r>
          <a:endParaRPr lang="en-US" b="0" u="sng" dirty="0"/>
        </a:p>
      </dgm:t>
    </dgm:pt>
    <dgm:pt modelId="{9C13BA53-A88D-4A58-BBBC-1A333CB8701D}" type="parTrans" cxnId="{B8DA9E74-EBBD-461E-92D5-F9D44ADD4560}">
      <dgm:prSet/>
      <dgm:spPr/>
      <dgm:t>
        <a:bodyPr/>
        <a:lstStyle/>
        <a:p>
          <a:endParaRPr lang="en-US"/>
        </a:p>
      </dgm:t>
    </dgm:pt>
    <dgm:pt modelId="{22E1513F-B9EC-4476-91BC-DDE250E8F44B}" type="sibTrans" cxnId="{B8DA9E74-EBBD-461E-92D5-F9D44ADD4560}">
      <dgm:prSet/>
      <dgm:spPr/>
      <dgm:t>
        <a:bodyPr/>
        <a:lstStyle/>
        <a:p>
          <a:endParaRPr lang="en-US"/>
        </a:p>
      </dgm:t>
    </dgm:pt>
    <dgm:pt modelId="{CFCA57E8-4CA0-45C1-9ECF-413F9ED09DFB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 err="1"/>
            <a:t>Perubahan</a:t>
          </a:r>
          <a:r>
            <a:rPr lang="en-US" dirty="0"/>
            <a:t> program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dicapai</a:t>
          </a:r>
          <a:r>
            <a:rPr lang="en-US" dirty="0"/>
            <a:t> </a:t>
          </a:r>
          <a:r>
            <a:rPr lang="en-US" dirty="0" err="1"/>
            <a:t>hanya</a:t>
          </a:r>
          <a:r>
            <a:rPr lang="en-US" dirty="0"/>
            <a:t> </a:t>
          </a:r>
          <a:r>
            <a:rPr lang="en-US" dirty="0" err="1"/>
            <a:t>jika</a:t>
          </a:r>
          <a:r>
            <a:rPr lang="en-US" dirty="0"/>
            <a:t> </a:t>
          </a:r>
          <a:r>
            <a:rPr lang="en-US" b="1" u="sng" dirty="0" err="1"/>
            <a:t>anggota</a:t>
          </a:r>
          <a:r>
            <a:rPr lang="en-US" b="1" u="sng" dirty="0"/>
            <a:t> </a:t>
          </a:r>
          <a:r>
            <a:rPr lang="en-US" b="1" u="sng" dirty="0" err="1"/>
            <a:t>memahami</a:t>
          </a:r>
          <a:r>
            <a:rPr lang="en-US" b="1" u="sng" dirty="0"/>
            <a:t> </a:t>
          </a:r>
          <a:r>
            <a:rPr lang="en-US" b="1" u="sng" dirty="0" err="1"/>
            <a:t>terminologi</a:t>
          </a:r>
          <a:r>
            <a:rPr lang="en-US" b="1" u="sng" dirty="0"/>
            <a:t> program</a:t>
          </a:r>
          <a:r>
            <a:rPr lang="en-US" dirty="0"/>
            <a:t>.</a:t>
          </a:r>
        </a:p>
      </dgm:t>
    </dgm:pt>
    <dgm:pt modelId="{9736ECB6-B98F-4E4D-983A-E180649DCDFF}" type="parTrans" cxnId="{026CDAAC-9C07-4802-BE40-A53BADE5F491}">
      <dgm:prSet/>
      <dgm:spPr/>
      <dgm:t>
        <a:bodyPr/>
        <a:lstStyle/>
        <a:p>
          <a:endParaRPr lang="en-US"/>
        </a:p>
      </dgm:t>
    </dgm:pt>
    <dgm:pt modelId="{A602EE9B-8404-4C9F-8C2F-AB3DD362939F}" type="sibTrans" cxnId="{026CDAAC-9C07-4802-BE40-A53BADE5F491}">
      <dgm:prSet/>
      <dgm:spPr/>
      <dgm:t>
        <a:bodyPr/>
        <a:lstStyle/>
        <a:p>
          <a:endParaRPr lang="en-US"/>
        </a:p>
      </dgm:t>
    </dgm:pt>
    <dgm:pt modelId="{8BBAE2DF-8832-4306-BF08-D76ABE674C08}" type="pres">
      <dgm:prSet presAssocID="{B2E0093D-7C57-4A7F-90A0-7C0CADBD2A26}" presName="Name0" presStyleCnt="0">
        <dgm:presLayoutVars>
          <dgm:dir/>
          <dgm:animLvl val="lvl"/>
          <dgm:resizeHandles val="exact"/>
        </dgm:presLayoutVars>
      </dgm:prSet>
      <dgm:spPr/>
    </dgm:pt>
    <dgm:pt modelId="{2829339B-8506-46FA-BAC5-5CB987053334}" type="pres">
      <dgm:prSet presAssocID="{8954F533-E329-44AE-A404-B59208C4E736}" presName="composite" presStyleCnt="0"/>
      <dgm:spPr/>
    </dgm:pt>
    <dgm:pt modelId="{93B5F884-CF99-4EAE-8A64-6660B17A23C7}" type="pres">
      <dgm:prSet presAssocID="{8954F533-E329-44AE-A404-B59208C4E73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07306FC-83B4-412E-9271-110ECEE3ABBB}" type="pres">
      <dgm:prSet presAssocID="{8954F533-E329-44AE-A404-B59208C4E736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69A49324-945B-4C6E-8527-EBCAB3488953}" type="presOf" srcId="{8954F533-E329-44AE-A404-B59208C4E736}" destId="{93B5F884-CF99-4EAE-8A64-6660B17A23C7}" srcOrd="0" destOrd="0" presId="urn:microsoft.com/office/officeart/2005/8/layout/hList1"/>
    <dgm:cxn modelId="{1EDC1C5D-C403-49E3-9244-11281B3D72CB}" srcId="{B2E0093D-7C57-4A7F-90A0-7C0CADBD2A26}" destId="{8954F533-E329-44AE-A404-B59208C4E736}" srcOrd="0" destOrd="0" parTransId="{9C85CD1F-0CF9-4526-95AC-768DD63931EB}" sibTransId="{40DB1379-E097-456D-B175-59CD9E712CC5}"/>
    <dgm:cxn modelId="{C3198C5D-0559-43D5-A8F8-09D7F2FC2E81}" srcId="{8954F533-E329-44AE-A404-B59208C4E736}" destId="{33E9860C-B1DD-4A70-BB77-CFB6C7381B85}" srcOrd="0" destOrd="0" parTransId="{41B52E12-6FBA-4FBE-81F7-6347819D69EC}" sibTransId="{378CA439-063D-47B4-9BE8-22AF2B846F32}"/>
    <dgm:cxn modelId="{6C8A2067-5A13-4322-830F-288780E0767F}" type="presOf" srcId="{33E9860C-B1DD-4A70-BB77-CFB6C7381B85}" destId="{C07306FC-83B4-412E-9271-110ECEE3ABBB}" srcOrd="0" destOrd="0" presId="urn:microsoft.com/office/officeart/2005/8/layout/hList1"/>
    <dgm:cxn modelId="{B8DA9E74-EBBD-461E-92D5-F9D44ADD4560}" srcId="{8954F533-E329-44AE-A404-B59208C4E736}" destId="{BE3867A1-FD8E-496F-8524-E22F245344A6}" srcOrd="1" destOrd="0" parTransId="{9C13BA53-A88D-4A58-BBBC-1A333CB8701D}" sibTransId="{22E1513F-B9EC-4476-91BC-DDE250E8F44B}"/>
    <dgm:cxn modelId="{CA6E818E-917C-4AB5-9E0B-AB55E1722B5A}" type="presOf" srcId="{CFCA57E8-4CA0-45C1-9ECF-413F9ED09DFB}" destId="{C07306FC-83B4-412E-9271-110ECEE3ABBB}" srcOrd="0" destOrd="2" presId="urn:microsoft.com/office/officeart/2005/8/layout/hList1"/>
    <dgm:cxn modelId="{026CDAAC-9C07-4802-BE40-A53BADE5F491}" srcId="{8954F533-E329-44AE-A404-B59208C4E736}" destId="{CFCA57E8-4CA0-45C1-9ECF-413F9ED09DFB}" srcOrd="2" destOrd="0" parTransId="{9736ECB6-B98F-4E4D-983A-E180649DCDFF}" sibTransId="{A602EE9B-8404-4C9F-8C2F-AB3DD362939F}"/>
    <dgm:cxn modelId="{614CF7D4-A0D7-4E18-B50B-F7BD5FC1D48F}" type="presOf" srcId="{BE3867A1-FD8E-496F-8524-E22F245344A6}" destId="{C07306FC-83B4-412E-9271-110ECEE3ABBB}" srcOrd="0" destOrd="1" presId="urn:microsoft.com/office/officeart/2005/8/layout/hList1"/>
    <dgm:cxn modelId="{9587FEFD-BB93-4788-A51A-A333E6DA2F3C}" type="presOf" srcId="{B2E0093D-7C57-4A7F-90A0-7C0CADBD2A26}" destId="{8BBAE2DF-8832-4306-BF08-D76ABE674C08}" srcOrd="0" destOrd="0" presId="urn:microsoft.com/office/officeart/2005/8/layout/hList1"/>
    <dgm:cxn modelId="{8AB3E51A-585A-42F9-9600-9029878FF2A3}" type="presParOf" srcId="{8BBAE2DF-8832-4306-BF08-D76ABE674C08}" destId="{2829339B-8506-46FA-BAC5-5CB987053334}" srcOrd="0" destOrd="0" presId="urn:microsoft.com/office/officeart/2005/8/layout/hList1"/>
    <dgm:cxn modelId="{12DB761D-2DF7-4143-B996-80642613FB2E}" type="presParOf" srcId="{2829339B-8506-46FA-BAC5-5CB987053334}" destId="{93B5F884-CF99-4EAE-8A64-6660B17A23C7}" srcOrd="0" destOrd="0" presId="urn:microsoft.com/office/officeart/2005/8/layout/hList1"/>
    <dgm:cxn modelId="{6EAD8EFD-85D6-415C-9854-B4FD095A76B5}" type="presParOf" srcId="{2829339B-8506-46FA-BAC5-5CB987053334}" destId="{C07306FC-83B4-412E-9271-110ECEE3AB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2E0093D-7C57-4A7F-90A0-7C0CADBD2A26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954F533-E329-44AE-A404-B59208C4E736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/>
            <a:t>“Bagaimana” Program Pendekatan Sumber Daya Manusia</a:t>
          </a:r>
          <a:endParaRPr lang="en-US" dirty="0"/>
        </a:p>
      </dgm:t>
    </dgm:pt>
    <dgm:pt modelId="{9C85CD1F-0CF9-4526-95AC-768DD63931EB}" type="parTrans" cxnId="{1EDC1C5D-C403-49E3-9244-11281B3D72CB}">
      <dgm:prSet/>
      <dgm:spPr/>
      <dgm:t>
        <a:bodyPr/>
        <a:lstStyle/>
        <a:p>
          <a:endParaRPr lang="en-US"/>
        </a:p>
      </dgm:t>
    </dgm:pt>
    <dgm:pt modelId="{40DB1379-E097-456D-B175-59CD9E712CC5}" type="sibTrans" cxnId="{1EDC1C5D-C403-49E3-9244-11281B3D72CB}">
      <dgm:prSet/>
      <dgm:spPr/>
      <dgm:t>
        <a:bodyPr/>
        <a:lstStyle/>
        <a:p>
          <a:endParaRPr lang="en-US"/>
        </a:p>
      </dgm:t>
    </dgm:pt>
    <dgm:pt modelId="{0D1C9874-FD0B-4B7A-A88E-9A0D4C11893A}">
      <dgm:prSet phldrT="[Text]"/>
      <dgm:spPr/>
      <dgm:t>
        <a:bodyPr/>
        <a:lstStyle/>
        <a:p>
          <a:r>
            <a:rPr lang="en-US" dirty="0" err="1"/>
            <a:t>Ketahui</a:t>
          </a:r>
          <a:r>
            <a:rPr lang="en-US" dirty="0"/>
            <a:t> </a:t>
          </a:r>
          <a:r>
            <a:rPr lang="en-US" dirty="0" err="1"/>
            <a:t>kapan</a:t>
          </a:r>
          <a:r>
            <a:rPr lang="en-US" dirty="0"/>
            <a:t> </a:t>
          </a:r>
          <a:r>
            <a:rPr lang="en-US" dirty="0" err="1"/>
            <a:t>manajemen</a:t>
          </a:r>
          <a:r>
            <a:rPr lang="en-US" dirty="0"/>
            <a:t> </a:t>
          </a:r>
          <a:r>
            <a:rPr lang="en-US" dirty="0" err="1"/>
            <a:t>berbasis</a:t>
          </a:r>
          <a:r>
            <a:rPr lang="en-US" dirty="0"/>
            <a:t> </a:t>
          </a:r>
          <a:r>
            <a:rPr lang="en-US" dirty="0" err="1"/>
            <a:t>tim</a:t>
          </a:r>
          <a:r>
            <a:rPr lang="en-US" dirty="0"/>
            <a:t> </a:t>
          </a:r>
          <a:r>
            <a:rPr lang="en-US" dirty="0" err="1"/>
            <a:t>sesuai</a:t>
          </a:r>
          <a:endParaRPr lang="en-US" dirty="0"/>
        </a:p>
      </dgm:t>
    </dgm:pt>
    <dgm:pt modelId="{61887FBA-BF61-4803-8901-6F7F88CBE441}" type="parTrans" cxnId="{2B88F962-27BD-41D7-92F5-B7F552EE96A5}">
      <dgm:prSet/>
      <dgm:spPr/>
      <dgm:t>
        <a:bodyPr/>
        <a:lstStyle/>
        <a:p>
          <a:endParaRPr lang="en-US"/>
        </a:p>
      </dgm:t>
    </dgm:pt>
    <dgm:pt modelId="{6AADEDBD-5954-4214-93C9-67D0A1E7D0EC}" type="sibTrans" cxnId="{2B88F962-27BD-41D7-92F5-B7F552EE96A5}">
      <dgm:prSet/>
      <dgm:spPr/>
      <dgm:t>
        <a:bodyPr/>
        <a:lstStyle/>
        <a:p>
          <a:endParaRPr lang="en-US"/>
        </a:p>
      </dgm:t>
    </dgm:pt>
    <dgm:pt modelId="{A57E78DF-400D-4CDF-80FE-A912795CFEC1}">
      <dgm:prSet/>
      <dgm:spPr/>
      <dgm:t>
        <a:bodyPr/>
        <a:lstStyle/>
        <a:p>
          <a:r>
            <a:rPr lang="en-US" dirty="0" err="1"/>
            <a:t>Pertimbangkan</a:t>
          </a:r>
          <a:r>
            <a:rPr lang="en-US" dirty="0"/>
            <a:t> </a:t>
          </a:r>
          <a:r>
            <a:rPr lang="en-US" dirty="0" err="1"/>
            <a:t>sikap</a:t>
          </a:r>
          <a:r>
            <a:rPr lang="en-US" dirty="0"/>
            <a:t> </a:t>
          </a:r>
          <a:r>
            <a:rPr lang="en-US" dirty="0" err="1"/>
            <a:t>manajemen</a:t>
          </a:r>
          <a:r>
            <a:rPr lang="en-US" dirty="0"/>
            <a:t> </a:t>
          </a:r>
          <a:r>
            <a:rPr lang="en-US" dirty="0" err="1"/>
            <a:t>puncak</a:t>
          </a:r>
          <a:endParaRPr lang="en-US" dirty="0"/>
        </a:p>
      </dgm:t>
    </dgm:pt>
    <dgm:pt modelId="{898F9998-AF17-433E-A9AE-8606E7ED05E2}" type="parTrans" cxnId="{00DABFF2-FAD3-4A1C-B9E9-19E64B073649}">
      <dgm:prSet/>
      <dgm:spPr/>
      <dgm:t>
        <a:bodyPr/>
        <a:lstStyle/>
        <a:p>
          <a:endParaRPr lang="en-US"/>
        </a:p>
      </dgm:t>
    </dgm:pt>
    <dgm:pt modelId="{F16A59B3-596B-4E4B-A02F-EFF609EE2CFF}" type="sibTrans" cxnId="{00DABFF2-FAD3-4A1C-B9E9-19E64B073649}">
      <dgm:prSet/>
      <dgm:spPr/>
      <dgm:t>
        <a:bodyPr/>
        <a:lstStyle/>
        <a:p>
          <a:endParaRPr lang="en-US"/>
        </a:p>
      </dgm:t>
    </dgm:pt>
    <dgm:pt modelId="{A0E1EAFE-5C40-4BC8-9346-EEC4C5A255D2}">
      <dgm:prSet/>
      <dgm:spPr/>
      <dgm:t>
        <a:bodyPr/>
        <a:lstStyle/>
        <a:p>
          <a:r>
            <a:rPr lang="en-US" dirty="0" err="1"/>
            <a:t>Mempertimbangkan</a:t>
          </a:r>
          <a:r>
            <a:rPr lang="en-US" dirty="0"/>
            <a:t> </a:t>
          </a:r>
          <a:r>
            <a:rPr lang="en-US" dirty="0" err="1"/>
            <a:t>sinisme</a:t>
          </a:r>
          <a:r>
            <a:rPr lang="en-US" dirty="0"/>
            <a:t> </a:t>
          </a:r>
          <a:r>
            <a:rPr lang="en-US" dirty="0" err="1"/>
            <a:t>terhadap</a:t>
          </a:r>
          <a:r>
            <a:rPr lang="en-US" dirty="0"/>
            <a:t> </a:t>
          </a:r>
          <a:r>
            <a:rPr lang="en-US" dirty="0" err="1"/>
            <a:t>perubahan</a:t>
          </a:r>
          <a:endParaRPr lang="en-US" dirty="0"/>
        </a:p>
      </dgm:t>
    </dgm:pt>
    <dgm:pt modelId="{115D7587-8867-4072-A6E4-4B77596A35A9}" type="parTrans" cxnId="{F35669FA-3305-46DA-B5B4-A824718F1D21}">
      <dgm:prSet/>
      <dgm:spPr/>
      <dgm:t>
        <a:bodyPr/>
        <a:lstStyle/>
        <a:p>
          <a:endParaRPr lang="en-US"/>
        </a:p>
      </dgm:t>
    </dgm:pt>
    <dgm:pt modelId="{4E91060E-8F2F-4681-B8C8-B1883C503048}" type="sibTrans" cxnId="{F35669FA-3305-46DA-B5B4-A824718F1D21}">
      <dgm:prSet/>
      <dgm:spPr/>
      <dgm:t>
        <a:bodyPr/>
        <a:lstStyle/>
        <a:p>
          <a:endParaRPr lang="en-US"/>
        </a:p>
      </dgm:t>
    </dgm:pt>
    <dgm:pt modelId="{893E071C-9100-4417-894C-ECDF067DBBA8}">
      <dgm:prSet/>
      <dgm:spPr/>
      <dgm:t>
        <a:bodyPr/>
        <a:lstStyle/>
        <a:p>
          <a:r>
            <a:rPr lang="en-US" dirty="0" err="1"/>
            <a:t>Memfasilitasi</a:t>
          </a:r>
          <a:r>
            <a:rPr lang="en-US" dirty="0"/>
            <a:t> proses </a:t>
          </a:r>
          <a:r>
            <a:rPr lang="en-US" dirty="0" err="1"/>
            <a:t>sosialisasi</a:t>
          </a:r>
          <a:r>
            <a:rPr lang="en-US" dirty="0"/>
            <a:t> program</a:t>
          </a:r>
        </a:p>
      </dgm:t>
    </dgm:pt>
    <dgm:pt modelId="{F851DA3C-9789-466D-A9C3-7A22854CDD76}" type="parTrans" cxnId="{9013A986-A1C1-4FDF-8953-7ED0B2D83848}">
      <dgm:prSet/>
      <dgm:spPr/>
      <dgm:t>
        <a:bodyPr/>
        <a:lstStyle/>
        <a:p>
          <a:endParaRPr lang="en-US"/>
        </a:p>
      </dgm:t>
    </dgm:pt>
    <dgm:pt modelId="{BB98ECB1-0DB5-4420-981C-0C14F0744340}" type="sibTrans" cxnId="{9013A986-A1C1-4FDF-8953-7ED0B2D83848}">
      <dgm:prSet/>
      <dgm:spPr/>
      <dgm:t>
        <a:bodyPr/>
        <a:lstStyle/>
        <a:p>
          <a:endParaRPr lang="en-US"/>
        </a:p>
      </dgm:t>
    </dgm:pt>
    <dgm:pt modelId="{8BBAE2DF-8832-4306-BF08-D76ABE674C08}" type="pres">
      <dgm:prSet presAssocID="{B2E0093D-7C57-4A7F-90A0-7C0CADBD2A26}" presName="Name0" presStyleCnt="0">
        <dgm:presLayoutVars>
          <dgm:dir/>
          <dgm:animLvl val="lvl"/>
          <dgm:resizeHandles val="exact"/>
        </dgm:presLayoutVars>
      </dgm:prSet>
      <dgm:spPr/>
    </dgm:pt>
    <dgm:pt modelId="{2829339B-8506-46FA-BAC5-5CB987053334}" type="pres">
      <dgm:prSet presAssocID="{8954F533-E329-44AE-A404-B59208C4E736}" presName="composite" presStyleCnt="0"/>
      <dgm:spPr/>
    </dgm:pt>
    <dgm:pt modelId="{93B5F884-CF99-4EAE-8A64-6660B17A23C7}" type="pres">
      <dgm:prSet presAssocID="{8954F533-E329-44AE-A404-B59208C4E73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07306FC-83B4-412E-9271-110ECEE3ABBB}" type="pres">
      <dgm:prSet presAssocID="{8954F533-E329-44AE-A404-B59208C4E736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69A49324-945B-4C6E-8527-EBCAB3488953}" type="presOf" srcId="{8954F533-E329-44AE-A404-B59208C4E736}" destId="{93B5F884-CF99-4EAE-8A64-6660B17A23C7}" srcOrd="0" destOrd="0" presId="urn:microsoft.com/office/officeart/2005/8/layout/hList1"/>
    <dgm:cxn modelId="{1EDC1C5D-C403-49E3-9244-11281B3D72CB}" srcId="{B2E0093D-7C57-4A7F-90A0-7C0CADBD2A26}" destId="{8954F533-E329-44AE-A404-B59208C4E736}" srcOrd="0" destOrd="0" parTransId="{9C85CD1F-0CF9-4526-95AC-768DD63931EB}" sibTransId="{40DB1379-E097-456D-B175-59CD9E712CC5}"/>
    <dgm:cxn modelId="{2B88F962-27BD-41D7-92F5-B7F552EE96A5}" srcId="{8954F533-E329-44AE-A404-B59208C4E736}" destId="{0D1C9874-FD0B-4B7A-A88E-9A0D4C11893A}" srcOrd="0" destOrd="0" parTransId="{61887FBA-BF61-4803-8901-6F7F88CBE441}" sibTransId="{6AADEDBD-5954-4214-93C9-67D0A1E7D0EC}"/>
    <dgm:cxn modelId="{9013A986-A1C1-4FDF-8953-7ED0B2D83848}" srcId="{8954F533-E329-44AE-A404-B59208C4E736}" destId="{893E071C-9100-4417-894C-ECDF067DBBA8}" srcOrd="3" destOrd="0" parTransId="{F851DA3C-9789-466D-A9C3-7A22854CDD76}" sibTransId="{BB98ECB1-0DB5-4420-981C-0C14F0744340}"/>
    <dgm:cxn modelId="{487F31A2-AC73-4146-8F08-667A9005538F}" type="presOf" srcId="{A57E78DF-400D-4CDF-80FE-A912795CFEC1}" destId="{C07306FC-83B4-412E-9271-110ECEE3ABBB}" srcOrd="0" destOrd="1" presId="urn:microsoft.com/office/officeart/2005/8/layout/hList1"/>
    <dgm:cxn modelId="{357DB4B0-9C64-4D74-82B7-8A906E3BEC40}" type="presOf" srcId="{A0E1EAFE-5C40-4BC8-9346-EEC4C5A255D2}" destId="{C07306FC-83B4-412E-9271-110ECEE3ABBB}" srcOrd="0" destOrd="2" presId="urn:microsoft.com/office/officeart/2005/8/layout/hList1"/>
    <dgm:cxn modelId="{07816FB9-ED3F-40D5-B95B-844C106AB5F4}" type="presOf" srcId="{893E071C-9100-4417-894C-ECDF067DBBA8}" destId="{C07306FC-83B4-412E-9271-110ECEE3ABBB}" srcOrd="0" destOrd="3" presId="urn:microsoft.com/office/officeart/2005/8/layout/hList1"/>
    <dgm:cxn modelId="{00DABFF2-FAD3-4A1C-B9E9-19E64B073649}" srcId="{8954F533-E329-44AE-A404-B59208C4E736}" destId="{A57E78DF-400D-4CDF-80FE-A912795CFEC1}" srcOrd="1" destOrd="0" parTransId="{898F9998-AF17-433E-A9AE-8606E7ED05E2}" sibTransId="{F16A59B3-596B-4E4B-A02F-EFF609EE2CFF}"/>
    <dgm:cxn modelId="{4B4C72F6-0BA9-4680-AC8B-8FAB5B5A7A8C}" type="presOf" srcId="{0D1C9874-FD0B-4B7A-A88E-9A0D4C11893A}" destId="{C07306FC-83B4-412E-9271-110ECEE3ABBB}" srcOrd="0" destOrd="0" presId="urn:microsoft.com/office/officeart/2005/8/layout/hList1"/>
    <dgm:cxn modelId="{F35669FA-3305-46DA-B5B4-A824718F1D21}" srcId="{8954F533-E329-44AE-A404-B59208C4E736}" destId="{A0E1EAFE-5C40-4BC8-9346-EEC4C5A255D2}" srcOrd="2" destOrd="0" parTransId="{115D7587-8867-4072-A6E4-4B77596A35A9}" sibTransId="{4E91060E-8F2F-4681-B8C8-B1883C503048}"/>
    <dgm:cxn modelId="{9587FEFD-BB93-4788-A51A-A333E6DA2F3C}" type="presOf" srcId="{B2E0093D-7C57-4A7F-90A0-7C0CADBD2A26}" destId="{8BBAE2DF-8832-4306-BF08-D76ABE674C08}" srcOrd="0" destOrd="0" presId="urn:microsoft.com/office/officeart/2005/8/layout/hList1"/>
    <dgm:cxn modelId="{8AB3E51A-585A-42F9-9600-9029878FF2A3}" type="presParOf" srcId="{8BBAE2DF-8832-4306-BF08-D76ABE674C08}" destId="{2829339B-8506-46FA-BAC5-5CB987053334}" srcOrd="0" destOrd="0" presId="urn:microsoft.com/office/officeart/2005/8/layout/hList1"/>
    <dgm:cxn modelId="{12DB761D-2DF7-4143-B996-80642613FB2E}" type="presParOf" srcId="{2829339B-8506-46FA-BAC5-5CB987053334}" destId="{93B5F884-CF99-4EAE-8A64-6660B17A23C7}" srcOrd="0" destOrd="0" presId="urn:microsoft.com/office/officeart/2005/8/layout/hList1"/>
    <dgm:cxn modelId="{6EAD8EFD-85D6-415C-9854-B4FD095A76B5}" type="presParOf" srcId="{2829339B-8506-46FA-BAC5-5CB987053334}" destId="{C07306FC-83B4-412E-9271-110ECEE3AB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46CBD0-E3A6-4D5B-B3CE-9781CFC5C3E3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C9A3EAF-2389-4296-9BAC-2ED0D20EF0B7}">
      <dgm:prSet/>
      <dgm:spPr/>
      <dgm:t>
        <a:bodyPr/>
        <a:lstStyle/>
        <a:p>
          <a:r>
            <a:rPr lang="en-US" b="0" i="0" dirty="0" err="1"/>
            <a:t>Prinsip</a:t>
          </a:r>
          <a:r>
            <a:rPr lang="en-US" b="0" i="0" dirty="0"/>
            <a:t> </a:t>
          </a:r>
          <a:r>
            <a:rPr lang="en-US" b="0" i="0" dirty="0" err="1"/>
            <a:t>Struktur</a:t>
          </a:r>
          <a:r>
            <a:rPr lang="en-US" b="0" i="0" dirty="0"/>
            <a:t> </a:t>
          </a:r>
          <a:r>
            <a:rPr lang="en-US" b="0" i="0" dirty="0" err="1"/>
            <a:t>Organisasi</a:t>
          </a:r>
          <a:r>
            <a:rPr lang="en-US" b="0" i="0" dirty="0"/>
            <a:t> (6)</a:t>
          </a:r>
          <a:endParaRPr lang="en-US" dirty="0"/>
        </a:p>
      </dgm:t>
    </dgm:pt>
    <dgm:pt modelId="{1E751800-F13E-4B2D-B9A3-63B60239BDD7}" type="parTrans" cxnId="{6B309BE0-E7C2-4597-BFCB-652A0509B530}">
      <dgm:prSet/>
      <dgm:spPr/>
      <dgm:t>
        <a:bodyPr/>
        <a:lstStyle/>
        <a:p>
          <a:endParaRPr lang="en-US"/>
        </a:p>
      </dgm:t>
    </dgm:pt>
    <dgm:pt modelId="{E8B180B0-0353-4E7F-B898-59BCDA2B3260}" type="sibTrans" cxnId="{6B309BE0-E7C2-4597-BFCB-652A0509B530}">
      <dgm:prSet/>
      <dgm:spPr/>
      <dgm:t>
        <a:bodyPr/>
        <a:lstStyle/>
        <a:p>
          <a:endParaRPr lang="en-US"/>
        </a:p>
      </dgm:t>
    </dgm:pt>
    <dgm:pt modelId="{8EA6DA37-7433-4FE2-9319-E16F56683C47}">
      <dgm:prSet/>
      <dgm:spPr/>
      <dgm:t>
        <a:bodyPr/>
        <a:lstStyle/>
        <a:p>
          <a:r>
            <a:rPr lang="en-US" b="0" i="0" dirty="0" err="1"/>
            <a:t>Prinsip</a:t>
          </a:r>
          <a:r>
            <a:rPr lang="en-US" b="0" i="0" dirty="0"/>
            <a:t> </a:t>
          </a:r>
          <a:r>
            <a:rPr lang="en-US" b="0" i="0" dirty="0" err="1"/>
            <a:t>Kekuasaan</a:t>
          </a:r>
          <a:r>
            <a:rPr lang="en-US" b="0" i="0" dirty="0"/>
            <a:t> </a:t>
          </a:r>
          <a:r>
            <a:rPr lang="en-US" b="0" i="0" dirty="0" err="1"/>
            <a:t>dalam</a:t>
          </a:r>
          <a:r>
            <a:rPr lang="en-US" b="0" i="0" dirty="0"/>
            <a:t> </a:t>
          </a:r>
          <a:r>
            <a:rPr lang="en-US" b="0" i="0" dirty="0" err="1"/>
            <a:t>Organisasi</a:t>
          </a:r>
          <a:r>
            <a:rPr lang="en-US" b="0" i="0" dirty="0"/>
            <a:t> (3)</a:t>
          </a:r>
          <a:endParaRPr lang="en-US" dirty="0"/>
        </a:p>
      </dgm:t>
    </dgm:pt>
    <dgm:pt modelId="{EBA7B77D-97BD-4DEE-8DB1-510F09A6BC52}" type="parTrans" cxnId="{05D2E89B-7398-4676-A74A-B9D0B29E4941}">
      <dgm:prSet/>
      <dgm:spPr/>
      <dgm:t>
        <a:bodyPr/>
        <a:lstStyle/>
        <a:p>
          <a:endParaRPr lang="en-US"/>
        </a:p>
      </dgm:t>
    </dgm:pt>
    <dgm:pt modelId="{39D37D4E-F645-4E28-A258-E17AA2C32ED5}" type="sibTrans" cxnId="{05D2E89B-7398-4676-A74A-B9D0B29E4941}">
      <dgm:prSet/>
      <dgm:spPr/>
      <dgm:t>
        <a:bodyPr/>
        <a:lstStyle/>
        <a:p>
          <a:endParaRPr lang="en-US"/>
        </a:p>
      </dgm:t>
    </dgm:pt>
    <dgm:pt modelId="{B0EF53CD-50CE-4119-AE51-F0E12A804D40}">
      <dgm:prSet/>
      <dgm:spPr/>
      <dgm:t>
        <a:bodyPr/>
        <a:lstStyle/>
        <a:p>
          <a:r>
            <a:rPr lang="en-US" b="0" i="0" dirty="0" err="1"/>
            <a:t>Prinsip</a:t>
          </a:r>
          <a:r>
            <a:rPr lang="en-US" b="0" i="0" dirty="0"/>
            <a:t> </a:t>
          </a:r>
          <a:r>
            <a:rPr lang="en-US" b="0" i="0" dirty="0" err="1"/>
            <a:t>Penghargaan</a:t>
          </a:r>
          <a:r>
            <a:rPr lang="en-US" b="0" i="0" dirty="0"/>
            <a:t> </a:t>
          </a:r>
          <a:r>
            <a:rPr lang="en-US" b="0" i="0" dirty="0" err="1"/>
            <a:t>Organisasi</a:t>
          </a:r>
          <a:r>
            <a:rPr lang="en-US" b="0" i="0" dirty="0"/>
            <a:t> (3)</a:t>
          </a:r>
          <a:endParaRPr lang="en-US" dirty="0"/>
        </a:p>
      </dgm:t>
    </dgm:pt>
    <dgm:pt modelId="{F6889328-38ED-4B4D-BBCE-FA5F98276645}" type="parTrans" cxnId="{187A3BFC-C38C-494F-846F-42BE4BF9661E}">
      <dgm:prSet/>
      <dgm:spPr/>
      <dgm:t>
        <a:bodyPr/>
        <a:lstStyle/>
        <a:p>
          <a:endParaRPr lang="en-US"/>
        </a:p>
      </dgm:t>
    </dgm:pt>
    <dgm:pt modelId="{C3F3BA9E-038E-4928-9C4D-1A425699AD94}" type="sibTrans" cxnId="{187A3BFC-C38C-494F-846F-42BE4BF9661E}">
      <dgm:prSet/>
      <dgm:spPr/>
      <dgm:t>
        <a:bodyPr/>
        <a:lstStyle/>
        <a:p>
          <a:endParaRPr lang="en-US"/>
        </a:p>
      </dgm:t>
    </dgm:pt>
    <dgm:pt modelId="{4EF0D687-AC94-4F0A-98AF-14C25D3BB37F}">
      <dgm:prSet/>
      <dgm:spPr/>
      <dgm:t>
        <a:bodyPr/>
        <a:lstStyle/>
        <a:p>
          <a:r>
            <a:rPr lang="en-US" b="0" i="0" dirty="0" err="1"/>
            <a:t>Prinsip</a:t>
          </a:r>
          <a:r>
            <a:rPr lang="en-US" b="0" i="0" dirty="0"/>
            <a:t> </a:t>
          </a:r>
          <a:r>
            <a:rPr lang="en-US" b="0" i="0" dirty="0" err="1"/>
            <a:t>Sikap</a:t>
          </a:r>
          <a:r>
            <a:rPr lang="en-US" b="0" i="0" dirty="0"/>
            <a:t> (3)</a:t>
          </a:r>
          <a:endParaRPr lang="en-US" dirty="0"/>
        </a:p>
      </dgm:t>
    </dgm:pt>
    <dgm:pt modelId="{E8F5C5A4-DED4-4F8F-8374-3C18DF942581}" type="parTrans" cxnId="{8BBC5633-C8E0-4965-A787-D35B08D703B4}">
      <dgm:prSet/>
      <dgm:spPr/>
      <dgm:t>
        <a:bodyPr/>
        <a:lstStyle/>
        <a:p>
          <a:endParaRPr lang="en-US"/>
        </a:p>
      </dgm:t>
    </dgm:pt>
    <dgm:pt modelId="{0C6DEC6A-A9FD-40E9-AB06-99C9A30172DE}" type="sibTrans" cxnId="{8BBC5633-C8E0-4965-A787-D35B08D703B4}">
      <dgm:prSet/>
      <dgm:spPr/>
      <dgm:t>
        <a:bodyPr/>
        <a:lstStyle/>
        <a:p>
          <a:endParaRPr lang="en-US"/>
        </a:p>
      </dgm:t>
    </dgm:pt>
    <dgm:pt modelId="{06518422-E149-4C96-85C8-79DDD98CD65A}" type="pres">
      <dgm:prSet presAssocID="{2F46CBD0-E3A6-4D5B-B3CE-9781CFC5C3E3}" presName="Name0" presStyleCnt="0">
        <dgm:presLayoutVars>
          <dgm:chMax val="7"/>
          <dgm:chPref val="7"/>
          <dgm:dir/>
        </dgm:presLayoutVars>
      </dgm:prSet>
      <dgm:spPr/>
    </dgm:pt>
    <dgm:pt modelId="{909E80E5-6C28-4227-B880-87434D2F87FE}" type="pres">
      <dgm:prSet presAssocID="{2F46CBD0-E3A6-4D5B-B3CE-9781CFC5C3E3}" presName="Name1" presStyleCnt="0"/>
      <dgm:spPr/>
    </dgm:pt>
    <dgm:pt modelId="{6A30554C-4B1C-4E90-A2AB-1A47E977B1F2}" type="pres">
      <dgm:prSet presAssocID="{2F46CBD0-E3A6-4D5B-B3CE-9781CFC5C3E3}" presName="cycle" presStyleCnt="0"/>
      <dgm:spPr/>
    </dgm:pt>
    <dgm:pt modelId="{0F496FE6-ACA9-4B73-A2DE-DF01235FDEA5}" type="pres">
      <dgm:prSet presAssocID="{2F46CBD0-E3A6-4D5B-B3CE-9781CFC5C3E3}" presName="srcNode" presStyleLbl="node1" presStyleIdx="0" presStyleCnt="4"/>
      <dgm:spPr/>
    </dgm:pt>
    <dgm:pt modelId="{6D63B913-9B92-40D5-88E0-DE7DDCBC4875}" type="pres">
      <dgm:prSet presAssocID="{2F46CBD0-E3A6-4D5B-B3CE-9781CFC5C3E3}" presName="conn" presStyleLbl="parChTrans1D2" presStyleIdx="0" presStyleCnt="1"/>
      <dgm:spPr/>
    </dgm:pt>
    <dgm:pt modelId="{2C65A77E-A48B-4F57-A151-AB7C93663BD9}" type="pres">
      <dgm:prSet presAssocID="{2F46CBD0-E3A6-4D5B-B3CE-9781CFC5C3E3}" presName="extraNode" presStyleLbl="node1" presStyleIdx="0" presStyleCnt="4"/>
      <dgm:spPr/>
    </dgm:pt>
    <dgm:pt modelId="{B2F44FB0-77AC-4586-970C-240BB7A86794}" type="pres">
      <dgm:prSet presAssocID="{2F46CBD0-E3A6-4D5B-B3CE-9781CFC5C3E3}" presName="dstNode" presStyleLbl="node1" presStyleIdx="0" presStyleCnt="4"/>
      <dgm:spPr/>
    </dgm:pt>
    <dgm:pt modelId="{CE4022F5-BB5E-41D2-B890-EDD5A5C2C891}" type="pres">
      <dgm:prSet presAssocID="{BC9A3EAF-2389-4296-9BAC-2ED0D20EF0B7}" presName="text_1" presStyleLbl="node1" presStyleIdx="0" presStyleCnt="4">
        <dgm:presLayoutVars>
          <dgm:bulletEnabled val="1"/>
        </dgm:presLayoutVars>
      </dgm:prSet>
      <dgm:spPr/>
    </dgm:pt>
    <dgm:pt modelId="{A03B682A-318B-40E5-9B97-920980344CE7}" type="pres">
      <dgm:prSet presAssocID="{BC9A3EAF-2389-4296-9BAC-2ED0D20EF0B7}" presName="accent_1" presStyleCnt="0"/>
      <dgm:spPr/>
    </dgm:pt>
    <dgm:pt modelId="{EA261087-25DD-409A-BB25-0C33DC7870FA}" type="pres">
      <dgm:prSet presAssocID="{BC9A3EAF-2389-4296-9BAC-2ED0D20EF0B7}" presName="accentRepeatNode" presStyleLbl="solidFgAcc1" presStyleIdx="0" presStyleCnt="4"/>
      <dgm:spPr/>
    </dgm:pt>
    <dgm:pt modelId="{C62B48A4-A93C-4EED-81E1-3FCD8ADA5273}" type="pres">
      <dgm:prSet presAssocID="{8EA6DA37-7433-4FE2-9319-E16F56683C47}" presName="text_2" presStyleLbl="node1" presStyleIdx="1" presStyleCnt="4">
        <dgm:presLayoutVars>
          <dgm:bulletEnabled val="1"/>
        </dgm:presLayoutVars>
      </dgm:prSet>
      <dgm:spPr/>
    </dgm:pt>
    <dgm:pt modelId="{1BCF1086-CB83-4ED1-A37E-059297F654EA}" type="pres">
      <dgm:prSet presAssocID="{8EA6DA37-7433-4FE2-9319-E16F56683C47}" presName="accent_2" presStyleCnt="0"/>
      <dgm:spPr/>
    </dgm:pt>
    <dgm:pt modelId="{477048B6-73AA-41B1-87B2-EA2CBD73E757}" type="pres">
      <dgm:prSet presAssocID="{8EA6DA37-7433-4FE2-9319-E16F56683C47}" presName="accentRepeatNode" presStyleLbl="solidFgAcc1" presStyleIdx="1" presStyleCnt="4"/>
      <dgm:spPr/>
    </dgm:pt>
    <dgm:pt modelId="{59D6EBE6-951A-41F3-B277-79C795F3B9BA}" type="pres">
      <dgm:prSet presAssocID="{B0EF53CD-50CE-4119-AE51-F0E12A804D40}" presName="text_3" presStyleLbl="node1" presStyleIdx="2" presStyleCnt="4">
        <dgm:presLayoutVars>
          <dgm:bulletEnabled val="1"/>
        </dgm:presLayoutVars>
      </dgm:prSet>
      <dgm:spPr/>
    </dgm:pt>
    <dgm:pt modelId="{C2B1320C-FC6C-4CB3-96F7-D0F21434B129}" type="pres">
      <dgm:prSet presAssocID="{B0EF53CD-50CE-4119-AE51-F0E12A804D40}" presName="accent_3" presStyleCnt="0"/>
      <dgm:spPr/>
    </dgm:pt>
    <dgm:pt modelId="{C514C29F-B951-40A2-A050-C1DBBC9194EA}" type="pres">
      <dgm:prSet presAssocID="{B0EF53CD-50CE-4119-AE51-F0E12A804D40}" presName="accentRepeatNode" presStyleLbl="solidFgAcc1" presStyleIdx="2" presStyleCnt="4"/>
      <dgm:spPr/>
    </dgm:pt>
    <dgm:pt modelId="{9A62DE31-1434-4437-8506-B92C58B4FABD}" type="pres">
      <dgm:prSet presAssocID="{4EF0D687-AC94-4F0A-98AF-14C25D3BB37F}" presName="text_4" presStyleLbl="node1" presStyleIdx="3" presStyleCnt="4">
        <dgm:presLayoutVars>
          <dgm:bulletEnabled val="1"/>
        </dgm:presLayoutVars>
      </dgm:prSet>
      <dgm:spPr/>
    </dgm:pt>
    <dgm:pt modelId="{85373FD0-C04F-4A93-BED8-7B4647F83DA1}" type="pres">
      <dgm:prSet presAssocID="{4EF0D687-AC94-4F0A-98AF-14C25D3BB37F}" presName="accent_4" presStyleCnt="0"/>
      <dgm:spPr/>
    </dgm:pt>
    <dgm:pt modelId="{7FD7B355-C4B3-4A34-9084-7A37DB4FE580}" type="pres">
      <dgm:prSet presAssocID="{4EF0D687-AC94-4F0A-98AF-14C25D3BB37F}" presName="accentRepeatNode" presStyleLbl="solidFgAcc1" presStyleIdx="3" presStyleCnt="4"/>
      <dgm:spPr/>
    </dgm:pt>
  </dgm:ptLst>
  <dgm:cxnLst>
    <dgm:cxn modelId="{C4A9A60D-E94C-4FC0-93A8-DFF84D63C7CB}" type="presOf" srcId="{BC9A3EAF-2389-4296-9BAC-2ED0D20EF0B7}" destId="{CE4022F5-BB5E-41D2-B890-EDD5A5C2C891}" srcOrd="0" destOrd="0" presId="urn:microsoft.com/office/officeart/2008/layout/VerticalCurvedList"/>
    <dgm:cxn modelId="{8BBC5633-C8E0-4965-A787-D35B08D703B4}" srcId="{2F46CBD0-E3A6-4D5B-B3CE-9781CFC5C3E3}" destId="{4EF0D687-AC94-4F0A-98AF-14C25D3BB37F}" srcOrd="3" destOrd="0" parTransId="{E8F5C5A4-DED4-4F8F-8374-3C18DF942581}" sibTransId="{0C6DEC6A-A9FD-40E9-AB06-99C9A30172DE}"/>
    <dgm:cxn modelId="{B19AD93D-878F-474B-AAA9-529F0025EA62}" type="presOf" srcId="{E8B180B0-0353-4E7F-B898-59BCDA2B3260}" destId="{6D63B913-9B92-40D5-88E0-DE7DDCBC4875}" srcOrd="0" destOrd="0" presId="urn:microsoft.com/office/officeart/2008/layout/VerticalCurvedList"/>
    <dgm:cxn modelId="{DE484B40-44A3-4DC7-AF4C-4B070751865F}" type="presOf" srcId="{2F46CBD0-E3A6-4D5B-B3CE-9781CFC5C3E3}" destId="{06518422-E149-4C96-85C8-79DDD98CD65A}" srcOrd="0" destOrd="0" presId="urn:microsoft.com/office/officeart/2008/layout/VerticalCurvedList"/>
    <dgm:cxn modelId="{7AEB9D86-3152-416D-8732-B5738D33E346}" type="presOf" srcId="{B0EF53CD-50CE-4119-AE51-F0E12A804D40}" destId="{59D6EBE6-951A-41F3-B277-79C795F3B9BA}" srcOrd="0" destOrd="0" presId="urn:microsoft.com/office/officeart/2008/layout/VerticalCurvedList"/>
    <dgm:cxn modelId="{05D2E89B-7398-4676-A74A-B9D0B29E4941}" srcId="{2F46CBD0-E3A6-4D5B-B3CE-9781CFC5C3E3}" destId="{8EA6DA37-7433-4FE2-9319-E16F56683C47}" srcOrd="1" destOrd="0" parTransId="{EBA7B77D-97BD-4DEE-8DB1-510F09A6BC52}" sibTransId="{39D37D4E-F645-4E28-A258-E17AA2C32ED5}"/>
    <dgm:cxn modelId="{007647AB-F209-4321-A17B-6EDAB6D49CED}" type="presOf" srcId="{4EF0D687-AC94-4F0A-98AF-14C25D3BB37F}" destId="{9A62DE31-1434-4437-8506-B92C58B4FABD}" srcOrd="0" destOrd="0" presId="urn:microsoft.com/office/officeart/2008/layout/VerticalCurvedList"/>
    <dgm:cxn modelId="{4C086ACB-67AC-457D-8DC5-F8C92F11B651}" type="presOf" srcId="{8EA6DA37-7433-4FE2-9319-E16F56683C47}" destId="{C62B48A4-A93C-4EED-81E1-3FCD8ADA5273}" srcOrd="0" destOrd="0" presId="urn:microsoft.com/office/officeart/2008/layout/VerticalCurvedList"/>
    <dgm:cxn modelId="{6B309BE0-E7C2-4597-BFCB-652A0509B530}" srcId="{2F46CBD0-E3A6-4D5B-B3CE-9781CFC5C3E3}" destId="{BC9A3EAF-2389-4296-9BAC-2ED0D20EF0B7}" srcOrd="0" destOrd="0" parTransId="{1E751800-F13E-4B2D-B9A3-63B60239BDD7}" sibTransId="{E8B180B0-0353-4E7F-B898-59BCDA2B3260}"/>
    <dgm:cxn modelId="{187A3BFC-C38C-494F-846F-42BE4BF9661E}" srcId="{2F46CBD0-E3A6-4D5B-B3CE-9781CFC5C3E3}" destId="{B0EF53CD-50CE-4119-AE51-F0E12A804D40}" srcOrd="2" destOrd="0" parTransId="{F6889328-38ED-4B4D-BBCE-FA5F98276645}" sibTransId="{C3F3BA9E-038E-4928-9C4D-1A425699AD94}"/>
    <dgm:cxn modelId="{190F04B1-9807-4840-99C4-62EB5F5ABEF1}" type="presParOf" srcId="{06518422-E149-4C96-85C8-79DDD98CD65A}" destId="{909E80E5-6C28-4227-B880-87434D2F87FE}" srcOrd="0" destOrd="0" presId="urn:microsoft.com/office/officeart/2008/layout/VerticalCurvedList"/>
    <dgm:cxn modelId="{2764E688-93DB-4859-B1CE-AAD74500BC2D}" type="presParOf" srcId="{909E80E5-6C28-4227-B880-87434D2F87FE}" destId="{6A30554C-4B1C-4E90-A2AB-1A47E977B1F2}" srcOrd="0" destOrd="0" presId="urn:microsoft.com/office/officeart/2008/layout/VerticalCurvedList"/>
    <dgm:cxn modelId="{88A22A4F-2780-43A1-9352-2F1F9CE9B2ED}" type="presParOf" srcId="{6A30554C-4B1C-4E90-A2AB-1A47E977B1F2}" destId="{0F496FE6-ACA9-4B73-A2DE-DF01235FDEA5}" srcOrd="0" destOrd="0" presId="urn:microsoft.com/office/officeart/2008/layout/VerticalCurvedList"/>
    <dgm:cxn modelId="{DBA91F07-B23B-4D99-846C-97E6254F8309}" type="presParOf" srcId="{6A30554C-4B1C-4E90-A2AB-1A47E977B1F2}" destId="{6D63B913-9B92-40D5-88E0-DE7DDCBC4875}" srcOrd="1" destOrd="0" presId="urn:microsoft.com/office/officeart/2008/layout/VerticalCurvedList"/>
    <dgm:cxn modelId="{93F0824C-64AA-4CEA-8FA2-70B55448A20B}" type="presParOf" srcId="{6A30554C-4B1C-4E90-A2AB-1A47E977B1F2}" destId="{2C65A77E-A48B-4F57-A151-AB7C93663BD9}" srcOrd="2" destOrd="0" presId="urn:microsoft.com/office/officeart/2008/layout/VerticalCurvedList"/>
    <dgm:cxn modelId="{10C2F0B3-F3DD-414F-B324-3E1788BF063C}" type="presParOf" srcId="{6A30554C-4B1C-4E90-A2AB-1A47E977B1F2}" destId="{B2F44FB0-77AC-4586-970C-240BB7A86794}" srcOrd="3" destOrd="0" presId="urn:microsoft.com/office/officeart/2008/layout/VerticalCurvedList"/>
    <dgm:cxn modelId="{F9A80E63-E75A-434B-837F-B72BA02BE429}" type="presParOf" srcId="{909E80E5-6C28-4227-B880-87434D2F87FE}" destId="{CE4022F5-BB5E-41D2-B890-EDD5A5C2C891}" srcOrd="1" destOrd="0" presId="urn:microsoft.com/office/officeart/2008/layout/VerticalCurvedList"/>
    <dgm:cxn modelId="{9A6FAE76-F7CE-4BC7-B194-130CAEC33BAE}" type="presParOf" srcId="{909E80E5-6C28-4227-B880-87434D2F87FE}" destId="{A03B682A-318B-40E5-9B97-920980344CE7}" srcOrd="2" destOrd="0" presId="urn:microsoft.com/office/officeart/2008/layout/VerticalCurvedList"/>
    <dgm:cxn modelId="{81EC898C-36F6-4771-9F8F-6B99E48C570F}" type="presParOf" srcId="{A03B682A-318B-40E5-9B97-920980344CE7}" destId="{EA261087-25DD-409A-BB25-0C33DC7870FA}" srcOrd="0" destOrd="0" presId="urn:microsoft.com/office/officeart/2008/layout/VerticalCurvedList"/>
    <dgm:cxn modelId="{9AD1035C-42E9-4C92-B68A-CC1432E36FBB}" type="presParOf" srcId="{909E80E5-6C28-4227-B880-87434D2F87FE}" destId="{C62B48A4-A93C-4EED-81E1-3FCD8ADA5273}" srcOrd="3" destOrd="0" presId="urn:microsoft.com/office/officeart/2008/layout/VerticalCurvedList"/>
    <dgm:cxn modelId="{68970A6F-BBD5-4A56-ABED-82D669BD5025}" type="presParOf" srcId="{909E80E5-6C28-4227-B880-87434D2F87FE}" destId="{1BCF1086-CB83-4ED1-A37E-059297F654EA}" srcOrd="4" destOrd="0" presId="urn:microsoft.com/office/officeart/2008/layout/VerticalCurvedList"/>
    <dgm:cxn modelId="{B441CB28-B79E-45E4-8607-087B5F6A4397}" type="presParOf" srcId="{1BCF1086-CB83-4ED1-A37E-059297F654EA}" destId="{477048B6-73AA-41B1-87B2-EA2CBD73E757}" srcOrd="0" destOrd="0" presId="urn:microsoft.com/office/officeart/2008/layout/VerticalCurvedList"/>
    <dgm:cxn modelId="{2CB440E4-2996-4C9B-923F-03AF66379B08}" type="presParOf" srcId="{909E80E5-6C28-4227-B880-87434D2F87FE}" destId="{59D6EBE6-951A-41F3-B277-79C795F3B9BA}" srcOrd="5" destOrd="0" presId="urn:microsoft.com/office/officeart/2008/layout/VerticalCurvedList"/>
    <dgm:cxn modelId="{EFD5F3DF-1B4A-44AC-B858-04F91B05A25D}" type="presParOf" srcId="{909E80E5-6C28-4227-B880-87434D2F87FE}" destId="{C2B1320C-FC6C-4CB3-96F7-D0F21434B129}" srcOrd="6" destOrd="0" presId="urn:microsoft.com/office/officeart/2008/layout/VerticalCurvedList"/>
    <dgm:cxn modelId="{EFD6ACDF-E203-48EC-B419-B5FE4515570B}" type="presParOf" srcId="{C2B1320C-FC6C-4CB3-96F7-D0F21434B129}" destId="{C514C29F-B951-40A2-A050-C1DBBC9194EA}" srcOrd="0" destOrd="0" presId="urn:microsoft.com/office/officeart/2008/layout/VerticalCurvedList"/>
    <dgm:cxn modelId="{AD1D706C-DD61-4A85-93F0-0617F917D688}" type="presParOf" srcId="{909E80E5-6C28-4227-B880-87434D2F87FE}" destId="{9A62DE31-1434-4437-8506-B92C58B4FABD}" srcOrd="7" destOrd="0" presId="urn:microsoft.com/office/officeart/2008/layout/VerticalCurvedList"/>
    <dgm:cxn modelId="{C484F927-D074-49D9-83E2-256ADD671BED}" type="presParOf" srcId="{909E80E5-6C28-4227-B880-87434D2F87FE}" destId="{85373FD0-C04F-4A93-BED8-7B4647F83DA1}" srcOrd="8" destOrd="0" presId="urn:microsoft.com/office/officeart/2008/layout/VerticalCurvedList"/>
    <dgm:cxn modelId="{85D2C125-0A17-42B5-A742-834679CC0379}" type="presParOf" srcId="{85373FD0-C04F-4A93-BED8-7B4647F83DA1}" destId="{7FD7B355-C4B3-4A34-9084-7A37DB4FE5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C1712A-8E3C-4657-B100-4574B6F7F89B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48895A0-E44E-449D-85CA-491548389A68}">
      <dgm:prSet phldrT="[Text]"/>
      <dgm:spPr/>
      <dgm:t>
        <a:bodyPr/>
        <a:lstStyle/>
        <a:p>
          <a:r>
            <a:rPr lang="en-US" dirty="0" err="1"/>
            <a:t>Sistem</a:t>
          </a:r>
          <a:r>
            <a:rPr lang="en-US" dirty="0"/>
            <a:t> </a:t>
          </a:r>
          <a:r>
            <a:rPr lang="en-US" dirty="0" err="1"/>
            <a:t>tertutup</a:t>
          </a:r>
          <a:endParaRPr lang="en-US" dirty="0"/>
        </a:p>
      </dgm:t>
    </dgm:pt>
    <dgm:pt modelId="{EA4B2B60-2563-4DBE-8B18-508D1E7816D2}" type="parTrans" cxnId="{E243F47D-29D0-47AA-820C-1EBC9C4CDF59}">
      <dgm:prSet/>
      <dgm:spPr/>
      <dgm:t>
        <a:bodyPr/>
        <a:lstStyle/>
        <a:p>
          <a:endParaRPr lang="en-US"/>
        </a:p>
      </dgm:t>
    </dgm:pt>
    <dgm:pt modelId="{A51CCE61-D84C-48AC-9A09-3A7064D6F932}" type="sibTrans" cxnId="{E243F47D-29D0-47AA-820C-1EBC9C4CDF59}">
      <dgm:prSet/>
      <dgm:spPr/>
      <dgm:t>
        <a:bodyPr/>
        <a:lstStyle/>
        <a:p>
          <a:endParaRPr lang="en-US"/>
        </a:p>
      </dgm:t>
    </dgm:pt>
    <dgm:pt modelId="{5038B2D6-A676-44DD-8CA1-8DF2DB13F3A2}">
      <dgm:prSet/>
      <dgm:spPr/>
      <dgm:t>
        <a:bodyPr/>
        <a:lstStyle/>
        <a:p>
          <a:r>
            <a:rPr lang="en-US" dirty="0" err="1"/>
            <a:t>Birokrasi</a:t>
          </a:r>
          <a:r>
            <a:rPr lang="en-US" dirty="0"/>
            <a:t>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b="1" u="sng" dirty="0" err="1"/>
            <a:t>menutup</a:t>
          </a:r>
          <a:r>
            <a:rPr lang="en-US" b="1" u="sng" dirty="0"/>
            <a:t> </a:t>
          </a:r>
          <a:r>
            <a:rPr lang="en-US" b="1" u="sng" dirty="0" err="1"/>
            <a:t>diri</a:t>
          </a:r>
          <a:r>
            <a:rPr lang="en-US" b="1" u="sng" dirty="0"/>
            <a:t> </a:t>
          </a:r>
          <a:r>
            <a:rPr lang="en-US" b="1" u="sng" dirty="0" err="1"/>
            <a:t>dari</a:t>
          </a:r>
          <a:r>
            <a:rPr lang="en-US" b="1" u="sng" dirty="0"/>
            <a:t> </a:t>
          </a:r>
          <a:r>
            <a:rPr lang="en-US" b="1" u="sng" dirty="0" err="1"/>
            <a:t>pengaruh</a:t>
          </a:r>
          <a:r>
            <a:rPr lang="en-US" b="1" u="sng" dirty="0"/>
            <a:t> </a:t>
          </a:r>
          <a:r>
            <a:rPr lang="en-US" b="1" u="sng" dirty="0" err="1"/>
            <a:t>luar</a:t>
          </a:r>
          <a:r>
            <a:rPr lang="en-US" b="1" u="sng" dirty="0"/>
            <a:t> </a:t>
          </a:r>
          <a:r>
            <a:rPr lang="en-US" dirty="0" err="1"/>
            <a:t>lingkungan</a:t>
          </a:r>
          <a:r>
            <a:rPr lang="en-US" dirty="0"/>
            <a:t> </a:t>
          </a:r>
          <a:r>
            <a:rPr lang="en-US" dirty="0" err="1"/>
            <a:t>karena</a:t>
          </a:r>
          <a:r>
            <a:rPr lang="en-US" dirty="0"/>
            <a:t> </a:t>
          </a:r>
          <a:r>
            <a:rPr lang="en-US" dirty="0" err="1"/>
            <a:t>interupsi</a:t>
          </a:r>
          <a:r>
            <a:rPr lang="en-US" dirty="0"/>
            <a:t> </a:t>
          </a:r>
          <a:r>
            <a:rPr lang="en-US" dirty="0" err="1"/>
            <a:t>lingkungan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menghambat</a:t>
          </a:r>
          <a:r>
            <a:rPr lang="en-US" dirty="0"/>
            <a:t> </a:t>
          </a:r>
          <a:r>
            <a:rPr lang="en-US" dirty="0" err="1"/>
            <a:t>kelancaran</a:t>
          </a:r>
          <a:r>
            <a:rPr lang="en-US" dirty="0"/>
            <a:t> </a:t>
          </a:r>
          <a:r>
            <a:rPr lang="en-US" dirty="0" err="1"/>
            <a:t>fungsinya</a:t>
          </a:r>
          <a:r>
            <a:rPr lang="en-US" dirty="0"/>
            <a:t>.</a:t>
          </a:r>
        </a:p>
      </dgm:t>
    </dgm:pt>
    <dgm:pt modelId="{9967D236-4723-4EBA-852C-53470D2139EC}" type="parTrans" cxnId="{2251145F-A276-447C-89B1-D1F82815CC31}">
      <dgm:prSet/>
      <dgm:spPr/>
      <dgm:t>
        <a:bodyPr/>
        <a:lstStyle/>
        <a:p>
          <a:endParaRPr lang="en-US"/>
        </a:p>
      </dgm:t>
    </dgm:pt>
    <dgm:pt modelId="{761F9B9B-B77F-4A20-99C5-90C15570ADBF}" type="sibTrans" cxnId="{2251145F-A276-447C-89B1-D1F82815CC31}">
      <dgm:prSet/>
      <dgm:spPr/>
      <dgm:t>
        <a:bodyPr/>
        <a:lstStyle/>
        <a:p>
          <a:endParaRPr lang="en-US"/>
        </a:p>
      </dgm:t>
    </dgm:pt>
    <dgm:pt modelId="{102F6BAC-F16D-43D2-B825-069169A2B1B0}">
      <dgm:prSet/>
      <dgm:spPr/>
      <dgm:t>
        <a:bodyPr/>
        <a:lstStyle/>
        <a:p>
          <a:r>
            <a:rPr lang="en-US"/>
            <a:t>Kekuasaan/ otoritas</a:t>
          </a:r>
          <a:endParaRPr lang="en-US" dirty="0"/>
        </a:p>
      </dgm:t>
    </dgm:pt>
    <dgm:pt modelId="{683288AC-B0CA-4B71-8CD3-6D80057505AF}" type="parTrans" cxnId="{C8D59076-ED4B-4A3C-90E1-6180B23E895E}">
      <dgm:prSet/>
      <dgm:spPr/>
      <dgm:t>
        <a:bodyPr/>
        <a:lstStyle/>
        <a:p>
          <a:endParaRPr lang="en-US"/>
        </a:p>
      </dgm:t>
    </dgm:pt>
    <dgm:pt modelId="{E47BEC11-AFD5-49B6-9AEA-595FB57596CD}" type="sibTrans" cxnId="{C8D59076-ED4B-4A3C-90E1-6180B23E895E}">
      <dgm:prSet/>
      <dgm:spPr/>
      <dgm:t>
        <a:bodyPr/>
        <a:lstStyle/>
        <a:p>
          <a:endParaRPr lang="en-US"/>
        </a:p>
      </dgm:t>
    </dgm:pt>
    <dgm:pt modelId="{F94B4108-1293-48DD-AA7C-CC56CA5F1E7A}">
      <dgm:prSet/>
      <dgm:spPr/>
      <dgm:t>
        <a:bodyPr/>
        <a:lstStyle/>
        <a:p>
          <a:r>
            <a:rPr lang="en-US" dirty="0" err="1"/>
            <a:t>Fungsi</a:t>
          </a:r>
          <a:r>
            <a:rPr lang="en-US" dirty="0"/>
            <a:t> </a:t>
          </a:r>
          <a:r>
            <a:rPr lang="en-US" dirty="0" err="1"/>
            <a:t>otoritas</a:t>
          </a:r>
          <a:r>
            <a:rPr lang="en-US" dirty="0"/>
            <a:t> </a:t>
          </a:r>
          <a:r>
            <a:rPr lang="en-US" dirty="0" err="1"/>
            <a:t>merupakan</a:t>
          </a:r>
          <a:r>
            <a:rPr lang="en-US" dirty="0"/>
            <a:t> </a:t>
          </a:r>
          <a:r>
            <a:rPr lang="en-US" dirty="0" err="1"/>
            <a:t>aspek</a:t>
          </a:r>
          <a:r>
            <a:rPr lang="en-US" dirty="0"/>
            <a:t> paling </a:t>
          </a:r>
          <a:r>
            <a:rPr lang="en-US" b="1" u="sng" dirty="0" err="1"/>
            <a:t>penting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Teori</a:t>
          </a:r>
          <a:r>
            <a:rPr lang="en-US" dirty="0"/>
            <a:t> </a:t>
          </a:r>
          <a:r>
            <a:rPr lang="en-US" dirty="0" err="1"/>
            <a:t>Birokrasi</a:t>
          </a:r>
          <a:r>
            <a:rPr lang="en-US" dirty="0"/>
            <a:t> Weber.</a:t>
          </a:r>
        </a:p>
      </dgm:t>
    </dgm:pt>
    <dgm:pt modelId="{2DF28702-E534-4194-9FB7-D22EE15B4BBF}" type="parTrans" cxnId="{DED6A4CF-0DC8-4513-B4B5-6635BB742F12}">
      <dgm:prSet/>
      <dgm:spPr/>
      <dgm:t>
        <a:bodyPr/>
        <a:lstStyle/>
        <a:p>
          <a:endParaRPr lang="en-US"/>
        </a:p>
      </dgm:t>
    </dgm:pt>
    <dgm:pt modelId="{166586F9-A922-4831-91C2-29DB7FB2C463}" type="sibTrans" cxnId="{DED6A4CF-0DC8-4513-B4B5-6635BB742F12}">
      <dgm:prSet/>
      <dgm:spPr/>
      <dgm:t>
        <a:bodyPr/>
        <a:lstStyle/>
        <a:p>
          <a:endParaRPr lang="en-US"/>
        </a:p>
      </dgm:t>
    </dgm:pt>
    <dgm:pt modelId="{160EAF5A-1787-4CA3-A241-EEBE884F5C57}">
      <dgm:prSet/>
      <dgm:spPr/>
      <dgm:t>
        <a:bodyPr/>
        <a:lstStyle/>
        <a:p>
          <a:r>
            <a:rPr lang="en-US"/>
            <a:t>Disiplin</a:t>
          </a:r>
          <a:endParaRPr lang="en-US" dirty="0"/>
        </a:p>
      </dgm:t>
    </dgm:pt>
    <dgm:pt modelId="{62DEECC7-3227-48E5-A4F1-0B65EE600005}" type="parTrans" cxnId="{9CC1BA8F-FB3B-472A-923F-1269DA0FBC61}">
      <dgm:prSet/>
      <dgm:spPr/>
      <dgm:t>
        <a:bodyPr/>
        <a:lstStyle/>
        <a:p>
          <a:endParaRPr lang="en-US"/>
        </a:p>
      </dgm:t>
    </dgm:pt>
    <dgm:pt modelId="{AD5B5579-8B0A-4DFD-9502-E6493BAE650D}" type="sibTrans" cxnId="{9CC1BA8F-FB3B-472A-923F-1269DA0FBC61}">
      <dgm:prSet/>
      <dgm:spPr/>
      <dgm:t>
        <a:bodyPr/>
        <a:lstStyle/>
        <a:p>
          <a:endParaRPr lang="en-US"/>
        </a:p>
      </dgm:t>
    </dgm:pt>
    <dgm:pt modelId="{4B1A6E99-60D9-4E19-A792-AC78661A727D}">
      <dgm:prSet/>
      <dgm:spPr/>
      <dgm:t>
        <a:bodyPr/>
        <a:lstStyle/>
        <a:p>
          <a:r>
            <a:rPr lang="en-US" dirty="0" err="1"/>
            <a:t>Aturan</a:t>
          </a:r>
          <a:r>
            <a:rPr lang="en-US" dirty="0"/>
            <a:t> </a:t>
          </a:r>
          <a:r>
            <a:rPr lang="en-US" dirty="0" err="1"/>
            <a:t>ditetapkan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rasional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semua</a:t>
          </a:r>
          <a:r>
            <a:rPr lang="en-US" dirty="0"/>
            <a:t> </a:t>
          </a:r>
          <a:r>
            <a:rPr lang="en-US" dirty="0" err="1"/>
            <a:t>kemungkinan</a:t>
          </a:r>
          <a:r>
            <a:rPr lang="en-US" dirty="0"/>
            <a:t> yang </a:t>
          </a:r>
          <a:r>
            <a:rPr lang="en-US" dirty="0" err="1"/>
            <a:t>terjdi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. Weber </a:t>
          </a:r>
          <a:r>
            <a:rPr lang="en-US" dirty="0" err="1"/>
            <a:t>percaya</a:t>
          </a:r>
          <a:r>
            <a:rPr lang="en-US" dirty="0"/>
            <a:t> </a:t>
          </a:r>
          <a:r>
            <a:rPr lang="en-US" dirty="0" err="1"/>
            <a:t>bahwa</a:t>
          </a:r>
          <a:r>
            <a:rPr lang="en-US" dirty="0"/>
            <a:t> </a:t>
          </a:r>
          <a:r>
            <a:rPr lang="en-US" dirty="0" err="1"/>
            <a:t>aturan-aturan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 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b="1" u="sng" dirty="0" err="1"/>
            <a:t>dalam</a:t>
          </a:r>
          <a:r>
            <a:rPr lang="en-US" b="1" u="sng" dirty="0"/>
            <a:t> </a:t>
          </a:r>
          <a:r>
            <a:rPr lang="en-US" b="1" u="sng" dirty="0" err="1"/>
            <a:t>bentuk</a:t>
          </a:r>
          <a:r>
            <a:rPr lang="en-US" b="1" u="sng" dirty="0"/>
            <a:t> </a:t>
          </a:r>
          <a:r>
            <a:rPr lang="en-US" b="1" u="sng" dirty="0" err="1"/>
            <a:t>tertulis</a:t>
          </a:r>
          <a:r>
            <a:rPr lang="en-US" dirty="0"/>
            <a:t>.</a:t>
          </a:r>
        </a:p>
      </dgm:t>
    </dgm:pt>
    <dgm:pt modelId="{3A8BB095-983F-49F5-9EDE-2191E9D41B64}" type="parTrans" cxnId="{0901BAC5-A98F-4CF0-966E-D8BC370BD940}">
      <dgm:prSet/>
      <dgm:spPr/>
      <dgm:t>
        <a:bodyPr/>
        <a:lstStyle/>
        <a:p>
          <a:endParaRPr lang="en-US"/>
        </a:p>
      </dgm:t>
    </dgm:pt>
    <dgm:pt modelId="{6DFB33BF-857F-4372-BD8A-7135CDB24C62}" type="sibTrans" cxnId="{0901BAC5-A98F-4CF0-966E-D8BC370BD940}">
      <dgm:prSet/>
      <dgm:spPr/>
      <dgm:t>
        <a:bodyPr/>
        <a:lstStyle/>
        <a:p>
          <a:endParaRPr lang="en-US"/>
        </a:p>
      </dgm:t>
    </dgm:pt>
    <dgm:pt modelId="{968324C5-65C9-4663-A9EF-A4C03F888B5B}">
      <dgm:prSet phldrT="[Text]"/>
      <dgm:spPr/>
      <dgm:t>
        <a:bodyPr/>
        <a:lstStyle/>
        <a:p>
          <a:r>
            <a:rPr lang="en-US" dirty="0" err="1"/>
            <a:t>Hierarki</a:t>
          </a:r>
          <a:endParaRPr lang="en-US" dirty="0"/>
        </a:p>
      </dgm:t>
    </dgm:pt>
    <dgm:pt modelId="{91DB39DB-9C2F-4747-B4B5-51E333C48F25}" type="parTrans" cxnId="{4563C899-6261-447E-A01A-A9DEDA9C5190}">
      <dgm:prSet/>
      <dgm:spPr/>
      <dgm:t>
        <a:bodyPr/>
        <a:lstStyle/>
        <a:p>
          <a:endParaRPr lang="en-US"/>
        </a:p>
      </dgm:t>
    </dgm:pt>
    <dgm:pt modelId="{4DE836B8-0BFB-4627-BE33-D767D95A70D7}" type="sibTrans" cxnId="{4563C899-6261-447E-A01A-A9DEDA9C5190}">
      <dgm:prSet/>
      <dgm:spPr/>
      <dgm:t>
        <a:bodyPr/>
        <a:lstStyle/>
        <a:p>
          <a:endParaRPr lang="en-US"/>
        </a:p>
      </dgm:t>
    </dgm:pt>
    <dgm:pt modelId="{AEE1CBEF-426E-42D4-9915-AF3022DC8ECC}">
      <dgm:prSet/>
      <dgm:spPr/>
      <dgm:t>
        <a:bodyPr/>
        <a:lstStyle/>
        <a:p>
          <a:r>
            <a:rPr lang="en-US" dirty="0" err="1"/>
            <a:t>Pembagian</a:t>
          </a:r>
          <a:r>
            <a:rPr lang="en-US" dirty="0"/>
            <a:t> </a:t>
          </a:r>
          <a:r>
            <a:rPr lang="en-US" dirty="0" err="1"/>
            <a:t>kerja</a:t>
          </a:r>
          <a:r>
            <a:rPr lang="en-US" dirty="0"/>
            <a:t>		</a:t>
          </a:r>
        </a:p>
      </dgm:t>
    </dgm:pt>
    <dgm:pt modelId="{24850217-76A8-4151-A202-6C88B4FE3EB8}" type="parTrans" cxnId="{6A232993-F46F-4132-80AB-62066B4B88A2}">
      <dgm:prSet/>
      <dgm:spPr/>
      <dgm:t>
        <a:bodyPr/>
        <a:lstStyle/>
        <a:p>
          <a:endParaRPr lang="en-US"/>
        </a:p>
      </dgm:t>
    </dgm:pt>
    <dgm:pt modelId="{AC8D326D-BA39-410D-9402-97BC601D4E07}" type="sibTrans" cxnId="{6A232993-F46F-4132-80AB-62066B4B88A2}">
      <dgm:prSet/>
      <dgm:spPr/>
      <dgm:t>
        <a:bodyPr/>
        <a:lstStyle/>
        <a:p>
          <a:endParaRPr lang="en-US"/>
        </a:p>
      </dgm:t>
    </dgm:pt>
    <dgm:pt modelId="{24A264E2-1644-4A15-9E5B-C46785894429}">
      <dgm:prSet/>
      <dgm:spPr/>
      <dgm:t>
        <a:bodyPr/>
        <a:lstStyle/>
        <a:p>
          <a:r>
            <a:rPr lang="en-US"/>
            <a:t>Sentralisasi</a:t>
          </a:r>
          <a:endParaRPr lang="en-US" dirty="0"/>
        </a:p>
      </dgm:t>
    </dgm:pt>
    <dgm:pt modelId="{F478A8F1-E64C-42E3-97A1-2EFD7426571C}" type="parTrans" cxnId="{242C417C-F1FA-4052-8829-CF70447E197B}">
      <dgm:prSet/>
      <dgm:spPr/>
      <dgm:t>
        <a:bodyPr/>
        <a:lstStyle/>
        <a:p>
          <a:endParaRPr lang="en-US"/>
        </a:p>
      </dgm:t>
    </dgm:pt>
    <dgm:pt modelId="{F154C759-067B-46BF-A36C-361AF8E4AD96}" type="sibTrans" cxnId="{242C417C-F1FA-4052-8829-CF70447E197B}">
      <dgm:prSet/>
      <dgm:spPr/>
      <dgm:t>
        <a:bodyPr/>
        <a:lstStyle/>
        <a:p>
          <a:endParaRPr lang="en-US"/>
        </a:p>
      </dgm:t>
    </dgm:pt>
    <dgm:pt modelId="{3F48428F-60F6-4783-B27E-BE5E04DBEBA2}" type="pres">
      <dgm:prSet presAssocID="{BFC1712A-8E3C-4657-B100-4574B6F7F89B}" presName="linear" presStyleCnt="0">
        <dgm:presLayoutVars>
          <dgm:animLvl val="lvl"/>
          <dgm:resizeHandles val="exact"/>
        </dgm:presLayoutVars>
      </dgm:prSet>
      <dgm:spPr/>
    </dgm:pt>
    <dgm:pt modelId="{88F8EADF-51BF-4DEC-ACD1-3B8277365DE2}" type="pres">
      <dgm:prSet presAssocID="{968324C5-65C9-4663-A9EF-A4C03F888B5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5421747-059B-4AAD-A093-258B27F6F9CA}" type="pres">
      <dgm:prSet presAssocID="{4DE836B8-0BFB-4627-BE33-D767D95A70D7}" presName="spacer" presStyleCnt="0"/>
      <dgm:spPr/>
    </dgm:pt>
    <dgm:pt modelId="{0F430DD9-6E80-4D01-8C23-2B6580C25943}" type="pres">
      <dgm:prSet presAssocID="{AEE1CBEF-426E-42D4-9915-AF3022DC8EC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94B0BC8-38F2-4E38-9924-D44EEFA03CB6}" type="pres">
      <dgm:prSet presAssocID="{AC8D326D-BA39-410D-9402-97BC601D4E07}" presName="spacer" presStyleCnt="0"/>
      <dgm:spPr/>
    </dgm:pt>
    <dgm:pt modelId="{97376CC7-2576-488B-A554-6FFE44915B06}" type="pres">
      <dgm:prSet presAssocID="{24A264E2-1644-4A15-9E5B-C4678589442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0A6E1AE-BCCA-4A59-A8AA-DB824521D001}" type="pres">
      <dgm:prSet presAssocID="{F154C759-067B-46BF-A36C-361AF8E4AD96}" presName="spacer" presStyleCnt="0"/>
      <dgm:spPr/>
    </dgm:pt>
    <dgm:pt modelId="{20A8C735-3FAA-459D-BE72-DBA21960FE7B}" type="pres">
      <dgm:prSet presAssocID="{D48895A0-E44E-449D-85CA-491548389A6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A492E46-7AF7-49F1-A910-974C61263B05}" type="pres">
      <dgm:prSet presAssocID="{D48895A0-E44E-449D-85CA-491548389A68}" presName="childText" presStyleLbl="revTx" presStyleIdx="0" presStyleCnt="3">
        <dgm:presLayoutVars>
          <dgm:bulletEnabled val="1"/>
        </dgm:presLayoutVars>
      </dgm:prSet>
      <dgm:spPr/>
    </dgm:pt>
    <dgm:pt modelId="{47852037-8AA1-48B0-A45E-6E3A7DE46E6F}" type="pres">
      <dgm:prSet presAssocID="{102F6BAC-F16D-43D2-B825-069169A2B1B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2364140-B299-4A48-8D0F-36DD82029D1B}" type="pres">
      <dgm:prSet presAssocID="{102F6BAC-F16D-43D2-B825-069169A2B1B0}" presName="childText" presStyleLbl="revTx" presStyleIdx="1" presStyleCnt="3">
        <dgm:presLayoutVars>
          <dgm:bulletEnabled val="1"/>
        </dgm:presLayoutVars>
      </dgm:prSet>
      <dgm:spPr/>
    </dgm:pt>
    <dgm:pt modelId="{E5DD166C-4DB1-47CB-91F7-8AD0A04EEA5A}" type="pres">
      <dgm:prSet presAssocID="{160EAF5A-1787-4CA3-A241-EEBE884F5C57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0F72C75-89B5-4B10-90AB-E52B716AE13E}" type="pres">
      <dgm:prSet presAssocID="{160EAF5A-1787-4CA3-A241-EEBE884F5C5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E464F0C-D3C9-4CCC-B422-D5907028B708}" type="presOf" srcId="{F94B4108-1293-48DD-AA7C-CC56CA5F1E7A}" destId="{32364140-B299-4A48-8D0F-36DD82029D1B}" srcOrd="0" destOrd="0" presId="urn:microsoft.com/office/officeart/2005/8/layout/vList2"/>
    <dgm:cxn modelId="{8D5E123F-F448-4F95-A923-4198C3E37B30}" type="presOf" srcId="{5038B2D6-A676-44DD-8CA1-8DF2DB13F3A2}" destId="{1A492E46-7AF7-49F1-A910-974C61263B05}" srcOrd="0" destOrd="0" presId="urn:microsoft.com/office/officeart/2005/8/layout/vList2"/>
    <dgm:cxn modelId="{2251145F-A276-447C-89B1-D1F82815CC31}" srcId="{D48895A0-E44E-449D-85CA-491548389A68}" destId="{5038B2D6-A676-44DD-8CA1-8DF2DB13F3A2}" srcOrd="0" destOrd="0" parTransId="{9967D236-4723-4EBA-852C-53470D2139EC}" sibTransId="{761F9B9B-B77F-4A20-99C5-90C15570ADBF}"/>
    <dgm:cxn modelId="{7FBC7470-939D-43EA-AABC-40AD19915BB2}" type="presOf" srcId="{4B1A6E99-60D9-4E19-A792-AC78661A727D}" destId="{E0F72C75-89B5-4B10-90AB-E52B716AE13E}" srcOrd="0" destOrd="0" presId="urn:microsoft.com/office/officeart/2005/8/layout/vList2"/>
    <dgm:cxn modelId="{C8D59076-ED4B-4A3C-90E1-6180B23E895E}" srcId="{BFC1712A-8E3C-4657-B100-4574B6F7F89B}" destId="{102F6BAC-F16D-43D2-B825-069169A2B1B0}" srcOrd="4" destOrd="0" parTransId="{683288AC-B0CA-4B71-8CD3-6D80057505AF}" sibTransId="{E47BEC11-AFD5-49B6-9AEA-595FB57596CD}"/>
    <dgm:cxn modelId="{242C417C-F1FA-4052-8829-CF70447E197B}" srcId="{BFC1712A-8E3C-4657-B100-4574B6F7F89B}" destId="{24A264E2-1644-4A15-9E5B-C46785894429}" srcOrd="2" destOrd="0" parTransId="{F478A8F1-E64C-42E3-97A1-2EFD7426571C}" sibTransId="{F154C759-067B-46BF-A36C-361AF8E4AD96}"/>
    <dgm:cxn modelId="{332E3D7D-7822-42B9-957B-35DF0F351A9B}" type="presOf" srcId="{102F6BAC-F16D-43D2-B825-069169A2B1B0}" destId="{47852037-8AA1-48B0-A45E-6E3A7DE46E6F}" srcOrd="0" destOrd="0" presId="urn:microsoft.com/office/officeart/2005/8/layout/vList2"/>
    <dgm:cxn modelId="{E243F47D-29D0-47AA-820C-1EBC9C4CDF59}" srcId="{BFC1712A-8E3C-4657-B100-4574B6F7F89B}" destId="{D48895A0-E44E-449D-85CA-491548389A68}" srcOrd="3" destOrd="0" parTransId="{EA4B2B60-2563-4DBE-8B18-508D1E7816D2}" sibTransId="{A51CCE61-D84C-48AC-9A09-3A7064D6F932}"/>
    <dgm:cxn modelId="{61C4607E-42EE-4357-BD30-025CB5A8DE5A}" type="presOf" srcId="{160EAF5A-1787-4CA3-A241-EEBE884F5C57}" destId="{E5DD166C-4DB1-47CB-91F7-8AD0A04EEA5A}" srcOrd="0" destOrd="0" presId="urn:microsoft.com/office/officeart/2005/8/layout/vList2"/>
    <dgm:cxn modelId="{9CC1BA8F-FB3B-472A-923F-1269DA0FBC61}" srcId="{BFC1712A-8E3C-4657-B100-4574B6F7F89B}" destId="{160EAF5A-1787-4CA3-A241-EEBE884F5C57}" srcOrd="5" destOrd="0" parTransId="{62DEECC7-3227-48E5-A4F1-0B65EE600005}" sibTransId="{AD5B5579-8B0A-4DFD-9502-E6493BAE650D}"/>
    <dgm:cxn modelId="{6A232993-F46F-4132-80AB-62066B4B88A2}" srcId="{BFC1712A-8E3C-4657-B100-4574B6F7F89B}" destId="{AEE1CBEF-426E-42D4-9915-AF3022DC8ECC}" srcOrd="1" destOrd="0" parTransId="{24850217-76A8-4151-A202-6C88B4FE3EB8}" sibTransId="{AC8D326D-BA39-410D-9402-97BC601D4E07}"/>
    <dgm:cxn modelId="{4563C899-6261-447E-A01A-A9DEDA9C5190}" srcId="{BFC1712A-8E3C-4657-B100-4574B6F7F89B}" destId="{968324C5-65C9-4663-A9EF-A4C03F888B5B}" srcOrd="0" destOrd="0" parTransId="{91DB39DB-9C2F-4747-B4B5-51E333C48F25}" sibTransId="{4DE836B8-0BFB-4627-BE33-D767D95A70D7}"/>
    <dgm:cxn modelId="{D21746A2-354A-4740-A63D-52B764B3261D}" type="presOf" srcId="{968324C5-65C9-4663-A9EF-A4C03F888B5B}" destId="{88F8EADF-51BF-4DEC-ACD1-3B8277365DE2}" srcOrd="0" destOrd="0" presId="urn:microsoft.com/office/officeart/2005/8/layout/vList2"/>
    <dgm:cxn modelId="{82CC53B1-6C9B-4F7A-9FDA-DF9017FB8F04}" type="presOf" srcId="{BFC1712A-8E3C-4657-B100-4574B6F7F89B}" destId="{3F48428F-60F6-4783-B27E-BE5E04DBEBA2}" srcOrd="0" destOrd="0" presId="urn:microsoft.com/office/officeart/2005/8/layout/vList2"/>
    <dgm:cxn modelId="{BBBC3DBD-35FF-49B9-AA33-9DB8B043FE1A}" type="presOf" srcId="{D48895A0-E44E-449D-85CA-491548389A68}" destId="{20A8C735-3FAA-459D-BE72-DBA21960FE7B}" srcOrd="0" destOrd="0" presId="urn:microsoft.com/office/officeart/2005/8/layout/vList2"/>
    <dgm:cxn modelId="{266A68BE-8EA9-4231-8954-C5547A48C829}" type="presOf" srcId="{24A264E2-1644-4A15-9E5B-C46785894429}" destId="{97376CC7-2576-488B-A554-6FFE44915B06}" srcOrd="0" destOrd="0" presId="urn:microsoft.com/office/officeart/2005/8/layout/vList2"/>
    <dgm:cxn modelId="{0901BAC5-A98F-4CF0-966E-D8BC370BD940}" srcId="{160EAF5A-1787-4CA3-A241-EEBE884F5C57}" destId="{4B1A6E99-60D9-4E19-A792-AC78661A727D}" srcOrd="0" destOrd="0" parTransId="{3A8BB095-983F-49F5-9EDE-2191E9D41B64}" sibTransId="{6DFB33BF-857F-4372-BD8A-7135CDB24C62}"/>
    <dgm:cxn modelId="{DED6A4CF-0DC8-4513-B4B5-6635BB742F12}" srcId="{102F6BAC-F16D-43D2-B825-069169A2B1B0}" destId="{F94B4108-1293-48DD-AA7C-CC56CA5F1E7A}" srcOrd="0" destOrd="0" parTransId="{2DF28702-E534-4194-9FB7-D22EE15B4BBF}" sibTransId="{166586F9-A922-4831-91C2-29DB7FB2C463}"/>
    <dgm:cxn modelId="{F7341CF1-0501-4F5B-B771-736B03C3D206}" type="presOf" srcId="{AEE1CBEF-426E-42D4-9915-AF3022DC8ECC}" destId="{0F430DD9-6E80-4D01-8C23-2B6580C25943}" srcOrd="0" destOrd="0" presId="urn:microsoft.com/office/officeart/2005/8/layout/vList2"/>
    <dgm:cxn modelId="{C71414F7-23BE-4FBA-A356-29257F20F213}" type="presParOf" srcId="{3F48428F-60F6-4783-B27E-BE5E04DBEBA2}" destId="{88F8EADF-51BF-4DEC-ACD1-3B8277365DE2}" srcOrd="0" destOrd="0" presId="urn:microsoft.com/office/officeart/2005/8/layout/vList2"/>
    <dgm:cxn modelId="{AB3B10B5-1430-4EAF-801C-CFD074C2189C}" type="presParOf" srcId="{3F48428F-60F6-4783-B27E-BE5E04DBEBA2}" destId="{55421747-059B-4AAD-A093-258B27F6F9CA}" srcOrd="1" destOrd="0" presId="urn:microsoft.com/office/officeart/2005/8/layout/vList2"/>
    <dgm:cxn modelId="{373B4E41-12CA-4014-8669-982D10272DB6}" type="presParOf" srcId="{3F48428F-60F6-4783-B27E-BE5E04DBEBA2}" destId="{0F430DD9-6E80-4D01-8C23-2B6580C25943}" srcOrd="2" destOrd="0" presId="urn:microsoft.com/office/officeart/2005/8/layout/vList2"/>
    <dgm:cxn modelId="{BFCE9C47-13BC-48B1-A3AB-1D507CCDF7A4}" type="presParOf" srcId="{3F48428F-60F6-4783-B27E-BE5E04DBEBA2}" destId="{694B0BC8-38F2-4E38-9924-D44EEFA03CB6}" srcOrd="3" destOrd="0" presId="urn:microsoft.com/office/officeart/2005/8/layout/vList2"/>
    <dgm:cxn modelId="{EAA4F541-4137-4198-8064-6098BA5C3AF0}" type="presParOf" srcId="{3F48428F-60F6-4783-B27E-BE5E04DBEBA2}" destId="{97376CC7-2576-488B-A554-6FFE44915B06}" srcOrd="4" destOrd="0" presId="urn:microsoft.com/office/officeart/2005/8/layout/vList2"/>
    <dgm:cxn modelId="{52293F1F-0541-45E5-8FD7-B4B7CA12B6B9}" type="presParOf" srcId="{3F48428F-60F6-4783-B27E-BE5E04DBEBA2}" destId="{E0A6E1AE-BCCA-4A59-A8AA-DB824521D001}" srcOrd="5" destOrd="0" presId="urn:microsoft.com/office/officeart/2005/8/layout/vList2"/>
    <dgm:cxn modelId="{CAE3FA45-D28C-43A0-A345-23D5E323970E}" type="presParOf" srcId="{3F48428F-60F6-4783-B27E-BE5E04DBEBA2}" destId="{20A8C735-3FAA-459D-BE72-DBA21960FE7B}" srcOrd="6" destOrd="0" presId="urn:microsoft.com/office/officeart/2005/8/layout/vList2"/>
    <dgm:cxn modelId="{8ADB5BDD-14A9-4B55-9BF0-C6BA6BB16BAB}" type="presParOf" srcId="{3F48428F-60F6-4783-B27E-BE5E04DBEBA2}" destId="{1A492E46-7AF7-49F1-A910-974C61263B05}" srcOrd="7" destOrd="0" presId="urn:microsoft.com/office/officeart/2005/8/layout/vList2"/>
    <dgm:cxn modelId="{38F9429A-B6AA-4F9B-8750-3E91223CC18C}" type="presParOf" srcId="{3F48428F-60F6-4783-B27E-BE5E04DBEBA2}" destId="{47852037-8AA1-48B0-A45E-6E3A7DE46E6F}" srcOrd="8" destOrd="0" presId="urn:microsoft.com/office/officeart/2005/8/layout/vList2"/>
    <dgm:cxn modelId="{2027855B-C65E-4219-9639-10C69184C95A}" type="presParOf" srcId="{3F48428F-60F6-4783-B27E-BE5E04DBEBA2}" destId="{32364140-B299-4A48-8D0F-36DD82029D1B}" srcOrd="9" destOrd="0" presId="urn:microsoft.com/office/officeart/2005/8/layout/vList2"/>
    <dgm:cxn modelId="{A3289049-6394-49D7-928C-6028CBBF4082}" type="presParOf" srcId="{3F48428F-60F6-4783-B27E-BE5E04DBEBA2}" destId="{E5DD166C-4DB1-47CB-91F7-8AD0A04EEA5A}" srcOrd="10" destOrd="0" presId="urn:microsoft.com/office/officeart/2005/8/layout/vList2"/>
    <dgm:cxn modelId="{2BCFF41F-0371-44B4-A791-A441476DFD81}" type="presParOf" srcId="{3F48428F-60F6-4783-B27E-BE5E04DBEBA2}" destId="{E0F72C75-89B5-4B10-90AB-E52B716AE13E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46CBD0-E3A6-4D5B-B3CE-9781CFC5C3E3}" type="doc">
      <dgm:prSet loTypeId="urn:microsoft.com/office/officeart/2005/8/layout/hierarchy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C9A3EAF-2389-4296-9BAC-2ED0D20EF0B7}">
      <dgm:prSet/>
      <dgm:spPr/>
      <dgm:t>
        <a:bodyPr/>
        <a:lstStyle/>
        <a:p>
          <a:pPr algn="l"/>
          <a:r>
            <a:rPr lang="en-US" b="1" dirty="0" err="1"/>
            <a:t>Otoritas</a:t>
          </a:r>
          <a:r>
            <a:rPr lang="en-US" b="1" dirty="0"/>
            <a:t> </a:t>
          </a:r>
          <a:r>
            <a:rPr lang="en-US" b="1" dirty="0" err="1"/>
            <a:t>tradisional</a:t>
          </a:r>
          <a:r>
            <a:rPr lang="en-US" b="1" dirty="0"/>
            <a:t> </a:t>
          </a:r>
          <a:r>
            <a:rPr lang="en-US" dirty="0"/>
            <a:t>(</a:t>
          </a:r>
          <a:r>
            <a:rPr lang="en-US" dirty="0" err="1"/>
            <a:t>kadang-kadang</a:t>
          </a:r>
          <a:r>
            <a:rPr lang="en-US" dirty="0"/>
            <a:t> </a:t>
          </a:r>
          <a:r>
            <a:rPr lang="en-US" dirty="0" err="1"/>
            <a:t>disebut</a:t>
          </a:r>
          <a:r>
            <a:rPr lang="en-US" dirty="0"/>
            <a:t> </a:t>
          </a:r>
          <a:r>
            <a:rPr lang="en-US" dirty="0" err="1"/>
            <a:t>otoritas</a:t>
          </a:r>
          <a:r>
            <a:rPr lang="en-US" dirty="0"/>
            <a:t> yang </a:t>
          </a:r>
          <a:r>
            <a:rPr lang="en-US" dirty="0" err="1"/>
            <a:t>sah</a:t>
          </a:r>
          <a:r>
            <a:rPr lang="en-US" dirty="0"/>
            <a:t>)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berbasis</a:t>
          </a:r>
          <a:r>
            <a:rPr lang="en-US" dirty="0"/>
            <a:t> </a:t>
          </a:r>
          <a:r>
            <a:rPr lang="en-US" dirty="0" err="1"/>
            <a:t>kekuasaan</a:t>
          </a:r>
          <a:r>
            <a:rPr lang="en-US" dirty="0"/>
            <a:t> pada </a:t>
          </a:r>
          <a:r>
            <a:rPr lang="en-US" u="sng" dirty="0" err="1"/>
            <a:t>keyakinan</a:t>
          </a:r>
          <a:r>
            <a:rPr lang="en-US" u="sng" dirty="0"/>
            <a:t> lama/</a:t>
          </a:r>
          <a:r>
            <a:rPr lang="en-US" u="sng" dirty="0" err="1"/>
            <a:t>keturunan</a:t>
          </a:r>
          <a:r>
            <a:rPr lang="en-US" dirty="0"/>
            <a:t> (Ex: </a:t>
          </a:r>
          <a:r>
            <a:rPr lang="en-US" dirty="0" err="1"/>
            <a:t>Ratu</a:t>
          </a:r>
          <a:r>
            <a:rPr lang="en-US" dirty="0"/>
            <a:t> </a:t>
          </a:r>
          <a:r>
            <a:rPr lang="en-US" dirty="0" err="1"/>
            <a:t>Inggris</a:t>
          </a:r>
          <a:r>
            <a:rPr lang="en-US" dirty="0"/>
            <a:t>)</a:t>
          </a:r>
        </a:p>
      </dgm:t>
    </dgm:pt>
    <dgm:pt modelId="{1E751800-F13E-4B2D-B9A3-63B60239BDD7}" type="parTrans" cxnId="{6B309BE0-E7C2-4597-BFCB-652A0509B530}">
      <dgm:prSet/>
      <dgm:spPr/>
      <dgm:t>
        <a:bodyPr/>
        <a:lstStyle/>
        <a:p>
          <a:endParaRPr lang="en-US"/>
        </a:p>
      </dgm:t>
    </dgm:pt>
    <dgm:pt modelId="{E8B180B0-0353-4E7F-B898-59BCDA2B3260}" type="sibTrans" cxnId="{6B309BE0-E7C2-4597-BFCB-652A0509B530}">
      <dgm:prSet/>
      <dgm:spPr/>
      <dgm:t>
        <a:bodyPr/>
        <a:lstStyle/>
        <a:p>
          <a:endParaRPr lang="en-US"/>
        </a:p>
      </dgm:t>
    </dgm:pt>
    <dgm:pt modelId="{5EBB9CD9-34DD-498F-BDBB-7605866BAF2F}">
      <dgm:prSet/>
      <dgm:spPr/>
      <dgm:t>
        <a:bodyPr/>
        <a:lstStyle/>
        <a:p>
          <a:pPr algn="l"/>
          <a:r>
            <a:rPr lang="en-US" b="1" dirty="0" err="1"/>
            <a:t>Otoritas</a:t>
          </a:r>
          <a:r>
            <a:rPr lang="en-US" b="1" dirty="0"/>
            <a:t> </a:t>
          </a:r>
          <a:r>
            <a:rPr lang="en-US" b="1" dirty="0" err="1"/>
            <a:t>karismatik</a:t>
          </a:r>
          <a:r>
            <a:rPr lang="en-US" b="1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kekuatan</a:t>
          </a:r>
          <a:r>
            <a:rPr lang="en-US" dirty="0"/>
            <a:t> </a:t>
          </a:r>
          <a:r>
            <a:rPr lang="en-US" dirty="0" err="1"/>
            <a:t>berdasarkan</a:t>
          </a:r>
          <a:r>
            <a:rPr lang="en-US" dirty="0"/>
            <a:t> </a:t>
          </a:r>
          <a:r>
            <a:rPr lang="en-US" dirty="0" err="1"/>
            <a:t>kepribadian</a:t>
          </a:r>
          <a:r>
            <a:rPr lang="en-US" dirty="0"/>
            <a:t> </a:t>
          </a:r>
          <a:r>
            <a:rPr lang="en-US" dirty="0" err="1"/>
            <a:t>individu</a:t>
          </a:r>
          <a:r>
            <a:rPr lang="en-US" dirty="0"/>
            <a:t> dan </a:t>
          </a:r>
          <a:r>
            <a:rPr lang="en-US" u="sng" dirty="0" err="1"/>
            <a:t>kemampuan</a:t>
          </a:r>
          <a:r>
            <a:rPr lang="en-US" u="sng" dirty="0"/>
            <a:t> </a:t>
          </a:r>
          <a:r>
            <a:rPr lang="en-US" u="sng" dirty="0" err="1"/>
            <a:t>untuk</a:t>
          </a:r>
          <a:r>
            <a:rPr lang="en-US" u="sng" dirty="0"/>
            <a:t> </a:t>
          </a:r>
          <a:r>
            <a:rPr lang="en-US" u="sng" dirty="0" err="1"/>
            <a:t>menarik</a:t>
          </a:r>
          <a:r>
            <a:rPr lang="en-US" u="sng" dirty="0"/>
            <a:t> dan </a:t>
          </a:r>
          <a:r>
            <a:rPr lang="en-US" u="sng" dirty="0" err="1"/>
            <a:t>berinteraksi</a:t>
          </a:r>
          <a:r>
            <a:rPr lang="en-US" u="sng" dirty="0"/>
            <a:t> </a:t>
          </a:r>
          <a:r>
            <a:rPr lang="en-US" u="sng" dirty="0" err="1"/>
            <a:t>dengan</a:t>
          </a:r>
          <a:r>
            <a:rPr lang="en-US" u="sng" dirty="0"/>
            <a:t> </a:t>
          </a:r>
          <a:r>
            <a:rPr lang="en-US" u="sng" dirty="0" err="1"/>
            <a:t>pengikut</a:t>
          </a:r>
          <a:r>
            <a:rPr lang="en-US" dirty="0"/>
            <a:t>. </a:t>
          </a:r>
          <a:r>
            <a:rPr lang="en-US" dirty="0" err="1"/>
            <a:t>Otoritas</a:t>
          </a:r>
          <a:r>
            <a:rPr lang="en-US" dirty="0"/>
            <a:t> </a:t>
          </a:r>
          <a:r>
            <a:rPr lang="en-US" dirty="0" err="1"/>
            <a:t>semacam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 </a:t>
          </a:r>
          <a:r>
            <a:rPr lang="en-US" u="sng" dirty="0" err="1"/>
            <a:t>tidak</a:t>
          </a:r>
          <a:r>
            <a:rPr lang="en-US" u="sng" dirty="0"/>
            <a:t> </a:t>
          </a:r>
          <a:r>
            <a:rPr lang="en-US" u="sng" dirty="0" err="1"/>
            <a:t>stabil</a:t>
          </a:r>
          <a:r>
            <a:rPr lang="en-US" u="sng" dirty="0"/>
            <a:t>,</a:t>
          </a:r>
          <a:r>
            <a:rPr lang="en-US" dirty="0"/>
            <a:t> </a:t>
          </a:r>
          <a:r>
            <a:rPr lang="en-US" dirty="0" err="1"/>
            <a:t>karena</a:t>
          </a:r>
          <a:r>
            <a:rPr lang="en-US" dirty="0"/>
            <a:t> </a:t>
          </a:r>
          <a:r>
            <a:rPr lang="en-US" dirty="0" err="1"/>
            <a:t>pengikut</a:t>
          </a:r>
          <a:r>
            <a:rPr lang="en-US" dirty="0"/>
            <a:t> </a:t>
          </a:r>
          <a:r>
            <a:rPr lang="en-US" dirty="0" err="1"/>
            <a:t>mungkin</a:t>
          </a:r>
          <a:r>
            <a:rPr lang="en-US" dirty="0"/>
            <a:t> </a:t>
          </a:r>
          <a:r>
            <a:rPr lang="en-US" dirty="0" err="1"/>
            <a:t>menjadi</a:t>
          </a:r>
          <a:r>
            <a:rPr lang="en-US" dirty="0"/>
            <a:t> </a:t>
          </a:r>
          <a:r>
            <a:rPr lang="en-US" dirty="0" err="1"/>
            <a:t>kecewa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kualitas</a:t>
          </a:r>
          <a:r>
            <a:rPr lang="en-US" dirty="0"/>
            <a:t> </a:t>
          </a:r>
          <a:r>
            <a:rPr lang="en-US" dirty="0" err="1"/>
            <a:t>pemimpin</a:t>
          </a:r>
          <a:r>
            <a:rPr lang="en-US" dirty="0"/>
            <a:t> </a:t>
          </a:r>
          <a:r>
            <a:rPr lang="en-US" dirty="0" err="1"/>
            <a:t>karismatik</a:t>
          </a:r>
          <a:r>
            <a:rPr lang="en-US" dirty="0"/>
            <a:t> (Ex: Donald Trump)</a:t>
          </a:r>
        </a:p>
      </dgm:t>
    </dgm:pt>
    <dgm:pt modelId="{F3357225-DE30-40B2-BBE9-4161F5739540}" type="parTrans" cxnId="{67531418-25DA-475A-B1B9-335C0BC5AA13}">
      <dgm:prSet/>
      <dgm:spPr/>
      <dgm:t>
        <a:bodyPr/>
        <a:lstStyle/>
        <a:p>
          <a:endParaRPr lang="en-US"/>
        </a:p>
      </dgm:t>
    </dgm:pt>
    <dgm:pt modelId="{425973F1-AC7C-4326-B86E-37D8FA09DD16}" type="sibTrans" cxnId="{67531418-25DA-475A-B1B9-335C0BC5AA13}">
      <dgm:prSet/>
      <dgm:spPr/>
      <dgm:t>
        <a:bodyPr/>
        <a:lstStyle/>
        <a:p>
          <a:endParaRPr lang="en-US"/>
        </a:p>
      </dgm:t>
    </dgm:pt>
    <dgm:pt modelId="{6AD2985D-FA71-4C7F-BA7B-F50424A04F54}">
      <dgm:prSet/>
      <dgm:spPr/>
      <dgm:t>
        <a:bodyPr/>
        <a:lstStyle/>
        <a:p>
          <a:pPr algn="l"/>
          <a:r>
            <a:rPr lang="en-US" b="1" u="sng" dirty="0" err="1"/>
            <a:t>Otoritas</a:t>
          </a:r>
          <a:r>
            <a:rPr lang="en-US" b="1" u="sng" dirty="0"/>
            <a:t> legal-</a:t>
          </a:r>
          <a:r>
            <a:rPr lang="en-US" b="1" u="sng" dirty="0" err="1"/>
            <a:t>rasional</a:t>
          </a:r>
          <a:r>
            <a:rPr lang="en-US" b="1" u="sng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kekuatan</a:t>
          </a:r>
          <a:r>
            <a:rPr lang="en-US" dirty="0"/>
            <a:t> </a:t>
          </a:r>
          <a:r>
            <a:rPr lang="en-US" dirty="0" err="1"/>
            <a:t>berdasarkan</a:t>
          </a:r>
          <a:r>
            <a:rPr lang="en-US" dirty="0"/>
            <a:t> </a:t>
          </a:r>
          <a:r>
            <a:rPr lang="en-US" u="sng" dirty="0" err="1"/>
            <a:t>keahlian</a:t>
          </a:r>
          <a:r>
            <a:rPr lang="en-US" u="sng" dirty="0"/>
            <a:t> dan </a:t>
          </a:r>
          <a:r>
            <a:rPr lang="en-US" u="sng" dirty="0" err="1"/>
            <a:t>rasionalitas</a:t>
          </a:r>
          <a:r>
            <a:rPr lang="en-US" dirty="0"/>
            <a:t> yang </a:t>
          </a:r>
          <a:r>
            <a:rPr lang="en-US" dirty="0" err="1"/>
            <a:t>telah</a:t>
          </a:r>
          <a:r>
            <a:rPr lang="en-US" dirty="0"/>
            <a:t> </a:t>
          </a:r>
          <a:r>
            <a:rPr lang="en-US" dirty="0" err="1"/>
            <a:t>menciptakan</a:t>
          </a:r>
          <a:r>
            <a:rPr lang="en-US" dirty="0"/>
            <a:t> </a:t>
          </a:r>
          <a:r>
            <a:rPr lang="en-US" dirty="0" err="1"/>
            <a:t>sistem</a:t>
          </a:r>
          <a:r>
            <a:rPr lang="en-US" dirty="0"/>
            <a:t> </a:t>
          </a:r>
          <a:r>
            <a:rPr lang="en-US" dirty="0" err="1"/>
            <a:t>aturan</a:t>
          </a:r>
          <a:r>
            <a:rPr lang="en-US" dirty="0"/>
            <a:t> dan </a:t>
          </a:r>
          <a:r>
            <a:rPr lang="en-US" dirty="0" err="1"/>
            <a:t>norma</a:t>
          </a:r>
          <a:r>
            <a:rPr lang="en-US" dirty="0"/>
            <a:t>. </a:t>
          </a:r>
          <a:r>
            <a:rPr lang="en-US" dirty="0" err="1"/>
            <a:t>Otoritas</a:t>
          </a:r>
          <a:r>
            <a:rPr lang="en-US" dirty="0"/>
            <a:t> </a:t>
          </a:r>
          <a:r>
            <a:rPr lang="en-US" dirty="0" err="1"/>
            <a:t>rasional</a:t>
          </a:r>
          <a:r>
            <a:rPr lang="en-US" dirty="0"/>
            <a:t>-legal </a:t>
          </a:r>
          <a:r>
            <a:rPr lang="en-US" dirty="0" err="1"/>
            <a:t>merupakan</a:t>
          </a:r>
          <a:r>
            <a:rPr lang="en-US" dirty="0"/>
            <a:t> </a:t>
          </a:r>
          <a:r>
            <a:rPr lang="en-US" dirty="0" err="1"/>
            <a:t>dasar</a:t>
          </a:r>
          <a:r>
            <a:rPr lang="en-US" dirty="0"/>
            <a:t> </a:t>
          </a:r>
          <a:r>
            <a:rPr lang="en-US" dirty="0" err="1"/>
            <a:t>fungsi</a:t>
          </a:r>
          <a:r>
            <a:rPr lang="en-US" dirty="0"/>
            <a:t> </a:t>
          </a:r>
          <a:r>
            <a:rPr lang="en-US" dirty="0" err="1"/>
            <a:t>birokrasi</a:t>
          </a:r>
          <a:r>
            <a:rPr lang="en-US" dirty="0"/>
            <a:t>.</a:t>
          </a:r>
        </a:p>
      </dgm:t>
    </dgm:pt>
    <dgm:pt modelId="{08595510-64AF-4D8F-82AB-C02A497024D2}" type="parTrans" cxnId="{CED0E438-8519-4A9E-BB09-A0D62F20404C}">
      <dgm:prSet/>
      <dgm:spPr/>
      <dgm:t>
        <a:bodyPr/>
        <a:lstStyle/>
        <a:p>
          <a:endParaRPr lang="en-US"/>
        </a:p>
      </dgm:t>
    </dgm:pt>
    <dgm:pt modelId="{46E40E39-C672-47CE-911C-B9B5F3E2F07D}" type="sibTrans" cxnId="{CED0E438-8519-4A9E-BB09-A0D62F20404C}">
      <dgm:prSet/>
      <dgm:spPr/>
      <dgm:t>
        <a:bodyPr/>
        <a:lstStyle/>
        <a:p>
          <a:endParaRPr lang="en-US"/>
        </a:p>
      </dgm:t>
    </dgm:pt>
    <dgm:pt modelId="{CDAAEB30-854C-4755-8F3F-D742E8962799}" type="pres">
      <dgm:prSet presAssocID="{2F46CBD0-E3A6-4D5B-B3CE-9781CFC5C3E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41081F-F71C-4DE0-A5CF-944A06630E5C}" type="pres">
      <dgm:prSet presAssocID="{BC9A3EAF-2389-4296-9BAC-2ED0D20EF0B7}" presName="vertOne" presStyleCnt="0"/>
      <dgm:spPr/>
    </dgm:pt>
    <dgm:pt modelId="{068B0B47-C702-463A-ACB2-DABCCA5C942F}" type="pres">
      <dgm:prSet presAssocID="{BC9A3EAF-2389-4296-9BAC-2ED0D20EF0B7}" presName="txOne" presStyleLbl="node0" presStyleIdx="0" presStyleCnt="3">
        <dgm:presLayoutVars>
          <dgm:chPref val="3"/>
        </dgm:presLayoutVars>
      </dgm:prSet>
      <dgm:spPr/>
    </dgm:pt>
    <dgm:pt modelId="{F11BA596-389E-48CA-854D-B28450D6EE71}" type="pres">
      <dgm:prSet presAssocID="{BC9A3EAF-2389-4296-9BAC-2ED0D20EF0B7}" presName="horzOne" presStyleCnt="0"/>
      <dgm:spPr/>
    </dgm:pt>
    <dgm:pt modelId="{2E94FD7F-958B-4A14-B0A0-0C6422A4BB7B}" type="pres">
      <dgm:prSet presAssocID="{E8B180B0-0353-4E7F-B898-59BCDA2B3260}" presName="sibSpaceOne" presStyleCnt="0"/>
      <dgm:spPr/>
    </dgm:pt>
    <dgm:pt modelId="{81ADB11D-109E-4196-B5F0-FE8F4A16DFE9}" type="pres">
      <dgm:prSet presAssocID="{5EBB9CD9-34DD-498F-BDBB-7605866BAF2F}" presName="vertOne" presStyleCnt="0"/>
      <dgm:spPr/>
    </dgm:pt>
    <dgm:pt modelId="{CC2BB460-5EFD-4889-A145-87AD5AA48BF7}" type="pres">
      <dgm:prSet presAssocID="{5EBB9CD9-34DD-498F-BDBB-7605866BAF2F}" presName="txOne" presStyleLbl="node0" presStyleIdx="1" presStyleCnt="3">
        <dgm:presLayoutVars>
          <dgm:chPref val="3"/>
        </dgm:presLayoutVars>
      </dgm:prSet>
      <dgm:spPr/>
    </dgm:pt>
    <dgm:pt modelId="{3139A07B-B33D-46CC-9A8F-2875A08B9F9E}" type="pres">
      <dgm:prSet presAssocID="{5EBB9CD9-34DD-498F-BDBB-7605866BAF2F}" presName="horzOne" presStyleCnt="0"/>
      <dgm:spPr/>
    </dgm:pt>
    <dgm:pt modelId="{884CF26B-9205-46F3-864A-2BB97F1165A6}" type="pres">
      <dgm:prSet presAssocID="{425973F1-AC7C-4326-B86E-37D8FA09DD16}" presName="sibSpaceOne" presStyleCnt="0"/>
      <dgm:spPr/>
    </dgm:pt>
    <dgm:pt modelId="{FF7DC8A7-BE02-40E3-8F89-71C88F4C2E6D}" type="pres">
      <dgm:prSet presAssocID="{6AD2985D-FA71-4C7F-BA7B-F50424A04F54}" presName="vertOne" presStyleCnt="0"/>
      <dgm:spPr/>
    </dgm:pt>
    <dgm:pt modelId="{776B0676-DBFE-4941-8C43-AF91E1A2DCEF}" type="pres">
      <dgm:prSet presAssocID="{6AD2985D-FA71-4C7F-BA7B-F50424A04F54}" presName="txOne" presStyleLbl="node0" presStyleIdx="2" presStyleCnt="3" custLinFactNeighborX="27234" custLinFactNeighborY="1213">
        <dgm:presLayoutVars>
          <dgm:chPref val="3"/>
        </dgm:presLayoutVars>
      </dgm:prSet>
      <dgm:spPr/>
    </dgm:pt>
    <dgm:pt modelId="{F288A1C3-7E5C-46B1-9FE0-801A476BD95D}" type="pres">
      <dgm:prSet presAssocID="{6AD2985D-FA71-4C7F-BA7B-F50424A04F54}" presName="horzOne" presStyleCnt="0"/>
      <dgm:spPr/>
    </dgm:pt>
  </dgm:ptLst>
  <dgm:cxnLst>
    <dgm:cxn modelId="{67531418-25DA-475A-B1B9-335C0BC5AA13}" srcId="{2F46CBD0-E3A6-4D5B-B3CE-9781CFC5C3E3}" destId="{5EBB9CD9-34DD-498F-BDBB-7605866BAF2F}" srcOrd="1" destOrd="0" parTransId="{F3357225-DE30-40B2-BBE9-4161F5739540}" sibTransId="{425973F1-AC7C-4326-B86E-37D8FA09DD16}"/>
    <dgm:cxn modelId="{CED0E438-8519-4A9E-BB09-A0D62F20404C}" srcId="{2F46CBD0-E3A6-4D5B-B3CE-9781CFC5C3E3}" destId="{6AD2985D-FA71-4C7F-BA7B-F50424A04F54}" srcOrd="2" destOrd="0" parTransId="{08595510-64AF-4D8F-82AB-C02A497024D2}" sibTransId="{46E40E39-C672-47CE-911C-B9B5F3E2F07D}"/>
    <dgm:cxn modelId="{249AC26C-9E1C-4F51-ADF5-63FC032AE273}" type="presOf" srcId="{5EBB9CD9-34DD-498F-BDBB-7605866BAF2F}" destId="{CC2BB460-5EFD-4889-A145-87AD5AA48BF7}" srcOrd="0" destOrd="0" presId="urn:microsoft.com/office/officeart/2005/8/layout/hierarchy4"/>
    <dgm:cxn modelId="{79107B89-1883-4656-8A2D-512067029857}" type="presOf" srcId="{BC9A3EAF-2389-4296-9BAC-2ED0D20EF0B7}" destId="{068B0B47-C702-463A-ACB2-DABCCA5C942F}" srcOrd="0" destOrd="0" presId="urn:microsoft.com/office/officeart/2005/8/layout/hierarchy4"/>
    <dgm:cxn modelId="{64222CB6-476E-4692-B446-4857E6A249DF}" type="presOf" srcId="{6AD2985D-FA71-4C7F-BA7B-F50424A04F54}" destId="{776B0676-DBFE-4941-8C43-AF91E1A2DCEF}" srcOrd="0" destOrd="0" presId="urn:microsoft.com/office/officeart/2005/8/layout/hierarchy4"/>
    <dgm:cxn modelId="{6B309BE0-E7C2-4597-BFCB-652A0509B530}" srcId="{2F46CBD0-E3A6-4D5B-B3CE-9781CFC5C3E3}" destId="{BC9A3EAF-2389-4296-9BAC-2ED0D20EF0B7}" srcOrd="0" destOrd="0" parTransId="{1E751800-F13E-4B2D-B9A3-63B60239BDD7}" sibTransId="{E8B180B0-0353-4E7F-B898-59BCDA2B3260}"/>
    <dgm:cxn modelId="{C4E8EEF9-C750-46B2-AD0D-8A456BD4B798}" type="presOf" srcId="{2F46CBD0-E3A6-4D5B-B3CE-9781CFC5C3E3}" destId="{CDAAEB30-854C-4755-8F3F-D742E8962799}" srcOrd="0" destOrd="0" presId="urn:microsoft.com/office/officeart/2005/8/layout/hierarchy4"/>
    <dgm:cxn modelId="{0C0C82BF-B5FF-4019-81A9-0C4494030611}" type="presParOf" srcId="{CDAAEB30-854C-4755-8F3F-D742E8962799}" destId="{8441081F-F71C-4DE0-A5CF-944A06630E5C}" srcOrd="0" destOrd="0" presId="urn:microsoft.com/office/officeart/2005/8/layout/hierarchy4"/>
    <dgm:cxn modelId="{9C0906BE-BDA8-4DA4-A65C-C26AC700A092}" type="presParOf" srcId="{8441081F-F71C-4DE0-A5CF-944A06630E5C}" destId="{068B0B47-C702-463A-ACB2-DABCCA5C942F}" srcOrd="0" destOrd="0" presId="urn:microsoft.com/office/officeart/2005/8/layout/hierarchy4"/>
    <dgm:cxn modelId="{5E3955BE-2C68-41C4-BB88-DD8010C2F8C5}" type="presParOf" srcId="{8441081F-F71C-4DE0-A5CF-944A06630E5C}" destId="{F11BA596-389E-48CA-854D-B28450D6EE71}" srcOrd="1" destOrd="0" presId="urn:microsoft.com/office/officeart/2005/8/layout/hierarchy4"/>
    <dgm:cxn modelId="{EA7EF2B5-4374-4936-A469-66D47D8259AB}" type="presParOf" srcId="{CDAAEB30-854C-4755-8F3F-D742E8962799}" destId="{2E94FD7F-958B-4A14-B0A0-0C6422A4BB7B}" srcOrd="1" destOrd="0" presId="urn:microsoft.com/office/officeart/2005/8/layout/hierarchy4"/>
    <dgm:cxn modelId="{CB667D4E-8C76-413E-89B9-68BFEA4F4A92}" type="presParOf" srcId="{CDAAEB30-854C-4755-8F3F-D742E8962799}" destId="{81ADB11D-109E-4196-B5F0-FE8F4A16DFE9}" srcOrd="2" destOrd="0" presId="urn:microsoft.com/office/officeart/2005/8/layout/hierarchy4"/>
    <dgm:cxn modelId="{95A1C8BF-D250-4223-9BDD-93FCE1A846AC}" type="presParOf" srcId="{81ADB11D-109E-4196-B5F0-FE8F4A16DFE9}" destId="{CC2BB460-5EFD-4889-A145-87AD5AA48BF7}" srcOrd="0" destOrd="0" presId="urn:microsoft.com/office/officeart/2005/8/layout/hierarchy4"/>
    <dgm:cxn modelId="{B110CE82-3F8B-4947-B905-022B74A300D1}" type="presParOf" srcId="{81ADB11D-109E-4196-B5F0-FE8F4A16DFE9}" destId="{3139A07B-B33D-46CC-9A8F-2875A08B9F9E}" srcOrd="1" destOrd="0" presId="urn:microsoft.com/office/officeart/2005/8/layout/hierarchy4"/>
    <dgm:cxn modelId="{CFE594E1-4524-4F65-97C7-4B118C5897A1}" type="presParOf" srcId="{CDAAEB30-854C-4755-8F3F-D742E8962799}" destId="{884CF26B-9205-46F3-864A-2BB97F1165A6}" srcOrd="3" destOrd="0" presId="urn:microsoft.com/office/officeart/2005/8/layout/hierarchy4"/>
    <dgm:cxn modelId="{7484B83B-0C59-4ED8-8CCA-5E9C572EB7BE}" type="presParOf" srcId="{CDAAEB30-854C-4755-8F3F-D742E8962799}" destId="{FF7DC8A7-BE02-40E3-8F89-71C88F4C2E6D}" srcOrd="4" destOrd="0" presId="urn:microsoft.com/office/officeart/2005/8/layout/hierarchy4"/>
    <dgm:cxn modelId="{08CF5A7E-95A8-4725-A4A4-EE4DAB59B4EB}" type="presParOf" srcId="{FF7DC8A7-BE02-40E3-8F89-71C88F4C2E6D}" destId="{776B0676-DBFE-4941-8C43-AF91E1A2DCEF}" srcOrd="0" destOrd="0" presId="urn:microsoft.com/office/officeart/2005/8/layout/hierarchy4"/>
    <dgm:cxn modelId="{F7BA2FEF-4CB5-4D0D-A258-A24E0721051E}" type="presParOf" srcId="{FF7DC8A7-BE02-40E3-8F89-71C88F4C2E6D}" destId="{F288A1C3-7E5C-46B1-9FE0-801A476BD95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C1712A-8E3C-4657-B100-4574B6F7F89B}" type="doc">
      <dgm:prSet loTypeId="urn:microsoft.com/office/officeart/2005/8/layout/hList6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48895A0-E44E-449D-85CA-491548389A68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meratanya</a:t>
          </a:r>
          <a:r>
            <a:rPr lang="en-US" dirty="0"/>
            <a:t> </a:t>
          </a:r>
          <a:r>
            <a:rPr lang="en-US" dirty="0" err="1"/>
            <a:t>pekerjaan</a:t>
          </a:r>
          <a:r>
            <a:rPr lang="en-US" dirty="0"/>
            <a:t> yang </a:t>
          </a:r>
          <a:r>
            <a:rPr lang="en-US" dirty="0" err="1"/>
            <a:t>dihasilkan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pelatihan</a:t>
          </a:r>
          <a:r>
            <a:rPr lang="en-US" dirty="0"/>
            <a:t> </a:t>
          </a:r>
          <a:r>
            <a:rPr lang="en-US" dirty="0" err="1"/>
            <a:t>kerja</a:t>
          </a:r>
          <a:r>
            <a:rPr lang="en-US" dirty="0"/>
            <a:t> </a:t>
          </a:r>
          <a:r>
            <a:rPr lang="en-US" dirty="0" err="1"/>
            <a:t>melalui</a:t>
          </a:r>
          <a:r>
            <a:rPr lang="en-US" dirty="0"/>
            <a:t> </a:t>
          </a:r>
          <a:r>
            <a:rPr lang="en-US" dirty="0" err="1"/>
            <a:t>adat</a:t>
          </a:r>
          <a:r>
            <a:rPr lang="en-US" dirty="0"/>
            <a:t> dan </a:t>
          </a:r>
          <a:r>
            <a:rPr lang="en-US" dirty="0" err="1"/>
            <a:t>tradisi</a:t>
          </a:r>
          <a:endParaRPr lang="en-US" dirty="0"/>
        </a:p>
      </dgm:t>
    </dgm:pt>
    <dgm:pt modelId="{EA4B2B60-2563-4DBE-8B18-508D1E7816D2}" type="parTrans" cxnId="{E243F47D-29D0-47AA-820C-1EBC9C4CDF59}">
      <dgm:prSet/>
      <dgm:spPr/>
      <dgm:t>
        <a:bodyPr/>
        <a:lstStyle/>
        <a:p>
          <a:endParaRPr lang="en-US"/>
        </a:p>
      </dgm:t>
    </dgm:pt>
    <dgm:pt modelId="{A51CCE61-D84C-48AC-9A09-3A7064D6F932}" type="sibTrans" cxnId="{E243F47D-29D0-47AA-820C-1EBC9C4CDF59}">
      <dgm:prSet/>
      <dgm:spPr/>
      <dgm:t>
        <a:bodyPr/>
        <a:lstStyle/>
        <a:p>
          <a:endParaRPr lang="en-US"/>
        </a:p>
      </dgm:t>
    </dgm:pt>
    <dgm:pt modelId="{E81DCC21-E9B7-46BC-8C35-298C28F5A0C6}">
      <dgm:prSet/>
      <dgm:spPr/>
      <dgm:t>
        <a:bodyPr/>
        <a:lstStyle/>
        <a:p>
          <a:r>
            <a:rPr lang="en-US" i="1" dirty="0"/>
            <a:t>Systematic soldiering </a:t>
          </a:r>
          <a:r>
            <a:rPr lang="en-US" dirty="0"/>
            <a:t>yang </a:t>
          </a:r>
          <a:r>
            <a:rPr lang="en-US" dirty="0" err="1"/>
            <a:t>berakibat</a:t>
          </a:r>
          <a:r>
            <a:rPr lang="en-US" dirty="0"/>
            <a:t> pada </a:t>
          </a:r>
          <a:r>
            <a:rPr lang="en-US" dirty="0" err="1"/>
            <a:t>penghitungan</a:t>
          </a:r>
          <a:r>
            <a:rPr lang="en-US" dirty="0"/>
            <a:t> </a:t>
          </a:r>
          <a:r>
            <a:rPr lang="en-US" dirty="0" err="1"/>
            <a:t>tarif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pembayaran</a:t>
          </a:r>
          <a:r>
            <a:rPr lang="en-US" dirty="0"/>
            <a:t> </a:t>
          </a:r>
          <a:r>
            <a:rPr lang="en-US" dirty="0" err="1"/>
            <a:t>upah</a:t>
          </a:r>
          <a:r>
            <a:rPr lang="en-US" dirty="0"/>
            <a:t> </a:t>
          </a:r>
          <a:r>
            <a:rPr lang="en-US" dirty="0" err="1"/>
            <a:t>karyawan</a:t>
          </a:r>
          <a:endParaRPr lang="en-US" dirty="0"/>
        </a:p>
      </dgm:t>
    </dgm:pt>
    <dgm:pt modelId="{4AE6DF24-CD8E-40DA-84DD-BB862E71A243}" type="parTrans" cxnId="{33D70767-87D2-4464-A017-AAB1441BF70C}">
      <dgm:prSet/>
      <dgm:spPr/>
      <dgm:t>
        <a:bodyPr/>
        <a:lstStyle/>
        <a:p>
          <a:endParaRPr lang="en-US"/>
        </a:p>
      </dgm:t>
    </dgm:pt>
    <dgm:pt modelId="{57080D36-A510-4CC2-95CE-50E9B40CA77E}" type="sibTrans" cxnId="{33D70767-87D2-4464-A017-AAB1441BF70C}">
      <dgm:prSet/>
      <dgm:spPr/>
      <dgm:t>
        <a:bodyPr/>
        <a:lstStyle/>
        <a:p>
          <a:endParaRPr lang="en-US"/>
        </a:p>
      </dgm:t>
    </dgm:pt>
    <dgm:pt modelId="{8D81014E-2E9E-491F-9D10-6402399CD838}" type="pres">
      <dgm:prSet presAssocID="{BFC1712A-8E3C-4657-B100-4574B6F7F89B}" presName="Name0" presStyleCnt="0">
        <dgm:presLayoutVars>
          <dgm:dir/>
          <dgm:resizeHandles val="exact"/>
        </dgm:presLayoutVars>
      </dgm:prSet>
      <dgm:spPr/>
    </dgm:pt>
    <dgm:pt modelId="{F44FF575-FF67-4022-B2AE-7987B122B90F}" type="pres">
      <dgm:prSet presAssocID="{D48895A0-E44E-449D-85CA-491548389A68}" presName="node" presStyleLbl="node1" presStyleIdx="0" presStyleCnt="2">
        <dgm:presLayoutVars>
          <dgm:bulletEnabled val="1"/>
        </dgm:presLayoutVars>
      </dgm:prSet>
      <dgm:spPr/>
    </dgm:pt>
    <dgm:pt modelId="{2AF07594-10C6-4110-BB24-EDFAE047C53C}" type="pres">
      <dgm:prSet presAssocID="{A51CCE61-D84C-48AC-9A09-3A7064D6F932}" presName="sibTrans" presStyleCnt="0"/>
      <dgm:spPr/>
    </dgm:pt>
    <dgm:pt modelId="{FF79606F-B851-4185-B976-4DAD3A97D331}" type="pres">
      <dgm:prSet presAssocID="{E81DCC21-E9B7-46BC-8C35-298C28F5A0C6}" presName="node" presStyleLbl="node1" presStyleIdx="1" presStyleCnt="2">
        <dgm:presLayoutVars>
          <dgm:bulletEnabled val="1"/>
        </dgm:presLayoutVars>
      </dgm:prSet>
      <dgm:spPr/>
    </dgm:pt>
  </dgm:ptLst>
  <dgm:cxnLst>
    <dgm:cxn modelId="{76A7515F-133D-47E8-84CD-31B515FD467D}" type="presOf" srcId="{D48895A0-E44E-449D-85CA-491548389A68}" destId="{F44FF575-FF67-4022-B2AE-7987B122B90F}" srcOrd="0" destOrd="0" presId="urn:microsoft.com/office/officeart/2005/8/layout/hList6"/>
    <dgm:cxn modelId="{33D70767-87D2-4464-A017-AAB1441BF70C}" srcId="{BFC1712A-8E3C-4657-B100-4574B6F7F89B}" destId="{E81DCC21-E9B7-46BC-8C35-298C28F5A0C6}" srcOrd="1" destOrd="0" parTransId="{4AE6DF24-CD8E-40DA-84DD-BB862E71A243}" sibTransId="{57080D36-A510-4CC2-95CE-50E9B40CA77E}"/>
    <dgm:cxn modelId="{E243F47D-29D0-47AA-820C-1EBC9C4CDF59}" srcId="{BFC1712A-8E3C-4657-B100-4574B6F7F89B}" destId="{D48895A0-E44E-449D-85CA-491548389A68}" srcOrd="0" destOrd="0" parTransId="{EA4B2B60-2563-4DBE-8B18-508D1E7816D2}" sibTransId="{A51CCE61-D84C-48AC-9A09-3A7064D6F932}"/>
    <dgm:cxn modelId="{20A3459B-5C32-4899-9DA9-0C84E92478FD}" type="presOf" srcId="{BFC1712A-8E3C-4657-B100-4574B6F7F89B}" destId="{8D81014E-2E9E-491F-9D10-6402399CD838}" srcOrd="0" destOrd="0" presId="urn:microsoft.com/office/officeart/2005/8/layout/hList6"/>
    <dgm:cxn modelId="{F9CC00B1-083F-40AF-ABA8-B07E9A69AD17}" type="presOf" srcId="{E81DCC21-E9B7-46BC-8C35-298C28F5A0C6}" destId="{FF79606F-B851-4185-B976-4DAD3A97D331}" srcOrd="0" destOrd="0" presId="urn:microsoft.com/office/officeart/2005/8/layout/hList6"/>
    <dgm:cxn modelId="{660C1737-041B-49E1-8E1E-02A9FE7F6282}" type="presParOf" srcId="{8D81014E-2E9E-491F-9D10-6402399CD838}" destId="{F44FF575-FF67-4022-B2AE-7987B122B90F}" srcOrd="0" destOrd="0" presId="urn:microsoft.com/office/officeart/2005/8/layout/hList6"/>
    <dgm:cxn modelId="{05523B97-B7A6-471E-AFB3-6F04BFD456A8}" type="presParOf" srcId="{8D81014E-2E9E-491F-9D10-6402399CD838}" destId="{2AF07594-10C6-4110-BB24-EDFAE047C53C}" srcOrd="1" destOrd="0" presId="urn:microsoft.com/office/officeart/2005/8/layout/hList6"/>
    <dgm:cxn modelId="{174A280D-C68E-4178-873C-DC798E0FD9F6}" type="presParOf" srcId="{8D81014E-2E9E-491F-9D10-6402399CD838}" destId="{FF79606F-B851-4185-B976-4DAD3A97D331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46CBD0-E3A6-4D5B-B3CE-9781CFC5C3E3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66DF51E-8971-42E6-B86D-9A8BA2FCB64C}">
      <dgm:prSet/>
      <dgm:spPr/>
      <dgm:t>
        <a:bodyPr/>
        <a:lstStyle/>
        <a:p>
          <a:r>
            <a:rPr lang="en-US" b="1" u="sng" dirty="0" err="1"/>
            <a:t>Menentukan</a:t>
          </a:r>
          <a:r>
            <a:rPr lang="en-US" b="1" u="sng" dirty="0"/>
            <a:t> </a:t>
          </a:r>
          <a:r>
            <a:rPr lang="en-US" b="1" u="sng" dirty="0" err="1"/>
            <a:t>metode</a:t>
          </a:r>
          <a:r>
            <a:rPr lang="en-US" b="1" u="sng" dirty="0"/>
            <a:t> </a:t>
          </a:r>
          <a:r>
            <a:rPr lang="en-US" dirty="0"/>
            <a:t>paling </a:t>
          </a:r>
          <a:r>
            <a:rPr lang="en-US" dirty="0" err="1"/>
            <a:t>efisien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setiap</a:t>
          </a:r>
          <a:r>
            <a:rPr lang="en-US" dirty="0"/>
            <a:t> </a:t>
          </a:r>
          <a:r>
            <a:rPr lang="en-US" dirty="0" err="1"/>
            <a:t>pekerjaan</a:t>
          </a:r>
          <a:r>
            <a:rPr lang="en-US" dirty="0"/>
            <a:t> </a:t>
          </a:r>
          <a:r>
            <a:rPr lang="en-US" dirty="0" err="1"/>
            <a:t>menggunakan</a:t>
          </a:r>
          <a:r>
            <a:rPr lang="en-US" dirty="0"/>
            <a:t> </a:t>
          </a:r>
          <a:r>
            <a:rPr lang="en-US" dirty="0" err="1"/>
            <a:t>studi</a:t>
          </a:r>
          <a:r>
            <a:rPr lang="en-US" dirty="0"/>
            <a:t> </a:t>
          </a:r>
          <a:r>
            <a:rPr lang="en-US" dirty="0" err="1"/>
            <a:t>waktu</a:t>
          </a:r>
          <a:r>
            <a:rPr lang="en-US" dirty="0"/>
            <a:t> dan </a:t>
          </a:r>
          <a:r>
            <a:rPr lang="en-US" dirty="0" err="1"/>
            <a:t>gerak</a:t>
          </a:r>
          <a:r>
            <a:rPr lang="en-US" dirty="0"/>
            <a:t>.</a:t>
          </a:r>
        </a:p>
      </dgm:t>
    </dgm:pt>
    <dgm:pt modelId="{CEEDADAA-EF23-431F-90C0-23351BCC6868}" type="parTrans" cxnId="{1568F8AD-A7DA-4501-BBD2-484B2A62E77B}">
      <dgm:prSet/>
      <dgm:spPr/>
      <dgm:t>
        <a:bodyPr/>
        <a:lstStyle/>
        <a:p>
          <a:endParaRPr lang="en-US"/>
        </a:p>
      </dgm:t>
    </dgm:pt>
    <dgm:pt modelId="{6895F98F-14BB-440D-86E2-3410967E6A55}" type="sibTrans" cxnId="{1568F8AD-A7DA-4501-BBD2-484B2A62E77B}">
      <dgm:prSet/>
      <dgm:spPr/>
      <dgm:t>
        <a:bodyPr/>
        <a:lstStyle/>
        <a:p>
          <a:endParaRPr lang="en-US"/>
        </a:p>
      </dgm:t>
    </dgm:pt>
    <dgm:pt modelId="{014EAE3D-E36D-466D-86D1-502C29EAC971}">
      <dgm:prSet/>
      <dgm:spPr/>
      <dgm:t>
        <a:bodyPr/>
        <a:lstStyle/>
        <a:p>
          <a:r>
            <a:rPr lang="en-US" b="1" u="sng" dirty="0" err="1"/>
            <a:t>Pemilihan</a:t>
          </a:r>
          <a:r>
            <a:rPr lang="en-US" b="1" u="sng" dirty="0"/>
            <a:t> </a:t>
          </a:r>
          <a:r>
            <a:rPr lang="en-US" b="1" u="sng" dirty="0" err="1"/>
            <a:t>pekerja</a:t>
          </a:r>
          <a:r>
            <a:rPr lang="en-US" dirty="0"/>
            <a:t> </a:t>
          </a:r>
          <a:r>
            <a:rPr lang="en-US" dirty="0" err="1"/>
            <a:t>sesuai</a:t>
          </a:r>
          <a:r>
            <a:rPr lang="en-US" dirty="0"/>
            <a:t> </a:t>
          </a:r>
          <a:r>
            <a:rPr lang="en-US" dirty="0" err="1"/>
            <a:t>kemampuan</a:t>
          </a:r>
          <a:r>
            <a:rPr lang="en-US" dirty="0"/>
            <a:t> </a:t>
          </a:r>
          <a:r>
            <a:rPr lang="en-US" dirty="0" err="1"/>
            <a:t>individu</a:t>
          </a:r>
          <a:r>
            <a:rPr lang="en-US" dirty="0"/>
            <a:t>.</a:t>
          </a:r>
        </a:p>
      </dgm:t>
    </dgm:pt>
    <dgm:pt modelId="{02550996-1834-4F90-9B4E-1BF0A92E356A}" type="parTrans" cxnId="{B067664B-6C4B-4536-BD20-84EA0C078AB2}">
      <dgm:prSet/>
      <dgm:spPr/>
      <dgm:t>
        <a:bodyPr/>
        <a:lstStyle/>
        <a:p>
          <a:endParaRPr lang="en-US"/>
        </a:p>
      </dgm:t>
    </dgm:pt>
    <dgm:pt modelId="{50C3D70E-8A26-4A5E-B07D-A4DA78B09B4E}" type="sibTrans" cxnId="{B067664B-6C4B-4536-BD20-84EA0C078AB2}">
      <dgm:prSet/>
      <dgm:spPr/>
      <dgm:t>
        <a:bodyPr/>
        <a:lstStyle/>
        <a:p>
          <a:endParaRPr lang="en-US"/>
        </a:p>
      </dgm:t>
    </dgm:pt>
    <dgm:pt modelId="{150419AA-20BD-4B0F-A1F4-D29CBE2A713E}">
      <dgm:prSet/>
      <dgm:spPr/>
      <dgm:t>
        <a:bodyPr/>
        <a:lstStyle/>
        <a:p>
          <a:r>
            <a:rPr lang="en-US" b="1" u="sng" dirty="0" err="1"/>
            <a:t>Melatih</a:t>
          </a:r>
          <a:r>
            <a:rPr lang="en-US" b="1" u="sng" dirty="0"/>
            <a:t> </a:t>
          </a:r>
          <a:r>
            <a:rPr lang="en-US" b="1" u="sng" dirty="0" err="1"/>
            <a:t>pekerja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metode</a:t>
          </a:r>
          <a:r>
            <a:rPr lang="en-US" dirty="0"/>
            <a:t> yang </a:t>
          </a:r>
          <a:r>
            <a:rPr lang="en-US" dirty="0" err="1"/>
            <a:t>sudah</a:t>
          </a:r>
          <a:r>
            <a:rPr lang="en-US" dirty="0"/>
            <a:t> </a:t>
          </a:r>
          <a:r>
            <a:rPr lang="en-US" dirty="0" err="1"/>
            <a:t>ditentukan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hasil</a:t>
          </a:r>
          <a:r>
            <a:rPr lang="en-US" dirty="0"/>
            <a:t> </a:t>
          </a:r>
          <a:r>
            <a:rPr lang="en-US" dirty="0" err="1"/>
            <a:t>studi</a:t>
          </a:r>
          <a:r>
            <a:rPr lang="en-US" dirty="0"/>
            <a:t> </a:t>
          </a:r>
          <a:r>
            <a:rPr lang="en-US" dirty="0" err="1"/>
            <a:t>waktu</a:t>
          </a:r>
          <a:r>
            <a:rPr lang="en-US" dirty="0"/>
            <a:t> dan </a:t>
          </a:r>
          <a:r>
            <a:rPr lang="en-US" dirty="0" err="1"/>
            <a:t>gerak</a:t>
          </a:r>
          <a:r>
            <a:rPr lang="en-US" dirty="0"/>
            <a:t>. </a:t>
          </a:r>
          <a:r>
            <a:rPr lang="en-US" dirty="0" err="1"/>
            <a:t>Hanya</a:t>
          </a:r>
          <a:r>
            <a:rPr lang="en-US" dirty="0"/>
            <a:t> “</a:t>
          </a:r>
          <a:r>
            <a:rPr lang="en-US" dirty="0" err="1"/>
            <a:t>pekerja</a:t>
          </a:r>
          <a:r>
            <a:rPr lang="en-US" dirty="0"/>
            <a:t> </a:t>
          </a:r>
          <a:r>
            <a:rPr lang="en-US" dirty="0" err="1"/>
            <a:t>kelas</a:t>
          </a:r>
          <a:r>
            <a:rPr lang="en-US" dirty="0"/>
            <a:t> </a:t>
          </a:r>
          <a:r>
            <a:rPr lang="en-US" dirty="0" err="1"/>
            <a:t>satu</a:t>
          </a:r>
          <a:r>
            <a:rPr lang="en-US" dirty="0"/>
            <a:t>” yang </a:t>
          </a:r>
          <a:r>
            <a:rPr lang="en-US" dirty="0" err="1"/>
            <a:t>dipertahankan</a:t>
          </a:r>
          <a:r>
            <a:rPr lang="en-US" dirty="0"/>
            <a:t> </a:t>
          </a:r>
        </a:p>
      </dgm:t>
    </dgm:pt>
    <dgm:pt modelId="{9E9E0919-C135-4E13-8A10-6AD88EB9FF3B}" type="parTrans" cxnId="{36AB3DFD-8737-46FA-AEE3-D0DE53A3EBC6}">
      <dgm:prSet/>
      <dgm:spPr/>
      <dgm:t>
        <a:bodyPr/>
        <a:lstStyle/>
        <a:p>
          <a:endParaRPr lang="en-US"/>
        </a:p>
      </dgm:t>
    </dgm:pt>
    <dgm:pt modelId="{0C07835C-0CDE-4B89-817E-5DF0F389BE2D}" type="sibTrans" cxnId="{36AB3DFD-8737-46FA-AEE3-D0DE53A3EBC6}">
      <dgm:prSet/>
      <dgm:spPr/>
      <dgm:t>
        <a:bodyPr/>
        <a:lstStyle/>
        <a:p>
          <a:endParaRPr lang="en-US"/>
        </a:p>
      </dgm:t>
    </dgm:pt>
    <dgm:pt modelId="{1A422805-87BF-425C-9497-024BD8C3978E}">
      <dgm:prSet/>
      <dgm:spPr/>
      <dgm:t>
        <a:bodyPr/>
        <a:lstStyle/>
        <a:p>
          <a:r>
            <a:rPr lang="en-US" b="1" u="sng" dirty="0" err="1"/>
            <a:t>Pembagian</a:t>
          </a:r>
          <a:r>
            <a:rPr lang="en-US" b="1" u="sng" dirty="0"/>
            <a:t> </a:t>
          </a:r>
          <a:r>
            <a:rPr lang="en-US" b="1" u="sng" dirty="0" err="1"/>
            <a:t>kerja</a:t>
          </a:r>
          <a:r>
            <a:rPr lang="en-US" dirty="0"/>
            <a:t> yang </a:t>
          </a:r>
          <a:r>
            <a:rPr lang="en-US" dirty="0" err="1"/>
            <a:t>jelas</a:t>
          </a:r>
          <a:r>
            <a:rPr lang="en-US" dirty="0"/>
            <a:t> </a:t>
          </a:r>
          <a:r>
            <a:rPr lang="en-US" dirty="0" err="1"/>
            <a:t>antara</a:t>
          </a:r>
          <a:r>
            <a:rPr lang="en-US" dirty="0"/>
            <a:t> </a:t>
          </a:r>
          <a:r>
            <a:rPr lang="en-US" dirty="0" err="1"/>
            <a:t>manajer</a:t>
          </a:r>
          <a:r>
            <a:rPr lang="en-US" dirty="0"/>
            <a:t> dan </a:t>
          </a:r>
          <a:r>
            <a:rPr lang="en-US" dirty="0" err="1"/>
            <a:t>pekerja</a:t>
          </a:r>
          <a:r>
            <a:rPr lang="en-US" dirty="0"/>
            <a:t>. </a:t>
          </a:r>
          <a:r>
            <a:rPr lang="en-US" dirty="0" err="1"/>
            <a:t>Manajer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bertugas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berpikir</a:t>
          </a:r>
          <a:r>
            <a:rPr lang="en-US" dirty="0"/>
            <a:t>, </a:t>
          </a:r>
          <a:r>
            <a:rPr lang="en-US" dirty="0" err="1"/>
            <a:t>perencanaan</a:t>
          </a:r>
          <a:r>
            <a:rPr lang="en-US" dirty="0"/>
            <a:t>, dan </a:t>
          </a:r>
          <a:r>
            <a:rPr lang="en-US" dirty="0" err="1"/>
            <a:t>tugas</a:t>
          </a:r>
          <a:r>
            <a:rPr lang="en-US" dirty="0"/>
            <a:t> </a:t>
          </a:r>
          <a:r>
            <a:rPr lang="en-US" dirty="0" err="1"/>
            <a:t>administrasi</a:t>
          </a:r>
          <a:r>
            <a:rPr lang="en-US" dirty="0"/>
            <a:t>. </a:t>
          </a:r>
          <a:r>
            <a:rPr lang="en-US" dirty="0" err="1"/>
            <a:t>Pekerja</a:t>
          </a:r>
          <a:r>
            <a:rPr lang="en-US" dirty="0"/>
            <a:t> </a:t>
          </a:r>
          <a:r>
            <a:rPr lang="en-US" dirty="0" err="1"/>
            <a:t>bertugas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bekerja</a:t>
          </a:r>
          <a:r>
            <a:rPr lang="en-US" dirty="0"/>
            <a:t> </a:t>
          </a:r>
          <a:r>
            <a:rPr lang="en-US" dirty="0" err="1"/>
            <a:t>fisik</a:t>
          </a:r>
          <a:r>
            <a:rPr lang="en-US" dirty="0"/>
            <a:t>. </a:t>
          </a:r>
        </a:p>
      </dgm:t>
    </dgm:pt>
    <dgm:pt modelId="{6DD078CD-F06E-48D7-8941-4627ADEDE5F7}" type="parTrans" cxnId="{38A09D15-2445-401F-9979-5E8F9BE9CE39}">
      <dgm:prSet/>
      <dgm:spPr/>
      <dgm:t>
        <a:bodyPr/>
        <a:lstStyle/>
        <a:p>
          <a:endParaRPr lang="en-US"/>
        </a:p>
      </dgm:t>
    </dgm:pt>
    <dgm:pt modelId="{C04071F4-C8DF-45A8-AB9B-C80F33A05ABF}" type="sibTrans" cxnId="{38A09D15-2445-401F-9979-5E8F9BE9CE39}">
      <dgm:prSet/>
      <dgm:spPr/>
      <dgm:t>
        <a:bodyPr/>
        <a:lstStyle/>
        <a:p>
          <a:endParaRPr lang="en-US"/>
        </a:p>
      </dgm:t>
    </dgm:pt>
    <dgm:pt modelId="{093A21D1-DB29-48AE-B30D-B4E1130E6831}" type="pres">
      <dgm:prSet presAssocID="{2F46CBD0-E3A6-4D5B-B3CE-9781CFC5C3E3}" presName="linear" presStyleCnt="0">
        <dgm:presLayoutVars>
          <dgm:animLvl val="lvl"/>
          <dgm:resizeHandles val="exact"/>
        </dgm:presLayoutVars>
      </dgm:prSet>
      <dgm:spPr/>
    </dgm:pt>
    <dgm:pt modelId="{A02E2352-5A14-41AE-8629-66FD6F421755}" type="pres">
      <dgm:prSet presAssocID="{266DF51E-8971-42E6-B86D-9A8BA2FCB64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1FF3000-D307-4803-BE08-C1E54E889190}" type="pres">
      <dgm:prSet presAssocID="{6895F98F-14BB-440D-86E2-3410967E6A55}" presName="spacer" presStyleCnt="0"/>
      <dgm:spPr/>
    </dgm:pt>
    <dgm:pt modelId="{B77C5F36-6551-4A6B-A53A-AA88D5001DF5}" type="pres">
      <dgm:prSet presAssocID="{014EAE3D-E36D-466D-86D1-502C29EAC97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114129C-C483-4C58-955E-4637E47C4842}" type="pres">
      <dgm:prSet presAssocID="{50C3D70E-8A26-4A5E-B07D-A4DA78B09B4E}" presName="spacer" presStyleCnt="0"/>
      <dgm:spPr/>
    </dgm:pt>
    <dgm:pt modelId="{B19259F1-A701-4D7A-86AF-A9CB7A5B711A}" type="pres">
      <dgm:prSet presAssocID="{150419AA-20BD-4B0F-A1F4-D29CBE2A713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504E01A-1F7C-4BD2-9FCA-31502A4C3E95}" type="pres">
      <dgm:prSet presAssocID="{0C07835C-0CDE-4B89-817E-5DF0F389BE2D}" presName="spacer" presStyleCnt="0"/>
      <dgm:spPr/>
    </dgm:pt>
    <dgm:pt modelId="{1269DA42-7656-4ED9-8617-5AE88047C889}" type="pres">
      <dgm:prSet presAssocID="{1A422805-87BF-425C-9497-024BD8C3978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8A09D15-2445-401F-9979-5E8F9BE9CE39}" srcId="{2F46CBD0-E3A6-4D5B-B3CE-9781CFC5C3E3}" destId="{1A422805-87BF-425C-9497-024BD8C3978E}" srcOrd="3" destOrd="0" parTransId="{6DD078CD-F06E-48D7-8941-4627ADEDE5F7}" sibTransId="{C04071F4-C8DF-45A8-AB9B-C80F33A05ABF}"/>
    <dgm:cxn modelId="{C2623A22-AD88-42E4-9AE5-FFC28F4C2BBA}" type="presOf" srcId="{1A422805-87BF-425C-9497-024BD8C3978E}" destId="{1269DA42-7656-4ED9-8617-5AE88047C889}" srcOrd="0" destOrd="0" presId="urn:microsoft.com/office/officeart/2005/8/layout/vList2"/>
    <dgm:cxn modelId="{B067664B-6C4B-4536-BD20-84EA0C078AB2}" srcId="{2F46CBD0-E3A6-4D5B-B3CE-9781CFC5C3E3}" destId="{014EAE3D-E36D-466D-86D1-502C29EAC971}" srcOrd="1" destOrd="0" parTransId="{02550996-1834-4F90-9B4E-1BF0A92E356A}" sibTransId="{50C3D70E-8A26-4A5E-B07D-A4DA78B09B4E}"/>
    <dgm:cxn modelId="{A78B8456-285D-4CD7-B829-01405949A74C}" type="presOf" srcId="{2F46CBD0-E3A6-4D5B-B3CE-9781CFC5C3E3}" destId="{093A21D1-DB29-48AE-B30D-B4E1130E6831}" srcOrd="0" destOrd="0" presId="urn:microsoft.com/office/officeart/2005/8/layout/vList2"/>
    <dgm:cxn modelId="{428F6F8C-656A-4A17-9096-B3A0AC9A0A23}" type="presOf" srcId="{150419AA-20BD-4B0F-A1F4-D29CBE2A713E}" destId="{B19259F1-A701-4D7A-86AF-A9CB7A5B711A}" srcOrd="0" destOrd="0" presId="urn:microsoft.com/office/officeart/2005/8/layout/vList2"/>
    <dgm:cxn modelId="{1568F8AD-A7DA-4501-BBD2-484B2A62E77B}" srcId="{2F46CBD0-E3A6-4D5B-B3CE-9781CFC5C3E3}" destId="{266DF51E-8971-42E6-B86D-9A8BA2FCB64C}" srcOrd="0" destOrd="0" parTransId="{CEEDADAA-EF23-431F-90C0-23351BCC6868}" sibTransId="{6895F98F-14BB-440D-86E2-3410967E6A55}"/>
    <dgm:cxn modelId="{C93FDBDE-53EF-4EF6-B2E5-716E41495C7B}" type="presOf" srcId="{266DF51E-8971-42E6-B86D-9A8BA2FCB64C}" destId="{A02E2352-5A14-41AE-8629-66FD6F421755}" srcOrd="0" destOrd="0" presId="urn:microsoft.com/office/officeart/2005/8/layout/vList2"/>
    <dgm:cxn modelId="{D2612AE5-45C4-4882-9AD6-EE7C73FAC4B1}" type="presOf" srcId="{014EAE3D-E36D-466D-86D1-502C29EAC971}" destId="{B77C5F36-6551-4A6B-A53A-AA88D5001DF5}" srcOrd="0" destOrd="0" presId="urn:microsoft.com/office/officeart/2005/8/layout/vList2"/>
    <dgm:cxn modelId="{36AB3DFD-8737-46FA-AEE3-D0DE53A3EBC6}" srcId="{2F46CBD0-E3A6-4D5B-B3CE-9781CFC5C3E3}" destId="{150419AA-20BD-4B0F-A1F4-D29CBE2A713E}" srcOrd="2" destOrd="0" parTransId="{9E9E0919-C135-4E13-8A10-6AD88EB9FF3B}" sibTransId="{0C07835C-0CDE-4B89-817E-5DF0F389BE2D}"/>
    <dgm:cxn modelId="{76316CE0-F42C-459C-A8AA-13ED60BA4A5A}" type="presParOf" srcId="{093A21D1-DB29-48AE-B30D-B4E1130E6831}" destId="{A02E2352-5A14-41AE-8629-66FD6F421755}" srcOrd="0" destOrd="0" presId="urn:microsoft.com/office/officeart/2005/8/layout/vList2"/>
    <dgm:cxn modelId="{37BA4263-4583-4657-BE58-3DCDDAD00178}" type="presParOf" srcId="{093A21D1-DB29-48AE-B30D-B4E1130E6831}" destId="{31FF3000-D307-4803-BE08-C1E54E889190}" srcOrd="1" destOrd="0" presId="urn:microsoft.com/office/officeart/2005/8/layout/vList2"/>
    <dgm:cxn modelId="{25D60AE7-B0E4-44D4-AA4B-663D848EB091}" type="presParOf" srcId="{093A21D1-DB29-48AE-B30D-B4E1130E6831}" destId="{B77C5F36-6551-4A6B-A53A-AA88D5001DF5}" srcOrd="2" destOrd="0" presId="urn:microsoft.com/office/officeart/2005/8/layout/vList2"/>
    <dgm:cxn modelId="{8DF4BE97-0C3E-44A3-ACE3-D661FCC49CA4}" type="presParOf" srcId="{093A21D1-DB29-48AE-B30D-B4E1130E6831}" destId="{5114129C-C483-4C58-955E-4637E47C4842}" srcOrd="3" destOrd="0" presId="urn:microsoft.com/office/officeart/2005/8/layout/vList2"/>
    <dgm:cxn modelId="{B0D7741B-11EF-4657-9454-809DE6D92080}" type="presParOf" srcId="{093A21D1-DB29-48AE-B30D-B4E1130E6831}" destId="{B19259F1-A701-4D7A-86AF-A9CB7A5B711A}" srcOrd="4" destOrd="0" presId="urn:microsoft.com/office/officeart/2005/8/layout/vList2"/>
    <dgm:cxn modelId="{29D760C7-BBDE-4982-947E-1746499556A0}" type="presParOf" srcId="{093A21D1-DB29-48AE-B30D-B4E1130E6831}" destId="{6504E01A-1F7C-4BD2-9FCA-31502A4C3E95}" srcOrd="5" destOrd="0" presId="urn:microsoft.com/office/officeart/2005/8/layout/vList2"/>
    <dgm:cxn modelId="{E61A981D-7240-427D-91C9-89F5A54A2A46}" type="presParOf" srcId="{093A21D1-DB29-48AE-B30D-B4E1130E6831}" destId="{1269DA42-7656-4ED9-8617-5AE88047C88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C1712A-8E3C-4657-B100-4574B6F7F89B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48895A0-E44E-449D-85CA-491548389A68}">
      <dgm:prSet phldrT="[Text]"/>
      <dgm:spPr/>
      <dgm:t>
        <a:bodyPr/>
        <a:lstStyle/>
        <a:p>
          <a:r>
            <a:rPr lang="en-US" b="0" u="none" dirty="0" err="1"/>
            <a:t>Kinerja</a:t>
          </a:r>
          <a:r>
            <a:rPr lang="en-US" b="0" u="none" dirty="0"/>
            <a:t> </a:t>
          </a:r>
          <a:r>
            <a:rPr lang="en-US" b="0" u="none" dirty="0" err="1"/>
            <a:t>meningkat</a:t>
          </a:r>
          <a:r>
            <a:rPr lang="en-US" b="0" u="none" dirty="0"/>
            <a:t> </a:t>
          </a:r>
          <a:r>
            <a:rPr lang="en-US" b="0" u="none" dirty="0" err="1"/>
            <a:t>dikarenakan</a:t>
          </a:r>
          <a:r>
            <a:rPr lang="en-US" b="0" u="none" dirty="0"/>
            <a:t> </a:t>
          </a:r>
          <a:r>
            <a:rPr lang="en-US" b="1" u="sng" dirty="0" err="1"/>
            <a:t>perhatian</a:t>
          </a:r>
          <a:r>
            <a:rPr lang="en-US" b="1" u="sng" dirty="0"/>
            <a:t> </a:t>
          </a:r>
          <a:r>
            <a:rPr lang="en-US" dirty="0"/>
            <a:t>yang </a:t>
          </a:r>
          <a:r>
            <a:rPr lang="en-US" dirty="0" err="1"/>
            <a:t>diberikan</a:t>
          </a:r>
          <a:r>
            <a:rPr lang="en-US" dirty="0"/>
            <a:t> </a:t>
          </a:r>
          <a:r>
            <a:rPr lang="en-US" dirty="0" err="1"/>
            <a:t>kepada</a:t>
          </a:r>
          <a:r>
            <a:rPr lang="en-US" dirty="0"/>
            <a:t> </a:t>
          </a:r>
          <a:r>
            <a:rPr lang="en-US" dirty="0" err="1"/>
            <a:t>pekerja</a:t>
          </a:r>
          <a:r>
            <a:rPr lang="en-US" dirty="0"/>
            <a:t> oleh para </a:t>
          </a:r>
          <a:r>
            <a:rPr lang="en-US" dirty="0" err="1"/>
            <a:t>peneliti</a:t>
          </a:r>
          <a:r>
            <a:rPr lang="en-US" dirty="0"/>
            <a:t>. </a:t>
          </a:r>
          <a:r>
            <a:rPr lang="en-US" dirty="0" err="1"/>
            <a:t>Fenomena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 </a:t>
          </a:r>
          <a:r>
            <a:rPr lang="en-US" dirty="0" err="1"/>
            <a:t>menyebabkan</a:t>
          </a:r>
          <a:r>
            <a:rPr lang="en-US" dirty="0"/>
            <a:t> </a:t>
          </a:r>
          <a:r>
            <a:rPr lang="en-US" dirty="0" err="1"/>
            <a:t>perubahan</a:t>
          </a:r>
          <a:r>
            <a:rPr lang="en-US" dirty="0"/>
            <a:t> </a:t>
          </a:r>
          <a:r>
            <a:rPr lang="en-US" dirty="0" err="1"/>
            <a:t>perilaku</a:t>
          </a:r>
          <a:r>
            <a:rPr lang="en-US" dirty="0"/>
            <a:t> </a:t>
          </a:r>
          <a:r>
            <a:rPr lang="en-US" dirty="0" err="1"/>
            <a:t>karyawan</a:t>
          </a:r>
          <a:r>
            <a:rPr lang="en-US" dirty="0"/>
            <a:t> yang </a:t>
          </a:r>
          <a:r>
            <a:rPr lang="en-US" b="1" u="sng" dirty="0" err="1"/>
            <a:t>disebut</a:t>
          </a:r>
          <a:r>
            <a:rPr lang="en-US" b="1" u="sng" dirty="0"/>
            <a:t> </a:t>
          </a:r>
          <a:r>
            <a:rPr lang="en-US" b="1" u="sng" dirty="0" err="1"/>
            <a:t>efek</a:t>
          </a:r>
          <a:r>
            <a:rPr lang="en-US" b="1" u="sng" dirty="0"/>
            <a:t> Hawthorne</a:t>
          </a:r>
          <a:r>
            <a:rPr lang="en-US" dirty="0"/>
            <a:t>.</a:t>
          </a:r>
        </a:p>
      </dgm:t>
    </dgm:pt>
    <dgm:pt modelId="{EA4B2B60-2563-4DBE-8B18-508D1E7816D2}" type="parTrans" cxnId="{E243F47D-29D0-47AA-820C-1EBC9C4CDF59}">
      <dgm:prSet/>
      <dgm:spPr/>
      <dgm:t>
        <a:bodyPr/>
        <a:lstStyle/>
        <a:p>
          <a:endParaRPr lang="en-US"/>
        </a:p>
      </dgm:t>
    </dgm:pt>
    <dgm:pt modelId="{A51CCE61-D84C-48AC-9A09-3A7064D6F932}" type="sibTrans" cxnId="{E243F47D-29D0-47AA-820C-1EBC9C4CDF59}">
      <dgm:prSet/>
      <dgm:spPr/>
      <dgm:t>
        <a:bodyPr/>
        <a:lstStyle/>
        <a:p>
          <a:endParaRPr lang="en-US"/>
        </a:p>
      </dgm:t>
    </dgm:pt>
    <dgm:pt modelId="{CFC8DD3A-81B2-4DEC-A89C-01C0E793D270}">
      <dgm:prSet/>
      <dgm:spPr/>
      <dgm:t>
        <a:bodyPr/>
        <a:lstStyle/>
        <a:p>
          <a:r>
            <a:rPr lang="en-US" b="0" u="none" dirty="0" err="1"/>
            <a:t>Kinerja</a:t>
          </a:r>
          <a:r>
            <a:rPr lang="en-US" b="0" u="none" dirty="0"/>
            <a:t> </a:t>
          </a:r>
          <a:r>
            <a:rPr lang="en-US" b="0" u="none" dirty="0" err="1"/>
            <a:t>meningkat</a:t>
          </a:r>
          <a:r>
            <a:rPr lang="en-US" b="0" u="none" dirty="0"/>
            <a:t> </a:t>
          </a:r>
          <a:r>
            <a:rPr lang="en-US" b="0" u="none" dirty="0" err="1"/>
            <a:t>karena</a:t>
          </a:r>
          <a:r>
            <a:rPr lang="en-US" b="0" u="none" dirty="0"/>
            <a:t> </a:t>
          </a:r>
          <a:r>
            <a:rPr lang="en-US" b="1" u="sng" dirty="0"/>
            <a:t>factor </a:t>
          </a:r>
          <a:r>
            <a:rPr lang="en-US" b="1" u="sng" dirty="0" err="1"/>
            <a:t>sosial</a:t>
          </a:r>
          <a:r>
            <a:rPr lang="en-US" b="1" u="sng" dirty="0"/>
            <a:t> informal</a:t>
          </a:r>
          <a:r>
            <a:rPr lang="en-US" b="0" u="none" dirty="0"/>
            <a:t>. </a:t>
          </a:r>
          <a:r>
            <a:rPr lang="en-US" b="1" u="sng" dirty="0"/>
            <a:t>Gaya </a:t>
          </a:r>
          <a:r>
            <a:rPr lang="en-US" b="1" u="sng" dirty="0" err="1"/>
            <a:t>pengelolaan</a:t>
          </a:r>
          <a:r>
            <a:rPr lang="en-US" b="1" u="sng" dirty="0"/>
            <a:t>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berdampak</a:t>
          </a:r>
          <a:r>
            <a:rPr lang="en-US" dirty="0"/>
            <a:t> pada </a:t>
          </a:r>
          <a:r>
            <a:rPr lang="en-US" dirty="0" err="1"/>
            <a:t>perubahan</a:t>
          </a:r>
          <a:r>
            <a:rPr lang="en-US" dirty="0"/>
            <a:t> </a:t>
          </a:r>
          <a:r>
            <a:rPr lang="en-US" dirty="0" err="1"/>
            <a:t>produktifitas</a:t>
          </a:r>
          <a:r>
            <a:rPr lang="en-US" dirty="0"/>
            <a:t>. </a:t>
          </a:r>
        </a:p>
      </dgm:t>
    </dgm:pt>
    <dgm:pt modelId="{2A69FF49-61A5-48FE-8D6C-FB6ABAEEB554}" type="parTrans" cxnId="{C693191C-BFD7-474D-BE1E-953B3E0410CB}">
      <dgm:prSet/>
      <dgm:spPr/>
      <dgm:t>
        <a:bodyPr/>
        <a:lstStyle/>
        <a:p>
          <a:endParaRPr lang="en-US"/>
        </a:p>
      </dgm:t>
    </dgm:pt>
    <dgm:pt modelId="{D4B6F03F-AEBD-41FD-A171-80757163BC9F}" type="sibTrans" cxnId="{C693191C-BFD7-474D-BE1E-953B3E0410CB}">
      <dgm:prSet/>
      <dgm:spPr/>
      <dgm:t>
        <a:bodyPr/>
        <a:lstStyle/>
        <a:p>
          <a:endParaRPr lang="en-US"/>
        </a:p>
      </dgm:t>
    </dgm:pt>
    <dgm:pt modelId="{B32A99C1-1550-4571-87D8-4C2C18CD935C}">
      <dgm:prSet/>
      <dgm:spPr/>
      <dgm:t>
        <a:bodyPr/>
        <a:lstStyle/>
        <a:p>
          <a:r>
            <a:rPr lang="it-IT" b="0" i="0" dirty="0"/>
            <a:t>Studi ini mulai menyoroti </a:t>
          </a:r>
          <a:r>
            <a:rPr lang="it-IT" b="1" i="0" u="sng" dirty="0"/>
            <a:t>p</a:t>
          </a:r>
          <a:r>
            <a:rPr lang="en-US" b="1" i="0" u="sng" dirty="0" err="1"/>
            <a:t>eran</a:t>
          </a:r>
          <a:r>
            <a:rPr lang="en-US" b="1" i="0" u="sng" dirty="0"/>
            <a:t> </a:t>
          </a:r>
          <a:r>
            <a:rPr lang="en-US" b="1" i="0" u="sng" dirty="0" err="1"/>
            <a:t>komunikasi</a:t>
          </a:r>
          <a:r>
            <a:rPr lang="en-US" b="1" i="0" u="sng" dirty="0"/>
            <a:t> informal</a:t>
          </a:r>
          <a:r>
            <a:rPr lang="en-US" b="0" i="0" dirty="0"/>
            <a:t> dan </a:t>
          </a:r>
          <a:r>
            <a:rPr lang="en-US" b="0" i="0" dirty="0" err="1"/>
            <a:t>komunikasi</a:t>
          </a:r>
          <a:r>
            <a:rPr lang="en-US" b="0" i="0" dirty="0"/>
            <a:t> </a:t>
          </a:r>
          <a:r>
            <a:rPr lang="en-US" b="0" i="0" dirty="0" err="1"/>
            <a:t>kelompok</a:t>
          </a:r>
          <a:r>
            <a:rPr lang="en-US" b="0" i="0" dirty="0"/>
            <a:t> </a:t>
          </a:r>
          <a:r>
            <a:rPr lang="en-US" b="1" i="0" u="sng" dirty="0" err="1"/>
            <a:t>lebih</a:t>
          </a:r>
          <a:r>
            <a:rPr lang="en-US" b="1" i="0" u="sng" dirty="0"/>
            <a:t> </a:t>
          </a:r>
          <a:r>
            <a:rPr lang="en-US" b="1" i="0" u="sng" dirty="0" err="1"/>
            <a:t>efektif</a:t>
          </a:r>
          <a:r>
            <a:rPr lang="en-US" b="0" i="0" dirty="0"/>
            <a:t> </a:t>
          </a:r>
          <a:r>
            <a:rPr lang="en-US" b="0" i="0" dirty="0" err="1"/>
            <a:t>dalam</a:t>
          </a:r>
          <a:r>
            <a:rPr lang="en-US" b="0" i="0" dirty="0"/>
            <a:t> </a:t>
          </a:r>
          <a:r>
            <a:rPr lang="en-US" b="0" i="0" dirty="0" err="1"/>
            <a:t>fungsi</a:t>
          </a:r>
          <a:r>
            <a:rPr lang="en-US" b="0" i="0" dirty="0"/>
            <a:t> </a:t>
          </a:r>
          <a:r>
            <a:rPr lang="en-US" b="0" i="0" dirty="0" err="1"/>
            <a:t>organisasi</a:t>
          </a:r>
          <a:r>
            <a:rPr lang="en-US" b="0" i="0" dirty="0"/>
            <a:t>.</a:t>
          </a:r>
          <a:endParaRPr lang="en-US" dirty="0"/>
        </a:p>
      </dgm:t>
    </dgm:pt>
    <dgm:pt modelId="{B158DC2A-0CE6-4662-B622-D487260CBC81}" type="parTrans" cxnId="{7BB3BC60-88AF-4E37-8BDC-74663E603C26}">
      <dgm:prSet/>
      <dgm:spPr/>
      <dgm:t>
        <a:bodyPr/>
        <a:lstStyle/>
        <a:p>
          <a:endParaRPr lang="en-US"/>
        </a:p>
      </dgm:t>
    </dgm:pt>
    <dgm:pt modelId="{484E493E-B1A2-47CE-9C11-63BE05F1E776}" type="sibTrans" cxnId="{7BB3BC60-88AF-4E37-8BDC-74663E603C26}">
      <dgm:prSet/>
      <dgm:spPr/>
      <dgm:t>
        <a:bodyPr/>
        <a:lstStyle/>
        <a:p>
          <a:endParaRPr lang="en-US"/>
        </a:p>
      </dgm:t>
    </dgm:pt>
    <dgm:pt modelId="{85874779-7CB4-4AF1-9536-4CDCEE49C6D4}" type="pres">
      <dgm:prSet presAssocID="{BFC1712A-8E3C-4657-B100-4574B6F7F89B}" presName="linear" presStyleCnt="0">
        <dgm:presLayoutVars>
          <dgm:animLvl val="lvl"/>
          <dgm:resizeHandles val="exact"/>
        </dgm:presLayoutVars>
      </dgm:prSet>
      <dgm:spPr/>
    </dgm:pt>
    <dgm:pt modelId="{2E5E00CC-42D3-49A9-BDAC-78E0BBD58EAE}" type="pres">
      <dgm:prSet presAssocID="{D48895A0-E44E-449D-85CA-491548389A6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0F5939C-8F72-4423-B259-49B051DFDD39}" type="pres">
      <dgm:prSet presAssocID="{A51CCE61-D84C-48AC-9A09-3A7064D6F932}" presName="spacer" presStyleCnt="0"/>
      <dgm:spPr/>
    </dgm:pt>
    <dgm:pt modelId="{6B177847-1085-4D40-A203-BFFB4FAC617A}" type="pres">
      <dgm:prSet presAssocID="{CFC8DD3A-81B2-4DEC-A89C-01C0E793D27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DDAAB35-D859-4621-B97A-94F56D27C301}" type="pres">
      <dgm:prSet presAssocID="{D4B6F03F-AEBD-41FD-A171-80757163BC9F}" presName="spacer" presStyleCnt="0"/>
      <dgm:spPr/>
    </dgm:pt>
    <dgm:pt modelId="{6552C7C0-9184-47AF-9C1A-82CE9FBF6355}" type="pres">
      <dgm:prSet presAssocID="{B32A99C1-1550-4571-87D8-4C2C18CD935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693191C-BFD7-474D-BE1E-953B3E0410CB}" srcId="{BFC1712A-8E3C-4657-B100-4574B6F7F89B}" destId="{CFC8DD3A-81B2-4DEC-A89C-01C0E793D270}" srcOrd="1" destOrd="0" parTransId="{2A69FF49-61A5-48FE-8D6C-FB6ABAEEB554}" sibTransId="{D4B6F03F-AEBD-41FD-A171-80757163BC9F}"/>
    <dgm:cxn modelId="{7BB3BC60-88AF-4E37-8BDC-74663E603C26}" srcId="{BFC1712A-8E3C-4657-B100-4574B6F7F89B}" destId="{B32A99C1-1550-4571-87D8-4C2C18CD935C}" srcOrd="2" destOrd="0" parTransId="{B158DC2A-0CE6-4662-B622-D487260CBC81}" sibTransId="{484E493E-B1A2-47CE-9C11-63BE05F1E776}"/>
    <dgm:cxn modelId="{5532C064-59A7-4ADA-B8DC-25ECAD2FAB65}" type="presOf" srcId="{B32A99C1-1550-4571-87D8-4C2C18CD935C}" destId="{6552C7C0-9184-47AF-9C1A-82CE9FBF6355}" srcOrd="0" destOrd="0" presId="urn:microsoft.com/office/officeart/2005/8/layout/vList2"/>
    <dgm:cxn modelId="{E243F47D-29D0-47AA-820C-1EBC9C4CDF59}" srcId="{BFC1712A-8E3C-4657-B100-4574B6F7F89B}" destId="{D48895A0-E44E-449D-85CA-491548389A68}" srcOrd="0" destOrd="0" parTransId="{EA4B2B60-2563-4DBE-8B18-508D1E7816D2}" sibTransId="{A51CCE61-D84C-48AC-9A09-3A7064D6F932}"/>
    <dgm:cxn modelId="{CDD9C082-7356-46AC-8D68-939B1F9F646D}" type="presOf" srcId="{CFC8DD3A-81B2-4DEC-A89C-01C0E793D270}" destId="{6B177847-1085-4D40-A203-BFFB4FAC617A}" srcOrd="0" destOrd="0" presId="urn:microsoft.com/office/officeart/2005/8/layout/vList2"/>
    <dgm:cxn modelId="{17A8BB98-98FF-43E0-9BD5-638B9347E48D}" type="presOf" srcId="{BFC1712A-8E3C-4657-B100-4574B6F7F89B}" destId="{85874779-7CB4-4AF1-9536-4CDCEE49C6D4}" srcOrd="0" destOrd="0" presId="urn:microsoft.com/office/officeart/2005/8/layout/vList2"/>
    <dgm:cxn modelId="{4C047DD4-B69F-4D02-95E1-787F44FBFBC7}" type="presOf" srcId="{D48895A0-E44E-449D-85CA-491548389A68}" destId="{2E5E00CC-42D3-49A9-BDAC-78E0BBD58EAE}" srcOrd="0" destOrd="0" presId="urn:microsoft.com/office/officeart/2005/8/layout/vList2"/>
    <dgm:cxn modelId="{DCF114D2-AB9C-4E9F-B844-2749E03BF8CF}" type="presParOf" srcId="{85874779-7CB4-4AF1-9536-4CDCEE49C6D4}" destId="{2E5E00CC-42D3-49A9-BDAC-78E0BBD58EAE}" srcOrd="0" destOrd="0" presId="urn:microsoft.com/office/officeart/2005/8/layout/vList2"/>
    <dgm:cxn modelId="{7BA73789-3BD6-45B8-96F2-744ABE05191E}" type="presParOf" srcId="{85874779-7CB4-4AF1-9536-4CDCEE49C6D4}" destId="{50F5939C-8F72-4423-B259-49B051DFDD39}" srcOrd="1" destOrd="0" presId="urn:microsoft.com/office/officeart/2005/8/layout/vList2"/>
    <dgm:cxn modelId="{A1CFCFBC-92A7-44B7-8D29-5C0637D5F72D}" type="presParOf" srcId="{85874779-7CB4-4AF1-9536-4CDCEE49C6D4}" destId="{6B177847-1085-4D40-A203-BFFB4FAC617A}" srcOrd="2" destOrd="0" presId="urn:microsoft.com/office/officeart/2005/8/layout/vList2"/>
    <dgm:cxn modelId="{29063716-FBA0-4EE9-B9E9-1DC9A18BADF9}" type="presParOf" srcId="{85874779-7CB4-4AF1-9536-4CDCEE49C6D4}" destId="{2DDAAB35-D859-4621-B97A-94F56D27C301}" srcOrd="3" destOrd="0" presId="urn:microsoft.com/office/officeart/2005/8/layout/vList2"/>
    <dgm:cxn modelId="{3138C0F3-5D63-456C-A311-21B25184CB72}" type="presParOf" srcId="{85874779-7CB4-4AF1-9536-4CDCEE49C6D4}" destId="{6552C7C0-9184-47AF-9C1A-82CE9FBF635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3BF05A-4E61-4E65-9883-B6F584CA7261}" type="doc">
      <dgm:prSet loTypeId="urn:microsoft.com/office/officeart/2005/8/layout/pyramid1" loCatId="pyramid" qsTypeId="urn:microsoft.com/office/officeart/2005/8/quickstyle/simple1" qsCatId="simple" csTypeId="urn:microsoft.com/office/officeart/2005/8/colors/accent0_1" csCatId="mainScheme" phldr="1"/>
      <dgm:spPr/>
    </dgm:pt>
    <dgm:pt modelId="{3A1F7A4A-EF25-4DD3-B640-EDDC4461162A}">
      <dgm:prSet phldrT="[Text]"/>
      <dgm:spPr/>
      <dgm:t>
        <a:bodyPr/>
        <a:lstStyle/>
        <a:p>
          <a:r>
            <a:rPr lang="en-US" dirty="0" err="1"/>
            <a:t>Aktualisasi</a:t>
          </a:r>
          <a:r>
            <a:rPr lang="en-US" dirty="0"/>
            <a:t> </a:t>
          </a:r>
          <a:r>
            <a:rPr lang="en-US" dirty="0" err="1"/>
            <a:t>Diri</a:t>
          </a:r>
          <a:endParaRPr lang="en-US" dirty="0"/>
        </a:p>
      </dgm:t>
    </dgm:pt>
    <dgm:pt modelId="{A23359B4-8894-4C0E-AA61-2ADBE1B9F5AA}" type="parTrans" cxnId="{6C396B3B-9326-4FCD-B3A9-7388F8BCA15F}">
      <dgm:prSet/>
      <dgm:spPr/>
      <dgm:t>
        <a:bodyPr/>
        <a:lstStyle/>
        <a:p>
          <a:endParaRPr lang="en-US"/>
        </a:p>
      </dgm:t>
    </dgm:pt>
    <dgm:pt modelId="{9910F677-47E5-4878-BA2B-B0836101A074}" type="sibTrans" cxnId="{6C396B3B-9326-4FCD-B3A9-7388F8BCA15F}">
      <dgm:prSet/>
      <dgm:spPr/>
      <dgm:t>
        <a:bodyPr/>
        <a:lstStyle/>
        <a:p>
          <a:endParaRPr lang="en-US"/>
        </a:p>
      </dgm:t>
    </dgm:pt>
    <dgm:pt modelId="{4E5F0097-BB25-4E99-B50E-B1132972F645}">
      <dgm:prSet phldrT="[Text]"/>
      <dgm:spPr/>
      <dgm:t>
        <a:bodyPr/>
        <a:lstStyle/>
        <a:p>
          <a:r>
            <a:rPr lang="en-US" dirty="0" err="1"/>
            <a:t>Penghargaan</a:t>
          </a:r>
          <a:r>
            <a:rPr lang="en-US" dirty="0"/>
            <a:t> </a:t>
          </a:r>
          <a:r>
            <a:rPr lang="en-US" dirty="0" err="1"/>
            <a:t>Diri</a:t>
          </a:r>
          <a:endParaRPr lang="en-US" dirty="0"/>
        </a:p>
      </dgm:t>
    </dgm:pt>
    <dgm:pt modelId="{E6798677-E918-4363-B737-45F85DE992CF}" type="parTrans" cxnId="{4C66AC04-86C4-4278-93B0-6D97EE31622F}">
      <dgm:prSet/>
      <dgm:spPr/>
      <dgm:t>
        <a:bodyPr/>
        <a:lstStyle/>
        <a:p>
          <a:endParaRPr lang="en-US"/>
        </a:p>
      </dgm:t>
    </dgm:pt>
    <dgm:pt modelId="{C04D9300-C622-44B2-AE51-8E3E8879636A}" type="sibTrans" cxnId="{4C66AC04-86C4-4278-93B0-6D97EE31622F}">
      <dgm:prSet/>
      <dgm:spPr/>
      <dgm:t>
        <a:bodyPr/>
        <a:lstStyle/>
        <a:p>
          <a:endParaRPr lang="en-US"/>
        </a:p>
      </dgm:t>
    </dgm:pt>
    <dgm:pt modelId="{DD45973A-AC64-4268-9BB0-5F8185784D75}">
      <dgm:prSet phldrT="[Text]"/>
      <dgm:spPr/>
      <dgm:t>
        <a:bodyPr/>
        <a:lstStyle/>
        <a:p>
          <a:r>
            <a:rPr lang="en-US" dirty="0" err="1"/>
            <a:t>Kepemilikan</a:t>
          </a:r>
          <a:r>
            <a:rPr lang="en-US" dirty="0"/>
            <a:t> </a:t>
          </a:r>
          <a:r>
            <a:rPr lang="en-US" dirty="0" err="1"/>
            <a:t>Sosial</a:t>
          </a:r>
          <a:endParaRPr lang="en-US" dirty="0"/>
        </a:p>
      </dgm:t>
    </dgm:pt>
    <dgm:pt modelId="{E94372BD-CA76-4D4C-B44B-5EFF61880796}" type="parTrans" cxnId="{AD380AA8-C5BB-4CA6-8FBC-38CF9D8C908F}">
      <dgm:prSet/>
      <dgm:spPr/>
      <dgm:t>
        <a:bodyPr/>
        <a:lstStyle/>
        <a:p>
          <a:endParaRPr lang="en-US"/>
        </a:p>
      </dgm:t>
    </dgm:pt>
    <dgm:pt modelId="{938B1A54-4450-4CA0-BE2B-16AA2CCF4A5E}" type="sibTrans" cxnId="{AD380AA8-C5BB-4CA6-8FBC-38CF9D8C908F}">
      <dgm:prSet/>
      <dgm:spPr/>
      <dgm:t>
        <a:bodyPr/>
        <a:lstStyle/>
        <a:p>
          <a:endParaRPr lang="en-US"/>
        </a:p>
      </dgm:t>
    </dgm:pt>
    <dgm:pt modelId="{D7A854D6-2CCC-4E7D-AFDA-52992A358470}">
      <dgm:prSet phldrT="[Text]"/>
      <dgm:spPr/>
      <dgm:t>
        <a:bodyPr/>
        <a:lstStyle/>
        <a:p>
          <a:r>
            <a:rPr lang="en-US" dirty="0"/>
            <a:t>Rasa Aman</a:t>
          </a:r>
        </a:p>
      </dgm:t>
    </dgm:pt>
    <dgm:pt modelId="{36917EE7-B052-4244-955E-1FF866D50A11}" type="parTrans" cxnId="{FA976681-AB33-4652-9311-F55C1D4543E2}">
      <dgm:prSet/>
      <dgm:spPr/>
      <dgm:t>
        <a:bodyPr/>
        <a:lstStyle/>
        <a:p>
          <a:endParaRPr lang="en-US"/>
        </a:p>
      </dgm:t>
    </dgm:pt>
    <dgm:pt modelId="{AEC43A1D-9CF2-4F46-9056-627AF910896E}" type="sibTrans" cxnId="{FA976681-AB33-4652-9311-F55C1D4543E2}">
      <dgm:prSet/>
      <dgm:spPr/>
      <dgm:t>
        <a:bodyPr/>
        <a:lstStyle/>
        <a:p>
          <a:endParaRPr lang="en-US"/>
        </a:p>
      </dgm:t>
    </dgm:pt>
    <dgm:pt modelId="{16983579-1B17-4305-8D78-1CB8A82737A1}">
      <dgm:prSet phldrT="[Text]"/>
      <dgm:spPr/>
      <dgm:t>
        <a:bodyPr/>
        <a:lstStyle/>
        <a:p>
          <a:r>
            <a:rPr lang="en-US" dirty="0" err="1"/>
            <a:t>Kebutuhan</a:t>
          </a:r>
          <a:r>
            <a:rPr lang="en-US" dirty="0"/>
            <a:t> </a:t>
          </a:r>
          <a:r>
            <a:rPr lang="en-US" dirty="0" err="1"/>
            <a:t>Fsiologis</a:t>
          </a:r>
          <a:endParaRPr lang="en-US" dirty="0"/>
        </a:p>
      </dgm:t>
    </dgm:pt>
    <dgm:pt modelId="{27811F40-ABE2-4CCF-828A-5087F5EB452C}" type="parTrans" cxnId="{AD2FBEE4-854A-4310-8C66-D410DE9E6475}">
      <dgm:prSet/>
      <dgm:spPr/>
      <dgm:t>
        <a:bodyPr/>
        <a:lstStyle/>
        <a:p>
          <a:endParaRPr lang="en-US"/>
        </a:p>
      </dgm:t>
    </dgm:pt>
    <dgm:pt modelId="{B9B9A517-096C-4D2B-BAA1-73C0A5B02270}" type="sibTrans" cxnId="{AD2FBEE4-854A-4310-8C66-D410DE9E6475}">
      <dgm:prSet/>
      <dgm:spPr/>
      <dgm:t>
        <a:bodyPr/>
        <a:lstStyle/>
        <a:p>
          <a:endParaRPr lang="en-US"/>
        </a:p>
      </dgm:t>
    </dgm:pt>
    <dgm:pt modelId="{DB1D2BB0-39E3-4C24-BBC2-20E21977C2E4}" type="pres">
      <dgm:prSet presAssocID="{283BF05A-4E61-4E65-9883-B6F584CA7261}" presName="Name0" presStyleCnt="0">
        <dgm:presLayoutVars>
          <dgm:dir/>
          <dgm:animLvl val="lvl"/>
          <dgm:resizeHandles val="exact"/>
        </dgm:presLayoutVars>
      </dgm:prSet>
      <dgm:spPr/>
    </dgm:pt>
    <dgm:pt modelId="{3D7B9114-D9E7-4F9B-8657-91766EE22B96}" type="pres">
      <dgm:prSet presAssocID="{3A1F7A4A-EF25-4DD3-B640-EDDC4461162A}" presName="Name8" presStyleCnt="0"/>
      <dgm:spPr/>
    </dgm:pt>
    <dgm:pt modelId="{847CF8B7-F462-4E28-8738-298D48551385}" type="pres">
      <dgm:prSet presAssocID="{3A1F7A4A-EF25-4DD3-B640-EDDC4461162A}" presName="level" presStyleLbl="node1" presStyleIdx="0" presStyleCnt="5">
        <dgm:presLayoutVars>
          <dgm:chMax val="1"/>
          <dgm:bulletEnabled val="1"/>
        </dgm:presLayoutVars>
      </dgm:prSet>
      <dgm:spPr/>
    </dgm:pt>
    <dgm:pt modelId="{E164B47F-1113-4DE8-AAA5-B9B3AA4BD34A}" type="pres">
      <dgm:prSet presAssocID="{3A1F7A4A-EF25-4DD3-B640-EDDC4461162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A4ACC2A-898C-4AF4-8A1D-BE1206E9D649}" type="pres">
      <dgm:prSet presAssocID="{4E5F0097-BB25-4E99-B50E-B1132972F645}" presName="Name8" presStyleCnt="0"/>
      <dgm:spPr/>
    </dgm:pt>
    <dgm:pt modelId="{AD387639-1366-4B20-8CC4-075B9D23EFD0}" type="pres">
      <dgm:prSet presAssocID="{4E5F0097-BB25-4E99-B50E-B1132972F645}" presName="level" presStyleLbl="node1" presStyleIdx="1" presStyleCnt="5">
        <dgm:presLayoutVars>
          <dgm:chMax val="1"/>
          <dgm:bulletEnabled val="1"/>
        </dgm:presLayoutVars>
      </dgm:prSet>
      <dgm:spPr/>
    </dgm:pt>
    <dgm:pt modelId="{9B8A1929-453C-4E91-8641-1526093F0662}" type="pres">
      <dgm:prSet presAssocID="{4E5F0097-BB25-4E99-B50E-B1132972F6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A7E8E71-1FFE-41D2-98F4-DC188A7DBC43}" type="pres">
      <dgm:prSet presAssocID="{DD45973A-AC64-4268-9BB0-5F8185784D75}" presName="Name8" presStyleCnt="0"/>
      <dgm:spPr/>
    </dgm:pt>
    <dgm:pt modelId="{2497BA42-5927-4AA1-A566-795862E6EDE2}" type="pres">
      <dgm:prSet presAssocID="{DD45973A-AC64-4268-9BB0-5F8185784D75}" presName="level" presStyleLbl="node1" presStyleIdx="2" presStyleCnt="5">
        <dgm:presLayoutVars>
          <dgm:chMax val="1"/>
          <dgm:bulletEnabled val="1"/>
        </dgm:presLayoutVars>
      </dgm:prSet>
      <dgm:spPr/>
    </dgm:pt>
    <dgm:pt modelId="{14BE227F-81A4-461D-88A2-35D799327C29}" type="pres">
      <dgm:prSet presAssocID="{DD45973A-AC64-4268-9BB0-5F8185784D7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4759F0D-2BF2-4360-AB56-FAE830F9F78F}" type="pres">
      <dgm:prSet presAssocID="{D7A854D6-2CCC-4E7D-AFDA-52992A358470}" presName="Name8" presStyleCnt="0"/>
      <dgm:spPr/>
    </dgm:pt>
    <dgm:pt modelId="{AD1BEE58-AF04-40ED-A1A1-8A1E5A6A6FAB}" type="pres">
      <dgm:prSet presAssocID="{D7A854D6-2CCC-4E7D-AFDA-52992A358470}" presName="level" presStyleLbl="node1" presStyleIdx="3" presStyleCnt="5">
        <dgm:presLayoutVars>
          <dgm:chMax val="1"/>
          <dgm:bulletEnabled val="1"/>
        </dgm:presLayoutVars>
      </dgm:prSet>
      <dgm:spPr/>
    </dgm:pt>
    <dgm:pt modelId="{367C1113-8852-4780-8A3F-A0A9FC7E900F}" type="pres">
      <dgm:prSet presAssocID="{D7A854D6-2CCC-4E7D-AFDA-52992A35847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7E53B48-5EDD-4BFB-A455-4EF1A14147B5}" type="pres">
      <dgm:prSet presAssocID="{16983579-1B17-4305-8D78-1CB8A82737A1}" presName="Name8" presStyleCnt="0"/>
      <dgm:spPr/>
    </dgm:pt>
    <dgm:pt modelId="{C6BB1D24-65AA-4595-A883-5042BFC01754}" type="pres">
      <dgm:prSet presAssocID="{16983579-1B17-4305-8D78-1CB8A82737A1}" presName="level" presStyleLbl="node1" presStyleIdx="4" presStyleCnt="5">
        <dgm:presLayoutVars>
          <dgm:chMax val="1"/>
          <dgm:bulletEnabled val="1"/>
        </dgm:presLayoutVars>
      </dgm:prSet>
      <dgm:spPr/>
    </dgm:pt>
    <dgm:pt modelId="{02D287DF-42F2-4552-A9AE-B59D67015D9E}" type="pres">
      <dgm:prSet presAssocID="{16983579-1B17-4305-8D78-1CB8A82737A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C66AC04-86C4-4278-93B0-6D97EE31622F}" srcId="{283BF05A-4E61-4E65-9883-B6F584CA7261}" destId="{4E5F0097-BB25-4E99-B50E-B1132972F645}" srcOrd="1" destOrd="0" parTransId="{E6798677-E918-4363-B737-45F85DE992CF}" sibTransId="{C04D9300-C622-44B2-AE51-8E3E8879636A}"/>
    <dgm:cxn modelId="{FF48772A-FCC3-4FDE-A411-731EBAE495FF}" type="presOf" srcId="{D7A854D6-2CCC-4E7D-AFDA-52992A358470}" destId="{367C1113-8852-4780-8A3F-A0A9FC7E900F}" srcOrd="1" destOrd="0" presId="urn:microsoft.com/office/officeart/2005/8/layout/pyramid1"/>
    <dgm:cxn modelId="{6C396B3B-9326-4FCD-B3A9-7388F8BCA15F}" srcId="{283BF05A-4E61-4E65-9883-B6F584CA7261}" destId="{3A1F7A4A-EF25-4DD3-B640-EDDC4461162A}" srcOrd="0" destOrd="0" parTransId="{A23359B4-8894-4C0E-AA61-2ADBE1B9F5AA}" sibTransId="{9910F677-47E5-4878-BA2B-B0836101A074}"/>
    <dgm:cxn modelId="{B54BDB66-8722-4A7F-B28A-954CBC2E7BD3}" type="presOf" srcId="{DD45973A-AC64-4268-9BB0-5F8185784D75}" destId="{2497BA42-5927-4AA1-A566-795862E6EDE2}" srcOrd="0" destOrd="0" presId="urn:microsoft.com/office/officeart/2005/8/layout/pyramid1"/>
    <dgm:cxn modelId="{717F016B-69E8-4CDC-A350-30BD80AD7D99}" type="presOf" srcId="{16983579-1B17-4305-8D78-1CB8A82737A1}" destId="{02D287DF-42F2-4552-A9AE-B59D67015D9E}" srcOrd="1" destOrd="0" presId="urn:microsoft.com/office/officeart/2005/8/layout/pyramid1"/>
    <dgm:cxn modelId="{63E2546C-1A47-4B4E-B11E-3848C16760BD}" type="presOf" srcId="{4E5F0097-BB25-4E99-B50E-B1132972F645}" destId="{9B8A1929-453C-4E91-8641-1526093F0662}" srcOrd="1" destOrd="0" presId="urn:microsoft.com/office/officeart/2005/8/layout/pyramid1"/>
    <dgm:cxn modelId="{F6AE5F50-780D-4EAD-9E2E-A152BA54C9CA}" type="presOf" srcId="{3A1F7A4A-EF25-4DD3-B640-EDDC4461162A}" destId="{847CF8B7-F462-4E28-8738-298D48551385}" srcOrd="0" destOrd="0" presId="urn:microsoft.com/office/officeart/2005/8/layout/pyramid1"/>
    <dgm:cxn modelId="{6C055C72-14C7-4830-88ED-B905BE52F001}" type="presOf" srcId="{283BF05A-4E61-4E65-9883-B6F584CA7261}" destId="{DB1D2BB0-39E3-4C24-BBC2-20E21977C2E4}" srcOrd="0" destOrd="0" presId="urn:microsoft.com/office/officeart/2005/8/layout/pyramid1"/>
    <dgm:cxn modelId="{03AE1F53-A2DC-4502-95A7-78750B8ECE62}" type="presOf" srcId="{4E5F0097-BB25-4E99-B50E-B1132972F645}" destId="{AD387639-1366-4B20-8CC4-075B9D23EFD0}" srcOrd="0" destOrd="0" presId="urn:microsoft.com/office/officeart/2005/8/layout/pyramid1"/>
    <dgm:cxn modelId="{FA976681-AB33-4652-9311-F55C1D4543E2}" srcId="{283BF05A-4E61-4E65-9883-B6F584CA7261}" destId="{D7A854D6-2CCC-4E7D-AFDA-52992A358470}" srcOrd="3" destOrd="0" parTransId="{36917EE7-B052-4244-955E-1FF866D50A11}" sibTransId="{AEC43A1D-9CF2-4F46-9056-627AF910896E}"/>
    <dgm:cxn modelId="{3C7232A3-353E-4C39-849F-8ABF8E61F17A}" type="presOf" srcId="{3A1F7A4A-EF25-4DD3-B640-EDDC4461162A}" destId="{E164B47F-1113-4DE8-AAA5-B9B3AA4BD34A}" srcOrd="1" destOrd="0" presId="urn:microsoft.com/office/officeart/2005/8/layout/pyramid1"/>
    <dgm:cxn modelId="{AD380AA8-C5BB-4CA6-8FBC-38CF9D8C908F}" srcId="{283BF05A-4E61-4E65-9883-B6F584CA7261}" destId="{DD45973A-AC64-4268-9BB0-5F8185784D75}" srcOrd="2" destOrd="0" parTransId="{E94372BD-CA76-4D4C-B44B-5EFF61880796}" sibTransId="{938B1A54-4450-4CA0-BE2B-16AA2CCF4A5E}"/>
    <dgm:cxn modelId="{4DE503CE-6007-47C3-A322-5BF55F3409F0}" type="presOf" srcId="{16983579-1B17-4305-8D78-1CB8A82737A1}" destId="{C6BB1D24-65AA-4595-A883-5042BFC01754}" srcOrd="0" destOrd="0" presId="urn:microsoft.com/office/officeart/2005/8/layout/pyramid1"/>
    <dgm:cxn modelId="{DD3750D7-E0D0-4A1D-B0EA-02C720FD73B6}" type="presOf" srcId="{D7A854D6-2CCC-4E7D-AFDA-52992A358470}" destId="{AD1BEE58-AF04-40ED-A1A1-8A1E5A6A6FAB}" srcOrd="0" destOrd="0" presId="urn:microsoft.com/office/officeart/2005/8/layout/pyramid1"/>
    <dgm:cxn modelId="{9AC35BE3-37CB-43C5-B4B4-67EC7FFCB09A}" type="presOf" srcId="{DD45973A-AC64-4268-9BB0-5F8185784D75}" destId="{14BE227F-81A4-461D-88A2-35D799327C29}" srcOrd="1" destOrd="0" presId="urn:microsoft.com/office/officeart/2005/8/layout/pyramid1"/>
    <dgm:cxn modelId="{AD2FBEE4-854A-4310-8C66-D410DE9E6475}" srcId="{283BF05A-4E61-4E65-9883-B6F584CA7261}" destId="{16983579-1B17-4305-8D78-1CB8A82737A1}" srcOrd="4" destOrd="0" parTransId="{27811F40-ABE2-4CCF-828A-5087F5EB452C}" sibTransId="{B9B9A517-096C-4D2B-BAA1-73C0A5B02270}"/>
    <dgm:cxn modelId="{B94CDF9F-02FB-4829-99F9-77941B025FEA}" type="presParOf" srcId="{DB1D2BB0-39E3-4C24-BBC2-20E21977C2E4}" destId="{3D7B9114-D9E7-4F9B-8657-91766EE22B96}" srcOrd="0" destOrd="0" presId="urn:microsoft.com/office/officeart/2005/8/layout/pyramid1"/>
    <dgm:cxn modelId="{5BA1B65C-0944-4BF3-B5FB-3D5E3002CDDB}" type="presParOf" srcId="{3D7B9114-D9E7-4F9B-8657-91766EE22B96}" destId="{847CF8B7-F462-4E28-8738-298D48551385}" srcOrd="0" destOrd="0" presId="urn:microsoft.com/office/officeart/2005/8/layout/pyramid1"/>
    <dgm:cxn modelId="{F3FACA40-54A0-4ADB-8BF5-E3B509E02581}" type="presParOf" srcId="{3D7B9114-D9E7-4F9B-8657-91766EE22B96}" destId="{E164B47F-1113-4DE8-AAA5-B9B3AA4BD34A}" srcOrd="1" destOrd="0" presId="urn:microsoft.com/office/officeart/2005/8/layout/pyramid1"/>
    <dgm:cxn modelId="{B938FDD0-5FEC-4B20-85CF-A15BAA9F158F}" type="presParOf" srcId="{DB1D2BB0-39E3-4C24-BBC2-20E21977C2E4}" destId="{CA4ACC2A-898C-4AF4-8A1D-BE1206E9D649}" srcOrd="1" destOrd="0" presId="urn:microsoft.com/office/officeart/2005/8/layout/pyramid1"/>
    <dgm:cxn modelId="{DCE435DD-D781-4B43-AD61-91BBCDF7A43E}" type="presParOf" srcId="{CA4ACC2A-898C-4AF4-8A1D-BE1206E9D649}" destId="{AD387639-1366-4B20-8CC4-075B9D23EFD0}" srcOrd="0" destOrd="0" presId="urn:microsoft.com/office/officeart/2005/8/layout/pyramid1"/>
    <dgm:cxn modelId="{226BAE6A-2FDC-4B07-9497-2D22DB3879E1}" type="presParOf" srcId="{CA4ACC2A-898C-4AF4-8A1D-BE1206E9D649}" destId="{9B8A1929-453C-4E91-8641-1526093F0662}" srcOrd="1" destOrd="0" presId="urn:microsoft.com/office/officeart/2005/8/layout/pyramid1"/>
    <dgm:cxn modelId="{65039713-E44C-4101-A859-AC0E0E44A2FC}" type="presParOf" srcId="{DB1D2BB0-39E3-4C24-BBC2-20E21977C2E4}" destId="{FA7E8E71-1FFE-41D2-98F4-DC188A7DBC43}" srcOrd="2" destOrd="0" presId="urn:microsoft.com/office/officeart/2005/8/layout/pyramid1"/>
    <dgm:cxn modelId="{ED91C038-E59A-4B76-B1D1-F0C33315D879}" type="presParOf" srcId="{FA7E8E71-1FFE-41D2-98F4-DC188A7DBC43}" destId="{2497BA42-5927-4AA1-A566-795862E6EDE2}" srcOrd="0" destOrd="0" presId="urn:microsoft.com/office/officeart/2005/8/layout/pyramid1"/>
    <dgm:cxn modelId="{D87AC1E7-A90D-4AEE-890A-C09C1E7B5DB9}" type="presParOf" srcId="{FA7E8E71-1FFE-41D2-98F4-DC188A7DBC43}" destId="{14BE227F-81A4-461D-88A2-35D799327C29}" srcOrd="1" destOrd="0" presId="urn:microsoft.com/office/officeart/2005/8/layout/pyramid1"/>
    <dgm:cxn modelId="{4038E18A-4A74-445A-B658-5BE23D5E4088}" type="presParOf" srcId="{DB1D2BB0-39E3-4C24-BBC2-20E21977C2E4}" destId="{B4759F0D-2BF2-4360-AB56-FAE830F9F78F}" srcOrd="3" destOrd="0" presId="urn:microsoft.com/office/officeart/2005/8/layout/pyramid1"/>
    <dgm:cxn modelId="{488A18DA-5913-4051-8D7E-6B8F56F1CE87}" type="presParOf" srcId="{B4759F0D-2BF2-4360-AB56-FAE830F9F78F}" destId="{AD1BEE58-AF04-40ED-A1A1-8A1E5A6A6FAB}" srcOrd="0" destOrd="0" presId="urn:microsoft.com/office/officeart/2005/8/layout/pyramid1"/>
    <dgm:cxn modelId="{68BF65E0-D379-41C7-82D3-A78A4D17FDE0}" type="presParOf" srcId="{B4759F0D-2BF2-4360-AB56-FAE830F9F78F}" destId="{367C1113-8852-4780-8A3F-A0A9FC7E900F}" srcOrd="1" destOrd="0" presId="urn:microsoft.com/office/officeart/2005/8/layout/pyramid1"/>
    <dgm:cxn modelId="{D80B3929-A58F-4B65-82A3-EBBD26942373}" type="presParOf" srcId="{DB1D2BB0-39E3-4C24-BBC2-20E21977C2E4}" destId="{47E53B48-5EDD-4BFB-A455-4EF1A14147B5}" srcOrd="4" destOrd="0" presId="urn:microsoft.com/office/officeart/2005/8/layout/pyramid1"/>
    <dgm:cxn modelId="{A97E16A8-1407-4B64-B035-77987BA2B5D6}" type="presParOf" srcId="{47E53B48-5EDD-4BFB-A455-4EF1A14147B5}" destId="{C6BB1D24-65AA-4595-A883-5042BFC01754}" srcOrd="0" destOrd="0" presId="urn:microsoft.com/office/officeart/2005/8/layout/pyramid1"/>
    <dgm:cxn modelId="{454D4034-E818-4F18-8C4B-9C13EFD213E4}" type="presParOf" srcId="{47E53B48-5EDD-4BFB-A455-4EF1A14147B5}" destId="{02D287DF-42F2-4552-A9AE-B59D67015D9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FC1712A-8E3C-4657-B100-4574B6F7F89B}" type="doc">
      <dgm:prSet loTypeId="urn:microsoft.com/office/officeart/2005/8/layout/h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48895A0-E44E-449D-85CA-491548389A68}">
      <dgm:prSet phldrT="[Text]"/>
      <dgm:spPr/>
      <dgm:t>
        <a:bodyPr/>
        <a:lstStyle/>
        <a:p>
          <a:r>
            <a:rPr lang="en-US" dirty="0" err="1"/>
            <a:t>Teori</a:t>
          </a:r>
          <a:r>
            <a:rPr lang="en-US" dirty="0"/>
            <a:t> X</a:t>
          </a:r>
        </a:p>
      </dgm:t>
    </dgm:pt>
    <dgm:pt modelId="{EA4B2B60-2563-4DBE-8B18-508D1E7816D2}" type="parTrans" cxnId="{E243F47D-29D0-47AA-820C-1EBC9C4CDF59}">
      <dgm:prSet/>
      <dgm:spPr/>
      <dgm:t>
        <a:bodyPr/>
        <a:lstStyle/>
        <a:p>
          <a:endParaRPr lang="en-US"/>
        </a:p>
      </dgm:t>
    </dgm:pt>
    <dgm:pt modelId="{A51CCE61-D84C-48AC-9A09-3A7064D6F932}" type="sibTrans" cxnId="{E243F47D-29D0-47AA-820C-1EBC9C4CDF59}">
      <dgm:prSet/>
      <dgm:spPr/>
      <dgm:t>
        <a:bodyPr/>
        <a:lstStyle/>
        <a:p>
          <a:endParaRPr lang="en-US"/>
        </a:p>
      </dgm:t>
    </dgm:pt>
    <dgm:pt modelId="{9DAF2E69-260D-41BE-9FE9-1202E079DFDD}">
      <dgm:prSet/>
      <dgm:spPr/>
      <dgm:t>
        <a:bodyPr/>
        <a:lstStyle/>
        <a:p>
          <a:r>
            <a:rPr lang="en-US" dirty="0" err="1"/>
            <a:t>Karyawan</a:t>
          </a:r>
          <a:r>
            <a:rPr lang="en-US" dirty="0"/>
            <a:t> </a:t>
          </a:r>
          <a:r>
            <a:rPr lang="en-US" dirty="0" err="1"/>
            <a:t>lebih</a:t>
          </a:r>
          <a:r>
            <a:rPr lang="en-US" dirty="0"/>
            <a:t> </a:t>
          </a:r>
          <a:r>
            <a:rPr lang="en-US" dirty="0" err="1"/>
            <a:t>suka</a:t>
          </a:r>
          <a:r>
            <a:rPr lang="en-US" dirty="0"/>
            <a:t> </a:t>
          </a:r>
          <a:r>
            <a:rPr lang="en-US" dirty="0" err="1"/>
            <a:t>diarahkan</a:t>
          </a:r>
          <a:endParaRPr lang="en-US" b="1" u="sng" dirty="0"/>
        </a:p>
      </dgm:t>
    </dgm:pt>
    <dgm:pt modelId="{FEB65E00-08B8-4B90-968F-D6F48B7399ED}" type="parTrans" cxnId="{119F58F4-6A10-4C77-BA1C-52A84CCF0DC2}">
      <dgm:prSet/>
      <dgm:spPr/>
      <dgm:t>
        <a:bodyPr/>
        <a:lstStyle/>
        <a:p>
          <a:endParaRPr lang="en-US"/>
        </a:p>
      </dgm:t>
    </dgm:pt>
    <dgm:pt modelId="{180A1801-C939-47FB-A4AB-27A9521DA8B9}" type="sibTrans" cxnId="{119F58F4-6A10-4C77-BA1C-52A84CCF0DC2}">
      <dgm:prSet/>
      <dgm:spPr/>
      <dgm:t>
        <a:bodyPr/>
        <a:lstStyle/>
        <a:p>
          <a:endParaRPr lang="en-US"/>
        </a:p>
      </dgm:t>
    </dgm:pt>
    <dgm:pt modelId="{E0649FAE-ED3B-408C-BB52-EDA618B176ED}">
      <dgm:prSet/>
      <dgm:spPr/>
      <dgm:t>
        <a:bodyPr/>
        <a:lstStyle/>
        <a:p>
          <a:r>
            <a:rPr lang="en-US" dirty="0" err="1"/>
            <a:t>Teori</a:t>
          </a:r>
          <a:r>
            <a:rPr lang="en-US" dirty="0"/>
            <a:t> Y</a:t>
          </a:r>
        </a:p>
      </dgm:t>
    </dgm:pt>
    <dgm:pt modelId="{714FFE98-B596-4326-A6D6-CD13EAAA3C8C}" type="parTrans" cxnId="{09728BEB-8F40-4672-BEE2-52D51753A205}">
      <dgm:prSet/>
      <dgm:spPr/>
      <dgm:t>
        <a:bodyPr/>
        <a:lstStyle/>
        <a:p>
          <a:endParaRPr lang="en-US"/>
        </a:p>
      </dgm:t>
    </dgm:pt>
    <dgm:pt modelId="{7454B009-3FBC-4322-9017-343BDC1C4913}" type="sibTrans" cxnId="{09728BEB-8F40-4672-BEE2-52D51753A205}">
      <dgm:prSet/>
      <dgm:spPr/>
      <dgm:t>
        <a:bodyPr/>
        <a:lstStyle/>
        <a:p>
          <a:endParaRPr lang="en-US"/>
        </a:p>
      </dgm:t>
    </dgm:pt>
    <dgm:pt modelId="{82A408F5-AEEF-4E74-9256-AD2695CF23BD}">
      <dgm:prSet/>
      <dgm:spPr/>
      <dgm:t>
        <a:bodyPr/>
        <a:lstStyle/>
        <a:p>
          <a:r>
            <a:rPr lang="en-US" dirty="0" err="1"/>
            <a:t>Manusia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belajar</a:t>
          </a:r>
          <a:r>
            <a:rPr lang="en-US" dirty="0"/>
            <a:t> </a:t>
          </a:r>
          <a:r>
            <a:rPr lang="en-US" dirty="0" err="1"/>
            <a:t>menerima</a:t>
          </a:r>
          <a:r>
            <a:rPr lang="en-US" dirty="0"/>
            <a:t> dan </a:t>
          </a:r>
          <a:r>
            <a:rPr lang="en-US" dirty="0" err="1"/>
            <a:t>mencari</a:t>
          </a:r>
          <a:r>
            <a:rPr lang="en-US" dirty="0"/>
            <a:t> </a:t>
          </a:r>
          <a:r>
            <a:rPr lang="en-US" dirty="0" err="1"/>
            <a:t>tanggung</a:t>
          </a:r>
          <a:r>
            <a:rPr lang="en-US" dirty="0"/>
            <a:t> </a:t>
          </a:r>
          <a:r>
            <a:rPr lang="en-US" dirty="0" err="1"/>
            <a:t>jawab</a:t>
          </a:r>
          <a:endParaRPr lang="en-US" dirty="0"/>
        </a:p>
      </dgm:t>
    </dgm:pt>
    <dgm:pt modelId="{43069C09-76F6-4F72-BED7-3FC51CE1F1E8}" type="parTrans" cxnId="{9CFCA560-E5FC-4A8F-9D1B-E5CF85687FFF}">
      <dgm:prSet/>
      <dgm:spPr/>
      <dgm:t>
        <a:bodyPr/>
        <a:lstStyle/>
        <a:p>
          <a:endParaRPr lang="en-US"/>
        </a:p>
      </dgm:t>
    </dgm:pt>
    <dgm:pt modelId="{808D49BD-F63E-4ACE-BD80-18D21B265A23}" type="sibTrans" cxnId="{9CFCA560-E5FC-4A8F-9D1B-E5CF85687FFF}">
      <dgm:prSet/>
      <dgm:spPr/>
      <dgm:t>
        <a:bodyPr/>
        <a:lstStyle/>
        <a:p>
          <a:endParaRPr lang="en-US"/>
        </a:p>
      </dgm:t>
    </dgm:pt>
    <dgm:pt modelId="{04B804BD-BB95-46C6-98E3-EB5AA9B9DED9}">
      <dgm:prSet/>
      <dgm:spPr/>
      <dgm:t>
        <a:bodyPr/>
        <a:lstStyle/>
        <a:p>
          <a:r>
            <a:rPr lang="en-US" dirty="0" err="1"/>
            <a:t>Karyawan</a:t>
          </a:r>
          <a:r>
            <a:rPr lang="en-US" dirty="0"/>
            <a:t> </a:t>
          </a:r>
          <a:r>
            <a:rPr lang="en-US" dirty="0" err="1"/>
            <a:t>ingin</a:t>
          </a:r>
          <a:r>
            <a:rPr lang="en-US" dirty="0"/>
            <a:t> </a:t>
          </a:r>
          <a:r>
            <a:rPr lang="en-US" dirty="0" err="1"/>
            <a:t>menghindari</a:t>
          </a:r>
          <a:r>
            <a:rPr lang="en-US" dirty="0"/>
            <a:t> </a:t>
          </a:r>
          <a:r>
            <a:rPr lang="en-US" dirty="0" err="1"/>
            <a:t>tanggung</a:t>
          </a:r>
          <a:r>
            <a:rPr lang="en-US" dirty="0"/>
            <a:t> </a:t>
          </a:r>
          <a:r>
            <a:rPr lang="en-US" dirty="0" err="1"/>
            <a:t>jawab</a:t>
          </a:r>
          <a:endParaRPr lang="en-US" b="1" u="sng" dirty="0"/>
        </a:p>
      </dgm:t>
    </dgm:pt>
    <dgm:pt modelId="{0FB18BDE-2BCA-4CC7-8412-1E46F04356E8}" type="parTrans" cxnId="{F39C38E1-C503-4567-A163-FCA2B25C5546}">
      <dgm:prSet/>
      <dgm:spPr/>
      <dgm:t>
        <a:bodyPr/>
        <a:lstStyle/>
        <a:p>
          <a:endParaRPr lang="en-US"/>
        </a:p>
      </dgm:t>
    </dgm:pt>
    <dgm:pt modelId="{C8F61A65-C8F2-4EC6-94E6-1B96594617DA}" type="sibTrans" cxnId="{F39C38E1-C503-4567-A163-FCA2B25C5546}">
      <dgm:prSet/>
      <dgm:spPr/>
      <dgm:t>
        <a:bodyPr/>
        <a:lstStyle/>
        <a:p>
          <a:endParaRPr lang="en-US"/>
        </a:p>
      </dgm:t>
    </dgm:pt>
    <dgm:pt modelId="{38C9FFB4-E966-4597-9EF7-D97078850EED}">
      <dgm:prSet/>
      <dgm:spPr/>
      <dgm:t>
        <a:bodyPr/>
        <a:lstStyle/>
        <a:p>
          <a:r>
            <a:rPr lang="en-US" dirty="0" err="1"/>
            <a:t>Mencari</a:t>
          </a:r>
          <a:r>
            <a:rPr lang="en-US" dirty="0"/>
            <a:t> </a:t>
          </a:r>
          <a:r>
            <a:rPr lang="en-US" dirty="0" err="1"/>
            <a:t>uang</a:t>
          </a:r>
          <a:r>
            <a:rPr lang="en-US" dirty="0"/>
            <a:t> </a:t>
          </a:r>
          <a:r>
            <a:rPr lang="en-US" dirty="0" err="1"/>
            <a:t>merupakan</a:t>
          </a:r>
          <a:r>
            <a:rPr lang="en-US" dirty="0"/>
            <a:t> </a:t>
          </a:r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utama</a:t>
          </a:r>
          <a:r>
            <a:rPr lang="en-US" dirty="0"/>
            <a:t> </a:t>
          </a:r>
          <a:r>
            <a:rPr lang="en-US" dirty="0" err="1"/>
            <a:t>karyawan</a:t>
          </a:r>
          <a:endParaRPr lang="en-US" b="1" u="sng" dirty="0"/>
        </a:p>
      </dgm:t>
    </dgm:pt>
    <dgm:pt modelId="{16E604E4-783A-46ED-9C55-0565D31A8C92}" type="parTrans" cxnId="{3D825235-B9B5-4B6F-BFC3-68A0C8192C68}">
      <dgm:prSet/>
      <dgm:spPr/>
      <dgm:t>
        <a:bodyPr/>
        <a:lstStyle/>
        <a:p>
          <a:endParaRPr lang="en-US"/>
        </a:p>
      </dgm:t>
    </dgm:pt>
    <dgm:pt modelId="{388D2C92-7DB2-4F37-9E55-DF9E406F4A79}" type="sibTrans" cxnId="{3D825235-B9B5-4B6F-BFC3-68A0C8192C68}">
      <dgm:prSet/>
      <dgm:spPr/>
      <dgm:t>
        <a:bodyPr/>
        <a:lstStyle/>
        <a:p>
          <a:endParaRPr lang="en-US"/>
        </a:p>
      </dgm:t>
    </dgm:pt>
    <dgm:pt modelId="{3B84DF7A-488D-4375-8E8E-634DC796509B}">
      <dgm:prSet/>
      <dgm:spPr/>
      <dgm:t>
        <a:bodyPr/>
        <a:lstStyle/>
        <a:p>
          <a:r>
            <a:rPr lang="en-US" dirty="0" err="1"/>
            <a:t>Kebanyakan</a:t>
          </a:r>
          <a:r>
            <a:rPr lang="en-US" dirty="0"/>
            <a:t> orang </a:t>
          </a:r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kemampuan</a:t>
          </a:r>
          <a:r>
            <a:rPr lang="en-US" dirty="0"/>
            <a:t> </a:t>
          </a:r>
          <a:r>
            <a:rPr lang="en-US" dirty="0" err="1"/>
            <a:t>imajinatif</a:t>
          </a:r>
          <a:r>
            <a:rPr lang="en-US" dirty="0"/>
            <a:t> dan </a:t>
          </a:r>
          <a:r>
            <a:rPr lang="en-US" dirty="0" err="1"/>
            <a:t>pemecahan</a:t>
          </a:r>
          <a:r>
            <a:rPr lang="en-US" dirty="0"/>
            <a:t> </a:t>
          </a:r>
          <a:r>
            <a:rPr lang="en-US" dirty="0" err="1"/>
            <a:t>masalah</a:t>
          </a:r>
          <a:endParaRPr lang="en-US" dirty="0"/>
        </a:p>
      </dgm:t>
    </dgm:pt>
    <dgm:pt modelId="{CE95F4C9-8D9A-4131-8297-7771D4DABCAC}" type="parTrans" cxnId="{FD8D8506-0775-41E8-AA39-8BB969DF988D}">
      <dgm:prSet/>
      <dgm:spPr/>
      <dgm:t>
        <a:bodyPr/>
        <a:lstStyle/>
        <a:p>
          <a:endParaRPr lang="en-US"/>
        </a:p>
      </dgm:t>
    </dgm:pt>
    <dgm:pt modelId="{201778F8-86FF-460E-8D4B-3C55485396D2}" type="sibTrans" cxnId="{FD8D8506-0775-41E8-AA39-8BB969DF988D}">
      <dgm:prSet/>
      <dgm:spPr/>
      <dgm:t>
        <a:bodyPr/>
        <a:lstStyle/>
        <a:p>
          <a:endParaRPr lang="en-US"/>
        </a:p>
      </dgm:t>
    </dgm:pt>
    <dgm:pt modelId="{ED5051EE-5B89-4F0F-A183-4C658C1E0D19}">
      <dgm:prSet/>
      <dgm:spPr/>
      <dgm:t>
        <a:bodyPr/>
        <a:lstStyle/>
        <a:p>
          <a:r>
            <a:rPr lang="en-US" dirty="0" err="1"/>
            <a:t>Karyawan</a:t>
          </a:r>
          <a:r>
            <a:rPr lang="en-US" dirty="0"/>
            <a:t> </a:t>
          </a:r>
          <a:r>
            <a:rPr lang="en-US" dirty="0" err="1"/>
            <a:t>mampu</a:t>
          </a:r>
          <a:r>
            <a:rPr lang="en-US" dirty="0"/>
            <a:t> </a:t>
          </a:r>
          <a:r>
            <a:rPr lang="en-US" dirty="0" err="1"/>
            <a:t>mengarahan</a:t>
          </a:r>
          <a:r>
            <a:rPr lang="en-US" dirty="0"/>
            <a:t> </a:t>
          </a:r>
          <a:r>
            <a:rPr lang="en-US" dirty="0" err="1"/>
            <a:t>diri</a:t>
          </a:r>
          <a:r>
            <a:rPr lang="en-US" dirty="0"/>
            <a:t> </a:t>
          </a:r>
          <a:r>
            <a:rPr lang="en-US" dirty="0" err="1"/>
            <a:t>sendiri</a:t>
          </a:r>
          <a:r>
            <a:rPr lang="en-US" dirty="0"/>
            <a:t>, </a:t>
          </a:r>
        </a:p>
      </dgm:t>
    </dgm:pt>
    <dgm:pt modelId="{FBA0B24F-1276-4A4A-BDB9-609B7883DC81}" type="parTrans" cxnId="{A92008BC-869C-4799-A2CD-CDBF6FA4232F}">
      <dgm:prSet/>
      <dgm:spPr/>
      <dgm:t>
        <a:bodyPr/>
        <a:lstStyle/>
        <a:p>
          <a:endParaRPr lang="en-US"/>
        </a:p>
      </dgm:t>
    </dgm:pt>
    <dgm:pt modelId="{AE55D539-CD72-4E90-81D5-1C4605E0340F}" type="sibTrans" cxnId="{A92008BC-869C-4799-A2CD-CDBF6FA4232F}">
      <dgm:prSet/>
      <dgm:spPr/>
      <dgm:t>
        <a:bodyPr/>
        <a:lstStyle/>
        <a:p>
          <a:endParaRPr lang="en-US"/>
        </a:p>
      </dgm:t>
    </dgm:pt>
    <dgm:pt modelId="{473D1E30-1DFB-42F7-BEEA-BEDEF4945A39}">
      <dgm:prSet/>
      <dgm:spPr/>
      <dgm:t>
        <a:bodyPr/>
        <a:lstStyle/>
        <a:p>
          <a:r>
            <a:rPr lang="en-US" dirty="0" err="1"/>
            <a:t>Aktualisasi</a:t>
          </a:r>
          <a:r>
            <a:rPr lang="en-US" dirty="0"/>
            <a:t> </a:t>
          </a:r>
          <a:r>
            <a:rPr lang="en-US" dirty="0" err="1"/>
            <a:t>diri</a:t>
          </a:r>
          <a:r>
            <a:rPr lang="en-US" dirty="0"/>
            <a:t> </a:t>
          </a:r>
          <a:r>
            <a:rPr lang="en-US" dirty="0" err="1"/>
            <a:t>merupakan</a:t>
          </a:r>
          <a:r>
            <a:rPr lang="en-US" dirty="0"/>
            <a:t> salah </a:t>
          </a:r>
          <a:r>
            <a:rPr lang="en-US" dirty="0" err="1"/>
            <a:t>satu</a:t>
          </a:r>
          <a:r>
            <a:rPr lang="en-US" dirty="0"/>
            <a:t> </a:t>
          </a:r>
          <a:r>
            <a:rPr lang="en-US" dirty="0" err="1"/>
            <a:t>penghargaan</a:t>
          </a:r>
          <a:r>
            <a:rPr lang="en-US" dirty="0"/>
            <a:t> paling </a:t>
          </a:r>
          <a:r>
            <a:rPr lang="en-US" dirty="0" err="1"/>
            <a:t>penting</a:t>
          </a:r>
          <a:endParaRPr lang="en-US" dirty="0"/>
        </a:p>
      </dgm:t>
    </dgm:pt>
    <dgm:pt modelId="{BFB7060A-1073-4697-9F68-F0D320796BAB}" type="parTrans" cxnId="{BD468133-7B89-4A86-8E7A-AC114EF73E6E}">
      <dgm:prSet/>
      <dgm:spPr/>
      <dgm:t>
        <a:bodyPr/>
        <a:lstStyle/>
        <a:p>
          <a:endParaRPr lang="en-US"/>
        </a:p>
      </dgm:t>
    </dgm:pt>
    <dgm:pt modelId="{3E847982-FD15-4F56-AFFA-6FB67FF961CC}" type="sibTrans" cxnId="{BD468133-7B89-4A86-8E7A-AC114EF73E6E}">
      <dgm:prSet/>
      <dgm:spPr/>
      <dgm:t>
        <a:bodyPr/>
        <a:lstStyle/>
        <a:p>
          <a:endParaRPr lang="en-US"/>
        </a:p>
      </dgm:t>
    </dgm:pt>
    <dgm:pt modelId="{682B30A8-052B-45C4-B4FD-F48B648A6060}" type="pres">
      <dgm:prSet presAssocID="{BFC1712A-8E3C-4657-B100-4574B6F7F89B}" presName="Name0" presStyleCnt="0">
        <dgm:presLayoutVars>
          <dgm:dir/>
          <dgm:animLvl val="lvl"/>
          <dgm:resizeHandles val="exact"/>
        </dgm:presLayoutVars>
      </dgm:prSet>
      <dgm:spPr/>
    </dgm:pt>
    <dgm:pt modelId="{3093342A-DEAF-4F1B-8E42-9AB0BC5005A8}" type="pres">
      <dgm:prSet presAssocID="{D48895A0-E44E-449D-85CA-491548389A68}" presName="composite" presStyleCnt="0"/>
      <dgm:spPr/>
    </dgm:pt>
    <dgm:pt modelId="{0B2617D1-9973-4829-92FB-7D58CB97335A}" type="pres">
      <dgm:prSet presAssocID="{D48895A0-E44E-449D-85CA-491548389A6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3EE8B3E-9393-40FE-8839-BC04C3AA7255}" type="pres">
      <dgm:prSet presAssocID="{D48895A0-E44E-449D-85CA-491548389A68}" presName="desTx" presStyleLbl="alignAccFollowNode1" presStyleIdx="0" presStyleCnt="2">
        <dgm:presLayoutVars>
          <dgm:bulletEnabled val="1"/>
        </dgm:presLayoutVars>
      </dgm:prSet>
      <dgm:spPr/>
    </dgm:pt>
    <dgm:pt modelId="{B8EF7D61-D667-4F0E-8397-C0DAE684AB9B}" type="pres">
      <dgm:prSet presAssocID="{A51CCE61-D84C-48AC-9A09-3A7064D6F932}" presName="space" presStyleCnt="0"/>
      <dgm:spPr/>
    </dgm:pt>
    <dgm:pt modelId="{3469F504-960D-4D28-8BEE-AD254536759D}" type="pres">
      <dgm:prSet presAssocID="{E0649FAE-ED3B-408C-BB52-EDA618B176ED}" presName="composite" presStyleCnt="0"/>
      <dgm:spPr/>
    </dgm:pt>
    <dgm:pt modelId="{4E68D6B7-051F-49A4-B4DD-5F128F9594CE}" type="pres">
      <dgm:prSet presAssocID="{E0649FAE-ED3B-408C-BB52-EDA618B176E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6706CCE-933B-47CB-8D43-8674771FB078}" type="pres">
      <dgm:prSet presAssocID="{E0649FAE-ED3B-408C-BB52-EDA618B176E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D8D8506-0775-41E8-AA39-8BB969DF988D}" srcId="{E0649FAE-ED3B-408C-BB52-EDA618B176ED}" destId="{3B84DF7A-488D-4375-8E8E-634DC796509B}" srcOrd="1" destOrd="0" parTransId="{CE95F4C9-8D9A-4131-8297-7771D4DABCAC}" sibTransId="{201778F8-86FF-460E-8D4B-3C55485396D2}"/>
    <dgm:cxn modelId="{74E3F10C-B5E7-4A58-8BA5-0CD817A15FEE}" type="presOf" srcId="{3B84DF7A-488D-4375-8E8E-634DC796509B}" destId="{66706CCE-933B-47CB-8D43-8674771FB078}" srcOrd="0" destOrd="1" presId="urn:microsoft.com/office/officeart/2005/8/layout/hList1"/>
    <dgm:cxn modelId="{0F0DAD24-DDAD-4228-86A6-5468CF305F0B}" type="presOf" srcId="{04B804BD-BB95-46C6-98E3-EB5AA9B9DED9}" destId="{73EE8B3E-9393-40FE-8839-BC04C3AA7255}" srcOrd="0" destOrd="1" presId="urn:microsoft.com/office/officeart/2005/8/layout/hList1"/>
    <dgm:cxn modelId="{BD468133-7B89-4A86-8E7A-AC114EF73E6E}" srcId="{E0649FAE-ED3B-408C-BB52-EDA618B176ED}" destId="{473D1E30-1DFB-42F7-BEEA-BEDEF4945A39}" srcOrd="3" destOrd="0" parTransId="{BFB7060A-1073-4697-9F68-F0D320796BAB}" sibTransId="{3E847982-FD15-4F56-AFFA-6FB67FF961CC}"/>
    <dgm:cxn modelId="{3D825235-B9B5-4B6F-BFC3-68A0C8192C68}" srcId="{D48895A0-E44E-449D-85CA-491548389A68}" destId="{38C9FFB4-E966-4597-9EF7-D97078850EED}" srcOrd="2" destOrd="0" parTransId="{16E604E4-783A-46ED-9C55-0565D31A8C92}" sibTransId="{388D2C92-7DB2-4F37-9E55-DF9E406F4A79}"/>
    <dgm:cxn modelId="{74AB9A3C-04B3-49EA-8D9A-CB3CFD2304F5}" type="presOf" srcId="{E0649FAE-ED3B-408C-BB52-EDA618B176ED}" destId="{4E68D6B7-051F-49A4-B4DD-5F128F9594CE}" srcOrd="0" destOrd="0" presId="urn:microsoft.com/office/officeart/2005/8/layout/hList1"/>
    <dgm:cxn modelId="{9CFCA560-E5FC-4A8F-9D1B-E5CF85687FFF}" srcId="{E0649FAE-ED3B-408C-BB52-EDA618B176ED}" destId="{82A408F5-AEEF-4E74-9256-AD2695CF23BD}" srcOrd="0" destOrd="0" parTransId="{43069C09-76F6-4F72-BED7-3FC51CE1F1E8}" sibTransId="{808D49BD-F63E-4ACE-BD80-18D21B265A23}"/>
    <dgm:cxn modelId="{EAD2C84F-4743-4A07-93C1-5605A89CC170}" type="presOf" srcId="{473D1E30-1DFB-42F7-BEEA-BEDEF4945A39}" destId="{66706CCE-933B-47CB-8D43-8674771FB078}" srcOrd="0" destOrd="3" presId="urn:microsoft.com/office/officeart/2005/8/layout/hList1"/>
    <dgm:cxn modelId="{AAE3427B-9CD4-4078-9784-FC8CB5DB95EA}" type="presOf" srcId="{9DAF2E69-260D-41BE-9FE9-1202E079DFDD}" destId="{73EE8B3E-9393-40FE-8839-BC04C3AA7255}" srcOrd="0" destOrd="0" presId="urn:microsoft.com/office/officeart/2005/8/layout/hList1"/>
    <dgm:cxn modelId="{E243F47D-29D0-47AA-820C-1EBC9C4CDF59}" srcId="{BFC1712A-8E3C-4657-B100-4574B6F7F89B}" destId="{D48895A0-E44E-449D-85CA-491548389A68}" srcOrd="0" destOrd="0" parTransId="{EA4B2B60-2563-4DBE-8B18-508D1E7816D2}" sibTransId="{A51CCE61-D84C-48AC-9A09-3A7064D6F932}"/>
    <dgm:cxn modelId="{000F5195-4DDB-41EE-9920-ADFA4573249A}" type="presOf" srcId="{BFC1712A-8E3C-4657-B100-4574B6F7F89B}" destId="{682B30A8-052B-45C4-B4FD-F48B648A6060}" srcOrd="0" destOrd="0" presId="urn:microsoft.com/office/officeart/2005/8/layout/hList1"/>
    <dgm:cxn modelId="{88BC8D96-E996-4AD7-B1DB-8A6DA0B792C8}" type="presOf" srcId="{82A408F5-AEEF-4E74-9256-AD2695CF23BD}" destId="{66706CCE-933B-47CB-8D43-8674771FB078}" srcOrd="0" destOrd="0" presId="urn:microsoft.com/office/officeart/2005/8/layout/hList1"/>
    <dgm:cxn modelId="{CB73229E-5C6C-4B82-A64A-62C574A51B66}" type="presOf" srcId="{38C9FFB4-E966-4597-9EF7-D97078850EED}" destId="{73EE8B3E-9393-40FE-8839-BC04C3AA7255}" srcOrd="0" destOrd="2" presId="urn:microsoft.com/office/officeart/2005/8/layout/hList1"/>
    <dgm:cxn modelId="{C58D9FA7-5222-4369-AAA6-9253CA4DF5C6}" type="presOf" srcId="{ED5051EE-5B89-4F0F-A183-4C658C1E0D19}" destId="{66706CCE-933B-47CB-8D43-8674771FB078}" srcOrd="0" destOrd="2" presId="urn:microsoft.com/office/officeart/2005/8/layout/hList1"/>
    <dgm:cxn modelId="{A92008BC-869C-4799-A2CD-CDBF6FA4232F}" srcId="{E0649FAE-ED3B-408C-BB52-EDA618B176ED}" destId="{ED5051EE-5B89-4F0F-A183-4C658C1E0D19}" srcOrd="2" destOrd="0" parTransId="{FBA0B24F-1276-4A4A-BDB9-609B7883DC81}" sibTransId="{AE55D539-CD72-4E90-81D5-1C4605E0340F}"/>
    <dgm:cxn modelId="{B263EFD2-6295-46DA-B1B1-A4C9A9D631EB}" type="presOf" srcId="{D48895A0-E44E-449D-85CA-491548389A68}" destId="{0B2617D1-9973-4829-92FB-7D58CB97335A}" srcOrd="0" destOrd="0" presId="urn:microsoft.com/office/officeart/2005/8/layout/hList1"/>
    <dgm:cxn modelId="{F39C38E1-C503-4567-A163-FCA2B25C5546}" srcId="{D48895A0-E44E-449D-85CA-491548389A68}" destId="{04B804BD-BB95-46C6-98E3-EB5AA9B9DED9}" srcOrd="1" destOrd="0" parTransId="{0FB18BDE-2BCA-4CC7-8412-1E46F04356E8}" sibTransId="{C8F61A65-C8F2-4EC6-94E6-1B96594617DA}"/>
    <dgm:cxn modelId="{09728BEB-8F40-4672-BEE2-52D51753A205}" srcId="{BFC1712A-8E3C-4657-B100-4574B6F7F89B}" destId="{E0649FAE-ED3B-408C-BB52-EDA618B176ED}" srcOrd="1" destOrd="0" parTransId="{714FFE98-B596-4326-A6D6-CD13EAAA3C8C}" sibTransId="{7454B009-3FBC-4322-9017-343BDC1C4913}"/>
    <dgm:cxn modelId="{119F58F4-6A10-4C77-BA1C-52A84CCF0DC2}" srcId="{D48895A0-E44E-449D-85CA-491548389A68}" destId="{9DAF2E69-260D-41BE-9FE9-1202E079DFDD}" srcOrd="0" destOrd="0" parTransId="{FEB65E00-08B8-4B90-968F-D6F48B7399ED}" sibTransId="{180A1801-C939-47FB-A4AB-27A9521DA8B9}"/>
    <dgm:cxn modelId="{84CF7C99-4CB1-46A9-A6A4-4F0EDE8D602F}" type="presParOf" srcId="{682B30A8-052B-45C4-B4FD-F48B648A6060}" destId="{3093342A-DEAF-4F1B-8E42-9AB0BC5005A8}" srcOrd="0" destOrd="0" presId="urn:microsoft.com/office/officeart/2005/8/layout/hList1"/>
    <dgm:cxn modelId="{758BBE83-48F8-488E-B65E-7DE9C96597B3}" type="presParOf" srcId="{3093342A-DEAF-4F1B-8E42-9AB0BC5005A8}" destId="{0B2617D1-9973-4829-92FB-7D58CB97335A}" srcOrd="0" destOrd="0" presId="urn:microsoft.com/office/officeart/2005/8/layout/hList1"/>
    <dgm:cxn modelId="{9E825D11-8A02-45A5-AE3B-661C40F2722B}" type="presParOf" srcId="{3093342A-DEAF-4F1B-8E42-9AB0BC5005A8}" destId="{73EE8B3E-9393-40FE-8839-BC04C3AA7255}" srcOrd="1" destOrd="0" presId="urn:microsoft.com/office/officeart/2005/8/layout/hList1"/>
    <dgm:cxn modelId="{4FC26773-0900-4D27-877E-D0F919DC7003}" type="presParOf" srcId="{682B30A8-052B-45C4-B4FD-F48B648A6060}" destId="{B8EF7D61-D667-4F0E-8397-C0DAE684AB9B}" srcOrd="1" destOrd="0" presId="urn:microsoft.com/office/officeart/2005/8/layout/hList1"/>
    <dgm:cxn modelId="{1BB89E65-CEEB-4DA8-B616-A1AD64450E35}" type="presParOf" srcId="{682B30A8-052B-45C4-B4FD-F48B648A6060}" destId="{3469F504-960D-4D28-8BEE-AD254536759D}" srcOrd="2" destOrd="0" presId="urn:microsoft.com/office/officeart/2005/8/layout/hList1"/>
    <dgm:cxn modelId="{D275DB44-4694-47C6-8C5B-A86D80944FA8}" type="presParOf" srcId="{3469F504-960D-4D28-8BEE-AD254536759D}" destId="{4E68D6B7-051F-49A4-B4DD-5F128F9594CE}" srcOrd="0" destOrd="0" presId="urn:microsoft.com/office/officeart/2005/8/layout/hList1"/>
    <dgm:cxn modelId="{9E4850F4-673C-4854-84EB-188630E8B50F}" type="presParOf" srcId="{3469F504-960D-4D28-8BEE-AD254536759D}" destId="{66706CCE-933B-47CB-8D43-8674771FB07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B0863-CED9-4379-8DDE-7C5E41432748}">
      <dsp:nvSpPr>
        <dsp:cNvPr id="0" name=""/>
        <dsp:cNvSpPr/>
      </dsp:nvSpPr>
      <dsp:spPr>
        <a:xfrm>
          <a:off x="370" y="7383"/>
          <a:ext cx="1444647" cy="8667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1. Planning (</a:t>
          </a:r>
          <a:r>
            <a:rPr lang="en-US" sz="1200" kern="1200" dirty="0" err="1"/>
            <a:t>Perencanaan</a:t>
          </a:r>
          <a:r>
            <a:rPr lang="en-US" sz="1200" kern="1200" dirty="0"/>
            <a:t>)</a:t>
          </a:r>
        </a:p>
      </dsp:txBody>
      <dsp:txXfrm>
        <a:off x="370" y="7383"/>
        <a:ext cx="1444647" cy="866788"/>
      </dsp:txXfrm>
    </dsp:sp>
    <dsp:sp modelId="{3BD60288-968E-43E0-AD41-6E6D23750EED}">
      <dsp:nvSpPr>
        <dsp:cNvPr id="0" name=""/>
        <dsp:cNvSpPr/>
      </dsp:nvSpPr>
      <dsp:spPr>
        <a:xfrm>
          <a:off x="1589482" y="7383"/>
          <a:ext cx="1444647" cy="8667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2. Organizing (</a:t>
          </a:r>
          <a:r>
            <a:rPr lang="en-US" sz="1200" kern="1200" dirty="0" err="1"/>
            <a:t>Pengorganisasian</a:t>
          </a:r>
          <a:r>
            <a:rPr lang="en-US" sz="1200" kern="1200" dirty="0"/>
            <a:t>)</a:t>
          </a:r>
        </a:p>
      </dsp:txBody>
      <dsp:txXfrm>
        <a:off x="1589482" y="7383"/>
        <a:ext cx="1444647" cy="866788"/>
      </dsp:txXfrm>
    </dsp:sp>
    <dsp:sp modelId="{6603E810-DB78-4C27-A240-011227F07E65}">
      <dsp:nvSpPr>
        <dsp:cNvPr id="0" name=""/>
        <dsp:cNvSpPr/>
      </dsp:nvSpPr>
      <dsp:spPr>
        <a:xfrm>
          <a:off x="370" y="1018636"/>
          <a:ext cx="1444647" cy="8667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3. Command (</a:t>
          </a:r>
          <a:r>
            <a:rPr lang="en-US" sz="1200" kern="1200" dirty="0" err="1"/>
            <a:t>Komando</a:t>
          </a:r>
          <a:r>
            <a:rPr lang="en-US" sz="1200" kern="1200" dirty="0"/>
            <a:t>)</a:t>
          </a:r>
        </a:p>
      </dsp:txBody>
      <dsp:txXfrm>
        <a:off x="370" y="1018636"/>
        <a:ext cx="1444647" cy="866788"/>
      </dsp:txXfrm>
    </dsp:sp>
    <dsp:sp modelId="{1B246138-6760-4222-A30D-FFB30F699005}">
      <dsp:nvSpPr>
        <dsp:cNvPr id="0" name=""/>
        <dsp:cNvSpPr/>
      </dsp:nvSpPr>
      <dsp:spPr>
        <a:xfrm>
          <a:off x="1589482" y="1018636"/>
          <a:ext cx="1444647" cy="8667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4. Coordination (</a:t>
          </a:r>
          <a:r>
            <a:rPr lang="en-US" sz="1200" kern="1200" dirty="0" err="1"/>
            <a:t>Koordinasi</a:t>
          </a:r>
          <a:r>
            <a:rPr lang="en-US" sz="1200" kern="1200" dirty="0"/>
            <a:t>)</a:t>
          </a:r>
        </a:p>
      </dsp:txBody>
      <dsp:txXfrm>
        <a:off x="1589482" y="1018636"/>
        <a:ext cx="1444647" cy="866788"/>
      </dsp:txXfrm>
    </dsp:sp>
    <dsp:sp modelId="{F62D0037-FA15-4326-9F31-AFDE0F9A3E71}">
      <dsp:nvSpPr>
        <dsp:cNvPr id="0" name=""/>
        <dsp:cNvSpPr/>
      </dsp:nvSpPr>
      <dsp:spPr>
        <a:xfrm>
          <a:off x="794926" y="2029889"/>
          <a:ext cx="1444647" cy="8667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5. Control (</a:t>
          </a:r>
          <a:r>
            <a:rPr lang="en-US" sz="1200" kern="1200" dirty="0" err="1"/>
            <a:t>Kontrol</a:t>
          </a:r>
          <a:r>
            <a:rPr lang="en-US" sz="1200" kern="1200" dirty="0"/>
            <a:t>)</a:t>
          </a:r>
        </a:p>
      </dsp:txBody>
      <dsp:txXfrm>
        <a:off x="794926" y="2029889"/>
        <a:ext cx="1444647" cy="8667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2858F-1875-4FF5-8150-2B2C3D74D788}">
      <dsp:nvSpPr>
        <dsp:cNvPr id="0" name=""/>
        <dsp:cNvSpPr/>
      </dsp:nvSpPr>
      <dsp:spPr>
        <a:xfrm>
          <a:off x="0" y="0"/>
          <a:ext cx="444557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028D4-752A-4DE0-A328-7B0F0DB75160}">
      <dsp:nvSpPr>
        <dsp:cNvPr id="0" name=""/>
        <dsp:cNvSpPr/>
      </dsp:nvSpPr>
      <dsp:spPr>
        <a:xfrm>
          <a:off x="0" y="0"/>
          <a:ext cx="4445571" cy="81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Banyak </a:t>
          </a:r>
          <a:r>
            <a:rPr lang="en-US" sz="1200" kern="1200" dirty="0" err="1"/>
            <a:t>gagasan</a:t>
          </a:r>
          <a:r>
            <a:rPr lang="en-US" sz="1200" kern="1200" dirty="0"/>
            <a:t> </a:t>
          </a:r>
          <a:r>
            <a:rPr lang="en-US" sz="1200" kern="1200" dirty="0" err="1"/>
            <a:t>mengenai</a:t>
          </a:r>
          <a:r>
            <a:rPr lang="en-US" sz="1200" kern="1200" dirty="0"/>
            <a:t> </a:t>
          </a:r>
          <a:r>
            <a:rPr lang="en-US" sz="1200" kern="1200" dirty="0" err="1"/>
            <a:t>pendekatan</a:t>
          </a:r>
          <a:r>
            <a:rPr lang="en-US" sz="1200" kern="1200" dirty="0"/>
            <a:t> “</a:t>
          </a:r>
          <a:r>
            <a:rPr lang="en-US" sz="1200" kern="1200" dirty="0" err="1"/>
            <a:t>hubungan</a:t>
          </a:r>
          <a:r>
            <a:rPr lang="en-US" sz="1200" kern="1200" dirty="0"/>
            <a:t> </a:t>
          </a:r>
          <a:r>
            <a:rPr lang="en-US" sz="1200" kern="1200" dirty="0" err="1"/>
            <a:t>manusiawi</a:t>
          </a:r>
          <a:r>
            <a:rPr lang="en-US" sz="1200" kern="1200" dirty="0"/>
            <a:t>” </a:t>
          </a:r>
          <a:r>
            <a:rPr lang="en-US" sz="1200" kern="1200" dirty="0" err="1"/>
            <a:t>secara</a:t>
          </a:r>
          <a:r>
            <a:rPr lang="en-US" sz="1200" kern="1200" dirty="0"/>
            <a:t> </a:t>
          </a:r>
          <a:r>
            <a:rPr lang="en-US" sz="1200" kern="1200" dirty="0" err="1"/>
            <a:t>sederhana</a:t>
          </a:r>
          <a:r>
            <a:rPr lang="en-US" sz="1200" kern="1200" dirty="0"/>
            <a:t>  </a:t>
          </a:r>
          <a:r>
            <a:rPr lang="en-US" sz="1200" b="1" u="sng" kern="1200" dirty="0" err="1"/>
            <a:t>tidak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dapat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dibuktikan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dalam</a:t>
          </a:r>
          <a:r>
            <a:rPr lang="en-US" sz="1200" b="1" u="sng" kern="1200" dirty="0"/>
            <a:t> test empiric</a:t>
          </a:r>
          <a:r>
            <a:rPr lang="en-US" sz="1200" kern="1200" dirty="0"/>
            <a:t>.</a:t>
          </a:r>
        </a:p>
      </dsp:txBody>
      <dsp:txXfrm>
        <a:off x="0" y="0"/>
        <a:ext cx="4445571" cy="811575"/>
      </dsp:txXfrm>
    </dsp:sp>
    <dsp:sp modelId="{CDB008F1-3898-4498-A353-E0D30B2A19B8}">
      <dsp:nvSpPr>
        <dsp:cNvPr id="0" name=""/>
        <dsp:cNvSpPr/>
      </dsp:nvSpPr>
      <dsp:spPr>
        <a:xfrm>
          <a:off x="0" y="811575"/>
          <a:ext cx="444557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BFEDB-850C-4A65-A820-607177A6E007}">
      <dsp:nvSpPr>
        <dsp:cNvPr id="0" name=""/>
        <dsp:cNvSpPr/>
      </dsp:nvSpPr>
      <dsp:spPr>
        <a:xfrm>
          <a:off x="0" y="811575"/>
          <a:ext cx="4445571" cy="81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 err="1"/>
            <a:t>Munculnya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partisipasi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semu</a:t>
          </a:r>
          <a:r>
            <a:rPr lang="en-US" sz="1200" b="1" u="sng" kern="1200" dirty="0"/>
            <a:t> </a:t>
          </a:r>
          <a:r>
            <a:rPr lang="en-US" sz="1200" kern="1200" dirty="0" err="1"/>
            <a:t>ketika</a:t>
          </a:r>
          <a:r>
            <a:rPr lang="en-US" sz="1200" kern="1200" dirty="0"/>
            <a:t> </a:t>
          </a:r>
          <a:r>
            <a:rPr lang="en-US" sz="1200" kern="1200" dirty="0" err="1"/>
            <a:t>manajer</a:t>
          </a:r>
          <a:r>
            <a:rPr lang="en-US" sz="1200" kern="1200" dirty="0"/>
            <a:t> </a:t>
          </a:r>
          <a:r>
            <a:rPr lang="en-US" sz="1200" kern="1200" dirty="0" err="1"/>
            <a:t>meminta</a:t>
          </a:r>
          <a:r>
            <a:rPr lang="en-US" sz="1200" kern="1200" dirty="0"/>
            <a:t> </a:t>
          </a:r>
          <a:r>
            <a:rPr lang="en-US" sz="1200" kern="1200" dirty="0" err="1"/>
            <a:t>pendapat</a:t>
          </a:r>
          <a:r>
            <a:rPr lang="en-US" sz="1200" kern="1200" dirty="0"/>
            <a:t> </a:t>
          </a:r>
          <a:r>
            <a:rPr lang="en-US" sz="1200" kern="1200" dirty="0" err="1"/>
            <a:t>karyawan</a:t>
          </a:r>
          <a:r>
            <a:rPr lang="en-US" sz="1200" kern="1200" dirty="0"/>
            <a:t>, </a:t>
          </a:r>
          <a:r>
            <a:rPr lang="en-US" sz="1200" kern="1200" dirty="0" err="1"/>
            <a:t>hanya</a:t>
          </a:r>
          <a:r>
            <a:rPr lang="en-US" sz="1200" kern="1200" dirty="0"/>
            <a:t> </a:t>
          </a:r>
          <a:r>
            <a:rPr lang="en-US" sz="1200" kern="1200" dirty="0" err="1"/>
            <a:t>untuk</a:t>
          </a:r>
          <a:r>
            <a:rPr lang="en-US" sz="1200" kern="1200" dirty="0"/>
            <a:t> </a:t>
          </a:r>
          <a:r>
            <a:rPr lang="en-US" sz="1200" kern="1200" dirty="0" err="1"/>
            <a:t>memperlihatkan</a:t>
          </a:r>
          <a:r>
            <a:rPr lang="en-US" sz="1200" kern="1200" dirty="0"/>
            <a:t> </a:t>
          </a:r>
          <a:r>
            <a:rPr lang="en-US" sz="1200" kern="1200" dirty="0" err="1"/>
            <a:t>seolah-olah</a:t>
          </a:r>
          <a:r>
            <a:rPr lang="en-US" sz="1200" kern="1200" dirty="0"/>
            <a:t> </a:t>
          </a:r>
          <a:r>
            <a:rPr lang="en-US" sz="1200" kern="1200" dirty="0" err="1"/>
            <a:t>menganut</a:t>
          </a:r>
          <a:r>
            <a:rPr lang="en-US" sz="1200" kern="1200" dirty="0"/>
            <a:t> </a:t>
          </a:r>
          <a:r>
            <a:rPr lang="en-US" sz="1200" kern="1200" dirty="0" err="1"/>
            <a:t>teori</a:t>
          </a:r>
          <a:r>
            <a:rPr lang="en-US" sz="1200" kern="1200" dirty="0"/>
            <a:t> Y.</a:t>
          </a:r>
          <a:r>
            <a:rPr lang="sv-SE" sz="1200" kern="1200" dirty="0"/>
            <a:t> Akan timbul manipulasi ide hubungan manusia dan berujung kegagalan memenuhi kebutuhan pekerja.</a:t>
          </a:r>
        </a:p>
      </dsp:txBody>
      <dsp:txXfrm>
        <a:off x="0" y="811575"/>
        <a:ext cx="4445571" cy="811575"/>
      </dsp:txXfrm>
    </dsp:sp>
    <dsp:sp modelId="{37083DB7-AFE3-4CE8-B17A-902E1C85987A}">
      <dsp:nvSpPr>
        <dsp:cNvPr id="0" name=""/>
        <dsp:cNvSpPr/>
      </dsp:nvSpPr>
      <dsp:spPr>
        <a:xfrm>
          <a:off x="0" y="1623151"/>
          <a:ext cx="444557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FADD3-19ED-4AC9-8880-55F571C7EAB9}">
      <dsp:nvSpPr>
        <dsp:cNvPr id="0" name=""/>
        <dsp:cNvSpPr/>
      </dsp:nvSpPr>
      <dsp:spPr>
        <a:xfrm>
          <a:off x="0" y="1623150"/>
          <a:ext cx="4445571" cy="81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Seharusnya</a:t>
          </a:r>
          <a:r>
            <a:rPr lang="en-US" sz="1200" kern="1200" dirty="0"/>
            <a:t> </a:t>
          </a:r>
          <a:r>
            <a:rPr lang="en-US" sz="1200" kern="1200" dirty="0" err="1"/>
            <a:t>manajer</a:t>
          </a:r>
          <a:r>
            <a:rPr lang="en-US" sz="1200" kern="1200" dirty="0"/>
            <a:t> </a:t>
          </a:r>
          <a:r>
            <a:rPr lang="en-US" sz="1200" kern="1200" dirty="0" err="1"/>
            <a:t>melihat</a:t>
          </a:r>
          <a:r>
            <a:rPr lang="en-US" sz="1200" kern="1200" dirty="0"/>
            <a:t> </a:t>
          </a:r>
          <a:r>
            <a:rPr lang="en-US" sz="1200" b="1" u="sng" kern="1200" dirty="0" err="1"/>
            <a:t>karyawan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sebagai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sumber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daya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manusia</a:t>
          </a:r>
          <a:r>
            <a:rPr lang="en-US" sz="1200" b="1" u="sng" kern="1200" dirty="0"/>
            <a:t> yang </a:t>
          </a:r>
          <a:r>
            <a:rPr lang="en-US" sz="1200" b="1" u="sng" kern="1200" dirty="0" err="1"/>
            <a:t>dapat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diakses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untuk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meningkatkan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fungsi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organisasi</a:t>
          </a:r>
          <a:r>
            <a:rPr lang="en-US" sz="1200" b="1" u="sng" kern="1200" dirty="0"/>
            <a:t> dan </a:t>
          </a:r>
          <a:r>
            <a:rPr lang="en-US" sz="1200" b="1" u="sng" kern="1200" dirty="0" err="1"/>
            <a:t>memenuhi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kebutuhan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individu</a:t>
          </a:r>
          <a:r>
            <a:rPr lang="en-US" sz="1200" b="1" u="sng" kern="1200" dirty="0"/>
            <a:t>.</a:t>
          </a:r>
        </a:p>
      </dsp:txBody>
      <dsp:txXfrm>
        <a:off x="0" y="1623150"/>
        <a:ext cx="4445571" cy="811575"/>
      </dsp:txXfrm>
    </dsp:sp>
    <dsp:sp modelId="{FA1689DD-8EC6-4C7A-9126-92307534AF6D}">
      <dsp:nvSpPr>
        <dsp:cNvPr id="0" name=""/>
        <dsp:cNvSpPr/>
      </dsp:nvSpPr>
      <dsp:spPr>
        <a:xfrm>
          <a:off x="0" y="2434726"/>
          <a:ext cx="444557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B00D4-B781-47C3-902F-1813DB1B57CE}">
      <dsp:nvSpPr>
        <dsp:cNvPr id="0" name=""/>
        <dsp:cNvSpPr/>
      </dsp:nvSpPr>
      <dsp:spPr>
        <a:xfrm>
          <a:off x="0" y="2434726"/>
          <a:ext cx="4445571" cy="81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Seorang</a:t>
          </a:r>
          <a:r>
            <a:rPr lang="en-US" sz="1200" kern="1200" dirty="0"/>
            <a:t> </a:t>
          </a:r>
          <a:r>
            <a:rPr lang="en-US" sz="1200" b="1" u="sng" kern="1200" dirty="0" err="1"/>
            <a:t>manajer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sumber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daya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manusia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ingin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melembagakan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bentuk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partisipasi</a:t>
          </a:r>
          <a:r>
            <a:rPr lang="en-US" sz="1200" b="1" u="sng" kern="1200" dirty="0"/>
            <a:t> yang </a:t>
          </a:r>
          <a:r>
            <a:rPr lang="en-US" sz="1200" b="1" u="sng" kern="1200" dirty="0" err="1"/>
            <a:t>sepenuhnya</a:t>
          </a:r>
          <a:r>
            <a:rPr lang="en-US" sz="1200" b="1" u="sng" kern="1200" dirty="0"/>
            <a:t> </a:t>
          </a:r>
          <a:r>
            <a:rPr lang="en-US" sz="1200" kern="1200" dirty="0" err="1"/>
            <a:t>bisa</a:t>
          </a:r>
          <a:r>
            <a:rPr lang="en-US" sz="1200" kern="1200" dirty="0"/>
            <a:t> </a:t>
          </a:r>
          <a:r>
            <a:rPr lang="en-US" sz="1200" kern="1200" dirty="0" err="1"/>
            <a:t>memanfaatkan</a:t>
          </a:r>
          <a:r>
            <a:rPr lang="en-US" sz="1200" kern="1200" dirty="0"/>
            <a:t> ide-ide dan </a:t>
          </a:r>
          <a:r>
            <a:rPr lang="en-US" sz="1200" kern="1200" dirty="0" err="1"/>
            <a:t>keterampilan</a:t>
          </a:r>
          <a:r>
            <a:rPr lang="en-US" sz="1200" kern="1200" dirty="0"/>
            <a:t> </a:t>
          </a:r>
          <a:r>
            <a:rPr lang="en-US" sz="1200" kern="1200" dirty="0" err="1"/>
            <a:t>anggota</a:t>
          </a:r>
          <a:r>
            <a:rPr lang="en-US" sz="1200" kern="1200" dirty="0"/>
            <a:t> </a:t>
          </a:r>
          <a:r>
            <a:rPr lang="en-US" sz="1200" kern="1200" dirty="0" err="1"/>
            <a:t>organisasi</a:t>
          </a:r>
          <a:r>
            <a:rPr lang="en-US" sz="1200" kern="1200" dirty="0"/>
            <a:t>.</a:t>
          </a:r>
        </a:p>
      </dsp:txBody>
      <dsp:txXfrm>
        <a:off x="0" y="2434726"/>
        <a:ext cx="4445571" cy="8115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DE444-54F7-40DF-9670-41C35648E87F}">
      <dsp:nvSpPr>
        <dsp:cNvPr id="0" name=""/>
        <dsp:cNvSpPr/>
      </dsp:nvSpPr>
      <dsp:spPr>
        <a:xfrm>
          <a:off x="0" y="45584"/>
          <a:ext cx="5495195" cy="61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Sistem</a:t>
          </a:r>
          <a:r>
            <a:rPr lang="en-US" sz="1600" kern="1200" dirty="0"/>
            <a:t> I </a:t>
          </a:r>
          <a:r>
            <a:rPr lang="en-US" sz="1600" kern="1200" dirty="0" err="1"/>
            <a:t>Otokratis</a:t>
          </a:r>
          <a:r>
            <a:rPr lang="en-US" sz="1600" kern="1200" dirty="0"/>
            <a:t> </a:t>
          </a:r>
          <a:r>
            <a:rPr lang="en-US" sz="1600" kern="1200" dirty="0" err="1"/>
            <a:t>Eksploitif</a:t>
          </a:r>
          <a:br>
            <a:rPr lang="en-US" sz="1600" kern="1200" dirty="0"/>
          </a:br>
          <a:endParaRPr lang="en-US" sz="1600" b="1" u="sng" kern="1200" dirty="0"/>
        </a:p>
      </dsp:txBody>
      <dsp:txXfrm>
        <a:off x="30157" y="75741"/>
        <a:ext cx="5434881" cy="557446"/>
      </dsp:txXfrm>
    </dsp:sp>
    <dsp:sp modelId="{83ED7303-7100-412E-BA52-201BBB84CA78}">
      <dsp:nvSpPr>
        <dsp:cNvPr id="0" name=""/>
        <dsp:cNvSpPr/>
      </dsp:nvSpPr>
      <dsp:spPr>
        <a:xfrm>
          <a:off x="0" y="663344"/>
          <a:ext cx="5495195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472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Pemimpin</a:t>
          </a:r>
          <a:r>
            <a:rPr lang="en-US" sz="1200" kern="1200" dirty="0"/>
            <a:t> </a:t>
          </a:r>
          <a:r>
            <a:rPr lang="en-US" sz="1200" kern="1200" dirty="0" err="1"/>
            <a:t>membuat</a:t>
          </a:r>
          <a:r>
            <a:rPr lang="en-US" sz="1200" kern="1200" dirty="0"/>
            <a:t> </a:t>
          </a:r>
          <a:r>
            <a:rPr lang="en-US" sz="1200" kern="1200" dirty="0" err="1"/>
            <a:t>semua</a:t>
          </a:r>
          <a:r>
            <a:rPr lang="en-US" sz="1200" kern="1200" dirty="0"/>
            <a:t> </a:t>
          </a:r>
          <a:r>
            <a:rPr lang="en-US" sz="1200" kern="1200" dirty="0" err="1"/>
            <a:t>keputusan</a:t>
          </a:r>
          <a:r>
            <a:rPr lang="en-US" sz="1200" kern="1200" dirty="0"/>
            <a:t>. </a:t>
          </a:r>
          <a:r>
            <a:rPr lang="en-US" sz="1200" kern="1200" dirty="0" err="1"/>
            <a:t>Standar</a:t>
          </a:r>
          <a:r>
            <a:rPr lang="en-US" sz="1200" kern="1200" dirty="0"/>
            <a:t> dan </a:t>
          </a:r>
          <a:r>
            <a:rPr lang="en-US" sz="1200" kern="1200" dirty="0" err="1"/>
            <a:t>metode</a:t>
          </a:r>
          <a:r>
            <a:rPr lang="en-US" sz="1200" kern="1200" dirty="0"/>
            <a:t> </a:t>
          </a:r>
          <a:r>
            <a:rPr lang="en-US" sz="1200" kern="1200" dirty="0" err="1"/>
            <a:t>pelaksanaan</a:t>
          </a:r>
          <a:r>
            <a:rPr lang="en-US" sz="1200" kern="1200" dirty="0"/>
            <a:t> juga </a:t>
          </a:r>
          <a:r>
            <a:rPr lang="en-US" sz="1200" kern="1200" dirty="0" err="1"/>
            <a:t>secara</a:t>
          </a:r>
          <a:r>
            <a:rPr lang="en-US" sz="1200" kern="1200" dirty="0"/>
            <a:t> </a:t>
          </a:r>
          <a:r>
            <a:rPr lang="en-US" sz="1200" kern="1200" dirty="0" err="1"/>
            <a:t>kaku</a:t>
          </a:r>
          <a:r>
            <a:rPr lang="en-US" sz="1200" kern="1200" dirty="0"/>
            <a:t>.</a:t>
          </a:r>
          <a:endParaRPr lang="en-US" sz="1200" b="1" u="sng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Pemimpin</a:t>
          </a:r>
          <a:r>
            <a:rPr lang="en-US" sz="1200" kern="1200" dirty="0"/>
            <a:t> </a:t>
          </a:r>
          <a:r>
            <a:rPr lang="en-US" sz="1200" kern="1200" dirty="0" err="1"/>
            <a:t>tipe</a:t>
          </a:r>
          <a:r>
            <a:rPr lang="en-US" sz="1200" kern="1200" dirty="0"/>
            <a:t> </a:t>
          </a:r>
          <a:r>
            <a:rPr lang="en-US" sz="1200" kern="1200" dirty="0" err="1"/>
            <a:t>ini</a:t>
          </a:r>
          <a:r>
            <a:rPr lang="en-US" sz="1200" kern="1200" dirty="0"/>
            <a:t> </a:t>
          </a:r>
          <a:r>
            <a:rPr lang="en-US" sz="1200" kern="1200" dirty="0" err="1"/>
            <a:t>sangat</a:t>
          </a:r>
          <a:r>
            <a:rPr lang="en-US" sz="1200" kern="1200" dirty="0"/>
            <a:t> </a:t>
          </a:r>
          <a:r>
            <a:rPr lang="en-US" sz="1200" b="1" u="sng" kern="1200" dirty="0" err="1"/>
            <a:t>otoriter</a:t>
          </a:r>
          <a:r>
            <a:rPr lang="en-US" sz="1200" kern="1200" dirty="0"/>
            <a:t>, </a:t>
          </a:r>
          <a:r>
            <a:rPr lang="en-US" sz="1200" kern="1200" dirty="0" err="1"/>
            <a:t>tidak</a:t>
          </a:r>
          <a:r>
            <a:rPr lang="en-US" sz="1200" kern="1200" dirty="0"/>
            <a:t> </a:t>
          </a:r>
          <a:r>
            <a:rPr lang="en-US" sz="1200" kern="1200" dirty="0" err="1"/>
            <a:t>percaya</a:t>
          </a:r>
          <a:r>
            <a:rPr lang="en-US" sz="1200" kern="1200" dirty="0"/>
            <a:t> pada </a:t>
          </a:r>
          <a:r>
            <a:rPr lang="en-US" sz="1200" kern="1200" dirty="0" err="1"/>
            <a:t>bawahannya</a:t>
          </a:r>
          <a:r>
            <a:rPr lang="en-US" sz="1200" kern="1200" dirty="0"/>
            <a:t>, </a:t>
          </a:r>
          <a:r>
            <a:rPr lang="en-US" sz="1200" kern="1200" dirty="0" err="1"/>
            <a:t>memotivasi</a:t>
          </a:r>
          <a:r>
            <a:rPr lang="en-US" sz="1200" kern="1200" dirty="0"/>
            <a:t> </a:t>
          </a:r>
          <a:r>
            <a:rPr lang="en-US" sz="1200" kern="1200" dirty="0" err="1"/>
            <a:t>bawahan</a:t>
          </a:r>
          <a:r>
            <a:rPr lang="en-US" sz="1200" kern="1200" dirty="0"/>
            <a:t> </a:t>
          </a:r>
          <a:r>
            <a:rPr lang="en-US" sz="1200" kern="1200" dirty="0" err="1"/>
            <a:t>melalui</a:t>
          </a:r>
          <a:r>
            <a:rPr lang="en-US" sz="1200" kern="1200" dirty="0"/>
            <a:t> </a:t>
          </a:r>
          <a:r>
            <a:rPr lang="en-US" sz="1200" kern="1200" dirty="0" err="1"/>
            <a:t>ancaman</a:t>
          </a:r>
          <a:r>
            <a:rPr lang="en-US" sz="1200" kern="1200" dirty="0"/>
            <a:t> </a:t>
          </a:r>
          <a:r>
            <a:rPr lang="en-US" sz="1200" kern="1200" dirty="0" err="1"/>
            <a:t>atau</a:t>
          </a:r>
          <a:r>
            <a:rPr lang="en-US" sz="1200" kern="1200" dirty="0"/>
            <a:t> </a:t>
          </a:r>
          <a:r>
            <a:rPr lang="en-US" sz="1200" kern="1200" dirty="0" err="1"/>
            <a:t>hukuman</a:t>
          </a:r>
          <a:r>
            <a:rPr lang="en-US" sz="1200" kern="1200" dirty="0"/>
            <a:t>. </a:t>
          </a:r>
          <a:endParaRPr lang="en-US" sz="1200" b="1" u="sng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Komunikasi</a:t>
          </a:r>
          <a:r>
            <a:rPr lang="en-US" sz="1200" kern="1200" dirty="0"/>
            <a:t> yang </a:t>
          </a:r>
          <a:r>
            <a:rPr lang="en-US" sz="1200" kern="1200" dirty="0" err="1"/>
            <a:t>dilakukan</a:t>
          </a:r>
          <a:r>
            <a:rPr lang="en-US" sz="1200" kern="1200" dirty="0"/>
            <a:t> </a:t>
          </a:r>
          <a:r>
            <a:rPr lang="en-US" sz="1200" kern="1200" dirty="0" err="1"/>
            <a:t>satu</a:t>
          </a:r>
          <a:r>
            <a:rPr lang="en-US" sz="1200" kern="1200" dirty="0"/>
            <a:t> </a:t>
          </a:r>
          <a:r>
            <a:rPr lang="en-US" sz="1200" kern="1200" dirty="0" err="1"/>
            <a:t>arah</a:t>
          </a:r>
          <a:r>
            <a:rPr lang="en-US" sz="1200" kern="1200" dirty="0"/>
            <a:t> </a:t>
          </a:r>
          <a:r>
            <a:rPr lang="en-US" sz="1200" kern="1200" dirty="0" err="1"/>
            <a:t>ke</a:t>
          </a:r>
          <a:r>
            <a:rPr lang="en-US" sz="1200" kern="1200" dirty="0"/>
            <a:t> </a:t>
          </a:r>
          <a:r>
            <a:rPr lang="en-US" sz="1200" kern="1200" dirty="0" err="1"/>
            <a:t>bawah</a:t>
          </a:r>
          <a:r>
            <a:rPr lang="en-US" sz="1200" kern="1200" dirty="0"/>
            <a:t> (top-down).</a:t>
          </a:r>
          <a:endParaRPr lang="en-US" sz="1200" b="1" u="sng" kern="1200" dirty="0"/>
        </a:p>
      </dsp:txBody>
      <dsp:txXfrm>
        <a:off x="0" y="663344"/>
        <a:ext cx="5495195" cy="910800"/>
      </dsp:txXfrm>
    </dsp:sp>
    <dsp:sp modelId="{5FE894AF-0A38-4F18-A6D1-A67517BAAA67}">
      <dsp:nvSpPr>
        <dsp:cNvPr id="0" name=""/>
        <dsp:cNvSpPr/>
      </dsp:nvSpPr>
      <dsp:spPr>
        <a:xfrm>
          <a:off x="0" y="1574144"/>
          <a:ext cx="5495195" cy="61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Sistem</a:t>
          </a:r>
          <a:r>
            <a:rPr lang="en-US" sz="1600" kern="1200" dirty="0"/>
            <a:t> II </a:t>
          </a:r>
          <a:r>
            <a:rPr lang="en-US" sz="1600" kern="1200" dirty="0" err="1"/>
            <a:t>Otokratis</a:t>
          </a:r>
          <a:r>
            <a:rPr lang="en-US" sz="1600" kern="1200" dirty="0"/>
            <a:t> Paternalistic</a:t>
          </a:r>
          <a:br>
            <a:rPr lang="en-US" sz="1600" kern="1200" dirty="0"/>
          </a:br>
          <a:endParaRPr lang="en-US" sz="1600" kern="1200" dirty="0"/>
        </a:p>
      </dsp:txBody>
      <dsp:txXfrm>
        <a:off x="30157" y="1604301"/>
        <a:ext cx="5434881" cy="557446"/>
      </dsp:txXfrm>
    </dsp:sp>
    <dsp:sp modelId="{69A9A4CF-7F0A-418B-8664-3F775AC24547}">
      <dsp:nvSpPr>
        <dsp:cNvPr id="0" name=""/>
        <dsp:cNvSpPr/>
      </dsp:nvSpPr>
      <dsp:spPr>
        <a:xfrm>
          <a:off x="0" y="2191904"/>
          <a:ext cx="5495195" cy="13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472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Pemimpin</a:t>
          </a:r>
          <a:r>
            <a:rPr lang="en-US" sz="1200" kern="1200" dirty="0"/>
            <a:t> </a:t>
          </a:r>
          <a:r>
            <a:rPr lang="en-US" sz="1200" kern="1200" dirty="0" err="1"/>
            <a:t>tetap</a:t>
          </a:r>
          <a:r>
            <a:rPr lang="en-US" sz="1200" kern="1200" dirty="0"/>
            <a:t> </a:t>
          </a:r>
          <a:r>
            <a:rPr lang="en-US" sz="1200" kern="1200" dirty="0" err="1"/>
            <a:t>menentukan</a:t>
          </a:r>
          <a:r>
            <a:rPr lang="en-US" sz="1200" kern="1200" dirty="0"/>
            <a:t> </a:t>
          </a:r>
          <a:r>
            <a:rPr lang="en-US" sz="1200" kern="1200" dirty="0" err="1"/>
            <a:t>perintah</a:t>
          </a:r>
          <a:r>
            <a:rPr lang="en-US" sz="1200" kern="1200" dirty="0"/>
            <a:t>, </a:t>
          </a:r>
          <a:r>
            <a:rPr lang="en-US" sz="1200" kern="1200" dirty="0" err="1"/>
            <a:t>tetapi</a:t>
          </a:r>
          <a:r>
            <a:rPr lang="en-US" sz="1200" kern="1200" dirty="0"/>
            <a:t> </a:t>
          </a:r>
          <a:r>
            <a:rPr lang="en-US" sz="1200" kern="1200" dirty="0" err="1"/>
            <a:t>memberi</a:t>
          </a:r>
          <a:r>
            <a:rPr lang="en-US" sz="1200" kern="1200" dirty="0"/>
            <a:t> </a:t>
          </a:r>
          <a:r>
            <a:rPr lang="en-US" sz="1200" kern="1200" dirty="0" err="1"/>
            <a:t>bawahan</a:t>
          </a:r>
          <a:r>
            <a:rPr lang="en-US" sz="1200" kern="1200" dirty="0"/>
            <a:t> </a:t>
          </a:r>
          <a:r>
            <a:rPr lang="en-US" sz="1200" kern="1200" dirty="0" err="1"/>
            <a:t>kebebasan</a:t>
          </a:r>
          <a:r>
            <a:rPr lang="en-US" sz="1200" kern="1200" dirty="0"/>
            <a:t> </a:t>
          </a:r>
          <a:r>
            <a:rPr lang="en-US" sz="1200" kern="1200" dirty="0" err="1"/>
            <a:t>untuk</a:t>
          </a:r>
          <a:r>
            <a:rPr lang="en-US" sz="1200" kern="1200" dirty="0"/>
            <a:t> </a:t>
          </a:r>
          <a:r>
            <a:rPr lang="en-US" sz="1200" kern="1200" dirty="0" err="1"/>
            <a:t>memberikan</a:t>
          </a:r>
          <a:r>
            <a:rPr lang="en-US" sz="1200" kern="1200" dirty="0"/>
            <a:t> </a:t>
          </a:r>
          <a:r>
            <a:rPr lang="en-US" sz="1200" kern="1200" dirty="0" err="1"/>
            <a:t>komentar</a:t>
          </a:r>
          <a:r>
            <a:rPr lang="en-US" sz="1200" kern="1200" dirty="0"/>
            <a:t> </a:t>
          </a:r>
          <a:r>
            <a:rPr lang="en-US" sz="1200" kern="1200" dirty="0" err="1"/>
            <a:t>terhadap</a:t>
          </a:r>
          <a:r>
            <a:rPr lang="en-US" sz="1200" kern="1200" dirty="0"/>
            <a:t> </a:t>
          </a:r>
          <a:r>
            <a:rPr lang="en-US" sz="1200" kern="1200" dirty="0" err="1"/>
            <a:t>perintah-perintah</a:t>
          </a:r>
          <a:r>
            <a:rPr lang="en-US" sz="1200" kern="1200" dirty="0"/>
            <a:t> </a:t>
          </a:r>
          <a:r>
            <a:rPr lang="en-US" sz="1200" kern="1200" dirty="0" err="1"/>
            <a:t>tersebut</a:t>
          </a:r>
          <a:r>
            <a:rPr lang="en-US" sz="1200" kern="1200" dirty="0"/>
            <a:t>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Pemimpin</a:t>
          </a:r>
          <a:r>
            <a:rPr lang="en-US" sz="1200" kern="1200" dirty="0"/>
            <a:t> </a:t>
          </a:r>
          <a:r>
            <a:rPr lang="en-US" sz="1200" b="1" u="sng" kern="1200" dirty="0" err="1"/>
            <a:t>mempercayai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bawahan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sampai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tingkat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tertentu</a:t>
          </a:r>
          <a:r>
            <a:rPr lang="en-US" sz="1200" kern="1200" dirty="0"/>
            <a:t>, </a:t>
          </a:r>
          <a:r>
            <a:rPr lang="en-US" sz="1200" kern="1200" dirty="0" err="1"/>
            <a:t>memotivasi</a:t>
          </a:r>
          <a:r>
            <a:rPr lang="en-US" sz="1200" kern="1200" dirty="0"/>
            <a:t> </a:t>
          </a:r>
          <a:r>
            <a:rPr lang="en-US" sz="1200" kern="1200" dirty="0" err="1"/>
            <a:t>bawahan</a:t>
          </a:r>
          <a:r>
            <a:rPr lang="en-US" sz="1200" kern="1200" dirty="0"/>
            <a:t> </a:t>
          </a:r>
          <a:r>
            <a:rPr lang="en-US" sz="1200" kern="1200" dirty="0" err="1"/>
            <a:t>dengan</a:t>
          </a:r>
          <a:r>
            <a:rPr lang="en-US" sz="1200" kern="1200" dirty="0"/>
            <a:t> </a:t>
          </a:r>
          <a:r>
            <a:rPr lang="en-US" sz="1200" kern="1200" dirty="0" err="1"/>
            <a:t>ancaman</a:t>
          </a:r>
          <a:r>
            <a:rPr lang="en-US" sz="1200" kern="1200" dirty="0"/>
            <a:t> </a:t>
          </a:r>
          <a:r>
            <a:rPr lang="en-US" sz="1200" kern="1200" dirty="0" err="1"/>
            <a:t>atau</a:t>
          </a:r>
          <a:r>
            <a:rPr lang="en-US" sz="1200" kern="1200" dirty="0"/>
            <a:t> </a:t>
          </a:r>
          <a:r>
            <a:rPr lang="en-US" sz="1200" kern="1200" dirty="0" err="1"/>
            <a:t>hukuman</a:t>
          </a:r>
          <a:r>
            <a:rPr lang="en-US" sz="1200" kern="1200" dirty="0"/>
            <a:t> </a:t>
          </a:r>
          <a:r>
            <a:rPr lang="en-US" sz="1200" kern="1200" dirty="0" err="1"/>
            <a:t>tetapi</a:t>
          </a:r>
          <a:r>
            <a:rPr lang="en-US" sz="1200" kern="1200" dirty="0"/>
            <a:t> </a:t>
          </a:r>
          <a:r>
            <a:rPr lang="en-US" sz="1200" kern="1200" dirty="0" err="1"/>
            <a:t>tidak</a:t>
          </a:r>
          <a:r>
            <a:rPr lang="en-US" sz="1200" kern="1200" dirty="0"/>
            <a:t> </a:t>
          </a:r>
          <a:r>
            <a:rPr lang="en-US" sz="1200" kern="1200" dirty="0" err="1"/>
            <a:t>selalu</a:t>
          </a:r>
          <a:r>
            <a:rPr lang="en-US" sz="1200" kern="1200" dirty="0"/>
            <a:t> dan </a:t>
          </a:r>
          <a:r>
            <a:rPr lang="en-US" sz="1200" kern="1200" dirty="0" err="1"/>
            <a:t>memperbolehkan</a:t>
          </a:r>
          <a:r>
            <a:rPr lang="en-US" sz="1200" kern="1200" dirty="0"/>
            <a:t> </a:t>
          </a:r>
          <a:r>
            <a:rPr lang="en-US" sz="1200" kern="1200" dirty="0" err="1"/>
            <a:t>komunikasi</a:t>
          </a:r>
          <a:r>
            <a:rPr lang="en-US" sz="1200" kern="1200" dirty="0"/>
            <a:t> </a:t>
          </a:r>
          <a:r>
            <a:rPr lang="en-US" sz="1200" kern="1200" dirty="0" err="1"/>
            <a:t>ke</a:t>
          </a:r>
          <a:r>
            <a:rPr lang="en-US" sz="1200" kern="1200" dirty="0"/>
            <a:t> </a:t>
          </a:r>
          <a:r>
            <a:rPr lang="en-US" sz="1200" kern="1200" dirty="0" err="1"/>
            <a:t>atas</a:t>
          </a:r>
          <a:r>
            <a:rPr lang="en-US" sz="1200" kern="1200" dirty="0"/>
            <a:t>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Pemimpin</a:t>
          </a:r>
          <a:r>
            <a:rPr lang="en-US" sz="1200" kern="1200" dirty="0"/>
            <a:t> </a:t>
          </a:r>
          <a:r>
            <a:rPr lang="en-US" sz="1200" kern="1200" dirty="0" err="1"/>
            <a:t>memperhatikan</a:t>
          </a:r>
          <a:r>
            <a:rPr lang="en-US" sz="1200" kern="1200" dirty="0"/>
            <a:t> ide </a:t>
          </a:r>
          <a:r>
            <a:rPr lang="en-US" sz="1200" kern="1200" dirty="0" err="1"/>
            <a:t>bawahan</a:t>
          </a:r>
          <a:r>
            <a:rPr lang="en-US" sz="1200" kern="1200" dirty="0"/>
            <a:t> dan </a:t>
          </a:r>
          <a:r>
            <a:rPr lang="en-US" sz="1200" kern="1200" dirty="0" err="1"/>
            <a:t>mendelegasikan</a:t>
          </a:r>
          <a:r>
            <a:rPr lang="en-US" sz="1200" kern="1200" dirty="0"/>
            <a:t> </a:t>
          </a:r>
          <a:r>
            <a:rPr lang="en-US" sz="1200" kern="1200" dirty="0" err="1"/>
            <a:t>wewenang</a:t>
          </a:r>
          <a:r>
            <a:rPr lang="en-US" sz="1200" kern="1200" dirty="0"/>
            <a:t>, </a:t>
          </a:r>
          <a:r>
            <a:rPr lang="en-US" sz="1200" kern="1200" dirty="0" err="1"/>
            <a:t>meskipun</a:t>
          </a:r>
          <a:r>
            <a:rPr lang="en-US" sz="1200" kern="1200" dirty="0"/>
            <a:t> </a:t>
          </a:r>
          <a:r>
            <a:rPr lang="en-US" sz="1200" kern="1200" dirty="0" err="1"/>
            <a:t>dalam</a:t>
          </a:r>
          <a:r>
            <a:rPr lang="en-US" sz="1200" kern="1200" dirty="0"/>
            <a:t> </a:t>
          </a:r>
          <a:r>
            <a:rPr lang="en-US" sz="1200" kern="1200" dirty="0" err="1"/>
            <a:t>pengambilan</a:t>
          </a:r>
          <a:r>
            <a:rPr lang="en-US" sz="1200" kern="1200" dirty="0"/>
            <a:t> </a:t>
          </a:r>
          <a:r>
            <a:rPr lang="en-US" sz="1200" kern="1200" dirty="0" err="1"/>
            <a:t>keputusan</a:t>
          </a:r>
          <a:r>
            <a:rPr lang="en-US" sz="1200" kern="1200" dirty="0"/>
            <a:t> </a:t>
          </a:r>
          <a:r>
            <a:rPr lang="en-US" sz="1200" kern="1200" dirty="0" err="1"/>
            <a:t>masih</a:t>
          </a:r>
          <a:r>
            <a:rPr lang="en-US" sz="1200" kern="1200" dirty="0"/>
            <a:t> </a:t>
          </a:r>
          <a:r>
            <a:rPr lang="en-US" sz="1200" kern="1200" dirty="0" err="1"/>
            <a:t>melakukan</a:t>
          </a:r>
          <a:r>
            <a:rPr lang="en-US" sz="1200" kern="1200" dirty="0"/>
            <a:t> </a:t>
          </a:r>
          <a:r>
            <a:rPr lang="en-US" sz="1200" kern="1200" dirty="0" err="1"/>
            <a:t>pengawasan</a:t>
          </a:r>
          <a:r>
            <a:rPr lang="en-US" sz="1200" kern="1200" dirty="0"/>
            <a:t> yang </a:t>
          </a:r>
          <a:r>
            <a:rPr lang="en-US" sz="1200" kern="1200" dirty="0" err="1"/>
            <a:t>ketat</a:t>
          </a:r>
          <a:r>
            <a:rPr lang="en-US" sz="1200" kern="1200" dirty="0"/>
            <a:t>.</a:t>
          </a:r>
        </a:p>
      </dsp:txBody>
      <dsp:txXfrm>
        <a:off x="0" y="2191904"/>
        <a:ext cx="5495195" cy="13910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DE444-54F7-40DF-9670-41C35648E87F}">
      <dsp:nvSpPr>
        <dsp:cNvPr id="0" name=""/>
        <dsp:cNvSpPr/>
      </dsp:nvSpPr>
      <dsp:spPr>
        <a:xfrm>
          <a:off x="0" y="33970"/>
          <a:ext cx="5495195" cy="61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Sistem</a:t>
          </a:r>
          <a:r>
            <a:rPr lang="en-US" sz="1600" kern="1200" dirty="0"/>
            <a:t> III </a:t>
          </a:r>
          <a:r>
            <a:rPr lang="en-US" sz="1600" kern="1200" dirty="0" err="1"/>
            <a:t>Konsultatif</a:t>
          </a:r>
          <a:br>
            <a:rPr lang="en-US" sz="1600" kern="1200" dirty="0"/>
          </a:br>
          <a:endParaRPr lang="en-US" sz="1600" b="1" u="sng" kern="1200" dirty="0"/>
        </a:p>
      </dsp:txBody>
      <dsp:txXfrm>
        <a:off x="30157" y="64127"/>
        <a:ext cx="5434881" cy="557446"/>
      </dsp:txXfrm>
    </dsp:sp>
    <dsp:sp modelId="{BE9A54A4-0509-4FEB-8B27-FF98D25086F3}">
      <dsp:nvSpPr>
        <dsp:cNvPr id="0" name=""/>
        <dsp:cNvSpPr/>
      </dsp:nvSpPr>
      <dsp:spPr>
        <a:xfrm>
          <a:off x="0" y="651730"/>
          <a:ext cx="5495195" cy="13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472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Pemimpin</a:t>
          </a:r>
          <a:r>
            <a:rPr lang="en-US" sz="1200" kern="1200" dirty="0"/>
            <a:t> </a:t>
          </a:r>
          <a:r>
            <a:rPr lang="en-US" sz="1200" kern="1200" dirty="0" err="1"/>
            <a:t>menetapkan</a:t>
          </a:r>
          <a:r>
            <a:rPr lang="en-US" sz="1200" kern="1200" dirty="0"/>
            <a:t> </a:t>
          </a:r>
          <a:r>
            <a:rPr lang="en-US" sz="1200" kern="1200" dirty="0" err="1"/>
            <a:t>tujuan</a:t>
          </a:r>
          <a:r>
            <a:rPr lang="en-US" sz="1200" kern="1200" dirty="0"/>
            <a:t> dan </a:t>
          </a:r>
          <a:r>
            <a:rPr lang="en-US" sz="1200" kern="1200" dirty="0" err="1"/>
            <a:t>memberikan</a:t>
          </a:r>
          <a:r>
            <a:rPr lang="en-US" sz="1200" kern="1200" dirty="0"/>
            <a:t> </a:t>
          </a:r>
          <a:r>
            <a:rPr lang="en-US" sz="1200" kern="1200" dirty="0" err="1"/>
            <a:t>perintah</a:t>
          </a:r>
          <a:r>
            <a:rPr lang="en-US" sz="1200" kern="1200" dirty="0"/>
            <a:t> </a:t>
          </a:r>
          <a:r>
            <a:rPr lang="en-US" sz="1200" kern="1200" dirty="0" err="1"/>
            <a:t>setelah</a:t>
          </a:r>
          <a:r>
            <a:rPr lang="en-US" sz="1200" kern="1200" dirty="0"/>
            <a:t> </a:t>
          </a:r>
          <a:r>
            <a:rPr lang="en-US" sz="1200" kern="1200" dirty="0" err="1"/>
            <a:t>berdiskusi</a:t>
          </a:r>
          <a:r>
            <a:rPr lang="en-US" sz="1200" kern="1200" dirty="0"/>
            <a:t> </a:t>
          </a:r>
          <a:r>
            <a:rPr lang="en-US" sz="1200" kern="1200" dirty="0" err="1"/>
            <a:t>dgn</a:t>
          </a:r>
          <a:r>
            <a:rPr lang="en-US" sz="1200" kern="1200" dirty="0"/>
            <a:t> </a:t>
          </a:r>
          <a:r>
            <a:rPr lang="en-US" sz="1200" kern="1200" dirty="0" err="1"/>
            <a:t>bawahan</a:t>
          </a:r>
          <a:r>
            <a:rPr lang="en-US" sz="1200" kern="1200" dirty="0"/>
            <a:t>. </a:t>
          </a:r>
          <a:r>
            <a:rPr lang="en-US" sz="1200" kern="1200" dirty="0" err="1"/>
            <a:t>Bawahan</a:t>
          </a:r>
          <a:r>
            <a:rPr lang="en-US" sz="1200" kern="1200" dirty="0"/>
            <a:t> </a:t>
          </a:r>
          <a:r>
            <a:rPr lang="en-US" sz="1200" kern="1200" dirty="0" err="1"/>
            <a:t>dapat</a:t>
          </a:r>
          <a:r>
            <a:rPr lang="en-US" sz="1200" kern="1200" dirty="0"/>
            <a:t> </a:t>
          </a:r>
          <a:r>
            <a:rPr lang="en-US" sz="1200" kern="1200" dirty="0" err="1"/>
            <a:t>membuat</a:t>
          </a:r>
          <a:r>
            <a:rPr lang="en-US" sz="1200" kern="1200" dirty="0"/>
            <a:t> </a:t>
          </a:r>
          <a:r>
            <a:rPr lang="en-US" sz="1200" kern="1200" dirty="0" err="1"/>
            <a:t>keputusan</a:t>
          </a:r>
          <a:r>
            <a:rPr lang="en-US" sz="1200" kern="1200" dirty="0"/>
            <a:t> </a:t>
          </a:r>
          <a:r>
            <a:rPr lang="en-US" sz="1200" kern="1200" dirty="0" err="1"/>
            <a:t>mereka</a:t>
          </a:r>
          <a:r>
            <a:rPr lang="en-US" sz="1200" kern="1200" dirty="0"/>
            <a:t> </a:t>
          </a:r>
          <a:r>
            <a:rPr lang="en-US" sz="1200" kern="1200" dirty="0" err="1"/>
            <a:t>sendiri</a:t>
          </a:r>
          <a:r>
            <a:rPr lang="en-US" sz="1200" kern="1200" dirty="0"/>
            <a:t> </a:t>
          </a:r>
          <a:r>
            <a:rPr lang="en-US" sz="1200" kern="1200" dirty="0" err="1"/>
            <a:t>tentang</a:t>
          </a:r>
          <a:r>
            <a:rPr lang="en-US" sz="1200" kern="1200" dirty="0"/>
            <a:t> </a:t>
          </a:r>
          <a:r>
            <a:rPr lang="en-US" sz="1200" kern="1200" dirty="0" err="1"/>
            <a:t>cara</a:t>
          </a:r>
          <a:r>
            <a:rPr lang="en-US" sz="1200" kern="1200" dirty="0"/>
            <a:t> </a:t>
          </a:r>
          <a:r>
            <a:rPr lang="en-US" sz="1200" kern="1200" dirty="0" err="1"/>
            <a:t>pelaksanaan</a:t>
          </a:r>
          <a:r>
            <a:rPr lang="en-US" sz="1200" kern="1200" dirty="0"/>
            <a:t> </a:t>
          </a:r>
          <a:r>
            <a:rPr lang="en-US" sz="1200" kern="1200" dirty="0" err="1"/>
            <a:t>tugas</a:t>
          </a:r>
          <a:r>
            <a:rPr lang="en-US" sz="1200" kern="1200" dirty="0"/>
            <a:t>. </a:t>
          </a:r>
          <a:endParaRPr lang="en-US" sz="1200" b="1" u="sng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Pemimpin</a:t>
          </a:r>
          <a:r>
            <a:rPr lang="en-US" sz="1200" kern="1200" dirty="0"/>
            <a:t> </a:t>
          </a:r>
          <a:r>
            <a:rPr lang="en-US" sz="1200" kern="1200" dirty="0" err="1"/>
            <a:t>menggunakan</a:t>
          </a:r>
          <a:r>
            <a:rPr lang="en-US" sz="1200" kern="1200" dirty="0"/>
            <a:t> </a:t>
          </a:r>
          <a:r>
            <a:rPr lang="en-US" sz="1200" kern="1200" dirty="0" err="1"/>
            <a:t>penghargaan</a:t>
          </a:r>
          <a:r>
            <a:rPr lang="en-US" sz="1200" kern="1200" dirty="0"/>
            <a:t> (</a:t>
          </a:r>
          <a:r>
            <a:rPr lang="en-US" sz="1200" kern="1200" dirty="0" err="1"/>
            <a:t>insentif</a:t>
          </a:r>
          <a:r>
            <a:rPr lang="en-US" sz="1200" kern="1200" dirty="0"/>
            <a:t>) </a:t>
          </a:r>
          <a:r>
            <a:rPr lang="en-US" sz="1200" kern="1200" dirty="0" err="1"/>
            <a:t>untuk</a:t>
          </a:r>
          <a:r>
            <a:rPr lang="en-US" sz="1200" kern="1200" dirty="0"/>
            <a:t> </a:t>
          </a:r>
          <a:r>
            <a:rPr lang="en-US" sz="1200" kern="1200" dirty="0" err="1"/>
            <a:t>memotivasi</a:t>
          </a:r>
          <a:r>
            <a:rPr lang="en-US" sz="1200" kern="1200" dirty="0"/>
            <a:t> </a:t>
          </a:r>
          <a:r>
            <a:rPr lang="en-US" sz="1200" kern="1200" dirty="0" err="1"/>
            <a:t>bawahan</a:t>
          </a:r>
          <a:r>
            <a:rPr lang="en-US" sz="1200" kern="1200" dirty="0"/>
            <a:t> dan </a:t>
          </a:r>
          <a:r>
            <a:rPr lang="en-US" sz="1200" kern="1200" dirty="0" err="1"/>
            <a:t>kadang-kadang</a:t>
          </a:r>
          <a:r>
            <a:rPr lang="en-US" sz="1200" kern="1200" dirty="0"/>
            <a:t> </a:t>
          </a:r>
          <a:r>
            <a:rPr lang="en-US" sz="1200" kern="1200" dirty="0" err="1"/>
            <a:t>menggunakan</a:t>
          </a:r>
          <a:r>
            <a:rPr lang="en-US" sz="1200" kern="1200" dirty="0"/>
            <a:t> </a:t>
          </a:r>
          <a:r>
            <a:rPr lang="en-US" sz="1200" kern="1200" dirty="0" err="1"/>
            <a:t>ancaman</a:t>
          </a:r>
          <a:r>
            <a:rPr lang="en-US" sz="1200" kern="1200" dirty="0"/>
            <a:t> </a:t>
          </a:r>
          <a:r>
            <a:rPr lang="en-US" sz="1200" kern="1200" dirty="0" err="1"/>
            <a:t>atau</a:t>
          </a:r>
          <a:r>
            <a:rPr lang="en-US" sz="1200" kern="1200" dirty="0"/>
            <a:t> </a:t>
          </a:r>
          <a:r>
            <a:rPr lang="en-US" sz="1200" kern="1200" dirty="0" err="1"/>
            <a:t>hukuman</a:t>
          </a:r>
          <a:r>
            <a:rPr lang="en-US" sz="1200" kern="1200" dirty="0"/>
            <a:t>. </a:t>
          </a:r>
          <a:endParaRPr lang="en-US" sz="1200" b="1" u="sng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Komunikasi</a:t>
          </a:r>
          <a:r>
            <a:rPr lang="en-US" sz="1200" kern="1200" dirty="0"/>
            <a:t> </a:t>
          </a:r>
          <a:r>
            <a:rPr lang="en-US" sz="1200" kern="1200" dirty="0" err="1"/>
            <a:t>dua</a:t>
          </a:r>
          <a:r>
            <a:rPr lang="en-US" sz="1200" kern="1200" dirty="0"/>
            <a:t> </a:t>
          </a:r>
          <a:r>
            <a:rPr lang="en-US" sz="1200" kern="1200" dirty="0" err="1"/>
            <a:t>arah</a:t>
          </a:r>
          <a:r>
            <a:rPr lang="en-US" sz="1200" kern="1200" dirty="0"/>
            <a:t> dan </a:t>
          </a:r>
          <a:r>
            <a:rPr lang="en-US" sz="1200" kern="1200" dirty="0" err="1"/>
            <a:t>menerima</a:t>
          </a:r>
          <a:r>
            <a:rPr lang="en-US" sz="1200" kern="1200" dirty="0"/>
            <a:t> </a:t>
          </a:r>
          <a:r>
            <a:rPr lang="en-US" sz="1200" kern="1200" dirty="0" err="1"/>
            <a:t>keputusan</a:t>
          </a:r>
          <a:r>
            <a:rPr lang="en-US" sz="1200" kern="1200" dirty="0"/>
            <a:t> </a:t>
          </a:r>
          <a:r>
            <a:rPr lang="en-US" sz="1200" kern="1200" dirty="0" err="1"/>
            <a:t>spesifik</a:t>
          </a:r>
          <a:r>
            <a:rPr lang="en-US" sz="1200" kern="1200" dirty="0"/>
            <a:t> yang </a:t>
          </a:r>
          <a:r>
            <a:rPr lang="en-US" sz="1200" kern="1200" dirty="0" err="1"/>
            <a:t>dibuat</a:t>
          </a:r>
          <a:r>
            <a:rPr lang="en-US" sz="1200" kern="1200" dirty="0"/>
            <a:t> oleh </a:t>
          </a:r>
          <a:r>
            <a:rPr lang="en-US" sz="1200" kern="1200" dirty="0" err="1"/>
            <a:t>bawahan</a:t>
          </a:r>
          <a:r>
            <a:rPr lang="en-US" sz="1200" kern="1200" dirty="0"/>
            <a:t>.</a:t>
          </a:r>
          <a:br>
            <a:rPr lang="en-US" sz="1200" kern="1200" dirty="0"/>
          </a:br>
          <a:endParaRPr lang="en-US" sz="1200" b="1" u="sng" kern="1200" dirty="0"/>
        </a:p>
      </dsp:txBody>
      <dsp:txXfrm>
        <a:off x="0" y="651730"/>
        <a:ext cx="5495195" cy="1391040"/>
      </dsp:txXfrm>
    </dsp:sp>
    <dsp:sp modelId="{C722C6FF-41EF-44D0-A31B-74C9AF6608D8}">
      <dsp:nvSpPr>
        <dsp:cNvPr id="0" name=""/>
        <dsp:cNvSpPr/>
      </dsp:nvSpPr>
      <dsp:spPr>
        <a:xfrm>
          <a:off x="0" y="2042770"/>
          <a:ext cx="5495195" cy="617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Sistem</a:t>
          </a:r>
          <a:r>
            <a:rPr lang="en-US" sz="1600" kern="1200" dirty="0"/>
            <a:t> IV </a:t>
          </a:r>
          <a:r>
            <a:rPr lang="en-US" sz="1600" kern="1200" dirty="0" err="1"/>
            <a:t>Partisipatif</a:t>
          </a:r>
          <a:endParaRPr lang="en-US" sz="1600" kern="1200" dirty="0"/>
        </a:p>
      </dsp:txBody>
      <dsp:txXfrm>
        <a:off x="30157" y="2072927"/>
        <a:ext cx="5434881" cy="557446"/>
      </dsp:txXfrm>
    </dsp:sp>
    <dsp:sp modelId="{2962593B-8082-4BF9-90D8-36E91E729A11}">
      <dsp:nvSpPr>
        <dsp:cNvPr id="0" name=""/>
        <dsp:cNvSpPr/>
      </dsp:nvSpPr>
      <dsp:spPr>
        <a:xfrm>
          <a:off x="0" y="2660530"/>
          <a:ext cx="5495195" cy="122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472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b="1" u="sng" kern="1200" dirty="0" err="1"/>
            <a:t>Sistem</a:t>
          </a:r>
          <a:r>
            <a:rPr lang="en-US" sz="1200" b="1" u="sng" kern="1200" dirty="0"/>
            <a:t> yang paling ideal</a:t>
          </a:r>
          <a:r>
            <a:rPr lang="en-US" sz="1200" kern="1200" dirty="0"/>
            <a:t> </a:t>
          </a:r>
          <a:r>
            <a:rPr lang="en-US" sz="1200" kern="1200" dirty="0" err="1"/>
            <a:t>menurut</a:t>
          </a:r>
          <a:r>
            <a:rPr lang="en-US" sz="1200" kern="1200" dirty="0"/>
            <a:t> Likert </a:t>
          </a:r>
          <a:r>
            <a:rPr lang="en-US" sz="1200" kern="1200" dirty="0" err="1"/>
            <a:t>tentang</a:t>
          </a:r>
          <a:r>
            <a:rPr lang="en-US" sz="1200" kern="1200" dirty="0"/>
            <a:t> </a:t>
          </a:r>
          <a:r>
            <a:rPr lang="en-US" sz="1200" kern="1200" dirty="0" err="1"/>
            <a:t>cara</a:t>
          </a:r>
          <a:r>
            <a:rPr lang="en-US" sz="1200" kern="1200" dirty="0"/>
            <a:t> </a:t>
          </a:r>
          <a:r>
            <a:rPr lang="en-US" sz="1200" kern="1200" dirty="0" err="1"/>
            <a:t>bagaimana</a:t>
          </a:r>
          <a:r>
            <a:rPr lang="en-US" sz="1200" kern="1200" dirty="0"/>
            <a:t> </a:t>
          </a:r>
          <a:r>
            <a:rPr lang="en-US" sz="1200" kern="1200" dirty="0" err="1"/>
            <a:t>organisasi</a:t>
          </a:r>
          <a:r>
            <a:rPr lang="en-US" sz="1200" kern="1200" dirty="0"/>
            <a:t> </a:t>
          </a:r>
          <a:r>
            <a:rPr lang="en-US" sz="1200" kern="1200" dirty="0" err="1"/>
            <a:t>seharusnya</a:t>
          </a:r>
          <a:r>
            <a:rPr lang="en-US" sz="1200" kern="1200" dirty="0"/>
            <a:t> </a:t>
          </a:r>
          <a:r>
            <a:rPr lang="en-US" sz="1200" kern="1200" dirty="0" err="1"/>
            <a:t>berjalan</a:t>
          </a:r>
          <a:r>
            <a:rPr lang="en-US" sz="1200" kern="1200" dirty="0"/>
            <a:t>. </a:t>
          </a:r>
          <a:r>
            <a:rPr lang="en-US" sz="1200" kern="1200" dirty="0" err="1"/>
            <a:t>Tujuan</a:t>
          </a:r>
          <a:r>
            <a:rPr lang="en-US" sz="1200" kern="1200" dirty="0"/>
            <a:t> </a:t>
          </a:r>
          <a:r>
            <a:rPr lang="en-US" sz="1200" kern="1200" dirty="0" err="1"/>
            <a:t>ditetapkan</a:t>
          </a:r>
          <a:r>
            <a:rPr lang="en-US" sz="1200" kern="1200" dirty="0"/>
            <a:t> dan </a:t>
          </a:r>
          <a:r>
            <a:rPr lang="en-US" sz="1200" kern="1200" dirty="0" err="1"/>
            <a:t>keputusan</a:t>
          </a:r>
          <a:r>
            <a:rPr lang="en-US" sz="1200" kern="1200" dirty="0"/>
            <a:t> </a:t>
          </a:r>
          <a:r>
            <a:rPr lang="en-US" sz="1200" kern="1200" dirty="0" err="1"/>
            <a:t>kerja</a:t>
          </a:r>
          <a:r>
            <a:rPr lang="en-US" sz="1200" kern="1200" dirty="0"/>
            <a:t> </a:t>
          </a:r>
          <a:r>
            <a:rPr lang="en-US" sz="1200" kern="1200" dirty="0" err="1"/>
            <a:t>dibuat</a:t>
          </a:r>
          <a:r>
            <a:rPr lang="en-US" sz="1200" kern="1200" dirty="0"/>
            <a:t> oleh </a:t>
          </a:r>
          <a:r>
            <a:rPr lang="en-US" sz="1200" kern="1200" dirty="0" err="1"/>
            <a:t>kelompok</a:t>
          </a:r>
          <a:r>
            <a:rPr lang="en-US" sz="1200" kern="1200" dirty="0"/>
            <a:t>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Untuk</a:t>
          </a:r>
          <a:r>
            <a:rPr lang="en-US" sz="1200" kern="1200" dirty="0"/>
            <a:t> </a:t>
          </a:r>
          <a:r>
            <a:rPr lang="en-US" sz="1200" kern="1200" dirty="0" err="1"/>
            <a:t>memotivasi</a:t>
          </a:r>
          <a:r>
            <a:rPr lang="en-US" sz="1200" kern="1200" dirty="0"/>
            <a:t> </a:t>
          </a:r>
          <a:r>
            <a:rPr lang="en-US" sz="1200" kern="1200" dirty="0" err="1"/>
            <a:t>bawahan</a:t>
          </a:r>
          <a:r>
            <a:rPr lang="en-US" sz="1200" kern="1200" dirty="0"/>
            <a:t>, </a:t>
          </a:r>
          <a:r>
            <a:rPr lang="en-US" sz="1200" kern="1200" dirty="0" err="1"/>
            <a:t>pemimpin</a:t>
          </a:r>
          <a:r>
            <a:rPr lang="en-US" sz="1200" kern="1200" dirty="0"/>
            <a:t> </a:t>
          </a:r>
          <a:r>
            <a:rPr lang="en-US" sz="1200" kern="1200" dirty="0" err="1"/>
            <a:t>tidak</a:t>
          </a:r>
          <a:r>
            <a:rPr lang="en-US" sz="1200" kern="1200" dirty="0"/>
            <a:t> </a:t>
          </a:r>
          <a:r>
            <a:rPr lang="en-US" sz="1200" kern="1200" dirty="0" err="1"/>
            <a:t>hanya</a:t>
          </a:r>
          <a:r>
            <a:rPr lang="en-US" sz="1200" kern="1200" dirty="0"/>
            <a:t> </a:t>
          </a:r>
          <a:r>
            <a:rPr lang="en-US" sz="1200" kern="1200" dirty="0" err="1"/>
            <a:t>mempergunakan</a:t>
          </a:r>
          <a:r>
            <a:rPr lang="en-US" sz="1200" kern="1200" dirty="0"/>
            <a:t> </a:t>
          </a:r>
          <a:r>
            <a:rPr lang="en-US" sz="1200" kern="1200" dirty="0" err="1"/>
            <a:t>penghargaan</a:t>
          </a:r>
          <a:r>
            <a:rPr lang="en-US" sz="1200" kern="1200" dirty="0"/>
            <a:t> </a:t>
          </a:r>
          <a:r>
            <a:rPr lang="en-US" sz="1200" kern="1200" dirty="0" err="1"/>
            <a:t>ekonomis</a:t>
          </a:r>
          <a:r>
            <a:rPr lang="en-US" sz="1200" kern="1200" dirty="0"/>
            <a:t> </a:t>
          </a:r>
          <a:r>
            <a:rPr lang="en-US" sz="1200" kern="1200" dirty="0" err="1"/>
            <a:t>tetapi</a:t>
          </a:r>
          <a:r>
            <a:rPr lang="en-US" sz="1200" kern="1200" dirty="0"/>
            <a:t> juga </a:t>
          </a:r>
          <a:r>
            <a:rPr lang="en-US" sz="1200" kern="1200" dirty="0" err="1"/>
            <a:t>memberikan</a:t>
          </a:r>
          <a:r>
            <a:rPr lang="en-US" sz="1200" kern="1200" dirty="0"/>
            <a:t> </a:t>
          </a:r>
          <a:r>
            <a:rPr lang="en-US" sz="1200" kern="1200" dirty="0" err="1"/>
            <a:t>pujian</a:t>
          </a:r>
          <a:r>
            <a:rPr lang="en-US" sz="1200" kern="1200" dirty="0"/>
            <a:t>. </a:t>
          </a:r>
          <a:r>
            <a:rPr lang="en-US" sz="1200" kern="1200" dirty="0" err="1"/>
            <a:t>Pemimpin</a:t>
          </a:r>
          <a:r>
            <a:rPr lang="en-US" sz="1200" kern="1200" dirty="0"/>
            <a:t> </a:t>
          </a:r>
          <a:r>
            <a:rPr lang="en-US" sz="1200" kern="1200" dirty="0" err="1"/>
            <a:t>mempunyai</a:t>
          </a:r>
          <a:r>
            <a:rPr lang="en-US" sz="1200" kern="1200" dirty="0"/>
            <a:t> </a:t>
          </a:r>
          <a:r>
            <a:rPr lang="en-US" sz="1200" kern="1200" dirty="0" err="1"/>
            <a:t>kepercayaan</a:t>
          </a:r>
          <a:r>
            <a:rPr lang="en-US" sz="1200" kern="1200" dirty="0"/>
            <a:t> </a:t>
          </a:r>
          <a:r>
            <a:rPr lang="en-US" sz="1200" kern="1200" dirty="0" err="1"/>
            <a:t>sepenuhnya</a:t>
          </a:r>
          <a:r>
            <a:rPr lang="en-US" sz="1200" kern="1200" dirty="0"/>
            <a:t> </a:t>
          </a:r>
          <a:r>
            <a:rPr lang="en-US" sz="1200" kern="1200" dirty="0" err="1"/>
            <a:t>terhadap</a:t>
          </a:r>
          <a:r>
            <a:rPr lang="en-US" sz="1200" kern="1200" dirty="0"/>
            <a:t> </a:t>
          </a:r>
          <a:r>
            <a:rPr lang="en-US" sz="1200" kern="1200" dirty="0" err="1"/>
            <a:t>bawahan</a:t>
          </a:r>
          <a:r>
            <a:rPr lang="en-US" sz="1200" kern="1200" dirty="0"/>
            <a:t>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Komunikasi</a:t>
          </a:r>
          <a:r>
            <a:rPr lang="en-US" sz="1200" kern="1200" dirty="0"/>
            <a:t> </a:t>
          </a:r>
          <a:r>
            <a:rPr lang="en-US" sz="1200" kern="1200" dirty="0" err="1"/>
            <a:t>dua</a:t>
          </a:r>
          <a:r>
            <a:rPr lang="en-US" sz="1200" kern="1200" dirty="0"/>
            <a:t> </a:t>
          </a:r>
          <a:r>
            <a:rPr lang="en-US" sz="1200" kern="1200" dirty="0" err="1"/>
            <a:t>arah</a:t>
          </a:r>
          <a:r>
            <a:rPr lang="en-US" sz="1200" kern="1200" dirty="0"/>
            <a:t> dan </a:t>
          </a:r>
          <a:r>
            <a:rPr lang="en-US" sz="1200" kern="1200" dirty="0" err="1"/>
            <a:t>menjadikan</a:t>
          </a:r>
          <a:r>
            <a:rPr lang="en-US" sz="1200" kern="1200" dirty="0"/>
            <a:t> </a:t>
          </a:r>
          <a:r>
            <a:rPr lang="en-US" sz="1200" kern="1200" dirty="0" err="1"/>
            <a:t>bawahan</a:t>
          </a:r>
          <a:r>
            <a:rPr lang="en-US" sz="1200" kern="1200" dirty="0"/>
            <a:t> </a:t>
          </a:r>
          <a:r>
            <a:rPr lang="en-US" sz="1200" kern="1200" dirty="0" err="1"/>
            <a:t>sebagai</a:t>
          </a:r>
          <a:r>
            <a:rPr lang="en-US" sz="1200" kern="1200" dirty="0"/>
            <a:t> </a:t>
          </a:r>
          <a:r>
            <a:rPr lang="en-US" sz="1200" kern="1200" dirty="0" err="1"/>
            <a:t>kelompok</a:t>
          </a:r>
          <a:r>
            <a:rPr lang="en-US" sz="1200" kern="1200" dirty="0"/>
            <a:t> </a:t>
          </a:r>
          <a:r>
            <a:rPr lang="en-US" sz="1200" kern="1200" dirty="0" err="1"/>
            <a:t>kerja</a:t>
          </a:r>
          <a:r>
            <a:rPr lang="en-US" sz="1200" kern="1200" dirty="0"/>
            <a:t>.</a:t>
          </a:r>
        </a:p>
      </dsp:txBody>
      <dsp:txXfrm>
        <a:off x="0" y="2660530"/>
        <a:ext cx="5495195" cy="12254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E51AB-6F59-49CB-8DE7-311B885BC4F9}">
      <dsp:nvSpPr>
        <dsp:cNvPr id="0" name=""/>
        <dsp:cNvSpPr/>
      </dsp:nvSpPr>
      <dsp:spPr>
        <a:xfrm>
          <a:off x="744" y="19560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300" b="1" u="sng" kern="1200" dirty="0" err="1"/>
            <a:t>Organisasi</a:t>
          </a:r>
          <a:r>
            <a:rPr lang="en-US" sz="1300" kern="1200" dirty="0"/>
            <a:t> </a:t>
          </a:r>
          <a:r>
            <a:rPr lang="en-US" sz="1300" b="1" u="sng" kern="1200" dirty="0" err="1"/>
            <a:t>rumah</a:t>
          </a:r>
          <a:r>
            <a:rPr lang="en-US" sz="1300" b="1" u="sng" kern="1200" dirty="0"/>
            <a:t> </a:t>
          </a:r>
          <a:r>
            <a:rPr lang="en-US" sz="1300" b="1" u="sng" kern="1200" dirty="0" err="1"/>
            <a:t>makan</a:t>
          </a:r>
          <a:r>
            <a:rPr lang="en-US" sz="1300" b="1" u="sng" kern="1200" dirty="0"/>
            <a:t> </a:t>
          </a:r>
          <a:r>
            <a:rPr lang="en-US" sz="1300" b="1" u="sng" kern="1200" dirty="0" err="1"/>
            <a:t>cepat</a:t>
          </a:r>
          <a:r>
            <a:rPr lang="en-US" sz="1300" b="1" u="sng" kern="1200" dirty="0"/>
            <a:t> </a:t>
          </a:r>
          <a:r>
            <a:rPr lang="en-US" sz="1300" b="1" u="sng" kern="1200" dirty="0" err="1"/>
            <a:t>saji</a:t>
          </a:r>
          <a:r>
            <a:rPr lang="en-US" sz="1300" b="1" u="sng" kern="1200" dirty="0"/>
            <a:t> </a:t>
          </a:r>
          <a:r>
            <a:rPr lang="en-US" sz="1300" kern="1200" dirty="0"/>
            <a:t>yang </a:t>
          </a:r>
          <a:r>
            <a:rPr lang="en-US" sz="1300" kern="1200" dirty="0" err="1"/>
            <a:t>telah</a:t>
          </a:r>
          <a:r>
            <a:rPr lang="en-US" sz="1300" kern="1200" dirty="0"/>
            <a:t> </a:t>
          </a:r>
          <a:r>
            <a:rPr lang="en-US" sz="1300" kern="1200" dirty="0" err="1"/>
            <a:t>menentukan</a:t>
          </a:r>
          <a:r>
            <a:rPr lang="en-US" sz="1300" kern="1200" dirty="0"/>
            <a:t> “</a:t>
          </a:r>
          <a:r>
            <a:rPr lang="en-US" sz="1300" kern="1200" dirty="0" err="1"/>
            <a:t>satu</a:t>
          </a:r>
          <a:r>
            <a:rPr lang="en-US" sz="1300" kern="1200" dirty="0"/>
            <a:t> </a:t>
          </a:r>
          <a:r>
            <a:rPr lang="en-US" sz="1300" kern="1200" dirty="0" err="1"/>
            <a:t>cara</a:t>
          </a:r>
          <a:r>
            <a:rPr lang="en-US" sz="1300" kern="1200" dirty="0"/>
            <a:t> </a:t>
          </a:r>
          <a:r>
            <a:rPr lang="en-US" sz="1300" kern="1200" dirty="0" err="1"/>
            <a:t>terbaik</a:t>
          </a:r>
          <a:r>
            <a:rPr lang="en-US" sz="1300" kern="1200" dirty="0"/>
            <a:t> ”</a:t>
          </a:r>
          <a:r>
            <a:rPr lang="en-US" sz="1300" kern="1200" dirty="0" err="1"/>
            <a:t>untuk</a:t>
          </a:r>
          <a:r>
            <a:rPr lang="en-US" sz="1300" kern="1200" dirty="0"/>
            <a:t> </a:t>
          </a:r>
          <a:r>
            <a:rPr lang="en-US" sz="1300" kern="1200" dirty="0" err="1"/>
            <a:t>membuat</a:t>
          </a:r>
          <a:r>
            <a:rPr lang="en-US" sz="1300" kern="1200" dirty="0"/>
            <a:t> hamburger, dan </a:t>
          </a:r>
          <a:r>
            <a:rPr lang="en-US" sz="1300" b="0" u="none" kern="1200" dirty="0" err="1"/>
            <a:t>prosedur</a:t>
          </a:r>
          <a:r>
            <a:rPr lang="en-US" sz="1300" kern="1200" dirty="0"/>
            <a:t> </a:t>
          </a:r>
          <a:r>
            <a:rPr lang="en-US" sz="1300" kern="1200" dirty="0" err="1"/>
            <a:t>itu</a:t>
          </a:r>
          <a:r>
            <a:rPr lang="en-US" sz="1300" kern="1200" dirty="0"/>
            <a:t> </a:t>
          </a:r>
          <a:r>
            <a:rPr lang="en-US" sz="1300" kern="1200" dirty="0" err="1"/>
            <a:t>dijalankan</a:t>
          </a:r>
          <a:r>
            <a:rPr lang="en-US" sz="1300" kern="1200" dirty="0"/>
            <a:t> </a:t>
          </a:r>
          <a:r>
            <a:rPr lang="en-US" sz="1300" kern="1200" dirty="0" err="1"/>
            <a:t>dengan</a:t>
          </a:r>
          <a:r>
            <a:rPr lang="en-US" sz="1300" kern="1200" dirty="0"/>
            <a:t> </a:t>
          </a:r>
          <a:r>
            <a:rPr lang="en-US" sz="1300" kern="1200" dirty="0" err="1"/>
            <a:t>baik</a:t>
          </a:r>
          <a:r>
            <a:rPr lang="en-US" sz="1300" kern="1200" dirty="0"/>
            <a:t>.</a:t>
          </a:r>
        </a:p>
      </dsp:txBody>
      <dsp:txXfrm>
        <a:off x="744" y="19560"/>
        <a:ext cx="2902148" cy="1741289"/>
      </dsp:txXfrm>
    </dsp:sp>
    <dsp:sp modelId="{58BA9593-B18F-4605-A00C-17F01F8013AF}">
      <dsp:nvSpPr>
        <dsp:cNvPr id="0" name=""/>
        <dsp:cNvSpPr/>
      </dsp:nvSpPr>
      <dsp:spPr>
        <a:xfrm>
          <a:off x="3193107" y="19560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Gagasan</a:t>
          </a:r>
          <a:r>
            <a:rPr lang="en-US" sz="1300" kern="1200" dirty="0"/>
            <a:t> </a:t>
          </a:r>
          <a:r>
            <a:rPr lang="en-US" sz="1300" kern="1200" dirty="0" err="1"/>
            <a:t>tentang</a:t>
          </a:r>
          <a:r>
            <a:rPr lang="en-US" sz="1300" kern="1200" dirty="0"/>
            <a:t> </a:t>
          </a:r>
          <a:r>
            <a:rPr lang="en-US" sz="1300" kern="1200" dirty="0" err="1"/>
            <a:t>rantai</a:t>
          </a:r>
          <a:r>
            <a:rPr lang="en-US" sz="1300" kern="1200" dirty="0"/>
            <a:t> </a:t>
          </a:r>
          <a:r>
            <a:rPr lang="en-US" sz="1300" kern="1200" dirty="0" err="1"/>
            <a:t>skalar</a:t>
          </a:r>
          <a:r>
            <a:rPr lang="en-US" sz="1300" kern="1200" dirty="0"/>
            <a:t>, </a:t>
          </a:r>
          <a:r>
            <a:rPr lang="en-US" sz="1300" kern="1200" dirty="0" err="1"/>
            <a:t>kesatuan</a:t>
          </a:r>
          <a:r>
            <a:rPr lang="en-US" sz="1300" kern="1200" dirty="0"/>
            <a:t> </a:t>
          </a:r>
          <a:r>
            <a:rPr lang="en-US" sz="1300" kern="1200" dirty="0" err="1"/>
            <a:t>komando</a:t>
          </a:r>
          <a:r>
            <a:rPr lang="en-US" sz="1300" kern="1200" dirty="0"/>
            <a:t>, dan </a:t>
          </a:r>
          <a:r>
            <a:rPr lang="en-US" sz="1300" kern="1200" dirty="0" err="1"/>
            <a:t>rentang</a:t>
          </a:r>
          <a:r>
            <a:rPr lang="en-US" sz="1300" kern="1200" dirty="0"/>
            <a:t> </a:t>
          </a:r>
          <a:r>
            <a:rPr lang="en-US" sz="1300" kern="1200" dirty="0" err="1"/>
            <a:t>kendali</a:t>
          </a:r>
          <a:r>
            <a:rPr lang="en-US" sz="1300" kern="1200" dirty="0"/>
            <a:t> </a:t>
          </a:r>
          <a:r>
            <a:rPr lang="en-US" sz="1300" kern="1200" dirty="0" err="1"/>
            <a:t>merupakan</a:t>
          </a:r>
          <a:r>
            <a:rPr lang="en-US" sz="1300" kern="1200" dirty="0"/>
            <a:t> </a:t>
          </a:r>
          <a:r>
            <a:rPr lang="en-US" sz="1300" kern="1200" dirty="0" err="1"/>
            <a:t>dasar</a:t>
          </a:r>
          <a:r>
            <a:rPr lang="en-US" sz="1300" kern="1200" dirty="0"/>
            <a:t> </a:t>
          </a:r>
          <a:r>
            <a:rPr lang="en-US" sz="1300" b="1" u="sng" kern="1200" dirty="0" err="1"/>
            <a:t>pengorganisasian</a:t>
          </a:r>
          <a:r>
            <a:rPr lang="en-US" sz="1300" b="1" u="sng" kern="1200" dirty="0"/>
            <a:t> </a:t>
          </a:r>
          <a:r>
            <a:rPr lang="en-US" sz="1300" b="1" u="sng" kern="1200" dirty="0" err="1"/>
            <a:t>militer</a:t>
          </a:r>
          <a:r>
            <a:rPr lang="en-US" sz="1300" kern="1200" dirty="0"/>
            <a:t>, </a:t>
          </a:r>
          <a:r>
            <a:rPr lang="en-US" sz="1300" kern="1200" dirty="0" err="1"/>
            <a:t>karena</a:t>
          </a:r>
          <a:r>
            <a:rPr lang="en-US" sz="1300" kern="1200" dirty="0"/>
            <a:t> </a:t>
          </a:r>
          <a:r>
            <a:rPr lang="en-US" sz="1300" kern="1200" dirty="0" err="1"/>
            <a:t>keputusan</a:t>
          </a:r>
          <a:r>
            <a:rPr lang="en-US" sz="1300" kern="1200" dirty="0"/>
            <a:t> yang </a:t>
          </a:r>
          <a:r>
            <a:rPr lang="en-US" sz="1300" kern="1200" dirty="0" err="1"/>
            <a:t>tidak</a:t>
          </a:r>
          <a:r>
            <a:rPr lang="en-US" sz="1300" kern="1200" dirty="0"/>
            <a:t> </a:t>
          </a:r>
          <a:r>
            <a:rPr lang="en-US" sz="1300" kern="1200" dirty="0" err="1"/>
            <a:t>dipertimbangkan</a:t>
          </a:r>
          <a:r>
            <a:rPr lang="en-US" sz="1300" kern="1200" dirty="0"/>
            <a:t> </a:t>
          </a:r>
          <a:r>
            <a:rPr lang="en-US" sz="1300" kern="1200" dirty="0" err="1"/>
            <a:t>dengan</a:t>
          </a:r>
          <a:r>
            <a:rPr lang="en-US" sz="1300" kern="1200" dirty="0"/>
            <a:t> </a:t>
          </a:r>
          <a:r>
            <a:rPr lang="en-US" sz="1300" kern="1200" dirty="0" err="1"/>
            <a:t>hierarki</a:t>
          </a:r>
          <a:r>
            <a:rPr lang="en-US" sz="1300" kern="1200" dirty="0"/>
            <a:t> dan </a:t>
          </a:r>
          <a:r>
            <a:rPr lang="en-US" sz="1300" kern="1200" dirty="0" err="1"/>
            <a:t>aturan</a:t>
          </a:r>
          <a:r>
            <a:rPr lang="en-US" sz="1300" kern="1200" dirty="0"/>
            <a:t>, </a:t>
          </a:r>
          <a:r>
            <a:rPr lang="en-US" sz="1300" kern="1200" dirty="0" err="1"/>
            <a:t>seseorang</a:t>
          </a:r>
          <a:r>
            <a:rPr lang="en-US" sz="1300" kern="1200" dirty="0"/>
            <a:t> </a:t>
          </a:r>
          <a:r>
            <a:rPr lang="en-US" sz="1300" kern="1200" dirty="0" err="1"/>
            <a:t>dapat</a:t>
          </a:r>
          <a:r>
            <a:rPr lang="en-US" sz="1300" kern="1200" dirty="0"/>
            <a:t> </a:t>
          </a:r>
          <a:r>
            <a:rPr lang="en-US" sz="1300" kern="1200" dirty="0" err="1"/>
            <a:t>menyebabkan</a:t>
          </a:r>
          <a:r>
            <a:rPr lang="en-US" sz="1300" kern="1200" dirty="0"/>
            <a:t> </a:t>
          </a:r>
          <a:r>
            <a:rPr lang="en-US" sz="1300" kern="1200" dirty="0" err="1"/>
            <a:t>bahaya</a:t>
          </a:r>
          <a:r>
            <a:rPr lang="en-US" sz="1300" kern="1200" dirty="0"/>
            <a:t> </a:t>
          </a:r>
          <a:r>
            <a:rPr lang="en-US" sz="1300" kern="1200" dirty="0" err="1"/>
            <a:t>besar</a:t>
          </a:r>
          <a:r>
            <a:rPr lang="en-US" sz="1300" kern="1200" dirty="0"/>
            <a:t> </a:t>
          </a:r>
          <a:r>
            <a:rPr lang="en-US" sz="1300" kern="1200" dirty="0" err="1"/>
            <a:t>dengan</a:t>
          </a:r>
          <a:r>
            <a:rPr lang="en-US" sz="1300" kern="1200" dirty="0"/>
            <a:t> </a:t>
          </a:r>
          <a:r>
            <a:rPr lang="en-US" sz="1300" kern="1200" dirty="0" err="1"/>
            <a:t>membuat</a:t>
          </a:r>
          <a:r>
            <a:rPr lang="en-US" sz="1300" kern="1200" dirty="0"/>
            <a:t> </a:t>
          </a:r>
          <a:r>
            <a:rPr lang="en-US" sz="1300" kern="1200" dirty="0" err="1"/>
            <a:t>keputusan</a:t>
          </a:r>
          <a:r>
            <a:rPr lang="en-US" sz="1300" kern="1200" dirty="0"/>
            <a:t> yang </a:t>
          </a:r>
          <a:r>
            <a:rPr lang="en-US" sz="1300" kern="1200" dirty="0" err="1"/>
            <a:t>tidak</a:t>
          </a:r>
          <a:r>
            <a:rPr lang="en-US" sz="1300" kern="1200" dirty="0"/>
            <a:t> </a:t>
          </a:r>
          <a:r>
            <a:rPr lang="en-US" sz="1300" kern="1200" dirty="0" err="1"/>
            <a:t>tepat</a:t>
          </a:r>
          <a:r>
            <a:rPr lang="en-US" sz="1300" kern="1200" dirty="0"/>
            <a:t>.</a:t>
          </a:r>
        </a:p>
      </dsp:txBody>
      <dsp:txXfrm>
        <a:off x="3193107" y="19560"/>
        <a:ext cx="2902148" cy="1741289"/>
      </dsp:txXfrm>
    </dsp:sp>
    <dsp:sp modelId="{A609ED27-08F5-41A2-A252-846A37BB76FC}">
      <dsp:nvSpPr>
        <dsp:cNvPr id="0" name=""/>
        <dsp:cNvSpPr/>
      </dsp:nvSpPr>
      <dsp:spPr>
        <a:xfrm>
          <a:off x="1596925" y="2051063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u="sng" kern="1200" dirty="0" err="1"/>
            <a:t>Manufaktur</a:t>
          </a:r>
          <a:r>
            <a:rPr lang="en-US" sz="1300" b="1" u="sng" kern="1200" dirty="0"/>
            <a:t> dan </a:t>
          </a:r>
          <a:r>
            <a:rPr lang="en-US" sz="1300" b="1" u="sng" kern="1200" dirty="0" err="1"/>
            <a:t>organisasi</a:t>
          </a:r>
          <a:r>
            <a:rPr lang="en-US" sz="1300" b="1" u="sng" kern="1200" dirty="0"/>
            <a:t> </a:t>
          </a:r>
          <a:r>
            <a:rPr lang="en-US" sz="1300" b="1" u="sng" kern="1200" dirty="0" err="1"/>
            <a:t>layanan</a:t>
          </a:r>
          <a:r>
            <a:rPr lang="en-US" sz="1300" b="1" u="sng" kern="1200" dirty="0"/>
            <a:t>  </a:t>
          </a:r>
          <a:r>
            <a:rPr lang="en-US" sz="1300" kern="1200" dirty="0" err="1"/>
            <a:t>didalamnya</a:t>
          </a:r>
          <a:r>
            <a:rPr lang="en-US" sz="1300" kern="1200" dirty="0"/>
            <a:t> </a:t>
          </a:r>
          <a:r>
            <a:rPr lang="en-US" sz="1300" kern="1200" dirty="0" err="1"/>
            <a:t>terdapat</a:t>
          </a:r>
          <a:r>
            <a:rPr lang="en-US" sz="1300" kern="1200" dirty="0"/>
            <a:t> </a:t>
          </a:r>
          <a:r>
            <a:rPr lang="en-US" sz="1300" kern="1200" dirty="0" err="1"/>
            <a:t>berbagai</a:t>
          </a:r>
          <a:r>
            <a:rPr lang="en-US" sz="1300" kern="1200" dirty="0"/>
            <a:t> </a:t>
          </a:r>
          <a:r>
            <a:rPr lang="en-US" sz="1300" kern="1200" dirty="0" err="1"/>
            <a:t>departemen</a:t>
          </a:r>
          <a:r>
            <a:rPr lang="en-US" sz="1300" kern="1200" dirty="0"/>
            <a:t> yang </a:t>
          </a:r>
          <a:r>
            <a:rPr lang="en-US" sz="1300" kern="1200" dirty="0" err="1"/>
            <a:t>bertanggung</a:t>
          </a:r>
          <a:r>
            <a:rPr lang="en-US" sz="1300" kern="1200" dirty="0"/>
            <a:t> </a:t>
          </a:r>
          <a:r>
            <a:rPr lang="en-US" sz="1300" kern="1200" dirty="0" err="1"/>
            <a:t>jawab</a:t>
          </a:r>
          <a:r>
            <a:rPr lang="en-US" sz="1300" kern="1200" dirty="0"/>
            <a:t> </a:t>
          </a:r>
          <a:r>
            <a:rPr lang="en-US" sz="1300" kern="1200" dirty="0" err="1"/>
            <a:t>untuk</a:t>
          </a:r>
          <a:r>
            <a:rPr lang="en-US" sz="1300" kern="1200" dirty="0"/>
            <a:t> </a:t>
          </a:r>
          <a:r>
            <a:rPr lang="en-US" sz="1300" kern="1200" dirty="0" err="1"/>
            <a:t>tugas-tugas</a:t>
          </a:r>
          <a:r>
            <a:rPr lang="en-US" sz="1300" kern="1200" dirty="0"/>
            <a:t> dan di mana unit-unit </a:t>
          </a:r>
          <a:r>
            <a:rPr lang="en-US" sz="1300" kern="1200" dirty="0" err="1"/>
            <a:t>fungsional</a:t>
          </a:r>
          <a:r>
            <a:rPr lang="en-US" sz="1300" kern="1200" dirty="0"/>
            <a:t> </a:t>
          </a:r>
          <a:r>
            <a:rPr lang="en-US" sz="1300" kern="1200" dirty="0" err="1"/>
            <a:t>ini</a:t>
          </a:r>
          <a:r>
            <a:rPr lang="en-US" sz="1300" kern="1200" dirty="0"/>
            <a:t> </a:t>
          </a:r>
          <a:r>
            <a:rPr lang="en-US" sz="1300" kern="1200" dirty="0" err="1"/>
            <a:t>dihubungkan</a:t>
          </a:r>
          <a:r>
            <a:rPr lang="en-US" sz="1300" kern="1200" dirty="0"/>
            <a:t> </a:t>
          </a:r>
          <a:r>
            <a:rPr lang="en-US" sz="1300" kern="1200" dirty="0" err="1"/>
            <a:t>melalui</a:t>
          </a:r>
          <a:r>
            <a:rPr lang="en-US" sz="1300" kern="1200" dirty="0"/>
            <a:t> </a:t>
          </a:r>
          <a:r>
            <a:rPr lang="en-US" sz="1300" kern="1200" dirty="0" err="1"/>
            <a:t>hirarki</a:t>
          </a:r>
          <a:r>
            <a:rPr lang="en-US" sz="1300" kern="1200" dirty="0"/>
            <a:t> dan </a:t>
          </a:r>
          <a:r>
            <a:rPr lang="en-US" sz="1300" kern="1200" dirty="0" err="1"/>
            <a:t>diformalkan</a:t>
          </a:r>
          <a:r>
            <a:rPr lang="en-US" sz="1300" kern="1200" dirty="0"/>
            <a:t> </a:t>
          </a:r>
          <a:r>
            <a:rPr lang="en-US" sz="1300" kern="1200" dirty="0" err="1"/>
            <a:t>struktur</a:t>
          </a:r>
          <a:r>
            <a:rPr lang="en-US" sz="1300" kern="1200" dirty="0"/>
            <a:t> </a:t>
          </a:r>
          <a:r>
            <a:rPr lang="en-US" sz="1300" kern="1200" dirty="0" err="1"/>
            <a:t>organisasi</a:t>
          </a:r>
          <a:r>
            <a:rPr lang="en-US" sz="1300" kern="1200" dirty="0"/>
            <a:t>. </a:t>
          </a:r>
        </a:p>
      </dsp:txBody>
      <dsp:txXfrm>
        <a:off x="1596925" y="2051063"/>
        <a:ext cx="2902148" cy="17412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C15E6-C320-471A-9A4C-A5A4D09B91B4}">
      <dsp:nvSpPr>
        <dsp:cNvPr id="0" name=""/>
        <dsp:cNvSpPr/>
      </dsp:nvSpPr>
      <dsp:spPr>
        <a:xfrm>
          <a:off x="0" y="51181"/>
          <a:ext cx="7692500" cy="10086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900" kern="1200" dirty="0" err="1"/>
            <a:t>Pendekatan</a:t>
          </a:r>
          <a:r>
            <a:rPr lang="en-US" sz="1900" kern="1200" dirty="0"/>
            <a:t> Taylor </a:t>
          </a:r>
          <a:r>
            <a:rPr lang="en-US" sz="1900" kern="1200" dirty="0" err="1"/>
            <a:t>masih</a:t>
          </a:r>
          <a:r>
            <a:rPr lang="en-US" sz="1900" kern="1200" dirty="0"/>
            <a:t> </a:t>
          </a:r>
          <a:r>
            <a:rPr lang="en-US" sz="1900" kern="1200" dirty="0" err="1"/>
            <a:t>digunakan</a:t>
          </a:r>
          <a:r>
            <a:rPr lang="en-US" sz="1900" kern="1200" dirty="0"/>
            <a:t> </a:t>
          </a:r>
          <a:r>
            <a:rPr lang="en-US" sz="1900" kern="1200" dirty="0" err="1"/>
            <a:t>dalam</a:t>
          </a:r>
          <a:r>
            <a:rPr lang="en-US" sz="1900" kern="1200" dirty="0"/>
            <a:t> </a:t>
          </a:r>
          <a:r>
            <a:rPr lang="en-US" sz="1900" kern="1200" dirty="0" err="1"/>
            <a:t>organisasi</a:t>
          </a:r>
          <a:r>
            <a:rPr lang="en-US" sz="1900" kern="1200" dirty="0"/>
            <a:t> </a:t>
          </a:r>
          <a:r>
            <a:rPr lang="en-US" sz="1900" kern="1200" dirty="0" err="1"/>
            <a:t>saat</a:t>
          </a:r>
          <a:r>
            <a:rPr lang="en-US" sz="1900" kern="1200" dirty="0"/>
            <a:t> </a:t>
          </a:r>
          <a:r>
            <a:rPr lang="en-US" sz="1900" kern="1200" dirty="0" err="1"/>
            <a:t>ini</a:t>
          </a:r>
          <a:r>
            <a:rPr lang="en-US" sz="1900" kern="1200" dirty="0"/>
            <a:t>. </a:t>
          </a:r>
          <a:r>
            <a:rPr lang="en-US" sz="1900" kern="1200" dirty="0" err="1"/>
            <a:t>Perbedaannya</a:t>
          </a:r>
          <a:r>
            <a:rPr lang="en-US" sz="1900" kern="1200" dirty="0"/>
            <a:t>, </a:t>
          </a:r>
          <a:r>
            <a:rPr lang="en-US" sz="1900" kern="1200" dirty="0" err="1"/>
            <a:t>bentuk</a:t>
          </a:r>
          <a:r>
            <a:rPr lang="en-US" sz="1900" kern="1200" dirty="0"/>
            <a:t> </a:t>
          </a:r>
          <a:r>
            <a:rPr lang="en-US" sz="1900" kern="1200" dirty="0" err="1"/>
            <a:t>komunikasi</a:t>
          </a:r>
          <a:r>
            <a:rPr lang="en-US" sz="1900" kern="1200" dirty="0"/>
            <a:t> </a:t>
          </a:r>
          <a:r>
            <a:rPr lang="en-US" sz="1900" kern="1200" dirty="0" err="1"/>
            <a:t>saat</a:t>
          </a:r>
          <a:r>
            <a:rPr lang="en-US" sz="1900" kern="1200" dirty="0"/>
            <a:t> </a:t>
          </a:r>
          <a:r>
            <a:rPr lang="en-US" sz="1900" kern="1200" dirty="0" err="1"/>
            <a:t>ini</a:t>
          </a:r>
          <a:r>
            <a:rPr lang="en-US" sz="1900" kern="1200" dirty="0"/>
            <a:t> </a:t>
          </a:r>
          <a:r>
            <a:rPr lang="en-US" sz="1900" kern="1200" dirty="0" err="1"/>
            <a:t>tidak</a:t>
          </a:r>
          <a:r>
            <a:rPr lang="en-US" sz="1900" kern="1200" dirty="0"/>
            <a:t> </a:t>
          </a:r>
          <a:r>
            <a:rPr lang="en-US" sz="1900" kern="1200" dirty="0" err="1"/>
            <a:t>hanya</a:t>
          </a:r>
          <a:r>
            <a:rPr lang="en-US" sz="1900" kern="1200" dirty="0"/>
            <a:t> </a:t>
          </a:r>
          <a:r>
            <a:rPr lang="en-US" sz="1900" kern="1200" dirty="0" err="1"/>
            <a:t>soal</a:t>
          </a:r>
          <a:r>
            <a:rPr lang="en-US" sz="1900" kern="1200" dirty="0"/>
            <a:t> </a:t>
          </a:r>
          <a:r>
            <a:rPr lang="en-US" sz="1900" kern="1200" dirty="0" err="1"/>
            <a:t>tugas</a:t>
          </a:r>
          <a:endParaRPr lang="en-US" sz="1900" kern="1200" dirty="0"/>
        </a:p>
      </dsp:txBody>
      <dsp:txXfrm>
        <a:off x="49240" y="100421"/>
        <a:ext cx="7594020" cy="910206"/>
      </dsp:txXfrm>
    </dsp:sp>
    <dsp:sp modelId="{6A4BA082-9416-42BA-B1A1-968B8F71A714}">
      <dsp:nvSpPr>
        <dsp:cNvPr id="0" name=""/>
        <dsp:cNvSpPr/>
      </dsp:nvSpPr>
      <dsp:spPr>
        <a:xfrm>
          <a:off x="0" y="1114587"/>
          <a:ext cx="7692500" cy="10086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900" kern="1200"/>
            <a:t>Tantangan organisasi di di abad 21 adalah kualifikasi, lokasi geografis, preferensi waktu, penghasilan yang tidak memadai, dan konflik kerja / keluarga</a:t>
          </a:r>
          <a:endParaRPr lang="en-US" sz="1900" kern="1200" dirty="0"/>
        </a:p>
      </dsp:txBody>
      <dsp:txXfrm>
        <a:off x="49240" y="1163827"/>
        <a:ext cx="7594020" cy="910206"/>
      </dsp:txXfrm>
    </dsp:sp>
    <dsp:sp modelId="{A61A7AC6-2BE3-46BC-83D1-F4598F98E186}">
      <dsp:nvSpPr>
        <dsp:cNvPr id="0" name=""/>
        <dsp:cNvSpPr/>
      </dsp:nvSpPr>
      <dsp:spPr>
        <a:xfrm>
          <a:off x="0" y="2177994"/>
          <a:ext cx="7692500" cy="10086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900" kern="1200"/>
            <a:t>Solusi dari tantangan tersebut adalah dengan memberikan penghargaan finansial (gaji) yang lebih besar </a:t>
          </a:r>
          <a:endParaRPr lang="en-US" sz="1900" kern="1200" dirty="0"/>
        </a:p>
      </dsp:txBody>
      <dsp:txXfrm>
        <a:off x="49240" y="2227234"/>
        <a:ext cx="7594020" cy="91020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EA0D4-0CF8-419A-9576-F1D08B1B3B90}">
      <dsp:nvSpPr>
        <dsp:cNvPr id="0" name=""/>
        <dsp:cNvSpPr/>
      </dsp:nvSpPr>
      <dsp:spPr>
        <a:xfrm>
          <a:off x="0" y="0"/>
          <a:ext cx="745683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D45F8-9599-4034-89C2-09078DD4721B}">
      <dsp:nvSpPr>
        <dsp:cNvPr id="0" name=""/>
        <dsp:cNvSpPr/>
      </dsp:nvSpPr>
      <dsp:spPr>
        <a:xfrm>
          <a:off x="0" y="0"/>
          <a:ext cx="7456830" cy="1710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800" kern="1200" dirty="0"/>
            <a:t>Perusahaan </a:t>
          </a:r>
          <a:r>
            <a:rPr lang="en-US" sz="2800" kern="1200" dirty="0" err="1"/>
            <a:t>sudah</a:t>
          </a:r>
          <a:r>
            <a:rPr lang="en-US" sz="2800" kern="1200" dirty="0"/>
            <a:t> </a:t>
          </a:r>
          <a:r>
            <a:rPr lang="en-US" sz="2800" kern="1200" dirty="0" err="1"/>
            <a:t>mulai</a:t>
          </a:r>
          <a:r>
            <a:rPr lang="en-US" sz="2800" kern="1200" dirty="0"/>
            <a:t> </a:t>
          </a:r>
          <a:r>
            <a:rPr lang="en-US" sz="2800" kern="1200" dirty="0" err="1"/>
            <a:t>mempertimbangkan</a:t>
          </a:r>
          <a:r>
            <a:rPr lang="en-US" sz="2800" kern="1200" dirty="0"/>
            <a:t> </a:t>
          </a:r>
          <a:r>
            <a:rPr lang="en-US" sz="2800" kern="1200" dirty="0" err="1"/>
            <a:t>aspek</a:t>
          </a:r>
          <a:r>
            <a:rPr lang="en-US" sz="2800" kern="1200" dirty="0"/>
            <a:t> </a:t>
          </a:r>
          <a:r>
            <a:rPr lang="en-US" sz="2800" kern="1200" dirty="0" err="1"/>
            <a:t>kemanusiaan</a:t>
          </a:r>
          <a:r>
            <a:rPr lang="en-US" sz="2800" kern="1200" dirty="0"/>
            <a:t>. </a:t>
          </a:r>
          <a:r>
            <a:rPr lang="en-US" sz="2800" kern="1200" dirty="0" err="1"/>
            <a:t>Contoh</a:t>
          </a:r>
          <a:r>
            <a:rPr lang="en-US" sz="2800" kern="1200" dirty="0"/>
            <a:t>: </a:t>
          </a:r>
          <a:r>
            <a:rPr lang="en-US" sz="2800" kern="1200" dirty="0" err="1"/>
            <a:t>Saat</a:t>
          </a:r>
          <a:r>
            <a:rPr lang="en-US" sz="2800" kern="1200" dirty="0"/>
            <a:t> </a:t>
          </a:r>
          <a:r>
            <a:rPr lang="en-US" sz="2800" kern="1200" dirty="0" err="1"/>
            <a:t>akan</a:t>
          </a:r>
          <a:r>
            <a:rPr lang="en-US" sz="2800" kern="1200" dirty="0"/>
            <a:t> </a:t>
          </a:r>
          <a:r>
            <a:rPr lang="en-US" sz="2800" kern="1200" dirty="0" err="1"/>
            <a:t>melakukan</a:t>
          </a:r>
          <a:r>
            <a:rPr lang="en-US" sz="2800" kern="1200" dirty="0"/>
            <a:t> PHK, </a:t>
          </a:r>
          <a:r>
            <a:rPr lang="en-US" sz="2800" kern="1200" dirty="0" err="1"/>
            <a:t>karyawan</a:t>
          </a:r>
          <a:r>
            <a:rPr lang="en-US" sz="2800" kern="1200" dirty="0"/>
            <a:t> </a:t>
          </a:r>
          <a:r>
            <a:rPr lang="en-US" sz="2800" kern="1200" dirty="0" err="1"/>
            <a:t>diberikan</a:t>
          </a:r>
          <a:r>
            <a:rPr lang="en-US" sz="2800" kern="1200" dirty="0"/>
            <a:t> </a:t>
          </a:r>
          <a:r>
            <a:rPr lang="en-US" sz="2800" kern="1200" dirty="0" err="1"/>
            <a:t>pesangon</a:t>
          </a:r>
          <a:r>
            <a:rPr lang="en-US" sz="2800" kern="1200" dirty="0"/>
            <a:t> </a:t>
          </a:r>
          <a:r>
            <a:rPr lang="en-US" sz="2800" kern="1200" dirty="0" err="1"/>
            <a:t>sebagai</a:t>
          </a:r>
          <a:r>
            <a:rPr lang="en-US" sz="2800" kern="1200" dirty="0"/>
            <a:t> </a:t>
          </a:r>
          <a:r>
            <a:rPr lang="en-US" sz="2800" kern="1200" dirty="0" err="1"/>
            <a:t>ucapan</a:t>
          </a:r>
          <a:r>
            <a:rPr lang="en-US" sz="2800" kern="1200" dirty="0"/>
            <a:t> </a:t>
          </a:r>
          <a:r>
            <a:rPr lang="en-US" sz="2800" kern="1200" dirty="0" err="1"/>
            <a:t>terima</a:t>
          </a:r>
          <a:r>
            <a:rPr lang="en-US" sz="2800" kern="1200" dirty="0"/>
            <a:t> </a:t>
          </a:r>
          <a:r>
            <a:rPr lang="en-US" sz="2800" kern="1200" dirty="0" err="1"/>
            <a:t>kasih</a:t>
          </a:r>
          <a:r>
            <a:rPr lang="en-US" sz="2800" kern="1200" dirty="0"/>
            <a:t>.</a:t>
          </a:r>
        </a:p>
      </dsp:txBody>
      <dsp:txXfrm>
        <a:off x="0" y="0"/>
        <a:ext cx="7456830" cy="1710842"/>
      </dsp:txXfrm>
    </dsp:sp>
    <dsp:sp modelId="{D43B6FFE-3FEB-4FAD-BA78-0B1AE746BE5D}">
      <dsp:nvSpPr>
        <dsp:cNvPr id="0" name=""/>
        <dsp:cNvSpPr/>
      </dsp:nvSpPr>
      <dsp:spPr>
        <a:xfrm>
          <a:off x="0" y="1710842"/>
          <a:ext cx="745683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DE659-4B1D-42B1-A3BE-B90628157070}">
      <dsp:nvSpPr>
        <dsp:cNvPr id="0" name=""/>
        <dsp:cNvSpPr/>
      </dsp:nvSpPr>
      <dsp:spPr>
        <a:xfrm>
          <a:off x="0" y="1710842"/>
          <a:ext cx="7456830" cy="1710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800" kern="1200" dirty="0" err="1"/>
            <a:t>Prinsip</a:t>
          </a:r>
          <a:r>
            <a:rPr lang="en-US" sz="2800" kern="1200" dirty="0"/>
            <a:t> </a:t>
          </a:r>
          <a:r>
            <a:rPr lang="en-US" sz="2800" kern="1200" dirty="0" err="1"/>
            <a:t>hubungan</a:t>
          </a:r>
          <a:r>
            <a:rPr lang="en-US" sz="2800" kern="1200" dirty="0"/>
            <a:t> </a:t>
          </a:r>
          <a:r>
            <a:rPr lang="en-US" sz="2800" kern="1200" dirty="0" err="1"/>
            <a:t>manusiawi</a:t>
          </a:r>
          <a:r>
            <a:rPr lang="en-US" sz="2800" kern="1200" dirty="0"/>
            <a:t> </a:t>
          </a:r>
          <a:r>
            <a:rPr lang="en-US" sz="2800" kern="1200" dirty="0" err="1"/>
            <a:t>dapat</a:t>
          </a:r>
          <a:r>
            <a:rPr lang="en-US" sz="2800" kern="1200" dirty="0"/>
            <a:t> </a:t>
          </a:r>
          <a:r>
            <a:rPr lang="en-US" sz="2800" kern="1200" dirty="0" err="1"/>
            <a:t>dilihat</a:t>
          </a:r>
          <a:r>
            <a:rPr lang="en-US" sz="2800" kern="1200" dirty="0"/>
            <a:t> </a:t>
          </a:r>
          <a:r>
            <a:rPr lang="en-US" sz="2800" kern="1200" dirty="0" err="1"/>
            <a:t>dalam</a:t>
          </a:r>
          <a:r>
            <a:rPr lang="en-US" sz="2800" kern="1200" dirty="0"/>
            <a:t> </a:t>
          </a:r>
          <a:r>
            <a:rPr lang="en-US" sz="2800" kern="1200" dirty="0" err="1"/>
            <a:t>organisasi</a:t>
          </a:r>
          <a:r>
            <a:rPr lang="en-US" sz="2800" kern="1200" dirty="0"/>
            <a:t> </a:t>
          </a:r>
          <a:r>
            <a:rPr lang="en-US" sz="2800" kern="1200" dirty="0" err="1"/>
            <a:t>saat</a:t>
          </a:r>
          <a:r>
            <a:rPr lang="en-US" sz="2800" kern="1200" dirty="0"/>
            <a:t> </a:t>
          </a:r>
          <a:r>
            <a:rPr lang="en-US" sz="2800" kern="1200" dirty="0" err="1"/>
            <a:t>ini</a:t>
          </a:r>
          <a:r>
            <a:rPr lang="en-US" sz="2800" kern="1200" dirty="0"/>
            <a:t> di </a:t>
          </a:r>
          <a:r>
            <a:rPr lang="en-US" sz="2800" kern="1200" dirty="0" err="1"/>
            <a:t>bidang</a:t>
          </a:r>
          <a:r>
            <a:rPr lang="en-US" sz="2800" kern="1200" dirty="0"/>
            <a:t> </a:t>
          </a:r>
          <a:r>
            <a:rPr lang="en-US" sz="2800" kern="1200" dirty="0" err="1"/>
            <a:t>desain</a:t>
          </a:r>
          <a:r>
            <a:rPr lang="en-US" sz="2800" kern="1200" dirty="0"/>
            <a:t>. </a:t>
          </a:r>
          <a:r>
            <a:rPr lang="en-US" sz="2800" kern="1200" dirty="0" err="1"/>
            <a:t>Contoh</a:t>
          </a:r>
          <a:r>
            <a:rPr lang="en-US" sz="2800" kern="1200" dirty="0"/>
            <a:t>: </a:t>
          </a:r>
          <a:r>
            <a:rPr lang="en-US" sz="2800" kern="1200" dirty="0" err="1"/>
            <a:t>organisasi</a:t>
          </a:r>
          <a:r>
            <a:rPr lang="en-US" sz="2800" kern="1200" dirty="0"/>
            <a:t> </a:t>
          </a:r>
          <a:r>
            <a:rPr lang="en-US" sz="2800" kern="1200" dirty="0" err="1"/>
            <a:t>memperbolehkan</a:t>
          </a:r>
          <a:r>
            <a:rPr lang="en-US" sz="2800" kern="1200" dirty="0"/>
            <a:t> </a:t>
          </a:r>
          <a:r>
            <a:rPr lang="en-US" sz="2800" kern="1200" dirty="0" err="1"/>
            <a:t>flexitime</a:t>
          </a:r>
          <a:r>
            <a:rPr lang="en-US" sz="2800" kern="1200" dirty="0"/>
            <a:t>, work from home.</a:t>
          </a:r>
        </a:p>
      </dsp:txBody>
      <dsp:txXfrm>
        <a:off x="0" y="1710842"/>
        <a:ext cx="7456830" cy="171084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5F884-CF99-4EAE-8A64-6660B17A23C7}">
      <dsp:nvSpPr>
        <dsp:cNvPr id="0" name=""/>
        <dsp:cNvSpPr/>
      </dsp:nvSpPr>
      <dsp:spPr>
        <a:xfrm>
          <a:off x="0" y="35266"/>
          <a:ext cx="7456830" cy="633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200" kern="1200"/>
            <a:t>“Apa” Program Pendekatan Sumber Daya Manusia</a:t>
          </a:r>
          <a:endParaRPr lang="en-US" sz="2200" kern="1200" dirty="0"/>
        </a:p>
      </dsp:txBody>
      <dsp:txXfrm>
        <a:off x="0" y="35266"/>
        <a:ext cx="7456830" cy="633600"/>
      </dsp:txXfrm>
    </dsp:sp>
    <dsp:sp modelId="{C07306FC-83B4-412E-9271-110ECEE3ABBB}">
      <dsp:nvSpPr>
        <dsp:cNvPr id="0" name=""/>
        <dsp:cNvSpPr/>
      </dsp:nvSpPr>
      <dsp:spPr>
        <a:xfrm>
          <a:off x="0" y="668866"/>
          <a:ext cx="7456830" cy="271755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200" kern="1200" dirty="0" err="1"/>
            <a:t>Sejumlah</a:t>
          </a:r>
          <a:r>
            <a:rPr lang="en-US" sz="2200" kern="1200" dirty="0"/>
            <a:t> </a:t>
          </a:r>
          <a:r>
            <a:rPr lang="en-US" sz="2200" kern="1200" dirty="0" err="1"/>
            <a:t>organisasi</a:t>
          </a:r>
          <a:r>
            <a:rPr lang="en-US" sz="2200" kern="1200" dirty="0"/>
            <a:t> </a:t>
          </a:r>
          <a:r>
            <a:rPr lang="en-US" sz="2200" kern="1200" dirty="0" err="1"/>
            <a:t>saat</a:t>
          </a:r>
          <a:r>
            <a:rPr lang="en-US" sz="2200" kern="1200" dirty="0"/>
            <a:t> </a:t>
          </a:r>
          <a:r>
            <a:rPr lang="en-US" sz="2200" kern="1200" dirty="0" err="1"/>
            <a:t>ini</a:t>
          </a:r>
          <a:r>
            <a:rPr lang="en-US" sz="2200" kern="1200" dirty="0"/>
            <a:t> </a:t>
          </a:r>
          <a:r>
            <a:rPr lang="en-US" sz="2200" kern="1200" dirty="0" err="1"/>
            <a:t>sudah</a:t>
          </a:r>
          <a:r>
            <a:rPr lang="en-US" sz="2200" kern="1200" dirty="0"/>
            <a:t> </a:t>
          </a:r>
          <a:r>
            <a:rPr lang="en-US" sz="2200" kern="1200" dirty="0" err="1"/>
            <a:t>menggunakan</a:t>
          </a:r>
          <a:r>
            <a:rPr lang="en-US" sz="2200" kern="1200" dirty="0"/>
            <a:t> </a:t>
          </a:r>
          <a:r>
            <a:rPr lang="en-US" sz="2200" kern="1200" dirty="0" err="1"/>
            <a:t>pendekatan</a:t>
          </a:r>
          <a:r>
            <a:rPr lang="en-US" sz="2200" kern="1200" dirty="0"/>
            <a:t> </a:t>
          </a:r>
          <a:r>
            <a:rPr lang="en-US" sz="2200" kern="1200" dirty="0" err="1"/>
            <a:t>sumber</a:t>
          </a:r>
          <a:r>
            <a:rPr lang="en-US" sz="2200" kern="1200" dirty="0"/>
            <a:t> </a:t>
          </a:r>
          <a:r>
            <a:rPr lang="en-US" sz="2200" kern="1200" dirty="0" err="1"/>
            <a:t>daya</a:t>
          </a:r>
          <a:r>
            <a:rPr lang="en-US" sz="2200" kern="1200" dirty="0"/>
            <a:t> </a:t>
          </a:r>
          <a:r>
            <a:rPr lang="en-US" sz="2200" kern="1200" dirty="0" err="1"/>
            <a:t>manusia</a:t>
          </a:r>
          <a:r>
            <a:rPr lang="en-US" sz="2200" kern="1200" dirty="0"/>
            <a:t>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200" kern="1200" dirty="0" err="1"/>
            <a:t>Menekankan</a:t>
          </a:r>
          <a:r>
            <a:rPr lang="en-US" sz="2200" kern="1200" dirty="0"/>
            <a:t> </a:t>
          </a:r>
          <a:r>
            <a:rPr lang="en-US" sz="2200" b="1" u="sng" kern="1200" dirty="0" err="1"/>
            <a:t>manajemen</a:t>
          </a:r>
          <a:r>
            <a:rPr lang="en-US" sz="2200" b="1" u="sng" kern="1200" dirty="0"/>
            <a:t> </a:t>
          </a:r>
          <a:r>
            <a:rPr lang="en-US" sz="2200" b="1" u="sng" kern="1200" dirty="0" err="1"/>
            <a:t>tim</a:t>
          </a:r>
          <a:r>
            <a:rPr lang="en-US" sz="2200" b="1" u="sng" kern="1200" dirty="0"/>
            <a:t> </a:t>
          </a:r>
          <a:r>
            <a:rPr lang="en-US" sz="2200" kern="1200" dirty="0"/>
            <a:t>dan </a:t>
          </a:r>
          <a:r>
            <a:rPr lang="en-US" sz="2200" kern="1200" dirty="0" err="1"/>
            <a:t>pentingnya</a:t>
          </a:r>
          <a:r>
            <a:rPr lang="en-US" sz="2200" kern="1200" dirty="0"/>
            <a:t> </a:t>
          </a:r>
          <a:r>
            <a:rPr lang="en-US" sz="2200" b="1" u="sng" kern="1200" dirty="0" err="1"/>
            <a:t>keterlibatan</a:t>
          </a:r>
          <a:r>
            <a:rPr lang="en-US" sz="2200" b="1" u="sng" kern="1200" dirty="0"/>
            <a:t> </a:t>
          </a:r>
          <a:r>
            <a:rPr lang="en-US" sz="2200" b="1" u="sng" kern="1200" dirty="0" err="1"/>
            <a:t>karyawan</a:t>
          </a:r>
          <a:r>
            <a:rPr lang="en-US" sz="2200" b="1" u="sng" kern="1200" dirty="0"/>
            <a:t> </a:t>
          </a:r>
          <a:r>
            <a:rPr lang="en-US" sz="2200" kern="1200" dirty="0" err="1"/>
            <a:t>dalam</a:t>
          </a:r>
          <a:r>
            <a:rPr lang="en-US" sz="2200" kern="1200" dirty="0"/>
            <a:t> </a:t>
          </a:r>
          <a:r>
            <a:rPr lang="en-US" sz="2200" kern="1200" dirty="0" err="1"/>
            <a:t>memastikan</a:t>
          </a:r>
          <a:r>
            <a:rPr lang="en-US" sz="2200" kern="1200" dirty="0"/>
            <a:t> </a:t>
          </a:r>
          <a:r>
            <a:rPr lang="en-US" sz="2200" kern="1200" dirty="0" err="1"/>
            <a:t>kualitas</a:t>
          </a:r>
          <a:r>
            <a:rPr lang="en-US" sz="2200" kern="1200" dirty="0"/>
            <a:t> </a:t>
          </a:r>
          <a:r>
            <a:rPr lang="en-US" sz="2200" kern="1200" dirty="0" err="1"/>
            <a:t>produk</a:t>
          </a:r>
          <a:r>
            <a:rPr lang="en-US" sz="2200" kern="1200" dirty="0"/>
            <a:t> </a:t>
          </a:r>
          <a:r>
            <a:rPr lang="en-US" sz="2200" kern="1200" dirty="0" err="1"/>
            <a:t>atau</a:t>
          </a:r>
          <a:r>
            <a:rPr lang="en-US" sz="2200" kern="1200" dirty="0"/>
            <a:t> </a:t>
          </a:r>
          <a:r>
            <a:rPr lang="en-US" sz="2200" kern="1200" dirty="0" err="1"/>
            <a:t>layanan</a:t>
          </a:r>
          <a:r>
            <a:rPr lang="en-US" sz="2200" kern="1200" dirty="0"/>
            <a:t> dan </a:t>
          </a:r>
          <a:r>
            <a:rPr lang="en-US" sz="2200" kern="1200" dirty="0" err="1"/>
            <a:t>produktivitas</a:t>
          </a:r>
          <a:r>
            <a:rPr lang="en-US" sz="2200" kern="1200" dirty="0"/>
            <a:t> </a:t>
          </a:r>
          <a:r>
            <a:rPr lang="en-US" sz="2200" kern="1200" dirty="0" err="1"/>
            <a:t>organisasi</a:t>
          </a:r>
          <a:r>
            <a:rPr lang="en-US" sz="2200" kern="1200" dirty="0"/>
            <a:t> 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200" b="1" u="sng" kern="1200" dirty="0"/>
            <a:t>Proses </a:t>
          </a:r>
          <a:r>
            <a:rPr lang="en-US" sz="2200" b="1" u="sng" kern="1200" dirty="0" err="1"/>
            <a:t>partisipatif</a:t>
          </a:r>
          <a:r>
            <a:rPr lang="en-US" sz="2200" b="1" u="sng" kern="1200" dirty="0"/>
            <a:t> </a:t>
          </a:r>
          <a:r>
            <a:rPr lang="en-US" sz="2200" kern="1200" dirty="0"/>
            <a:t>yang </a:t>
          </a:r>
          <a:r>
            <a:rPr lang="en-US" sz="2200" kern="1200" dirty="0" err="1"/>
            <a:t>menggunakan</a:t>
          </a:r>
          <a:r>
            <a:rPr lang="en-US" sz="2200" kern="1200" dirty="0"/>
            <a:t> </a:t>
          </a:r>
          <a:r>
            <a:rPr lang="en-US" sz="2200" kern="1200" dirty="0" err="1"/>
            <a:t>seluruh</a:t>
          </a:r>
          <a:r>
            <a:rPr lang="en-US" sz="2200" kern="1200" dirty="0"/>
            <a:t> </a:t>
          </a:r>
          <a:r>
            <a:rPr lang="en-US" sz="2200" kern="1200" dirty="0" err="1"/>
            <a:t>kapasitas</a:t>
          </a:r>
          <a:r>
            <a:rPr lang="en-US" sz="2200" kern="1200" dirty="0"/>
            <a:t> </a:t>
          </a:r>
          <a:r>
            <a:rPr lang="en-US" sz="2200" kern="1200" dirty="0" err="1"/>
            <a:t>pekerja</a:t>
          </a:r>
          <a:r>
            <a:rPr lang="en-US" sz="2200" kern="1200" dirty="0"/>
            <a:t>, </a:t>
          </a:r>
          <a:r>
            <a:rPr lang="en-US" sz="2200" kern="1200" dirty="0" err="1"/>
            <a:t>dirancang</a:t>
          </a:r>
          <a:r>
            <a:rPr lang="en-US" sz="2200" kern="1200" dirty="0"/>
            <a:t> </a:t>
          </a:r>
          <a:r>
            <a:rPr lang="en-US" sz="2200" kern="1200" dirty="0" err="1"/>
            <a:t>untuk</a:t>
          </a:r>
          <a:r>
            <a:rPr lang="en-US" sz="2200" kern="1200" dirty="0"/>
            <a:t> </a:t>
          </a:r>
          <a:r>
            <a:rPr lang="en-US" sz="2200" kern="1200" dirty="0" err="1"/>
            <a:t>mendorong</a:t>
          </a:r>
          <a:r>
            <a:rPr lang="en-US" sz="2200" kern="1200" dirty="0"/>
            <a:t> </a:t>
          </a:r>
          <a:r>
            <a:rPr lang="en-US" sz="2200" kern="1200" dirty="0" err="1"/>
            <a:t>komitmen</a:t>
          </a:r>
          <a:r>
            <a:rPr lang="en-US" sz="2200" kern="1200" dirty="0"/>
            <a:t> </a:t>
          </a:r>
          <a:r>
            <a:rPr lang="en-US" sz="2200" kern="1200" dirty="0" err="1"/>
            <a:t>karyawan</a:t>
          </a:r>
          <a:r>
            <a:rPr lang="en-US" sz="2200" kern="1200" dirty="0"/>
            <a:t> </a:t>
          </a:r>
          <a:r>
            <a:rPr lang="en-US" sz="2200" kern="1200" dirty="0" err="1"/>
            <a:t>terhadap</a:t>
          </a:r>
          <a:r>
            <a:rPr lang="en-US" sz="2200" kern="1200" dirty="0"/>
            <a:t> </a:t>
          </a:r>
          <a:r>
            <a:rPr lang="en-US" sz="2200" kern="1200" dirty="0" err="1"/>
            <a:t>kesuksesan</a:t>
          </a:r>
          <a:r>
            <a:rPr lang="en-US" sz="2200" kern="1200" dirty="0"/>
            <a:t> </a:t>
          </a:r>
          <a:r>
            <a:rPr lang="en-US" sz="2200" kern="1200" dirty="0" err="1"/>
            <a:t>organisasi</a:t>
          </a:r>
          <a:r>
            <a:rPr lang="en-US" sz="2200" kern="1200" dirty="0"/>
            <a:t> </a:t>
          </a:r>
        </a:p>
      </dsp:txBody>
      <dsp:txXfrm>
        <a:off x="0" y="668866"/>
        <a:ext cx="7456830" cy="271755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5F884-CF99-4EAE-8A64-6660B17A23C7}">
      <dsp:nvSpPr>
        <dsp:cNvPr id="0" name=""/>
        <dsp:cNvSpPr/>
      </dsp:nvSpPr>
      <dsp:spPr>
        <a:xfrm>
          <a:off x="0" y="111429"/>
          <a:ext cx="7456830" cy="604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100" kern="1200"/>
            <a:t>“Bagaimana” Program Pendekatan Sumber Daya Manusia</a:t>
          </a:r>
          <a:endParaRPr lang="en-US" sz="2100" kern="1200" dirty="0"/>
        </a:p>
      </dsp:txBody>
      <dsp:txXfrm>
        <a:off x="0" y="111429"/>
        <a:ext cx="7456830" cy="604800"/>
      </dsp:txXfrm>
    </dsp:sp>
    <dsp:sp modelId="{C07306FC-83B4-412E-9271-110ECEE3ABBB}">
      <dsp:nvSpPr>
        <dsp:cNvPr id="0" name=""/>
        <dsp:cNvSpPr/>
      </dsp:nvSpPr>
      <dsp:spPr>
        <a:xfrm>
          <a:off x="0" y="716229"/>
          <a:ext cx="7456830" cy="259402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100" kern="1200" dirty="0" err="1"/>
            <a:t>Prinsip</a:t>
          </a:r>
          <a:r>
            <a:rPr lang="en-US" sz="2100" kern="1200" dirty="0"/>
            <a:t> </a:t>
          </a:r>
          <a:r>
            <a:rPr lang="en-US" sz="2100" kern="1200" dirty="0" err="1"/>
            <a:t>pendekatan</a:t>
          </a:r>
          <a:r>
            <a:rPr lang="en-US" sz="2100" kern="1200" dirty="0"/>
            <a:t> </a:t>
          </a:r>
          <a:r>
            <a:rPr lang="en-US" sz="2100" kern="1200" dirty="0" err="1"/>
            <a:t>sumber</a:t>
          </a:r>
          <a:r>
            <a:rPr lang="en-US" sz="2100" kern="1200" dirty="0"/>
            <a:t> </a:t>
          </a:r>
          <a:r>
            <a:rPr lang="en-US" sz="2100" kern="1200" dirty="0" err="1"/>
            <a:t>daya</a:t>
          </a:r>
          <a:r>
            <a:rPr lang="en-US" sz="2100" kern="1200" dirty="0"/>
            <a:t> </a:t>
          </a:r>
          <a:r>
            <a:rPr lang="en-US" sz="2100" kern="1200" dirty="0" err="1"/>
            <a:t>manusia</a:t>
          </a:r>
          <a:r>
            <a:rPr lang="en-US" sz="2100" kern="1200" dirty="0"/>
            <a:t> </a:t>
          </a:r>
          <a:r>
            <a:rPr lang="en-US" sz="2100" kern="1200" dirty="0" err="1"/>
            <a:t>dapat</a:t>
          </a:r>
          <a:r>
            <a:rPr lang="en-US" sz="2100" kern="1200" dirty="0"/>
            <a:t> </a:t>
          </a:r>
          <a:r>
            <a:rPr lang="en-US" sz="2100" kern="1200" dirty="0" err="1"/>
            <a:t>dilakukan</a:t>
          </a:r>
          <a:r>
            <a:rPr lang="en-US" sz="2100" kern="1200" dirty="0"/>
            <a:t> di </a:t>
          </a:r>
          <a:r>
            <a:rPr lang="en-US" sz="2100" kern="1200" dirty="0" err="1"/>
            <a:t>organisasi</a:t>
          </a:r>
          <a:r>
            <a:rPr lang="en-US" sz="2100" kern="1200" dirty="0"/>
            <a:t> </a:t>
          </a:r>
          <a:r>
            <a:rPr lang="en-US" sz="2100" kern="1200" dirty="0" err="1"/>
            <a:t>saat</a:t>
          </a:r>
          <a:r>
            <a:rPr lang="en-US" sz="2100" kern="1200" dirty="0"/>
            <a:t> </a:t>
          </a:r>
          <a:r>
            <a:rPr lang="en-US" sz="2100" kern="1200" dirty="0" err="1"/>
            <a:t>ini</a:t>
          </a:r>
          <a:r>
            <a:rPr lang="en-US" sz="2100" kern="1200" dirty="0"/>
            <a:t>. </a:t>
          </a:r>
          <a:r>
            <a:rPr lang="en-US" sz="2100" kern="1200" dirty="0" err="1"/>
            <a:t>Namun</a:t>
          </a:r>
          <a:r>
            <a:rPr lang="en-US" sz="2100" kern="1200" dirty="0"/>
            <a:t>, </a:t>
          </a:r>
          <a:r>
            <a:rPr lang="en-US" sz="2100" kern="1200" dirty="0" err="1"/>
            <a:t>baik</a:t>
          </a:r>
          <a:r>
            <a:rPr lang="en-US" sz="2100" kern="1200" dirty="0"/>
            <a:t> </a:t>
          </a:r>
          <a:r>
            <a:rPr lang="en-US" sz="2100" kern="1200" dirty="0" err="1"/>
            <a:t>pengalaman</a:t>
          </a:r>
          <a:r>
            <a:rPr lang="en-US" sz="2100" kern="1200" dirty="0"/>
            <a:t> </a:t>
          </a:r>
          <a:r>
            <a:rPr lang="en-US" sz="2100" kern="1200" dirty="0" err="1"/>
            <a:t>kita</a:t>
          </a:r>
          <a:r>
            <a:rPr lang="en-US" sz="2100" kern="1200" dirty="0"/>
            <a:t> </a:t>
          </a:r>
          <a:r>
            <a:rPr lang="en-US" sz="2100" kern="1200" dirty="0" err="1"/>
            <a:t>sehari-hari</a:t>
          </a:r>
          <a:r>
            <a:rPr lang="en-US" sz="2100" kern="1200" dirty="0"/>
            <a:t> </a:t>
          </a:r>
          <a:r>
            <a:rPr lang="en-US" sz="2100" kern="1200" dirty="0" err="1"/>
            <a:t>maupun</a:t>
          </a:r>
          <a:r>
            <a:rPr lang="en-US" sz="2100" kern="1200" dirty="0"/>
            <a:t> </a:t>
          </a:r>
          <a:r>
            <a:rPr lang="en-US" sz="2100" kern="1200" dirty="0" err="1"/>
            <a:t>penelitian</a:t>
          </a:r>
          <a:r>
            <a:rPr lang="en-US" sz="2100" kern="1200" dirty="0"/>
            <a:t> </a:t>
          </a:r>
          <a:r>
            <a:rPr lang="en-US" sz="2100" kern="1200" dirty="0" err="1"/>
            <a:t>ilmiah</a:t>
          </a:r>
          <a:r>
            <a:rPr lang="en-US" sz="2100" kern="1200" dirty="0"/>
            <a:t> </a:t>
          </a:r>
          <a:r>
            <a:rPr lang="en-US" sz="2100" kern="1200" dirty="0" err="1"/>
            <a:t>sosial</a:t>
          </a:r>
          <a:r>
            <a:rPr lang="en-US" sz="2100" kern="1200" dirty="0"/>
            <a:t> </a:t>
          </a:r>
          <a:r>
            <a:rPr lang="en-US" sz="2100" kern="1200" dirty="0" err="1"/>
            <a:t>menunjukkan</a:t>
          </a:r>
          <a:r>
            <a:rPr lang="en-US" sz="2100" kern="1200" dirty="0"/>
            <a:t> </a:t>
          </a:r>
          <a:r>
            <a:rPr lang="en-US" sz="2100" kern="1200" dirty="0" err="1"/>
            <a:t>bahwa</a:t>
          </a:r>
          <a:r>
            <a:rPr lang="en-US" sz="2100" kern="1200" dirty="0"/>
            <a:t> </a:t>
          </a:r>
          <a:r>
            <a:rPr lang="en-US" sz="2100" b="0" u="sng" kern="1200" dirty="0"/>
            <a:t>program-program </a:t>
          </a:r>
          <a:r>
            <a:rPr lang="en-US" sz="2100" b="0" u="sng" kern="1200" dirty="0" err="1"/>
            <a:t>ini</a:t>
          </a:r>
          <a:r>
            <a:rPr lang="en-US" sz="2100" b="0" u="sng" kern="1200" dirty="0"/>
            <a:t> </a:t>
          </a:r>
          <a:r>
            <a:rPr lang="en-US" sz="2100" b="0" u="sng" kern="1200" dirty="0" err="1"/>
            <a:t>sering</a:t>
          </a:r>
          <a:r>
            <a:rPr lang="en-US" sz="2100" b="0" u="sng" kern="1200" dirty="0"/>
            <a:t> </a:t>
          </a:r>
          <a:r>
            <a:rPr lang="en-US" sz="2100" b="0" u="sng" kern="1200" dirty="0" err="1"/>
            <a:t>tidak</a:t>
          </a:r>
          <a:r>
            <a:rPr lang="en-US" sz="2100" b="0" u="sng" kern="1200" dirty="0"/>
            <a:t> </a:t>
          </a:r>
          <a:r>
            <a:rPr lang="en-US" sz="2100" b="0" u="sng" kern="1200" dirty="0" err="1"/>
            <a:t>berfungsi</a:t>
          </a:r>
          <a:r>
            <a:rPr lang="en-US" sz="2100" b="0" kern="1200" dirty="0"/>
            <a:t>.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100" b="0" kern="1200" dirty="0" err="1"/>
            <a:t>Penyebabnya</a:t>
          </a:r>
          <a:r>
            <a:rPr lang="en-US" sz="2100" b="0" kern="1200" dirty="0"/>
            <a:t> </a:t>
          </a:r>
          <a:r>
            <a:rPr lang="en-US" sz="2100" b="0" u="sng" kern="1200" dirty="0"/>
            <a:t>manager </a:t>
          </a:r>
          <a:r>
            <a:rPr lang="en-US" sz="2100" b="0" u="sng" kern="1200" dirty="0" err="1"/>
            <a:t>tidak</a:t>
          </a:r>
          <a:r>
            <a:rPr lang="en-US" sz="2100" b="0" u="sng" kern="1200" dirty="0"/>
            <a:t> </a:t>
          </a:r>
          <a:r>
            <a:rPr lang="en-US" sz="2100" b="0" u="sng" kern="1200" dirty="0" err="1"/>
            <a:t>menjalankan</a:t>
          </a:r>
          <a:r>
            <a:rPr lang="en-US" sz="2100" b="0" u="sng" kern="1200" dirty="0"/>
            <a:t> </a:t>
          </a:r>
          <a:r>
            <a:rPr lang="en-US" sz="2100" b="0" u="sng" kern="1200" dirty="0" err="1"/>
            <a:t>prinsip</a:t>
          </a:r>
          <a:r>
            <a:rPr lang="en-US" sz="2100" b="0" u="sng" kern="1200" dirty="0"/>
            <a:t> </a:t>
          </a:r>
          <a:r>
            <a:rPr lang="en-US" sz="2100" b="0" u="sng" kern="1200" dirty="0" err="1"/>
            <a:t>secara</a:t>
          </a:r>
          <a:r>
            <a:rPr lang="en-US" sz="2100" b="0" u="sng" kern="1200" dirty="0"/>
            <a:t> </a:t>
          </a:r>
          <a:r>
            <a:rPr lang="en-US" sz="2100" b="0" u="sng" kern="1200" dirty="0" err="1"/>
            <a:t>keseluruhan</a:t>
          </a:r>
          <a:endParaRPr lang="en-US" sz="2100" b="0" u="sng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100" kern="1200" dirty="0" err="1"/>
            <a:t>Perubahan</a:t>
          </a:r>
          <a:r>
            <a:rPr lang="en-US" sz="2100" kern="1200" dirty="0"/>
            <a:t> program </a:t>
          </a:r>
          <a:r>
            <a:rPr lang="en-US" sz="2100" kern="1200" dirty="0" err="1"/>
            <a:t>dalam</a:t>
          </a:r>
          <a:r>
            <a:rPr lang="en-US" sz="2100" kern="1200" dirty="0"/>
            <a:t> </a:t>
          </a:r>
          <a:r>
            <a:rPr lang="en-US" sz="2100" kern="1200" dirty="0" err="1"/>
            <a:t>organisasi</a:t>
          </a:r>
          <a:r>
            <a:rPr lang="en-US" sz="2100" kern="1200" dirty="0"/>
            <a:t> </a:t>
          </a:r>
          <a:r>
            <a:rPr lang="en-US" sz="2100" kern="1200" dirty="0" err="1"/>
            <a:t>dapat</a:t>
          </a:r>
          <a:r>
            <a:rPr lang="en-US" sz="2100" kern="1200" dirty="0"/>
            <a:t> </a:t>
          </a:r>
          <a:r>
            <a:rPr lang="en-US" sz="2100" kern="1200" dirty="0" err="1"/>
            <a:t>dicapai</a:t>
          </a:r>
          <a:r>
            <a:rPr lang="en-US" sz="2100" kern="1200" dirty="0"/>
            <a:t> </a:t>
          </a:r>
          <a:r>
            <a:rPr lang="en-US" sz="2100" kern="1200" dirty="0" err="1"/>
            <a:t>hanya</a:t>
          </a:r>
          <a:r>
            <a:rPr lang="en-US" sz="2100" kern="1200" dirty="0"/>
            <a:t> </a:t>
          </a:r>
          <a:r>
            <a:rPr lang="en-US" sz="2100" kern="1200" dirty="0" err="1"/>
            <a:t>jika</a:t>
          </a:r>
          <a:r>
            <a:rPr lang="en-US" sz="2100" kern="1200" dirty="0"/>
            <a:t> </a:t>
          </a:r>
          <a:r>
            <a:rPr lang="en-US" sz="2100" b="1" u="sng" kern="1200" dirty="0" err="1"/>
            <a:t>anggota</a:t>
          </a:r>
          <a:r>
            <a:rPr lang="en-US" sz="2100" b="1" u="sng" kern="1200" dirty="0"/>
            <a:t> </a:t>
          </a:r>
          <a:r>
            <a:rPr lang="en-US" sz="2100" b="1" u="sng" kern="1200" dirty="0" err="1"/>
            <a:t>memahami</a:t>
          </a:r>
          <a:r>
            <a:rPr lang="en-US" sz="2100" b="1" u="sng" kern="1200" dirty="0"/>
            <a:t> </a:t>
          </a:r>
          <a:r>
            <a:rPr lang="en-US" sz="2100" b="1" u="sng" kern="1200" dirty="0" err="1"/>
            <a:t>terminologi</a:t>
          </a:r>
          <a:r>
            <a:rPr lang="en-US" sz="2100" b="1" u="sng" kern="1200" dirty="0"/>
            <a:t> program</a:t>
          </a:r>
          <a:r>
            <a:rPr lang="en-US" sz="2100" kern="1200" dirty="0"/>
            <a:t>.</a:t>
          </a:r>
        </a:p>
      </dsp:txBody>
      <dsp:txXfrm>
        <a:off x="0" y="716229"/>
        <a:ext cx="7456830" cy="259402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5F884-CF99-4EAE-8A64-6660B17A23C7}">
      <dsp:nvSpPr>
        <dsp:cNvPr id="0" name=""/>
        <dsp:cNvSpPr/>
      </dsp:nvSpPr>
      <dsp:spPr>
        <a:xfrm>
          <a:off x="0" y="107648"/>
          <a:ext cx="7456830" cy="958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600" kern="1200"/>
            <a:t>“Bagaimana” Program Pendekatan Sumber Daya Manusia</a:t>
          </a:r>
          <a:endParaRPr lang="en-US" sz="2600" kern="1200" dirty="0"/>
        </a:p>
      </dsp:txBody>
      <dsp:txXfrm>
        <a:off x="0" y="107648"/>
        <a:ext cx="7456830" cy="958231"/>
      </dsp:txXfrm>
    </dsp:sp>
    <dsp:sp modelId="{C07306FC-83B4-412E-9271-110ECEE3ABBB}">
      <dsp:nvSpPr>
        <dsp:cNvPr id="0" name=""/>
        <dsp:cNvSpPr/>
      </dsp:nvSpPr>
      <dsp:spPr>
        <a:xfrm>
          <a:off x="0" y="1065880"/>
          <a:ext cx="7456830" cy="224815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/>
            <a:t>Ketahui</a:t>
          </a:r>
          <a:r>
            <a:rPr lang="en-US" sz="2600" kern="1200" dirty="0"/>
            <a:t> </a:t>
          </a:r>
          <a:r>
            <a:rPr lang="en-US" sz="2600" kern="1200" dirty="0" err="1"/>
            <a:t>kapan</a:t>
          </a:r>
          <a:r>
            <a:rPr lang="en-US" sz="2600" kern="1200" dirty="0"/>
            <a:t> </a:t>
          </a:r>
          <a:r>
            <a:rPr lang="en-US" sz="2600" kern="1200" dirty="0" err="1"/>
            <a:t>manajemen</a:t>
          </a:r>
          <a:r>
            <a:rPr lang="en-US" sz="2600" kern="1200" dirty="0"/>
            <a:t> </a:t>
          </a:r>
          <a:r>
            <a:rPr lang="en-US" sz="2600" kern="1200" dirty="0" err="1"/>
            <a:t>berbasis</a:t>
          </a:r>
          <a:r>
            <a:rPr lang="en-US" sz="2600" kern="1200" dirty="0"/>
            <a:t> </a:t>
          </a:r>
          <a:r>
            <a:rPr lang="en-US" sz="2600" kern="1200" dirty="0" err="1"/>
            <a:t>tim</a:t>
          </a:r>
          <a:r>
            <a:rPr lang="en-US" sz="2600" kern="1200" dirty="0"/>
            <a:t> </a:t>
          </a:r>
          <a:r>
            <a:rPr lang="en-US" sz="2600" kern="1200" dirty="0" err="1"/>
            <a:t>sesuai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/>
            <a:t>Pertimbangkan</a:t>
          </a:r>
          <a:r>
            <a:rPr lang="en-US" sz="2600" kern="1200" dirty="0"/>
            <a:t> </a:t>
          </a:r>
          <a:r>
            <a:rPr lang="en-US" sz="2600" kern="1200" dirty="0" err="1"/>
            <a:t>sikap</a:t>
          </a:r>
          <a:r>
            <a:rPr lang="en-US" sz="2600" kern="1200" dirty="0"/>
            <a:t> </a:t>
          </a:r>
          <a:r>
            <a:rPr lang="en-US" sz="2600" kern="1200" dirty="0" err="1"/>
            <a:t>manajemen</a:t>
          </a:r>
          <a:r>
            <a:rPr lang="en-US" sz="2600" kern="1200" dirty="0"/>
            <a:t> </a:t>
          </a:r>
          <a:r>
            <a:rPr lang="en-US" sz="2600" kern="1200" dirty="0" err="1"/>
            <a:t>puncak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/>
            <a:t>Mempertimbangkan</a:t>
          </a:r>
          <a:r>
            <a:rPr lang="en-US" sz="2600" kern="1200" dirty="0"/>
            <a:t> </a:t>
          </a:r>
          <a:r>
            <a:rPr lang="en-US" sz="2600" kern="1200" dirty="0" err="1"/>
            <a:t>sinisme</a:t>
          </a:r>
          <a:r>
            <a:rPr lang="en-US" sz="2600" kern="1200" dirty="0"/>
            <a:t> </a:t>
          </a:r>
          <a:r>
            <a:rPr lang="en-US" sz="2600" kern="1200" dirty="0" err="1"/>
            <a:t>terhadap</a:t>
          </a:r>
          <a:r>
            <a:rPr lang="en-US" sz="2600" kern="1200" dirty="0"/>
            <a:t> </a:t>
          </a:r>
          <a:r>
            <a:rPr lang="en-US" sz="2600" kern="1200" dirty="0" err="1"/>
            <a:t>perubahan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/>
            <a:t>Memfasilitasi</a:t>
          </a:r>
          <a:r>
            <a:rPr lang="en-US" sz="2600" kern="1200" dirty="0"/>
            <a:t> proses </a:t>
          </a:r>
          <a:r>
            <a:rPr lang="en-US" sz="2600" kern="1200" dirty="0" err="1"/>
            <a:t>sosialisasi</a:t>
          </a:r>
          <a:r>
            <a:rPr lang="en-US" sz="2600" kern="1200" dirty="0"/>
            <a:t> program</a:t>
          </a:r>
        </a:p>
      </dsp:txBody>
      <dsp:txXfrm>
        <a:off x="0" y="1065880"/>
        <a:ext cx="7456830" cy="2248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3B913-9B92-40D5-88E0-DE7DDCBC4875}">
      <dsp:nvSpPr>
        <dsp:cNvPr id="0" name=""/>
        <dsp:cNvSpPr/>
      </dsp:nvSpPr>
      <dsp:spPr>
        <a:xfrm>
          <a:off x="-2958810" y="-455764"/>
          <a:ext cx="3529929" cy="3529929"/>
        </a:xfrm>
        <a:prstGeom prst="blockArc">
          <a:avLst>
            <a:gd name="adj1" fmla="val 18900000"/>
            <a:gd name="adj2" fmla="val 2700000"/>
            <a:gd name="adj3" fmla="val 612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022F5-BB5E-41D2-B890-EDD5A5C2C891}">
      <dsp:nvSpPr>
        <dsp:cNvPr id="0" name=""/>
        <dsp:cNvSpPr/>
      </dsp:nvSpPr>
      <dsp:spPr>
        <a:xfrm>
          <a:off x="299658" y="201302"/>
          <a:ext cx="4113557" cy="4028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73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 err="1"/>
            <a:t>Prinsip</a:t>
          </a:r>
          <a:r>
            <a:rPr lang="en-US" sz="1500" b="0" i="0" kern="1200" dirty="0"/>
            <a:t> </a:t>
          </a:r>
          <a:r>
            <a:rPr lang="en-US" sz="1500" b="0" i="0" kern="1200" dirty="0" err="1"/>
            <a:t>Struktur</a:t>
          </a:r>
          <a:r>
            <a:rPr lang="en-US" sz="1500" b="0" i="0" kern="1200" dirty="0"/>
            <a:t> </a:t>
          </a:r>
          <a:r>
            <a:rPr lang="en-US" sz="1500" b="0" i="0" kern="1200" dirty="0" err="1"/>
            <a:t>Organisasi</a:t>
          </a:r>
          <a:r>
            <a:rPr lang="en-US" sz="1500" b="0" i="0" kern="1200" dirty="0"/>
            <a:t> (6)</a:t>
          </a:r>
          <a:endParaRPr lang="en-US" sz="1500" kern="1200" dirty="0"/>
        </a:p>
      </dsp:txBody>
      <dsp:txXfrm>
        <a:off x="299658" y="201302"/>
        <a:ext cx="4113557" cy="402814"/>
      </dsp:txXfrm>
    </dsp:sp>
    <dsp:sp modelId="{EA261087-25DD-409A-BB25-0C33DC7870FA}">
      <dsp:nvSpPr>
        <dsp:cNvPr id="0" name=""/>
        <dsp:cNvSpPr/>
      </dsp:nvSpPr>
      <dsp:spPr>
        <a:xfrm>
          <a:off x="47899" y="150950"/>
          <a:ext cx="503518" cy="5035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B48A4-A93C-4EED-81E1-3FCD8ADA5273}">
      <dsp:nvSpPr>
        <dsp:cNvPr id="0" name=""/>
        <dsp:cNvSpPr/>
      </dsp:nvSpPr>
      <dsp:spPr>
        <a:xfrm>
          <a:off x="530601" y="805629"/>
          <a:ext cx="3882615" cy="4028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73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 err="1"/>
            <a:t>Prinsip</a:t>
          </a:r>
          <a:r>
            <a:rPr lang="en-US" sz="1500" b="0" i="0" kern="1200" dirty="0"/>
            <a:t> </a:t>
          </a:r>
          <a:r>
            <a:rPr lang="en-US" sz="1500" b="0" i="0" kern="1200" dirty="0" err="1"/>
            <a:t>Kekuasaan</a:t>
          </a:r>
          <a:r>
            <a:rPr lang="en-US" sz="1500" b="0" i="0" kern="1200" dirty="0"/>
            <a:t> </a:t>
          </a:r>
          <a:r>
            <a:rPr lang="en-US" sz="1500" b="0" i="0" kern="1200" dirty="0" err="1"/>
            <a:t>dalam</a:t>
          </a:r>
          <a:r>
            <a:rPr lang="en-US" sz="1500" b="0" i="0" kern="1200" dirty="0"/>
            <a:t> </a:t>
          </a:r>
          <a:r>
            <a:rPr lang="en-US" sz="1500" b="0" i="0" kern="1200" dirty="0" err="1"/>
            <a:t>Organisasi</a:t>
          </a:r>
          <a:r>
            <a:rPr lang="en-US" sz="1500" b="0" i="0" kern="1200" dirty="0"/>
            <a:t> (3)</a:t>
          </a:r>
          <a:endParaRPr lang="en-US" sz="1500" kern="1200" dirty="0"/>
        </a:p>
      </dsp:txBody>
      <dsp:txXfrm>
        <a:off x="530601" y="805629"/>
        <a:ext cx="3882615" cy="402814"/>
      </dsp:txXfrm>
    </dsp:sp>
    <dsp:sp modelId="{477048B6-73AA-41B1-87B2-EA2CBD73E757}">
      <dsp:nvSpPr>
        <dsp:cNvPr id="0" name=""/>
        <dsp:cNvSpPr/>
      </dsp:nvSpPr>
      <dsp:spPr>
        <a:xfrm>
          <a:off x="278841" y="755277"/>
          <a:ext cx="503518" cy="5035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6EBE6-951A-41F3-B277-79C795F3B9BA}">
      <dsp:nvSpPr>
        <dsp:cNvPr id="0" name=""/>
        <dsp:cNvSpPr/>
      </dsp:nvSpPr>
      <dsp:spPr>
        <a:xfrm>
          <a:off x="530601" y="1409956"/>
          <a:ext cx="3882615" cy="4028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73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 err="1"/>
            <a:t>Prinsip</a:t>
          </a:r>
          <a:r>
            <a:rPr lang="en-US" sz="1500" b="0" i="0" kern="1200" dirty="0"/>
            <a:t> </a:t>
          </a:r>
          <a:r>
            <a:rPr lang="en-US" sz="1500" b="0" i="0" kern="1200" dirty="0" err="1"/>
            <a:t>Penghargaan</a:t>
          </a:r>
          <a:r>
            <a:rPr lang="en-US" sz="1500" b="0" i="0" kern="1200" dirty="0"/>
            <a:t> </a:t>
          </a:r>
          <a:r>
            <a:rPr lang="en-US" sz="1500" b="0" i="0" kern="1200" dirty="0" err="1"/>
            <a:t>Organisasi</a:t>
          </a:r>
          <a:r>
            <a:rPr lang="en-US" sz="1500" b="0" i="0" kern="1200" dirty="0"/>
            <a:t> (3)</a:t>
          </a:r>
          <a:endParaRPr lang="en-US" sz="1500" kern="1200" dirty="0"/>
        </a:p>
      </dsp:txBody>
      <dsp:txXfrm>
        <a:off x="530601" y="1409956"/>
        <a:ext cx="3882615" cy="402814"/>
      </dsp:txXfrm>
    </dsp:sp>
    <dsp:sp modelId="{C514C29F-B951-40A2-A050-C1DBBC9194EA}">
      <dsp:nvSpPr>
        <dsp:cNvPr id="0" name=""/>
        <dsp:cNvSpPr/>
      </dsp:nvSpPr>
      <dsp:spPr>
        <a:xfrm>
          <a:off x="278841" y="1359604"/>
          <a:ext cx="503518" cy="5035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2DE31-1434-4437-8506-B92C58B4FABD}">
      <dsp:nvSpPr>
        <dsp:cNvPr id="0" name=""/>
        <dsp:cNvSpPr/>
      </dsp:nvSpPr>
      <dsp:spPr>
        <a:xfrm>
          <a:off x="299658" y="2014282"/>
          <a:ext cx="4113557" cy="4028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73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 err="1"/>
            <a:t>Prinsip</a:t>
          </a:r>
          <a:r>
            <a:rPr lang="en-US" sz="1500" b="0" i="0" kern="1200" dirty="0"/>
            <a:t> </a:t>
          </a:r>
          <a:r>
            <a:rPr lang="en-US" sz="1500" b="0" i="0" kern="1200" dirty="0" err="1"/>
            <a:t>Sikap</a:t>
          </a:r>
          <a:r>
            <a:rPr lang="en-US" sz="1500" b="0" i="0" kern="1200" dirty="0"/>
            <a:t> (3)</a:t>
          </a:r>
          <a:endParaRPr lang="en-US" sz="1500" kern="1200" dirty="0"/>
        </a:p>
      </dsp:txBody>
      <dsp:txXfrm>
        <a:off x="299658" y="2014282"/>
        <a:ext cx="4113557" cy="402814"/>
      </dsp:txXfrm>
    </dsp:sp>
    <dsp:sp modelId="{7FD7B355-C4B3-4A34-9084-7A37DB4FE580}">
      <dsp:nvSpPr>
        <dsp:cNvPr id="0" name=""/>
        <dsp:cNvSpPr/>
      </dsp:nvSpPr>
      <dsp:spPr>
        <a:xfrm>
          <a:off x="47899" y="1963930"/>
          <a:ext cx="503518" cy="5035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8EADF-51BF-4DEC-ACD1-3B8277365DE2}">
      <dsp:nvSpPr>
        <dsp:cNvPr id="0" name=""/>
        <dsp:cNvSpPr/>
      </dsp:nvSpPr>
      <dsp:spPr>
        <a:xfrm>
          <a:off x="0" y="14361"/>
          <a:ext cx="5260167" cy="37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Hierarki</a:t>
          </a:r>
          <a:endParaRPr lang="en-US" sz="1600" kern="1200" dirty="0"/>
        </a:p>
      </dsp:txBody>
      <dsp:txXfrm>
        <a:off x="18277" y="32638"/>
        <a:ext cx="5223613" cy="337846"/>
      </dsp:txXfrm>
    </dsp:sp>
    <dsp:sp modelId="{0F430DD9-6E80-4D01-8C23-2B6580C25943}">
      <dsp:nvSpPr>
        <dsp:cNvPr id="0" name=""/>
        <dsp:cNvSpPr/>
      </dsp:nvSpPr>
      <dsp:spPr>
        <a:xfrm>
          <a:off x="0" y="434841"/>
          <a:ext cx="5260167" cy="37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Pembagian</a:t>
          </a:r>
          <a:r>
            <a:rPr lang="en-US" sz="1600" kern="1200" dirty="0"/>
            <a:t> </a:t>
          </a:r>
          <a:r>
            <a:rPr lang="en-US" sz="1600" kern="1200" dirty="0" err="1"/>
            <a:t>kerja</a:t>
          </a:r>
          <a:r>
            <a:rPr lang="en-US" sz="1600" kern="1200" dirty="0"/>
            <a:t>		</a:t>
          </a:r>
        </a:p>
      </dsp:txBody>
      <dsp:txXfrm>
        <a:off x="18277" y="453118"/>
        <a:ext cx="5223613" cy="337846"/>
      </dsp:txXfrm>
    </dsp:sp>
    <dsp:sp modelId="{97376CC7-2576-488B-A554-6FFE44915B06}">
      <dsp:nvSpPr>
        <dsp:cNvPr id="0" name=""/>
        <dsp:cNvSpPr/>
      </dsp:nvSpPr>
      <dsp:spPr>
        <a:xfrm>
          <a:off x="0" y="855321"/>
          <a:ext cx="5260167" cy="37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Sentralisasi</a:t>
          </a:r>
          <a:endParaRPr lang="en-US" sz="1600" kern="1200" dirty="0"/>
        </a:p>
      </dsp:txBody>
      <dsp:txXfrm>
        <a:off x="18277" y="873598"/>
        <a:ext cx="5223613" cy="337846"/>
      </dsp:txXfrm>
    </dsp:sp>
    <dsp:sp modelId="{20A8C735-3FAA-459D-BE72-DBA21960FE7B}">
      <dsp:nvSpPr>
        <dsp:cNvPr id="0" name=""/>
        <dsp:cNvSpPr/>
      </dsp:nvSpPr>
      <dsp:spPr>
        <a:xfrm>
          <a:off x="0" y="1275801"/>
          <a:ext cx="5260167" cy="37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Sistem</a:t>
          </a:r>
          <a:r>
            <a:rPr lang="en-US" sz="1600" kern="1200" dirty="0"/>
            <a:t> </a:t>
          </a:r>
          <a:r>
            <a:rPr lang="en-US" sz="1600" kern="1200" dirty="0" err="1"/>
            <a:t>tertutup</a:t>
          </a:r>
          <a:endParaRPr lang="en-US" sz="1600" kern="1200" dirty="0"/>
        </a:p>
      </dsp:txBody>
      <dsp:txXfrm>
        <a:off x="18277" y="1294078"/>
        <a:ext cx="5223613" cy="337846"/>
      </dsp:txXfrm>
    </dsp:sp>
    <dsp:sp modelId="{1A492E46-7AF7-49F1-A910-974C61263B05}">
      <dsp:nvSpPr>
        <dsp:cNvPr id="0" name=""/>
        <dsp:cNvSpPr/>
      </dsp:nvSpPr>
      <dsp:spPr>
        <a:xfrm>
          <a:off x="0" y="1650201"/>
          <a:ext cx="5260167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010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Birokrasi</a:t>
          </a:r>
          <a:r>
            <a:rPr lang="en-US" sz="1200" kern="1200" dirty="0"/>
            <a:t> </a:t>
          </a:r>
          <a:r>
            <a:rPr lang="en-US" sz="1200" kern="1200" dirty="0" err="1"/>
            <a:t>akan</a:t>
          </a:r>
          <a:r>
            <a:rPr lang="en-US" sz="1200" kern="1200" dirty="0"/>
            <a:t> </a:t>
          </a:r>
          <a:r>
            <a:rPr lang="en-US" sz="1200" b="1" u="sng" kern="1200" dirty="0" err="1"/>
            <a:t>menutup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diri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dari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pengaruh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luar</a:t>
          </a:r>
          <a:r>
            <a:rPr lang="en-US" sz="1200" b="1" u="sng" kern="1200" dirty="0"/>
            <a:t> </a:t>
          </a:r>
          <a:r>
            <a:rPr lang="en-US" sz="1200" kern="1200" dirty="0" err="1"/>
            <a:t>lingkungan</a:t>
          </a:r>
          <a:r>
            <a:rPr lang="en-US" sz="1200" kern="1200" dirty="0"/>
            <a:t> </a:t>
          </a:r>
          <a:r>
            <a:rPr lang="en-US" sz="1200" kern="1200" dirty="0" err="1"/>
            <a:t>karena</a:t>
          </a:r>
          <a:r>
            <a:rPr lang="en-US" sz="1200" kern="1200" dirty="0"/>
            <a:t> </a:t>
          </a:r>
          <a:r>
            <a:rPr lang="en-US" sz="1200" kern="1200" dirty="0" err="1"/>
            <a:t>interupsi</a:t>
          </a:r>
          <a:r>
            <a:rPr lang="en-US" sz="1200" kern="1200" dirty="0"/>
            <a:t> </a:t>
          </a:r>
          <a:r>
            <a:rPr lang="en-US" sz="1200" kern="1200" dirty="0" err="1"/>
            <a:t>lingkungan</a:t>
          </a:r>
          <a:r>
            <a:rPr lang="en-US" sz="1200" kern="1200" dirty="0"/>
            <a:t> </a:t>
          </a:r>
          <a:r>
            <a:rPr lang="en-US" sz="1200" kern="1200" dirty="0" err="1"/>
            <a:t>dapat</a:t>
          </a:r>
          <a:r>
            <a:rPr lang="en-US" sz="1200" kern="1200" dirty="0"/>
            <a:t> </a:t>
          </a:r>
          <a:r>
            <a:rPr lang="en-US" sz="1200" kern="1200" dirty="0" err="1"/>
            <a:t>menghambat</a:t>
          </a:r>
          <a:r>
            <a:rPr lang="en-US" sz="1200" kern="1200" dirty="0"/>
            <a:t> </a:t>
          </a:r>
          <a:r>
            <a:rPr lang="en-US" sz="1200" kern="1200" dirty="0" err="1"/>
            <a:t>kelancaran</a:t>
          </a:r>
          <a:r>
            <a:rPr lang="en-US" sz="1200" kern="1200" dirty="0"/>
            <a:t> </a:t>
          </a:r>
          <a:r>
            <a:rPr lang="en-US" sz="1200" kern="1200" dirty="0" err="1"/>
            <a:t>fungsinya</a:t>
          </a:r>
          <a:r>
            <a:rPr lang="en-US" sz="1200" kern="1200" dirty="0"/>
            <a:t>.</a:t>
          </a:r>
        </a:p>
      </dsp:txBody>
      <dsp:txXfrm>
        <a:off x="0" y="1650201"/>
        <a:ext cx="5260167" cy="364320"/>
      </dsp:txXfrm>
    </dsp:sp>
    <dsp:sp modelId="{47852037-8AA1-48B0-A45E-6E3A7DE46E6F}">
      <dsp:nvSpPr>
        <dsp:cNvPr id="0" name=""/>
        <dsp:cNvSpPr/>
      </dsp:nvSpPr>
      <dsp:spPr>
        <a:xfrm>
          <a:off x="0" y="2014521"/>
          <a:ext cx="5260167" cy="37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Kekuasaan/ otoritas</a:t>
          </a:r>
          <a:endParaRPr lang="en-US" sz="1600" kern="1200" dirty="0"/>
        </a:p>
      </dsp:txBody>
      <dsp:txXfrm>
        <a:off x="18277" y="2032798"/>
        <a:ext cx="5223613" cy="337846"/>
      </dsp:txXfrm>
    </dsp:sp>
    <dsp:sp modelId="{32364140-B299-4A48-8D0F-36DD82029D1B}">
      <dsp:nvSpPr>
        <dsp:cNvPr id="0" name=""/>
        <dsp:cNvSpPr/>
      </dsp:nvSpPr>
      <dsp:spPr>
        <a:xfrm>
          <a:off x="0" y="2388921"/>
          <a:ext cx="5260167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010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Fungsi</a:t>
          </a:r>
          <a:r>
            <a:rPr lang="en-US" sz="1200" kern="1200" dirty="0"/>
            <a:t> </a:t>
          </a:r>
          <a:r>
            <a:rPr lang="en-US" sz="1200" kern="1200" dirty="0" err="1"/>
            <a:t>otoritas</a:t>
          </a:r>
          <a:r>
            <a:rPr lang="en-US" sz="1200" kern="1200" dirty="0"/>
            <a:t> </a:t>
          </a:r>
          <a:r>
            <a:rPr lang="en-US" sz="1200" kern="1200" dirty="0" err="1"/>
            <a:t>merupakan</a:t>
          </a:r>
          <a:r>
            <a:rPr lang="en-US" sz="1200" kern="1200" dirty="0"/>
            <a:t> </a:t>
          </a:r>
          <a:r>
            <a:rPr lang="en-US" sz="1200" kern="1200" dirty="0" err="1"/>
            <a:t>aspek</a:t>
          </a:r>
          <a:r>
            <a:rPr lang="en-US" sz="1200" kern="1200" dirty="0"/>
            <a:t> paling </a:t>
          </a:r>
          <a:r>
            <a:rPr lang="en-US" sz="1200" b="1" u="sng" kern="1200" dirty="0" err="1"/>
            <a:t>penting</a:t>
          </a:r>
          <a:r>
            <a:rPr lang="en-US" sz="1200" kern="1200" dirty="0"/>
            <a:t> </a:t>
          </a:r>
          <a:r>
            <a:rPr lang="en-US" sz="1200" kern="1200" dirty="0" err="1"/>
            <a:t>dari</a:t>
          </a:r>
          <a:r>
            <a:rPr lang="en-US" sz="1200" kern="1200" dirty="0"/>
            <a:t> </a:t>
          </a:r>
          <a:r>
            <a:rPr lang="en-US" sz="1200" kern="1200" dirty="0" err="1"/>
            <a:t>Teori</a:t>
          </a:r>
          <a:r>
            <a:rPr lang="en-US" sz="1200" kern="1200" dirty="0"/>
            <a:t> </a:t>
          </a:r>
          <a:r>
            <a:rPr lang="en-US" sz="1200" kern="1200" dirty="0" err="1"/>
            <a:t>Birokrasi</a:t>
          </a:r>
          <a:r>
            <a:rPr lang="en-US" sz="1200" kern="1200" dirty="0"/>
            <a:t> Weber.</a:t>
          </a:r>
        </a:p>
      </dsp:txBody>
      <dsp:txXfrm>
        <a:off x="0" y="2388921"/>
        <a:ext cx="5260167" cy="364320"/>
      </dsp:txXfrm>
    </dsp:sp>
    <dsp:sp modelId="{E5DD166C-4DB1-47CB-91F7-8AD0A04EEA5A}">
      <dsp:nvSpPr>
        <dsp:cNvPr id="0" name=""/>
        <dsp:cNvSpPr/>
      </dsp:nvSpPr>
      <dsp:spPr>
        <a:xfrm>
          <a:off x="0" y="2753241"/>
          <a:ext cx="5260167" cy="37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Disiplin</a:t>
          </a:r>
          <a:endParaRPr lang="en-US" sz="1600" kern="1200" dirty="0"/>
        </a:p>
      </dsp:txBody>
      <dsp:txXfrm>
        <a:off x="18277" y="2771518"/>
        <a:ext cx="5223613" cy="337846"/>
      </dsp:txXfrm>
    </dsp:sp>
    <dsp:sp modelId="{E0F72C75-89B5-4B10-90AB-E52B716AE13E}">
      <dsp:nvSpPr>
        <dsp:cNvPr id="0" name=""/>
        <dsp:cNvSpPr/>
      </dsp:nvSpPr>
      <dsp:spPr>
        <a:xfrm>
          <a:off x="0" y="3127642"/>
          <a:ext cx="5260167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010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Aturan</a:t>
          </a:r>
          <a:r>
            <a:rPr lang="en-US" sz="1200" kern="1200" dirty="0"/>
            <a:t> </a:t>
          </a:r>
          <a:r>
            <a:rPr lang="en-US" sz="1200" kern="1200" dirty="0" err="1"/>
            <a:t>ditetapkan</a:t>
          </a:r>
          <a:r>
            <a:rPr lang="en-US" sz="1200" kern="1200" dirty="0"/>
            <a:t> </a:t>
          </a:r>
          <a:r>
            <a:rPr lang="en-US" sz="1200" kern="1200" dirty="0" err="1"/>
            <a:t>secara</a:t>
          </a:r>
          <a:r>
            <a:rPr lang="en-US" sz="1200" kern="1200" dirty="0"/>
            <a:t> </a:t>
          </a:r>
          <a:r>
            <a:rPr lang="en-US" sz="1200" kern="1200" dirty="0" err="1"/>
            <a:t>rasional</a:t>
          </a:r>
          <a:r>
            <a:rPr lang="en-US" sz="1200" kern="1200" dirty="0"/>
            <a:t> </a:t>
          </a:r>
          <a:r>
            <a:rPr lang="en-US" sz="1200" kern="1200" dirty="0" err="1"/>
            <a:t>untuk</a:t>
          </a:r>
          <a:r>
            <a:rPr lang="en-US" sz="1200" kern="1200" dirty="0"/>
            <a:t> </a:t>
          </a:r>
          <a:r>
            <a:rPr lang="en-US" sz="1200" kern="1200" dirty="0" err="1"/>
            <a:t>semua</a:t>
          </a:r>
          <a:r>
            <a:rPr lang="en-US" sz="1200" kern="1200" dirty="0"/>
            <a:t> </a:t>
          </a:r>
          <a:r>
            <a:rPr lang="en-US" sz="1200" kern="1200" dirty="0" err="1"/>
            <a:t>kemungkinan</a:t>
          </a:r>
          <a:r>
            <a:rPr lang="en-US" sz="1200" kern="1200" dirty="0"/>
            <a:t> yang </a:t>
          </a:r>
          <a:r>
            <a:rPr lang="en-US" sz="1200" kern="1200" dirty="0" err="1"/>
            <a:t>terjdi</a:t>
          </a:r>
          <a:r>
            <a:rPr lang="en-US" sz="1200" kern="1200" dirty="0"/>
            <a:t> </a:t>
          </a:r>
          <a:r>
            <a:rPr lang="en-US" sz="1200" kern="1200" dirty="0" err="1"/>
            <a:t>dalam</a:t>
          </a:r>
          <a:r>
            <a:rPr lang="en-US" sz="1200" kern="1200" dirty="0"/>
            <a:t> </a:t>
          </a:r>
          <a:r>
            <a:rPr lang="en-US" sz="1200" kern="1200" dirty="0" err="1"/>
            <a:t>organisasi</a:t>
          </a:r>
          <a:r>
            <a:rPr lang="en-US" sz="1200" kern="1200" dirty="0"/>
            <a:t>. Weber </a:t>
          </a:r>
          <a:r>
            <a:rPr lang="en-US" sz="1200" kern="1200" dirty="0" err="1"/>
            <a:t>percaya</a:t>
          </a:r>
          <a:r>
            <a:rPr lang="en-US" sz="1200" kern="1200" dirty="0"/>
            <a:t> </a:t>
          </a:r>
          <a:r>
            <a:rPr lang="en-US" sz="1200" kern="1200" dirty="0" err="1"/>
            <a:t>bahwa</a:t>
          </a:r>
          <a:r>
            <a:rPr lang="en-US" sz="1200" kern="1200" dirty="0"/>
            <a:t> </a:t>
          </a:r>
          <a:r>
            <a:rPr lang="en-US" sz="1200" kern="1200" dirty="0" err="1"/>
            <a:t>aturan-aturan</a:t>
          </a:r>
          <a:r>
            <a:rPr lang="en-US" sz="1200" kern="1200" dirty="0"/>
            <a:t> </a:t>
          </a:r>
          <a:r>
            <a:rPr lang="en-US" sz="1200" kern="1200" dirty="0" err="1"/>
            <a:t>ini</a:t>
          </a:r>
          <a:r>
            <a:rPr lang="en-US" sz="1200" kern="1200" dirty="0"/>
            <a:t> </a:t>
          </a:r>
          <a:r>
            <a:rPr lang="en-US" sz="1200" kern="1200" dirty="0" err="1"/>
            <a:t>harus</a:t>
          </a:r>
          <a:r>
            <a:rPr lang="en-US" sz="1200" kern="1200" dirty="0"/>
            <a:t> </a:t>
          </a:r>
          <a:r>
            <a:rPr lang="en-US" sz="1200" b="1" u="sng" kern="1200" dirty="0" err="1"/>
            <a:t>dalam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bentuk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tertulis</a:t>
          </a:r>
          <a:r>
            <a:rPr lang="en-US" sz="1200" kern="1200" dirty="0"/>
            <a:t>.</a:t>
          </a:r>
        </a:p>
      </dsp:txBody>
      <dsp:txXfrm>
        <a:off x="0" y="3127642"/>
        <a:ext cx="5260167" cy="521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B0B47-C702-463A-ACB2-DABCCA5C942F}">
      <dsp:nvSpPr>
        <dsp:cNvPr id="0" name=""/>
        <dsp:cNvSpPr/>
      </dsp:nvSpPr>
      <dsp:spPr>
        <a:xfrm>
          <a:off x="3290" y="0"/>
          <a:ext cx="1330632" cy="2618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 err="1"/>
            <a:t>Otoritas</a:t>
          </a:r>
          <a:r>
            <a:rPr lang="en-US" sz="1000" b="1" kern="1200" dirty="0"/>
            <a:t> </a:t>
          </a:r>
          <a:r>
            <a:rPr lang="en-US" sz="1000" b="1" kern="1200" dirty="0" err="1"/>
            <a:t>tradisional</a:t>
          </a:r>
          <a:r>
            <a:rPr lang="en-US" sz="1000" b="1" kern="1200" dirty="0"/>
            <a:t> </a:t>
          </a:r>
          <a:r>
            <a:rPr lang="en-US" sz="1000" kern="1200" dirty="0"/>
            <a:t>(</a:t>
          </a:r>
          <a:r>
            <a:rPr lang="en-US" sz="1000" kern="1200" dirty="0" err="1"/>
            <a:t>kadang-kadang</a:t>
          </a:r>
          <a:r>
            <a:rPr lang="en-US" sz="1000" kern="1200" dirty="0"/>
            <a:t> </a:t>
          </a:r>
          <a:r>
            <a:rPr lang="en-US" sz="1000" kern="1200" dirty="0" err="1"/>
            <a:t>disebut</a:t>
          </a:r>
          <a:r>
            <a:rPr lang="en-US" sz="1000" kern="1200" dirty="0"/>
            <a:t> </a:t>
          </a:r>
          <a:r>
            <a:rPr lang="en-US" sz="1000" kern="1200" dirty="0" err="1"/>
            <a:t>otoritas</a:t>
          </a:r>
          <a:r>
            <a:rPr lang="en-US" sz="1000" kern="1200" dirty="0"/>
            <a:t> yang </a:t>
          </a:r>
          <a:r>
            <a:rPr lang="en-US" sz="1000" kern="1200" dirty="0" err="1"/>
            <a:t>sah</a:t>
          </a:r>
          <a:r>
            <a:rPr lang="en-US" sz="1000" kern="1200" dirty="0"/>
            <a:t>) </a:t>
          </a:r>
          <a:r>
            <a:rPr lang="en-US" sz="1000" kern="1200" dirty="0" err="1"/>
            <a:t>adalah</a:t>
          </a:r>
          <a:r>
            <a:rPr lang="en-US" sz="1000" kern="1200" dirty="0"/>
            <a:t> </a:t>
          </a:r>
          <a:r>
            <a:rPr lang="en-US" sz="1000" kern="1200" dirty="0" err="1"/>
            <a:t>berbasis</a:t>
          </a:r>
          <a:r>
            <a:rPr lang="en-US" sz="1000" kern="1200" dirty="0"/>
            <a:t> </a:t>
          </a:r>
          <a:r>
            <a:rPr lang="en-US" sz="1000" kern="1200" dirty="0" err="1"/>
            <a:t>kekuasaan</a:t>
          </a:r>
          <a:r>
            <a:rPr lang="en-US" sz="1000" kern="1200" dirty="0"/>
            <a:t> pada </a:t>
          </a:r>
          <a:r>
            <a:rPr lang="en-US" sz="1000" u="sng" kern="1200" dirty="0" err="1"/>
            <a:t>keyakinan</a:t>
          </a:r>
          <a:r>
            <a:rPr lang="en-US" sz="1000" u="sng" kern="1200" dirty="0"/>
            <a:t> lama/</a:t>
          </a:r>
          <a:r>
            <a:rPr lang="en-US" sz="1000" u="sng" kern="1200" dirty="0" err="1"/>
            <a:t>keturunan</a:t>
          </a:r>
          <a:r>
            <a:rPr lang="en-US" sz="1000" kern="1200" dirty="0"/>
            <a:t> (Ex: </a:t>
          </a:r>
          <a:r>
            <a:rPr lang="en-US" sz="1000" kern="1200" dirty="0" err="1"/>
            <a:t>Ratu</a:t>
          </a:r>
          <a:r>
            <a:rPr lang="en-US" sz="1000" kern="1200" dirty="0"/>
            <a:t> </a:t>
          </a:r>
          <a:r>
            <a:rPr lang="en-US" sz="1000" kern="1200" dirty="0" err="1"/>
            <a:t>Inggris</a:t>
          </a:r>
          <a:r>
            <a:rPr lang="en-US" sz="1000" kern="1200" dirty="0"/>
            <a:t>)</a:t>
          </a:r>
        </a:p>
      </dsp:txBody>
      <dsp:txXfrm>
        <a:off x="42263" y="38973"/>
        <a:ext cx="1252686" cy="2540454"/>
      </dsp:txXfrm>
    </dsp:sp>
    <dsp:sp modelId="{CC2BB460-5EFD-4889-A145-87AD5AA48BF7}">
      <dsp:nvSpPr>
        <dsp:cNvPr id="0" name=""/>
        <dsp:cNvSpPr/>
      </dsp:nvSpPr>
      <dsp:spPr>
        <a:xfrm>
          <a:off x="1557469" y="0"/>
          <a:ext cx="1330632" cy="2618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 err="1"/>
            <a:t>Otoritas</a:t>
          </a:r>
          <a:r>
            <a:rPr lang="en-US" sz="1000" b="1" kern="1200" dirty="0"/>
            <a:t> </a:t>
          </a:r>
          <a:r>
            <a:rPr lang="en-US" sz="1000" b="1" kern="1200" dirty="0" err="1"/>
            <a:t>karismatik</a:t>
          </a:r>
          <a:r>
            <a:rPr lang="en-US" sz="1000" b="1" kern="1200" dirty="0"/>
            <a:t> </a:t>
          </a:r>
          <a:r>
            <a:rPr lang="en-US" sz="1000" kern="1200" dirty="0" err="1"/>
            <a:t>adalah</a:t>
          </a:r>
          <a:r>
            <a:rPr lang="en-US" sz="1000" kern="1200" dirty="0"/>
            <a:t> </a:t>
          </a:r>
          <a:r>
            <a:rPr lang="en-US" sz="1000" kern="1200" dirty="0" err="1"/>
            <a:t>kekuatan</a:t>
          </a:r>
          <a:r>
            <a:rPr lang="en-US" sz="1000" kern="1200" dirty="0"/>
            <a:t> </a:t>
          </a:r>
          <a:r>
            <a:rPr lang="en-US" sz="1000" kern="1200" dirty="0" err="1"/>
            <a:t>berdasarkan</a:t>
          </a:r>
          <a:r>
            <a:rPr lang="en-US" sz="1000" kern="1200" dirty="0"/>
            <a:t> </a:t>
          </a:r>
          <a:r>
            <a:rPr lang="en-US" sz="1000" kern="1200" dirty="0" err="1"/>
            <a:t>kepribadian</a:t>
          </a:r>
          <a:r>
            <a:rPr lang="en-US" sz="1000" kern="1200" dirty="0"/>
            <a:t> </a:t>
          </a:r>
          <a:r>
            <a:rPr lang="en-US" sz="1000" kern="1200" dirty="0" err="1"/>
            <a:t>individu</a:t>
          </a:r>
          <a:r>
            <a:rPr lang="en-US" sz="1000" kern="1200" dirty="0"/>
            <a:t> dan </a:t>
          </a:r>
          <a:r>
            <a:rPr lang="en-US" sz="1000" u="sng" kern="1200" dirty="0" err="1"/>
            <a:t>kemampuan</a:t>
          </a:r>
          <a:r>
            <a:rPr lang="en-US" sz="1000" u="sng" kern="1200" dirty="0"/>
            <a:t> </a:t>
          </a:r>
          <a:r>
            <a:rPr lang="en-US" sz="1000" u="sng" kern="1200" dirty="0" err="1"/>
            <a:t>untuk</a:t>
          </a:r>
          <a:r>
            <a:rPr lang="en-US" sz="1000" u="sng" kern="1200" dirty="0"/>
            <a:t> </a:t>
          </a:r>
          <a:r>
            <a:rPr lang="en-US" sz="1000" u="sng" kern="1200" dirty="0" err="1"/>
            <a:t>menarik</a:t>
          </a:r>
          <a:r>
            <a:rPr lang="en-US" sz="1000" u="sng" kern="1200" dirty="0"/>
            <a:t> dan </a:t>
          </a:r>
          <a:r>
            <a:rPr lang="en-US" sz="1000" u="sng" kern="1200" dirty="0" err="1"/>
            <a:t>berinteraksi</a:t>
          </a:r>
          <a:r>
            <a:rPr lang="en-US" sz="1000" u="sng" kern="1200" dirty="0"/>
            <a:t> </a:t>
          </a:r>
          <a:r>
            <a:rPr lang="en-US" sz="1000" u="sng" kern="1200" dirty="0" err="1"/>
            <a:t>dengan</a:t>
          </a:r>
          <a:r>
            <a:rPr lang="en-US" sz="1000" u="sng" kern="1200" dirty="0"/>
            <a:t> </a:t>
          </a:r>
          <a:r>
            <a:rPr lang="en-US" sz="1000" u="sng" kern="1200" dirty="0" err="1"/>
            <a:t>pengikut</a:t>
          </a:r>
          <a:r>
            <a:rPr lang="en-US" sz="1000" kern="1200" dirty="0"/>
            <a:t>. </a:t>
          </a:r>
          <a:r>
            <a:rPr lang="en-US" sz="1000" kern="1200" dirty="0" err="1"/>
            <a:t>Otoritas</a:t>
          </a:r>
          <a:r>
            <a:rPr lang="en-US" sz="1000" kern="1200" dirty="0"/>
            <a:t> </a:t>
          </a:r>
          <a:r>
            <a:rPr lang="en-US" sz="1000" kern="1200" dirty="0" err="1"/>
            <a:t>semacam</a:t>
          </a:r>
          <a:r>
            <a:rPr lang="en-US" sz="1000" kern="1200" dirty="0"/>
            <a:t> </a:t>
          </a:r>
          <a:r>
            <a:rPr lang="en-US" sz="1000" kern="1200" dirty="0" err="1"/>
            <a:t>ini</a:t>
          </a:r>
          <a:r>
            <a:rPr lang="en-US" sz="1000" kern="1200" dirty="0"/>
            <a:t> </a:t>
          </a:r>
          <a:r>
            <a:rPr lang="en-US" sz="1000" u="sng" kern="1200" dirty="0" err="1"/>
            <a:t>tidak</a:t>
          </a:r>
          <a:r>
            <a:rPr lang="en-US" sz="1000" u="sng" kern="1200" dirty="0"/>
            <a:t> </a:t>
          </a:r>
          <a:r>
            <a:rPr lang="en-US" sz="1000" u="sng" kern="1200" dirty="0" err="1"/>
            <a:t>stabil</a:t>
          </a:r>
          <a:r>
            <a:rPr lang="en-US" sz="1000" u="sng" kern="1200" dirty="0"/>
            <a:t>,</a:t>
          </a:r>
          <a:r>
            <a:rPr lang="en-US" sz="1000" kern="1200" dirty="0"/>
            <a:t> </a:t>
          </a:r>
          <a:r>
            <a:rPr lang="en-US" sz="1000" kern="1200" dirty="0" err="1"/>
            <a:t>karena</a:t>
          </a:r>
          <a:r>
            <a:rPr lang="en-US" sz="1000" kern="1200" dirty="0"/>
            <a:t> </a:t>
          </a:r>
          <a:r>
            <a:rPr lang="en-US" sz="1000" kern="1200" dirty="0" err="1"/>
            <a:t>pengikut</a:t>
          </a:r>
          <a:r>
            <a:rPr lang="en-US" sz="1000" kern="1200" dirty="0"/>
            <a:t> </a:t>
          </a:r>
          <a:r>
            <a:rPr lang="en-US" sz="1000" kern="1200" dirty="0" err="1"/>
            <a:t>mungkin</a:t>
          </a:r>
          <a:r>
            <a:rPr lang="en-US" sz="1000" kern="1200" dirty="0"/>
            <a:t> </a:t>
          </a:r>
          <a:r>
            <a:rPr lang="en-US" sz="1000" kern="1200" dirty="0" err="1"/>
            <a:t>menjadi</a:t>
          </a:r>
          <a:r>
            <a:rPr lang="en-US" sz="1000" kern="1200" dirty="0"/>
            <a:t> </a:t>
          </a:r>
          <a:r>
            <a:rPr lang="en-US" sz="1000" kern="1200" dirty="0" err="1"/>
            <a:t>kecewa</a:t>
          </a:r>
          <a:r>
            <a:rPr lang="en-US" sz="1000" kern="1200" dirty="0"/>
            <a:t> </a:t>
          </a:r>
          <a:r>
            <a:rPr lang="en-US" sz="1000" kern="1200" dirty="0" err="1"/>
            <a:t>dengan</a:t>
          </a:r>
          <a:r>
            <a:rPr lang="en-US" sz="1000" kern="1200" dirty="0"/>
            <a:t> </a:t>
          </a:r>
          <a:r>
            <a:rPr lang="en-US" sz="1000" kern="1200" dirty="0" err="1"/>
            <a:t>kualitas</a:t>
          </a:r>
          <a:r>
            <a:rPr lang="en-US" sz="1000" kern="1200" dirty="0"/>
            <a:t> </a:t>
          </a:r>
          <a:r>
            <a:rPr lang="en-US" sz="1000" kern="1200" dirty="0" err="1"/>
            <a:t>pemimpin</a:t>
          </a:r>
          <a:r>
            <a:rPr lang="en-US" sz="1000" kern="1200" dirty="0"/>
            <a:t> </a:t>
          </a:r>
          <a:r>
            <a:rPr lang="en-US" sz="1000" kern="1200" dirty="0" err="1"/>
            <a:t>karismatik</a:t>
          </a:r>
          <a:r>
            <a:rPr lang="en-US" sz="1000" kern="1200" dirty="0"/>
            <a:t> (Ex: Donald Trump)</a:t>
          </a:r>
        </a:p>
      </dsp:txBody>
      <dsp:txXfrm>
        <a:off x="1596442" y="38973"/>
        <a:ext cx="1252686" cy="2540454"/>
      </dsp:txXfrm>
    </dsp:sp>
    <dsp:sp modelId="{776B0676-DBFE-4941-8C43-AF91E1A2DCEF}">
      <dsp:nvSpPr>
        <dsp:cNvPr id="0" name=""/>
        <dsp:cNvSpPr/>
      </dsp:nvSpPr>
      <dsp:spPr>
        <a:xfrm>
          <a:off x="3114938" y="0"/>
          <a:ext cx="1330632" cy="2618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u="sng" kern="1200" dirty="0" err="1"/>
            <a:t>Otoritas</a:t>
          </a:r>
          <a:r>
            <a:rPr lang="en-US" sz="1000" b="1" u="sng" kern="1200" dirty="0"/>
            <a:t> legal-</a:t>
          </a:r>
          <a:r>
            <a:rPr lang="en-US" sz="1000" b="1" u="sng" kern="1200" dirty="0" err="1"/>
            <a:t>rasional</a:t>
          </a:r>
          <a:r>
            <a:rPr lang="en-US" sz="1000" b="1" u="sng" kern="1200" dirty="0"/>
            <a:t> </a:t>
          </a:r>
          <a:r>
            <a:rPr lang="en-US" sz="1000" kern="1200" dirty="0" err="1"/>
            <a:t>adalah</a:t>
          </a:r>
          <a:r>
            <a:rPr lang="en-US" sz="1000" kern="1200" dirty="0"/>
            <a:t> </a:t>
          </a:r>
          <a:r>
            <a:rPr lang="en-US" sz="1000" kern="1200" dirty="0" err="1"/>
            <a:t>kekuatan</a:t>
          </a:r>
          <a:r>
            <a:rPr lang="en-US" sz="1000" kern="1200" dirty="0"/>
            <a:t> </a:t>
          </a:r>
          <a:r>
            <a:rPr lang="en-US" sz="1000" kern="1200" dirty="0" err="1"/>
            <a:t>berdasarkan</a:t>
          </a:r>
          <a:r>
            <a:rPr lang="en-US" sz="1000" kern="1200" dirty="0"/>
            <a:t> </a:t>
          </a:r>
          <a:r>
            <a:rPr lang="en-US" sz="1000" u="sng" kern="1200" dirty="0" err="1"/>
            <a:t>keahlian</a:t>
          </a:r>
          <a:r>
            <a:rPr lang="en-US" sz="1000" u="sng" kern="1200" dirty="0"/>
            <a:t> dan </a:t>
          </a:r>
          <a:r>
            <a:rPr lang="en-US" sz="1000" u="sng" kern="1200" dirty="0" err="1"/>
            <a:t>rasionalitas</a:t>
          </a:r>
          <a:r>
            <a:rPr lang="en-US" sz="1000" kern="1200" dirty="0"/>
            <a:t> yang </a:t>
          </a:r>
          <a:r>
            <a:rPr lang="en-US" sz="1000" kern="1200" dirty="0" err="1"/>
            <a:t>telah</a:t>
          </a:r>
          <a:r>
            <a:rPr lang="en-US" sz="1000" kern="1200" dirty="0"/>
            <a:t> </a:t>
          </a:r>
          <a:r>
            <a:rPr lang="en-US" sz="1000" kern="1200" dirty="0" err="1"/>
            <a:t>menciptakan</a:t>
          </a:r>
          <a:r>
            <a:rPr lang="en-US" sz="1000" kern="1200" dirty="0"/>
            <a:t> </a:t>
          </a:r>
          <a:r>
            <a:rPr lang="en-US" sz="1000" kern="1200" dirty="0" err="1"/>
            <a:t>sistem</a:t>
          </a:r>
          <a:r>
            <a:rPr lang="en-US" sz="1000" kern="1200" dirty="0"/>
            <a:t> </a:t>
          </a:r>
          <a:r>
            <a:rPr lang="en-US" sz="1000" kern="1200" dirty="0" err="1"/>
            <a:t>aturan</a:t>
          </a:r>
          <a:r>
            <a:rPr lang="en-US" sz="1000" kern="1200" dirty="0"/>
            <a:t> dan </a:t>
          </a:r>
          <a:r>
            <a:rPr lang="en-US" sz="1000" kern="1200" dirty="0" err="1"/>
            <a:t>norma</a:t>
          </a:r>
          <a:r>
            <a:rPr lang="en-US" sz="1000" kern="1200" dirty="0"/>
            <a:t>. </a:t>
          </a:r>
          <a:r>
            <a:rPr lang="en-US" sz="1000" kern="1200" dirty="0" err="1"/>
            <a:t>Otoritas</a:t>
          </a:r>
          <a:r>
            <a:rPr lang="en-US" sz="1000" kern="1200" dirty="0"/>
            <a:t> </a:t>
          </a:r>
          <a:r>
            <a:rPr lang="en-US" sz="1000" kern="1200" dirty="0" err="1"/>
            <a:t>rasional</a:t>
          </a:r>
          <a:r>
            <a:rPr lang="en-US" sz="1000" kern="1200" dirty="0"/>
            <a:t>-legal </a:t>
          </a:r>
          <a:r>
            <a:rPr lang="en-US" sz="1000" kern="1200" dirty="0" err="1"/>
            <a:t>merupakan</a:t>
          </a:r>
          <a:r>
            <a:rPr lang="en-US" sz="1000" kern="1200" dirty="0"/>
            <a:t> </a:t>
          </a:r>
          <a:r>
            <a:rPr lang="en-US" sz="1000" kern="1200" dirty="0" err="1"/>
            <a:t>dasar</a:t>
          </a:r>
          <a:r>
            <a:rPr lang="en-US" sz="1000" kern="1200" dirty="0"/>
            <a:t> </a:t>
          </a:r>
          <a:r>
            <a:rPr lang="en-US" sz="1000" kern="1200" dirty="0" err="1"/>
            <a:t>fungsi</a:t>
          </a:r>
          <a:r>
            <a:rPr lang="en-US" sz="1000" kern="1200" dirty="0"/>
            <a:t> </a:t>
          </a:r>
          <a:r>
            <a:rPr lang="en-US" sz="1000" kern="1200" dirty="0" err="1"/>
            <a:t>birokrasi</a:t>
          </a:r>
          <a:r>
            <a:rPr lang="en-US" sz="1000" kern="1200" dirty="0"/>
            <a:t>.</a:t>
          </a:r>
        </a:p>
      </dsp:txBody>
      <dsp:txXfrm>
        <a:off x="3153911" y="38973"/>
        <a:ext cx="1252686" cy="25404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FF575-FF67-4022-B2AE-7987B122B90F}">
      <dsp:nvSpPr>
        <dsp:cNvPr id="0" name=""/>
        <dsp:cNvSpPr/>
      </dsp:nvSpPr>
      <dsp:spPr>
        <a:xfrm rot="16200000">
          <a:off x="-142470" y="145102"/>
          <a:ext cx="2822689" cy="2532483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6584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Tidak</a:t>
          </a:r>
          <a:r>
            <a:rPr lang="en-US" sz="2000" kern="1200" dirty="0"/>
            <a:t> </a:t>
          </a:r>
          <a:r>
            <a:rPr lang="en-US" sz="2000" kern="1200" dirty="0" err="1"/>
            <a:t>meratanya</a:t>
          </a:r>
          <a:r>
            <a:rPr lang="en-US" sz="2000" kern="1200" dirty="0"/>
            <a:t> </a:t>
          </a:r>
          <a:r>
            <a:rPr lang="en-US" sz="2000" kern="1200" dirty="0" err="1"/>
            <a:t>pekerjaan</a:t>
          </a:r>
          <a:r>
            <a:rPr lang="en-US" sz="2000" kern="1200" dirty="0"/>
            <a:t> yang </a:t>
          </a:r>
          <a:r>
            <a:rPr lang="en-US" sz="2000" kern="1200" dirty="0" err="1"/>
            <a:t>dihasilkan</a:t>
          </a:r>
          <a:r>
            <a:rPr lang="en-US" sz="2000" kern="1200" dirty="0"/>
            <a:t> </a:t>
          </a:r>
          <a:r>
            <a:rPr lang="en-US" sz="2000" kern="1200" dirty="0" err="1"/>
            <a:t>dari</a:t>
          </a:r>
          <a:r>
            <a:rPr lang="en-US" sz="2000" kern="1200" dirty="0"/>
            <a:t> </a:t>
          </a:r>
          <a:r>
            <a:rPr lang="en-US" sz="2000" kern="1200" dirty="0" err="1"/>
            <a:t>pelatihan</a:t>
          </a:r>
          <a:r>
            <a:rPr lang="en-US" sz="2000" kern="1200" dirty="0"/>
            <a:t> </a:t>
          </a:r>
          <a:r>
            <a:rPr lang="en-US" sz="2000" kern="1200" dirty="0" err="1"/>
            <a:t>kerja</a:t>
          </a:r>
          <a:r>
            <a:rPr lang="en-US" sz="2000" kern="1200" dirty="0"/>
            <a:t> </a:t>
          </a:r>
          <a:r>
            <a:rPr lang="en-US" sz="2000" kern="1200" dirty="0" err="1"/>
            <a:t>melalui</a:t>
          </a:r>
          <a:r>
            <a:rPr lang="en-US" sz="2000" kern="1200" dirty="0"/>
            <a:t> </a:t>
          </a:r>
          <a:r>
            <a:rPr lang="en-US" sz="2000" kern="1200" dirty="0" err="1"/>
            <a:t>adat</a:t>
          </a:r>
          <a:r>
            <a:rPr lang="en-US" sz="2000" kern="1200" dirty="0"/>
            <a:t> dan </a:t>
          </a:r>
          <a:r>
            <a:rPr lang="en-US" sz="2000" kern="1200" dirty="0" err="1"/>
            <a:t>tradisi</a:t>
          </a:r>
          <a:endParaRPr lang="en-US" sz="2000" kern="1200" dirty="0"/>
        </a:p>
      </dsp:txBody>
      <dsp:txXfrm rot="5400000">
        <a:off x="2633" y="564537"/>
        <a:ext cx="2532483" cy="1693613"/>
      </dsp:txXfrm>
    </dsp:sp>
    <dsp:sp modelId="{FF79606F-B851-4185-B976-4DAD3A97D331}">
      <dsp:nvSpPr>
        <dsp:cNvPr id="0" name=""/>
        <dsp:cNvSpPr/>
      </dsp:nvSpPr>
      <dsp:spPr>
        <a:xfrm rot="16200000">
          <a:off x="2579949" y="145102"/>
          <a:ext cx="2822689" cy="2532483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6584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Systematic soldiering </a:t>
          </a:r>
          <a:r>
            <a:rPr lang="en-US" sz="2000" kern="1200" dirty="0"/>
            <a:t>yang </a:t>
          </a:r>
          <a:r>
            <a:rPr lang="en-US" sz="2000" kern="1200" dirty="0" err="1"/>
            <a:t>berakibat</a:t>
          </a:r>
          <a:r>
            <a:rPr lang="en-US" sz="2000" kern="1200" dirty="0"/>
            <a:t> pada </a:t>
          </a:r>
          <a:r>
            <a:rPr lang="en-US" sz="2000" kern="1200" dirty="0" err="1"/>
            <a:t>penghitungan</a:t>
          </a:r>
          <a:r>
            <a:rPr lang="en-US" sz="2000" kern="1200" dirty="0"/>
            <a:t> </a:t>
          </a:r>
          <a:r>
            <a:rPr lang="en-US" sz="2000" kern="1200" dirty="0" err="1"/>
            <a:t>tarif</a:t>
          </a:r>
          <a:r>
            <a:rPr lang="en-US" sz="2000" kern="1200" dirty="0"/>
            <a:t> </a:t>
          </a:r>
          <a:r>
            <a:rPr lang="en-US" sz="2000" kern="1200" dirty="0" err="1"/>
            <a:t>dalam</a:t>
          </a:r>
          <a:r>
            <a:rPr lang="en-US" sz="2000" kern="1200" dirty="0"/>
            <a:t> </a:t>
          </a:r>
          <a:r>
            <a:rPr lang="en-US" sz="2000" kern="1200" dirty="0" err="1"/>
            <a:t>pembayaran</a:t>
          </a:r>
          <a:r>
            <a:rPr lang="en-US" sz="2000" kern="1200" dirty="0"/>
            <a:t> </a:t>
          </a:r>
          <a:r>
            <a:rPr lang="en-US" sz="2000" kern="1200" dirty="0" err="1"/>
            <a:t>upah</a:t>
          </a:r>
          <a:r>
            <a:rPr lang="en-US" sz="2000" kern="1200" dirty="0"/>
            <a:t> </a:t>
          </a:r>
          <a:r>
            <a:rPr lang="en-US" sz="2000" kern="1200" dirty="0" err="1"/>
            <a:t>karyawan</a:t>
          </a:r>
          <a:endParaRPr lang="en-US" sz="2000" kern="1200" dirty="0"/>
        </a:p>
      </dsp:txBody>
      <dsp:txXfrm rot="5400000">
        <a:off x="2725052" y="564537"/>
        <a:ext cx="2532483" cy="16936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E2352-5A14-41AE-8629-66FD6F421755}">
      <dsp:nvSpPr>
        <dsp:cNvPr id="0" name=""/>
        <dsp:cNvSpPr/>
      </dsp:nvSpPr>
      <dsp:spPr>
        <a:xfrm>
          <a:off x="0" y="93727"/>
          <a:ext cx="4445571" cy="5839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 err="1"/>
            <a:t>Menentukan</a:t>
          </a:r>
          <a:r>
            <a:rPr lang="en-US" sz="1100" b="1" u="sng" kern="1200" dirty="0"/>
            <a:t> </a:t>
          </a:r>
          <a:r>
            <a:rPr lang="en-US" sz="1100" b="1" u="sng" kern="1200" dirty="0" err="1"/>
            <a:t>metode</a:t>
          </a:r>
          <a:r>
            <a:rPr lang="en-US" sz="1100" b="1" u="sng" kern="1200" dirty="0"/>
            <a:t> </a:t>
          </a:r>
          <a:r>
            <a:rPr lang="en-US" sz="1100" kern="1200" dirty="0"/>
            <a:t>paling </a:t>
          </a:r>
          <a:r>
            <a:rPr lang="en-US" sz="1100" kern="1200" dirty="0" err="1"/>
            <a:t>efisien</a:t>
          </a:r>
          <a:r>
            <a:rPr lang="en-US" sz="1100" kern="1200" dirty="0"/>
            <a:t> </a:t>
          </a:r>
          <a:r>
            <a:rPr lang="en-US" sz="1100" kern="1200" dirty="0" err="1"/>
            <a:t>dalam</a:t>
          </a:r>
          <a:r>
            <a:rPr lang="en-US" sz="1100" kern="1200" dirty="0"/>
            <a:t> </a:t>
          </a:r>
          <a:r>
            <a:rPr lang="en-US" sz="1100" kern="1200" dirty="0" err="1"/>
            <a:t>melakukan</a:t>
          </a:r>
          <a:r>
            <a:rPr lang="en-US" sz="1100" kern="1200" dirty="0"/>
            <a:t> </a:t>
          </a:r>
          <a:r>
            <a:rPr lang="en-US" sz="1100" kern="1200" dirty="0" err="1"/>
            <a:t>setiap</a:t>
          </a:r>
          <a:r>
            <a:rPr lang="en-US" sz="1100" kern="1200" dirty="0"/>
            <a:t> </a:t>
          </a:r>
          <a:r>
            <a:rPr lang="en-US" sz="1100" kern="1200" dirty="0" err="1"/>
            <a:t>pekerjaan</a:t>
          </a:r>
          <a:r>
            <a:rPr lang="en-US" sz="1100" kern="1200" dirty="0"/>
            <a:t> </a:t>
          </a:r>
          <a:r>
            <a:rPr lang="en-US" sz="1100" kern="1200" dirty="0" err="1"/>
            <a:t>menggunakan</a:t>
          </a:r>
          <a:r>
            <a:rPr lang="en-US" sz="1100" kern="1200" dirty="0"/>
            <a:t> </a:t>
          </a:r>
          <a:r>
            <a:rPr lang="en-US" sz="1100" kern="1200" dirty="0" err="1"/>
            <a:t>studi</a:t>
          </a:r>
          <a:r>
            <a:rPr lang="en-US" sz="1100" kern="1200" dirty="0"/>
            <a:t> </a:t>
          </a:r>
          <a:r>
            <a:rPr lang="en-US" sz="1100" kern="1200" dirty="0" err="1"/>
            <a:t>waktu</a:t>
          </a:r>
          <a:r>
            <a:rPr lang="en-US" sz="1100" kern="1200" dirty="0"/>
            <a:t> dan </a:t>
          </a:r>
          <a:r>
            <a:rPr lang="en-US" sz="1100" kern="1200" dirty="0" err="1"/>
            <a:t>gerak</a:t>
          </a:r>
          <a:r>
            <a:rPr lang="en-US" sz="1100" kern="1200" dirty="0"/>
            <a:t>.</a:t>
          </a:r>
        </a:p>
      </dsp:txBody>
      <dsp:txXfrm>
        <a:off x="28507" y="122234"/>
        <a:ext cx="4388557" cy="526962"/>
      </dsp:txXfrm>
    </dsp:sp>
    <dsp:sp modelId="{B77C5F36-6551-4A6B-A53A-AA88D5001DF5}">
      <dsp:nvSpPr>
        <dsp:cNvPr id="0" name=""/>
        <dsp:cNvSpPr/>
      </dsp:nvSpPr>
      <dsp:spPr>
        <a:xfrm>
          <a:off x="0" y="709383"/>
          <a:ext cx="4445571" cy="5839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 err="1"/>
            <a:t>Pemilihan</a:t>
          </a:r>
          <a:r>
            <a:rPr lang="en-US" sz="1100" b="1" u="sng" kern="1200" dirty="0"/>
            <a:t> </a:t>
          </a:r>
          <a:r>
            <a:rPr lang="en-US" sz="1100" b="1" u="sng" kern="1200" dirty="0" err="1"/>
            <a:t>pekerja</a:t>
          </a:r>
          <a:r>
            <a:rPr lang="en-US" sz="1100" kern="1200" dirty="0"/>
            <a:t> </a:t>
          </a:r>
          <a:r>
            <a:rPr lang="en-US" sz="1100" kern="1200" dirty="0" err="1"/>
            <a:t>sesuai</a:t>
          </a:r>
          <a:r>
            <a:rPr lang="en-US" sz="1100" kern="1200" dirty="0"/>
            <a:t> </a:t>
          </a:r>
          <a:r>
            <a:rPr lang="en-US" sz="1100" kern="1200" dirty="0" err="1"/>
            <a:t>kemampuan</a:t>
          </a:r>
          <a:r>
            <a:rPr lang="en-US" sz="1100" kern="1200" dirty="0"/>
            <a:t> </a:t>
          </a:r>
          <a:r>
            <a:rPr lang="en-US" sz="1100" kern="1200" dirty="0" err="1"/>
            <a:t>individu</a:t>
          </a:r>
          <a:r>
            <a:rPr lang="en-US" sz="1100" kern="1200" dirty="0"/>
            <a:t>.</a:t>
          </a:r>
        </a:p>
      </dsp:txBody>
      <dsp:txXfrm>
        <a:off x="28507" y="737890"/>
        <a:ext cx="4388557" cy="526962"/>
      </dsp:txXfrm>
    </dsp:sp>
    <dsp:sp modelId="{B19259F1-A701-4D7A-86AF-A9CB7A5B711A}">
      <dsp:nvSpPr>
        <dsp:cNvPr id="0" name=""/>
        <dsp:cNvSpPr/>
      </dsp:nvSpPr>
      <dsp:spPr>
        <a:xfrm>
          <a:off x="0" y="1325040"/>
          <a:ext cx="4445571" cy="5839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 err="1"/>
            <a:t>Melatih</a:t>
          </a:r>
          <a:r>
            <a:rPr lang="en-US" sz="1100" b="1" u="sng" kern="1200" dirty="0"/>
            <a:t> </a:t>
          </a:r>
          <a:r>
            <a:rPr lang="en-US" sz="1100" b="1" u="sng" kern="1200" dirty="0" err="1"/>
            <a:t>pekerja</a:t>
          </a:r>
          <a:r>
            <a:rPr lang="en-US" sz="1100" kern="1200" dirty="0"/>
            <a:t> </a:t>
          </a:r>
          <a:r>
            <a:rPr lang="en-US" sz="1100" kern="1200" dirty="0" err="1"/>
            <a:t>dengan</a:t>
          </a:r>
          <a:r>
            <a:rPr lang="en-US" sz="1100" kern="1200" dirty="0"/>
            <a:t> </a:t>
          </a:r>
          <a:r>
            <a:rPr lang="en-US" sz="1100" kern="1200" dirty="0" err="1"/>
            <a:t>metode</a:t>
          </a:r>
          <a:r>
            <a:rPr lang="en-US" sz="1100" kern="1200" dirty="0"/>
            <a:t> yang </a:t>
          </a:r>
          <a:r>
            <a:rPr lang="en-US" sz="1100" kern="1200" dirty="0" err="1"/>
            <a:t>sudah</a:t>
          </a:r>
          <a:r>
            <a:rPr lang="en-US" sz="1100" kern="1200" dirty="0"/>
            <a:t> </a:t>
          </a:r>
          <a:r>
            <a:rPr lang="en-US" sz="1100" kern="1200" dirty="0" err="1"/>
            <a:t>ditentukan</a:t>
          </a:r>
          <a:r>
            <a:rPr lang="en-US" sz="1100" kern="1200" dirty="0"/>
            <a:t> </a:t>
          </a:r>
          <a:r>
            <a:rPr lang="en-US" sz="1100" kern="1200" dirty="0" err="1"/>
            <a:t>dari</a:t>
          </a:r>
          <a:r>
            <a:rPr lang="en-US" sz="1100" kern="1200" dirty="0"/>
            <a:t> </a:t>
          </a:r>
          <a:r>
            <a:rPr lang="en-US" sz="1100" kern="1200" dirty="0" err="1"/>
            <a:t>hasil</a:t>
          </a:r>
          <a:r>
            <a:rPr lang="en-US" sz="1100" kern="1200" dirty="0"/>
            <a:t> </a:t>
          </a:r>
          <a:r>
            <a:rPr lang="en-US" sz="1100" kern="1200" dirty="0" err="1"/>
            <a:t>studi</a:t>
          </a:r>
          <a:r>
            <a:rPr lang="en-US" sz="1100" kern="1200" dirty="0"/>
            <a:t> </a:t>
          </a:r>
          <a:r>
            <a:rPr lang="en-US" sz="1100" kern="1200" dirty="0" err="1"/>
            <a:t>waktu</a:t>
          </a:r>
          <a:r>
            <a:rPr lang="en-US" sz="1100" kern="1200" dirty="0"/>
            <a:t> dan </a:t>
          </a:r>
          <a:r>
            <a:rPr lang="en-US" sz="1100" kern="1200" dirty="0" err="1"/>
            <a:t>gerak</a:t>
          </a:r>
          <a:r>
            <a:rPr lang="en-US" sz="1100" kern="1200" dirty="0"/>
            <a:t>. </a:t>
          </a:r>
          <a:r>
            <a:rPr lang="en-US" sz="1100" kern="1200" dirty="0" err="1"/>
            <a:t>Hanya</a:t>
          </a:r>
          <a:r>
            <a:rPr lang="en-US" sz="1100" kern="1200" dirty="0"/>
            <a:t> “</a:t>
          </a:r>
          <a:r>
            <a:rPr lang="en-US" sz="1100" kern="1200" dirty="0" err="1"/>
            <a:t>pekerja</a:t>
          </a:r>
          <a:r>
            <a:rPr lang="en-US" sz="1100" kern="1200" dirty="0"/>
            <a:t> </a:t>
          </a:r>
          <a:r>
            <a:rPr lang="en-US" sz="1100" kern="1200" dirty="0" err="1"/>
            <a:t>kelas</a:t>
          </a:r>
          <a:r>
            <a:rPr lang="en-US" sz="1100" kern="1200" dirty="0"/>
            <a:t> </a:t>
          </a:r>
          <a:r>
            <a:rPr lang="en-US" sz="1100" kern="1200" dirty="0" err="1"/>
            <a:t>satu</a:t>
          </a:r>
          <a:r>
            <a:rPr lang="en-US" sz="1100" kern="1200" dirty="0"/>
            <a:t>” yang </a:t>
          </a:r>
          <a:r>
            <a:rPr lang="en-US" sz="1100" kern="1200" dirty="0" err="1"/>
            <a:t>dipertahankan</a:t>
          </a:r>
          <a:r>
            <a:rPr lang="en-US" sz="1100" kern="1200" dirty="0"/>
            <a:t> </a:t>
          </a:r>
        </a:p>
      </dsp:txBody>
      <dsp:txXfrm>
        <a:off x="28507" y="1353547"/>
        <a:ext cx="4388557" cy="526962"/>
      </dsp:txXfrm>
    </dsp:sp>
    <dsp:sp modelId="{1269DA42-7656-4ED9-8617-5AE88047C889}">
      <dsp:nvSpPr>
        <dsp:cNvPr id="0" name=""/>
        <dsp:cNvSpPr/>
      </dsp:nvSpPr>
      <dsp:spPr>
        <a:xfrm>
          <a:off x="0" y="1940696"/>
          <a:ext cx="4445571" cy="5839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 err="1"/>
            <a:t>Pembagian</a:t>
          </a:r>
          <a:r>
            <a:rPr lang="en-US" sz="1100" b="1" u="sng" kern="1200" dirty="0"/>
            <a:t> </a:t>
          </a:r>
          <a:r>
            <a:rPr lang="en-US" sz="1100" b="1" u="sng" kern="1200" dirty="0" err="1"/>
            <a:t>kerja</a:t>
          </a:r>
          <a:r>
            <a:rPr lang="en-US" sz="1100" kern="1200" dirty="0"/>
            <a:t> yang </a:t>
          </a:r>
          <a:r>
            <a:rPr lang="en-US" sz="1100" kern="1200" dirty="0" err="1"/>
            <a:t>jelas</a:t>
          </a:r>
          <a:r>
            <a:rPr lang="en-US" sz="1100" kern="1200" dirty="0"/>
            <a:t> </a:t>
          </a:r>
          <a:r>
            <a:rPr lang="en-US" sz="1100" kern="1200" dirty="0" err="1"/>
            <a:t>antara</a:t>
          </a:r>
          <a:r>
            <a:rPr lang="en-US" sz="1100" kern="1200" dirty="0"/>
            <a:t> </a:t>
          </a:r>
          <a:r>
            <a:rPr lang="en-US" sz="1100" kern="1200" dirty="0" err="1"/>
            <a:t>manajer</a:t>
          </a:r>
          <a:r>
            <a:rPr lang="en-US" sz="1100" kern="1200" dirty="0"/>
            <a:t> dan </a:t>
          </a:r>
          <a:r>
            <a:rPr lang="en-US" sz="1100" kern="1200" dirty="0" err="1"/>
            <a:t>pekerja</a:t>
          </a:r>
          <a:r>
            <a:rPr lang="en-US" sz="1100" kern="1200" dirty="0"/>
            <a:t>. </a:t>
          </a:r>
          <a:r>
            <a:rPr lang="en-US" sz="1100" kern="1200" dirty="0" err="1"/>
            <a:t>Manajer</a:t>
          </a:r>
          <a:r>
            <a:rPr lang="en-US" sz="1100" kern="1200" dirty="0"/>
            <a:t> </a:t>
          </a:r>
          <a:r>
            <a:rPr lang="en-US" sz="1100" kern="1200" dirty="0" err="1"/>
            <a:t>organisasi</a:t>
          </a:r>
          <a:r>
            <a:rPr lang="en-US" sz="1100" kern="1200" dirty="0"/>
            <a:t> </a:t>
          </a:r>
          <a:r>
            <a:rPr lang="en-US" sz="1100" kern="1200" dirty="0" err="1"/>
            <a:t>bertugas</a:t>
          </a:r>
          <a:r>
            <a:rPr lang="en-US" sz="1100" kern="1200" dirty="0"/>
            <a:t> </a:t>
          </a:r>
          <a:r>
            <a:rPr lang="en-US" sz="1100" kern="1200" dirty="0" err="1"/>
            <a:t>untuk</a:t>
          </a:r>
          <a:r>
            <a:rPr lang="en-US" sz="1100" kern="1200" dirty="0"/>
            <a:t> </a:t>
          </a:r>
          <a:r>
            <a:rPr lang="en-US" sz="1100" kern="1200" dirty="0" err="1"/>
            <a:t>berpikir</a:t>
          </a:r>
          <a:r>
            <a:rPr lang="en-US" sz="1100" kern="1200" dirty="0"/>
            <a:t>, </a:t>
          </a:r>
          <a:r>
            <a:rPr lang="en-US" sz="1100" kern="1200" dirty="0" err="1"/>
            <a:t>perencanaan</a:t>
          </a:r>
          <a:r>
            <a:rPr lang="en-US" sz="1100" kern="1200" dirty="0"/>
            <a:t>, dan </a:t>
          </a:r>
          <a:r>
            <a:rPr lang="en-US" sz="1100" kern="1200" dirty="0" err="1"/>
            <a:t>tugas</a:t>
          </a:r>
          <a:r>
            <a:rPr lang="en-US" sz="1100" kern="1200" dirty="0"/>
            <a:t> </a:t>
          </a:r>
          <a:r>
            <a:rPr lang="en-US" sz="1100" kern="1200" dirty="0" err="1"/>
            <a:t>administrasi</a:t>
          </a:r>
          <a:r>
            <a:rPr lang="en-US" sz="1100" kern="1200" dirty="0"/>
            <a:t>. </a:t>
          </a:r>
          <a:r>
            <a:rPr lang="en-US" sz="1100" kern="1200" dirty="0" err="1"/>
            <a:t>Pekerja</a:t>
          </a:r>
          <a:r>
            <a:rPr lang="en-US" sz="1100" kern="1200" dirty="0"/>
            <a:t> </a:t>
          </a:r>
          <a:r>
            <a:rPr lang="en-US" sz="1100" kern="1200" dirty="0" err="1"/>
            <a:t>bertugas</a:t>
          </a:r>
          <a:r>
            <a:rPr lang="en-US" sz="1100" kern="1200" dirty="0"/>
            <a:t> </a:t>
          </a:r>
          <a:r>
            <a:rPr lang="en-US" sz="1100" kern="1200" dirty="0" err="1"/>
            <a:t>untuk</a:t>
          </a:r>
          <a:r>
            <a:rPr lang="en-US" sz="1100" kern="1200" dirty="0"/>
            <a:t> </a:t>
          </a:r>
          <a:r>
            <a:rPr lang="en-US" sz="1100" kern="1200" dirty="0" err="1"/>
            <a:t>bekerja</a:t>
          </a:r>
          <a:r>
            <a:rPr lang="en-US" sz="1100" kern="1200" dirty="0"/>
            <a:t> </a:t>
          </a:r>
          <a:r>
            <a:rPr lang="en-US" sz="1100" kern="1200" dirty="0" err="1"/>
            <a:t>fisik</a:t>
          </a:r>
          <a:r>
            <a:rPr lang="en-US" sz="1100" kern="1200" dirty="0"/>
            <a:t>. </a:t>
          </a:r>
        </a:p>
      </dsp:txBody>
      <dsp:txXfrm>
        <a:off x="28507" y="1969203"/>
        <a:ext cx="4388557" cy="5269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E00CC-42D3-49A9-BDAC-78E0BBD58EAE}">
      <dsp:nvSpPr>
        <dsp:cNvPr id="0" name=""/>
        <dsp:cNvSpPr/>
      </dsp:nvSpPr>
      <dsp:spPr>
        <a:xfrm>
          <a:off x="0" y="34874"/>
          <a:ext cx="5495195" cy="11536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u="none" kern="1200" dirty="0" err="1"/>
            <a:t>Kinerja</a:t>
          </a:r>
          <a:r>
            <a:rPr lang="en-US" sz="1700" b="0" u="none" kern="1200" dirty="0"/>
            <a:t> </a:t>
          </a:r>
          <a:r>
            <a:rPr lang="en-US" sz="1700" b="0" u="none" kern="1200" dirty="0" err="1"/>
            <a:t>meningkat</a:t>
          </a:r>
          <a:r>
            <a:rPr lang="en-US" sz="1700" b="0" u="none" kern="1200" dirty="0"/>
            <a:t> </a:t>
          </a:r>
          <a:r>
            <a:rPr lang="en-US" sz="1700" b="0" u="none" kern="1200" dirty="0" err="1"/>
            <a:t>dikarenakan</a:t>
          </a:r>
          <a:r>
            <a:rPr lang="en-US" sz="1700" b="0" u="none" kern="1200" dirty="0"/>
            <a:t> </a:t>
          </a:r>
          <a:r>
            <a:rPr lang="en-US" sz="1700" b="1" u="sng" kern="1200" dirty="0" err="1"/>
            <a:t>perhatian</a:t>
          </a:r>
          <a:r>
            <a:rPr lang="en-US" sz="1700" b="1" u="sng" kern="1200" dirty="0"/>
            <a:t> </a:t>
          </a:r>
          <a:r>
            <a:rPr lang="en-US" sz="1700" kern="1200" dirty="0"/>
            <a:t>yang </a:t>
          </a:r>
          <a:r>
            <a:rPr lang="en-US" sz="1700" kern="1200" dirty="0" err="1"/>
            <a:t>diberikan</a:t>
          </a:r>
          <a:r>
            <a:rPr lang="en-US" sz="1700" kern="1200" dirty="0"/>
            <a:t> </a:t>
          </a:r>
          <a:r>
            <a:rPr lang="en-US" sz="1700" kern="1200" dirty="0" err="1"/>
            <a:t>kepada</a:t>
          </a:r>
          <a:r>
            <a:rPr lang="en-US" sz="1700" kern="1200" dirty="0"/>
            <a:t> </a:t>
          </a:r>
          <a:r>
            <a:rPr lang="en-US" sz="1700" kern="1200" dirty="0" err="1"/>
            <a:t>pekerja</a:t>
          </a:r>
          <a:r>
            <a:rPr lang="en-US" sz="1700" kern="1200" dirty="0"/>
            <a:t> oleh para </a:t>
          </a:r>
          <a:r>
            <a:rPr lang="en-US" sz="1700" kern="1200" dirty="0" err="1"/>
            <a:t>peneliti</a:t>
          </a:r>
          <a:r>
            <a:rPr lang="en-US" sz="1700" kern="1200" dirty="0"/>
            <a:t>. </a:t>
          </a:r>
          <a:r>
            <a:rPr lang="en-US" sz="1700" kern="1200" dirty="0" err="1"/>
            <a:t>Fenomena</a:t>
          </a:r>
          <a:r>
            <a:rPr lang="en-US" sz="1700" kern="1200" dirty="0"/>
            <a:t> </a:t>
          </a:r>
          <a:r>
            <a:rPr lang="en-US" sz="1700" kern="1200" dirty="0" err="1"/>
            <a:t>ini</a:t>
          </a:r>
          <a:r>
            <a:rPr lang="en-US" sz="1700" kern="1200" dirty="0"/>
            <a:t> </a:t>
          </a:r>
          <a:r>
            <a:rPr lang="en-US" sz="1700" kern="1200" dirty="0" err="1"/>
            <a:t>menyebabkan</a:t>
          </a:r>
          <a:r>
            <a:rPr lang="en-US" sz="1700" kern="1200" dirty="0"/>
            <a:t> </a:t>
          </a:r>
          <a:r>
            <a:rPr lang="en-US" sz="1700" kern="1200" dirty="0" err="1"/>
            <a:t>perubahan</a:t>
          </a:r>
          <a:r>
            <a:rPr lang="en-US" sz="1700" kern="1200" dirty="0"/>
            <a:t> </a:t>
          </a:r>
          <a:r>
            <a:rPr lang="en-US" sz="1700" kern="1200" dirty="0" err="1"/>
            <a:t>perilaku</a:t>
          </a:r>
          <a:r>
            <a:rPr lang="en-US" sz="1700" kern="1200" dirty="0"/>
            <a:t> </a:t>
          </a:r>
          <a:r>
            <a:rPr lang="en-US" sz="1700" kern="1200" dirty="0" err="1"/>
            <a:t>karyawan</a:t>
          </a:r>
          <a:r>
            <a:rPr lang="en-US" sz="1700" kern="1200" dirty="0"/>
            <a:t> yang </a:t>
          </a:r>
          <a:r>
            <a:rPr lang="en-US" sz="1700" b="1" u="sng" kern="1200" dirty="0" err="1"/>
            <a:t>disebut</a:t>
          </a:r>
          <a:r>
            <a:rPr lang="en-US" sz="1700" b="1" u="sng" kern="1200" dirty="0"/>
            <a:t> </a:t>
          </a:r>
          <a:r>
            <a:rPr lang="en-US" sz="1700" b="1" u="sng" kern="1200" dirty="0" err="1"/>
            <a:t>efek</a:t>
          </a:r>
          <a:r>
            <a:rPr lang="en-US" sz="1700" b="1" u="sng" kern="1200" dirty="0"/>
            <a:t> Hawthorne</a:t>
          </a:r>
          <a:r>
            <a:rPr lang="en-US" sz="1700" kern="1200" dirty="0"/>
            <a:t>.</a:t>
          </a:r>
        </a:p>
      </dsp:txBody>
      <dsp:txXfrm>
        <a:off x="56315" y="91189"/>
        <a:ext cx="5382565" cy="1040990"/>
      </dsp:txXfrm>
    </dsp:sp>
    <dsp:sp modelId="{6B177847-1085-4D40-A203-BFFB4FAC617A}">
      <dsp:nvSpPr>
        <dsp:cNvPr id="0" name=""/>
        <dsp:cNvSpPr/>
      </dsp:nvSpPr>
      <dsp:spPr>
        <a:xfrm>
          <a:off x="0" y="1237454"/>
          <a:ext cx="5495195" cy="11536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u="none" kern="1200" dirty="0" err="1"/>
            <a:t>Kinerja</a:t>
          </a:r>
          <a:r>
            <a:rPr lang="en-US" sz="1700" b="0" u="none" kern="1200" dirty="0"/>
            <a:t> </a:t>
          </a:r>
          <a:r>
            <a:rPr lang="en-US" sz="1700" b="0" u="none" kern="1200" dirty="0" err="1"/>
            <a:t>meningkat</a:t>
          </a:r>
          <a:r>
            <a:rPr lang="en-US" sz="1700" b="0" u="none" kern="1200" dirty="0"/>
            <a:t> </a:t>
          </a:r>
          <a:r>
            <a:rPr lang="en-US" sz="1700" b="0" u="none" kern="1200" dirty="0" err="1"/>
            <a:t>karena</a:t>
          </a:r>
          <a:r>
            <a:rPr lang="en-US" sz="1700" b="0" u="none" kern="1200" dirty="0"/>
            <a:t> </a:t>
          </a:r>
          <a:r>
            <a:rPr lang="en-US" sz="1700" b="1" u="sng" kern="1200" dirty="0"/>
            <a:t>factor </a:t>
          </a:r>
          <a:r>
            <a:rPr lang="en-US" sz="1700" b="1" u="sng" kern="1200" dirty="0" err="1"/>
            <a:t>sosial</a:t>
          </a:r>
          <a:r>
            <a:rPr lang="en-US" sz="1700" b="1" u="sng" kern="1200" dirty="0"/>
            <a:t> informal</a:t>
          </a:r>
          <a:r>
            <a:rPr lang="en-US" sz="1700" b="0" u="none" kern="1200" dirty="0"/>
            <a:t>. </a:t>
          </a:r>
          <a:r>
            <a:rPr lang="en-US" sz="1700" b="1" u="sng" kern="1200" dirty="0"/>
            <a:t>Gaya </a:t>
          </a:r>
          <a:r>
            <a:rPr lang="en-US" sz="1700" b="1" u="sng" kern="1200" dirty="0" err="1"/>
            <a:t>pengelolaan</a:t>
          </a:r>
          <a:r>
            <a:rPr lang="en-US" sz="1700" b="1" u="sng" kern="1200" dirty="0"/>
            <a:t> </a:t>
          </a:r>
          <a:r>
            <a:rPr lang="en-US" sz="1700" kern="1200" dirty="0" err="1"/>
            <a:t>akan</a:t>
          </a:r>
          <a:r>
            <a:rPr lang="en-US" sz="1700" kern="1200" dirty="0"/>
            <a:t> </a:t>
          </a:r>
          <a:r>
            <a:rPr lang="en-US" sz="1700" kern="1200" dirty="0" err="1"/>
            <a:t>berdampak</a:t>
          </a:r>
          <a:r>
            <a:rPr lang="en-US" sz="1700" kern="1200" dirty="0"/>
            <a:t> pada </a:t>
          </a:r>
          <a:r>
            <a:rPr lang="en-US" sz="1700" kern="1200" dirty="0" err="1"/>
            <a:t>perubahan</a:t>
          </a:r>
          <a:r>
            <a:rPr lang="en-US" sz="1700" kern="1200" dirty="0"/>
            <a:t> </a:t>
          </a:r>
          <a:r>
            <a:rPr lang="en-US" sz="1700" kern="1200" dirty="0" err="1"/>
            <a:t>produktifitas</a:t>
          </a:r>
          <a:r>
            <a:rPr lang="en-US" sz="1700" kern="1200" dirty="0"/>
            <a:t>. </a:t>
          </a:r>
        </a:p>
      </dsp:txBody>
      <dsp:txXfrm>
        <a:off x="56315" y="1293769"/>
        <a:ext cx="5382565" cy="1040990"/>
      </dsp:txXfrm>
    </dsp:sp>
    <dsp:sp modelId="{6552C7C0-9184-47AF-9C1A-82CE9FBF6355}">
      <dsp:nvSpPr>
        <dsp:cNvPr id="0" name=""/>
        <dsp:cNvSpPr/>
      </dsp:nvSpPr>
      <dsp:spPr>
        <a:xfrm>
          <a:off x="0" y="2440034"/>
          <a:ext cx="5495195" cy="11536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0" i="0" kern="1200" dirty="0"/>
            <a:t>Studi ini mulai menyoroti </a:t>
          </a:r>
          <a:r>
            <a:rPr lang="it-IT" sz="1700" b="1" i="0" u="sng" kern="1200" dirty="0"/>
            <a:t>p</a:t>
          </a:r>
          <a:r>
            <a:rPr lang="en-US" sz="1700" b="1" i="0" u="sng" kern="1200" dirty="0" err="1"/>
            <a:t>eran</a:t>
          </a:r>
          <a:r>
            <a:rPr lang="en-US" sz="1700" b="1" i="0" u="sng" kern="1200" dirty="0"/>
            <a:t> </a:t>
          </a:r>
          <a:r>
            <a:rPr lang="en-US" sz="1700" b="1" i="0" u="sng" kern="1200" dirty="0" err="1"/>
            <a:t>komunikasi</a:t>
          </a:r>
          <a:r>
            <a:rPr lang="en-US" sz="1700" b="1" i="0" u="sng" kern="1200" dirty="0"/>
            <a:t> informal</a:t>
          </a:r>
          <a:r>
            <a:rPr lang="en-US" sz="1700" b="0" i="0" kern="1200" dirty="0"/>
            <a:t> dan </a:t>
          </a:r>
          <a:r>
            <a:rPr lang="en-US" sz="1700" b="0" i="0" kern="1200" dirty="0" err="1"/>
            <a:t>komunikasi</a:t>
          </a:r>
          <a:r>
            <a:rPr lang="en-US" sz="1700" b="0" i="0" kern="1200" dirty="0"/>
            <a:t> </a:t>
          </a:r>
          <a:r>
            <a:rPr lang="en-US" sz="1700" b="0" i="0" kern="1200" dirty="0" err="1"/>
            <a:t>kelompok</a:t>
          </a:r>
          <a:r>
            <a:rPr lang="en-US" sz="1700" b="0" i="0" kern="1200" dirty="0"/>
            <a:t> </a:t>
          </a:r>
          <a:r>
            <a:rPr lang="en-US" sz="1700" b="1" i="0" u="sng" kern="1200" dirty="0" err="1"/>
            <a:t>lebih</a:t>
          </a:r>
          <a:r>
            <a:rPr lang="en-US" sz="1700" b="1" i="0" u="sng" kern="1200" dirty="0"/>
            <a:t> </a:t>
          </a:r>
          <a:r>
            <a:rPr lang="en-US" sz="1700" b="1" i="0" u="sng" kern="1200" dirty="0" err="1"/>
            <a:t>efektif</a:t>
          </a:r>
          <a:r>
            <a:rPr lang="en-US" sz="1700" b="0" i="0" kern="1200" dirty="0"/>
            <a:t> </a:t>
          </a:r>
          <a:r>
            <a:rPr lang="en-US" sz="1700" b="0" i="0" kern="1200" dirty="0" err="1"/>
            <a:t>dalam</a:t>
          </a:r>
          <a:r>
            <a:rPr lang="en-US" sz="1700" b="0" i="0" kern="1200" dirty="0"/>
            <a:t> </a:t>
          </a:r>
          <a:r>
            <a:rPr lang="en-US" sz="1700" b="0" i="0" kern="1200" dirty="0" err="1"/>
            <a:t>fungsi</a:t>
          </a:r>
          <a:r>
            <a:rPr lang="en-US" sz="1700" b="0" i="0" kern="1200" dirty="0"/>
            <a:t> </a:t>
          </a:r>
          <a:r>
            <a:rPr lang="en-US" sz="1700" b="0" i="0" kern="1200" dirty="0" err="1"/>
            <a:t>organisasi</a:t>
          </a:r>
          <a:r>
            <a:rPr lang="en-US" sz="1700" b="0" i="0" kern="1200" dirty="0"/>
            <a:t>.</a:t>
          </a:r>
          <a:endParaRPr lang="en-US" sz="1700" kern="1200" dirty="0"/>
        </a:p>
      </dsp:txBody>
      <dsp:txXfrm>
        <a:off x="56315" y="2496349"/>
        <a:ext cx="5382565" cy="10409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CF8B7-F462-4E28-8738-298D48551385}">
      <dsp:nvSpPr>
        <dsp:cNvPr id="0" name=""/>
        <dsp:cNvSpPr/>
      </dsp:nvSpPr>
      <dsp:spPr>
        <a:xfrm>
          <a:off x="1759760" y="0"/>
          <a:ext cx="879880" cy="828208"/>
        </a:xfrm>
        <a:prstGeom prst="trapezoid">
          <a:avLst>
            <a:gd name="adj" fmla="val 5312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Aktualisasi</a:t>
          </a:r>
          <a:r>
            <a:rPr lang="en-US" sz="1300" kern="1200" dirty="0"/>
            <a:t> </a:t>
          </a:r>
          <a:r>
            <a:rPr lang="en-US" sz="1300" kern="1200" dirty="0" err="1"/>
            <a:t>Diri</a:t>
          </a:r>
          <a:endParaRPr lang="en-US" sz="1300" kern="1200" dirty="0"/>
        </a:p>
      </dsp:txBody>
      <dsp:txXfrm>
        <a:off x="1759760" y="0"/>
        <a:ext cx="879880" cy="828208"/>
      </dsp:txXfrm>
    </dsp:sp>
    <dsp:sp modelId="{AD387639-1366-4B20-8CC4-075B9D23EFD0}">
      <dsp:nvSpPr>
        <dsp:cNvPr id="0" name=""/>
        <dsp:cNvSpPr/>
      </dsp:nvSpPr>
      <dsp:spPr>
        <a:xfrm>
          <a:off x="1319820" y="828208"/>
          <a:ext cx="1759760" cy="828208"/>
        </a:xfrm>
        <a:prstGeom prst="trapezoid">
          <a:avLst>
            <a:gd name="adj" fmla="val 5312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Penghargaan</a:t>
          </a:r>
          <a:r>
            <a:rPr lang="en-US" sz="1300" kern="1200" dirty="0"/>
            <a:t> </a:t>
          </a:r>
          <a:r>
            <a:rPr lang="en-US" sz="1300" kern="1200" dirty="0" err="1"/>
            <a:t>Diri</a:t>
          </a:r>
          <a:endParaRPr lang="en-US" sz="1300" kern="1200" dirty="0"/>
        </a:p>
      </dsp:txBody>
      <dsp:txXfrm>
        <a:off x="1627778" y="828208"/>
        <a:ext cx="1143844" cy="828208"/>
      </dsp:txXfrm>
    </dsp:sp>
    <dsp:sp modelId="{2497BA42-5927-4AA1-A566-795862E6EDE2}">
      <dsp:nvSpPr>
        <dsp:cNvPr id="0" name=""/>
        <dsp:cNvSpPr/>
      </dsp:nvSpPr>
      <dsp:spPr>
        <a:xfrm>
          <a:off x="879880" y="1656416"/>
          <a:ext cx="2639641" cy="828208"/>
        </a:xfrm>
        <a:prstGeom prst="trapezoid">
          <a:avLst>
            <a:gd name="adj" fmla="val 5312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Kepemilikan</a:t>
          </a:r>
          <a:r>
            <a:rPr lang="en-US" sz="1300" kern="1200" dirty="0"/>
            <a:t> </a:t>
          </a:r>
          <a:r>
            <a:rPr lang="en-US" sz="1300" kern="1200" dirty="0" err="1"/>
            <a:t>Sosial</a:t>
          </a:r>
          <a:endParaRPr lang="en-US" sz="1300" kern="1200" dirty="0"/>
        </a:p>
      </dsp:txBody>
      <dsp:txXfrm>
        <a:off x="1341817" y="1656416"/>
        <a:ext cx="1715766" cy="828208"/>
      </dsp:txXfrm>
    </dsp:sp>
    <dsp:sp modelId="{AD1BEE58-AF04-40ED-A1A1-8A1E5A6A6FAB}">
      <dsp:nvSpPr>
        <dsp:cNvPr id="0" name=""/>
        <dsp:cNvSpPr/>
      </dsp:nvSpPr>
      <dsp:spPr>
        <a:xfrm>
          <a:off x="439940" y="2484625"/>
          <a:ext cx="3519521" cy="828208"/>
        </a:xfrm>
        <a:prstGeom prst="trapezoid">
          <a:avLst>
            <a:gd name="adj" fmla="val 5312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Rasa Aman</a:t>
          </a:r>
        </a:p>
      </dsp:txBody>
      <dsp:txXfrm>
        <a:off x="1055856" y="2484625"/>
        <a:ext cx="2287689" cy="828208"/>
      </dsp:txXfrm>
    </dsp:sp>
    <dsp:sp modelId="{C6BB1D24-65AA-4595-A883-5042BFC01754}">
      <dsp:nvSpPr>
        <dsp:cNvPr id="0" name=""/>
        <dsp:cNvSpPr/>
      </dsp:nvSpPr>
      <dsp:spPr>
        <a:xfrm>
          <a:off x="0" y="3312833"/>
          <a:ext cx="4399402" cy="828208"/>
        </a:xfrm>
        <a:prstGeom prst="trapezoid">
          <a:avLst>
            <a:gd name="adj" fmla="val 5312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Kebutuhan</a:t>
          </a:r>
          <a:r>
            <a:rPr lang="en-US" sz="1300" kern="1200" dirty="0"/>
            <a:t> </a:t>
          </a:r>
          <a:r>
            <a:rPr lang="en-US" sz="1300" kern="1200" dirty="0" err="1"/>
            <a:t>Fsiologis</a:t>
          </a:r>
          <a:endParaRPr lang="en-US" sz="1300" kern="1200" dirty="0"/>
        </a:p>
      </dsp:txBody>
      <dsp:txXfrm>
        <a:off x="769895" y="3312833"/>
        <a:ext cx="2859611" cy="8282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617D1-9973-4829-92FB-7D58CB97335A}">
      <dsp:nvSpPr>
        <dsp:cNvPr id="0" name=""/>
        <dsp:cNvSpPr/>
      </dsp:nvSpPr>
      <dsp:spPr>
        <a:xfrm>
          <a:off x="25" y="140212"/>
          <a:ext cx="2457998" cy="374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Teori</a:t>
          </a:r>
          <a:r>
            <a:rPr lang="en-US" sz="1300" kern="1200" dirty="0"/>
            <a:t> X</a:t>
          </a:r>
        </a:p>
      </dsp:txBody>
      <dsp:txXfrm>
        <a:off x="25" y="140212"/>
        <a:ext cx="2457998" cy="374400"/>
      </dsp:txXfrm>
    </dsp:sp>
    <dsp:sp modelId="{73EE8B3E-9393-40FE-8839-BC04C3AA7255}">
      <dsp:nvSpPr>
        <dsp:cNvPr id="0" name=""/>
        <dsp:cNvSpPr/>
      </dsp:nvSpPr>
      <dsp:spPr>
        <a:xfrm>
          <a:off x="25" y="514612"/>
          <a:ext cx="2457998" cy="216786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Karyawan</a:t>
          </a:r>
          <a:r>
            <a:rPr lang="en-US" sz="1300" kern="1200" dirty="0"/>
            <a:t> </a:t>
          </a:r>
          <a:r>
            <a:rPr lang="en-US" sz="1300" kern="1200" dirty="0" err="1"/>
            <a:t>lebih</a:t>
          </a:r>
          <a:r>
            <a:rPr lang="en-US" sz="1300" kern="1200" dirty="0"/>
            <a:t> </a:t>
          </a:r>
          <a:r>
            <a:rPr lang="en-US" sz="1300" kern="1200" dirty="0" err="1"/>
            <a:t>suka</a:t>
          </a:r>
          <a:r>
            <a:rPr lang="en-US" sz="1300" kern="1200" dirty="0"/>
            <a:t> </a:t>
          </a:r>
          <a:r>
            <a:rPr lang="en-US" sz="1300" kern="1200" dirty="0" err="1"/>
            <a:t>diarahkan</a:t>
          </a:r>
          <a:endParaRPr lang="en-US" sz="1300" b="1" u="sng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Karyawan</a:t>
          </a:r>
          <a:r>
            <a:rPr lang="en-US" sz="1300" kern="1200" dirty="0"/>
            <a:t> </a:t>
          </a:r>
          <a:r>
            <a:rPr lang="en-US" sz="1300" kern="1200" dirty="0" err="1"/>
            <a:t>ingin</a:t>
          </a:r>
          <a:r>
            <a:rPr lang="en-US" sz="1300" kern="1200" dirty="0"/>
            <a:t> </a:t>
          </a:r>
          <a:r>
            <a:rPr lang="en-US" sz="1300" kern="1200" dirty="0" err="1"/>
            <a:t>menghindari</a:t>
          </a:r>
          <a:r>
            <a:rPr lang="en-US" sz="1300" kern="1200" dirty="0"/>
            <a:t> </a:t>
          </a:r>
          <a:r>
            <a:rPr lang="en-US" sz="1300" kern="1200" dirty="0" err="1"/>
            <a:t>tanggung</a:t>
          </a:r>
          <a:r>
            <a:rPr lang="en-US" sz="1300" kern="1200" dirty="0"/>
            <a:t> </a:t>
          </a:r>
          <a:r>
            <a:rPr lang="en-US" sz="1300" kern="1200" dirty="0" err="1"/>
            <a:t>jawab</a:t>
          </a:r>
          <a:endParaRPr lang="en-US" sz="1300" b="1" u="sng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Mencari</a:t>
          </a:r>
          <a:r>
            <a:rPr lang="en-US" sz="1300" kern="1200" dirty="0"/>
            <a:t> </a:t>
          </a:r>
          <a:r>
            <a:rPr lang="en-US" sz="1300" kern="1200" dirty="0" err="1"/>
            <a:t>uang</a:t>
          </a:r>
          <a:r>
            <a:rPr lang="en-US" sz="1300" kern="1200" dirty="0"/>
            <a:t> </a:t>
          </a:r>
          <a:r>
            <a:rPr lang="en-US" sz="1300" kern="1200" dirty="0" err="1"/>
            <a:t>merupakan</a:t>
          </a:r>
          <a:r>
            <a:rPr lang="en-US" sz="1300" kern="1200" dirty="0"/>
            <a:t> </a:t>
          </a:r>
          <a:r>
            <a:rPr lang="en-US" sz="1300" kern="1200" dirty="0" err="1"/>
            <a:t>tujuan</a:t>
          </a:r>
          <a:r>
            <a:rPr lang="en-US" sz="1300" kern="1200" dirty="0"/>
            <a:t> </a:t>
          </a:r>
          <a:r>
            <a:rPr lang="en-US" sz="1300" kern="1200" dirty="0" err="1"/>
            <a:t>utama</a:t>
          </a:r>
          <a:r>
            <a:rPr lang="en-US" sz="1300" kern="1200" dirty="0"/>
            <a:t> </a:t>
          </a:r>
          <a:r>
            <a:rPr lang="en-US" sz="1300" kern="1200" dirty="0" err="1"/>
            <a:t>karyawan</a:t>
          </a:r>
          <a:endParaRPr lang="en-US" sz="1300" b="1" u="sng" kern="1200" dirty="0"/>
        </a:p>
      </dsp:txBody>
      <dsp:txXfrm>
        <a:off x="25" y="514612"/>
        <a:ext cx="2457998" cy="2167863"/>
      </dsp:txXfrm>
    </dsp:sp>
    <dsp:sp modelId="{4E68D6B7-051F-49A4-B4DD-5F128F9594CE}">
      <dsp:nvSpPr>
        <dsp:cNvPr id="0" name=""/>
        <dsp:cNvSpPr/>
      </dsp:nvSpPr>
      <dsp:spPr>
        <a:xfrm>
          <a:off x="2802143" y="140212"/>
          <a:ext cx="2457998" cy="374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Teori</a:t>
          </a:r>
          <a:r>
            <a:rPr lang="en-US" sz="1300" kern="1200" dirty="0"/>
            <a:t> Y</a:t>
          </a:r>
        </a:p>
      </dsp:txBody>
      <dsp:txXfrm>
        <a:off x="2802143" y="140212"/>
        <a:ext cx="2457998" cy="374400"/>
      </dsp:txXfrm>
    </dsp:sp>
    <dsp:sp modelId="{66706CCE-933B-47CB-8D43-8674771FB078}">
      <dsp:nvSpPr>
        <dsp:cNvPr id="0" name=""/>
        <dsp:cNvSpPr/>
      </dsp:nvSpPr>
      <dsp:spPr>
        <a:xfrm>
          <a:off x="2802143" y="514612"/>
          <a:ext cx="2457998" cy="216786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Manusia</a:t>
          </a:r>
          <a:r>
            <a:rPr lang="en-US" sz="1300" kern="1200" dirty="0"/>
            <a:t> </a:t>
          </a:r>
          <a:r>
            <a:rPr lang="en-US" sz="1300" kern="1200" dirty="0" err="1"/>
            <a:t>dapat</a:t>
          </a:r>
          <a:r>
            <a:rPr lang="en-US" sz="1300" kern="1200" dirty="0"/>
            <a:t> </a:t>
          </a:r>
          <a:r>
            <a:rPr lang="en-US" sz="1300" kern="1200" dirty="0" err="1"/>
            <a:t>belajar</a:t>
          </a:r>
          <a:r>
            <a:rPr lang="en-US" sz="1300" kern="1200" dirty="0"/>
            <a:t> </a:t>
          </a:r>
          <a:r>
            <a:rPr lang="en-US" sz="1300" kern="1200" dirty="0" err="1"/>
            <a:t>menerima</a:t>
          </a:r>
          <a:r>
            <a:rPr lang="en-US" sz="1300" kern="1200" dirty="0"/>
            <a:t> dan </a:t>
          </a:r>
          <a:r>
            <a:rPr lang="en-US" sz="1300" kern="1200" dirty="0" err="1"/>
            <a:t>mencari</a:t>
          </a:r>
          <a:r>
            <a:rPr lang="en-US" sz="1300" kern="1200" dirty="0"/>
            <a:t> </a:t>
          </a:r>
          <a:r>
            <a:rPr lang="en-US" sz="1300" kern="1200" dirty="0" err="1"/>
            <a:t>tanggung</a:t>
          </a:r>
          <a:r>
            <a:rPr lang="en-US" sz="1300" kern="1200" dirty="0"/>
            <a:t> </a:t>
          </a:r>
          <a:r>
            <a:rPr lang="en-US" sz="1300" kern="1200" dirty="0" err="1"/>
            <a:t>jawab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Kebanyakan</a:t>
          </a:r>
          <a:r>
            <a:rPr lang="en-US" sz="1300" kern="1200" dirty="0"/>
            <a:t> orang </a:t>
          </a:r>
          <a:r>
            <a:rPr lang="en-US" sz="1300" kern="1200" dirty="0" err="1"/>
            <a:t>memiliki</a:t>
          </a:r>
          <a:r>
            <a:rPr lang="en-US" sz="1300" kern="1200" dirty="0"/>
            <a:t> </a:t>
          </a:r>
          <a:r>
            <a:rPr lang="en-US" sz="1300" kern="1200" dirty="0" err="1"/>
            <a:t>kemampuan</a:t>
          </a:r>
          <a:r>
            <a:rPr lang="en-US" sz="1300" kern="1200" dirty="0"/>
            <a:t> </a:t>
          </a:r>
          <a:r>
            <a:rPr lang="en-US" sz="1300" kern="1200" dirty="0" err="1"/>
            <a:t>imajinatif</a:t>
          </a:r>
          <a:r>
            <a:rPr lang="en-US" sz="1300" kern="1200" dirty="0"/>
            <a:t> dan </a:t>
          </a:r>
          <a:r>
            <a:rPr lang="en-US" sz="1300" kern="1200" dirty="0" err="1"/>
            <a:t>pemecahan</a:t>
          </a:r>
          <a:r>
            <a:rPr lang="en-US" sz="1300" kern="1200" dirty="0"/>
            <a:t> </a:t>
          </a:r>
          <a:r>
            <a:rPr lang="en-US" sz="1300" kern="1200" dirty="0" err="1"/>
            <a:t>masalah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Karyawan</a:t>
          </a:r>
          <a:r>
            <a:rPr lang="en-US" sz="1300" kern="1200" dirty="0"/>
            <a:t> </a:t>
          </a:r>
          <a:r>
            <a:rPr lang="en-US" sz="1300" kern="1200" dirty="0" err="1"/>
            <a:t>mampu</a:t>
          </a:r>
          <a:r>
            <a:rPr lang="en-US" sz="1300" kern="1200" dirty="0"/>
            <a:t> </a:t>
          </a:r>
          <a:r>
            <a:rPr lang="en-US" sz="1300" kern="1200" dirty="0" err="1"/>
            <a:t>mengarahan</a:t>
          </a:r>
          <a:r>
            <a:rPr lang="en-US" sz="1300" kern="1200" dirty="0"/>
            <a:t> </a:t>
          </a:r>
          <a:r>
            <a:rPr lang="en-US" sz="1300" kern="1200" dirty="0" err="1"/>
            <a:t>diri</a:t>
          </a:r>
          <a:r>
            <a:rPr lang="en-US" sz="1300" kern="1200" dirty="0"/>
            <a:t> </a:t>
          </a:r>
          <a:r>
            <a:rPr lang="en-US" sz="1300" kern="1200" dirty="0" err="1"/>
            <a:t>sendiri</a:t>
          </a:r>
          <a:r>
            <a:rPr lang="en-US" sz="1300" kern="1200" dirty="0"/>
            <a:t>,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Aktualisasi</a:t>
          </a:r>
          <a:r>
            <a:rPr lang="en-US" sz="1300" kern="1200" dirty="0"/>
            <a:t> </a:t>
          </a:r>
          <a:r>
            <a:rPr lang="en-US" sz="1300" kern="1200" dirty="0" err="1"/>
            <a:t>diri</a:t>
          </a:r>
          <a:r>
            <a:rPr lang="en-US" sz="1300" kern="1200" dirty="0"/>
            <a:t> </a:t>
          </a:r>
          <a:r>
            <a:rPr lang="en-US" sz="1300" kern="1200" dirty="0" err="1"/>
            <a:t>merupakan</a:t>
          </a:r>
          <a:r>
            <a:rPr lang="en-US" sz="1300" kern="1200" dirty="0"/>
            <a:t> salah </a:t>
          </a:r>
          <a:r>
            <a:rPr lang="en-US" sz="1300" kern="1200" dirty="0" err="1"/>
            <a:t>satu</a:t>
          </a:r>
          <a:r>
            <a:rPr lang="en-US" sz="1300" kern="1200" dirty="0"/>
            <a:t> </a:t>
          </a:r>
          <a:r>
            <a:rPr lang="en-US" sz="1300" kern="1200" dirty="0" err="1"/>
            <a:t>penghargaan</a:t>
          </a:r>
          <a:r>
            <a:rPr lang="en-US" sz="1300" kern="1200" dirty="0"/>
            <a:t> paling </a:t>
          </a:r>
          <a:r>
            <a:rPr lang="en-US" sz="1300" kern="1200" dirty="0" err="1"/>
            <a:t>penting</a:t>
          </a:r>
          <a:endParaRPr lang="en-US" sz="1300" kern="1200" dirty="0"/>
        </a:p>
      </dsp:txBody>
      <dsp:txXfrm>
        <a:off x="2802143" y="514612"/>
        <a:ext cx="2457998" cy="2167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8350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652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54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136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0423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3806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3486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6939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964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0379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7186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4923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9951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71227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12022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96891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7403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587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79117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22278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03865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9926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6396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9482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8208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300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288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764825" y="439375"/>
            <a:ext cx="1924500" cy="19245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3440857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8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84" name="Google Shape;84;p8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8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2"/>
          </p:nvPr>
        </p:nvSpPr>
        <p:spPr>
          <a:xfrm>
            <a:off x="263093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3"/>
          </p:nvPr>
        </p:nvSpPr>
        <p:spPr>
          <a:xfrm>
            <a:off x="419224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98" name="Google Shape;98;p9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9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A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B">
  <p:cSld name="BLANK_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125" name="Google Shape;125;p1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12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7" r:id="rId7"/>
    <p:sldLayoutId id="214748365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dewi.silvia@upj.ac.id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BB27A0-0E1E-4C4E-B491-BCC45CA0727E}"/>
              </a:ext>
            </a:extLst>
          </p:cNvPr>
          <p:cNvSpPr txBox="1"/>
          <p:nvPr/>
        </p:nvSpPr>
        <p:spPr>
          <a:xfrm>
            <a:off x="3569466" y="4645446"/>
            <a:ext cx="3231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Dewi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Silvialestari</a:t>
            </a:r>
            <a:r>
              <a:rPr lang="en-US" b="1" dirty="0">
                <a:solidFill>
                  <a:schemeClr val="bg1"/>
                </a:solidFill>
              </a:rPr>
              <a:t>, M. Si.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Tiga</a:t>
            </a:r>
            <a:r>
              <a:rPr lang="en-US" dirty="0"/>
              <a:t> Dasar </a:t>
            </a:r>
            <a:r>
              <a:rPr lang="en-US" dirty="0" err="1"/>
              <a:t>Otoritas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6BEB91D-A044-47AF-90A3-73AEC80F0E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2108305"/>
              </p:ext>
            </p:extLst>
          </p:nvPr>
        </p:nvGraphicFramePr>
        <p:xfrm>
          <a:off x="1069624" y="1958050"/>
          <a:ext cx="4445571" cy="261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2" name="Google Shape;242;p2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44" name="Google Shape;244;p22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45" name="Google Shape;245;p2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2"/>
          <p:cNvGrpSpPr/>
          <p:nvPr/>
        </p:nvGrpSpPr>
        <p:grpSpPr>
          <a:xfrm>
            <a:off x="6405399" y="3676684"/>
            <a:ext cx="435022" cy="323445"/>
            <a:chOff x="5247525" y="3007275"/>
            <a:chExt cx="517575" cy="384825"/>
          </a:xfrm>
        </p:grpSpPr>
        <p:sp>
          <p:nvSpPr>
            <p:cNvPr id="249" name="Google Shape;249;p22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2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BAE98C1-884A-4E02-96A1-0471CF7F45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4636" y="1182718"/>
            <a:ext cx="2275744" cy="249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25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"/>
          <p:cNvSpPr txBox="1">
            <a:spLocks noGrp="1"/>
          </p:cNvSpPr>
          <p:nvPr>
            <p:ph type="ctrTitle" idx="4294967295"/>
          </p:nvPr>
        </p:nvSpPr>
        <p:spPr>
          <a:xfrm>
            <a:off x="1335475" y="1811950"/>
            <a:ext cx="6473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Taylor</a:t>
            </a:r>
          </a:p>
        </p:txBody>
      </p:sp>
      <p:sp>
        <p:nvSpPr>
          <p:cNvPr id="313" name="Google Shape;313;p2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" name="Google Shape;176;p17">
            <a:extLst>
              <a:ext uri="{FF2B5EF4-FFF2-40B4-BE49-F238E27FC236}">
                <a16:creationId xmlns:a16="http://schemas.microsoft.com/office/drawing/2014/main" id="{546D9D2F-DA24-4A93-BF0E-731485808E6E}"/>
              </a:ext>
            </a:extLst>
          </p:cNvPr>
          <p:cNvSpPr txBox="1">
            <a:spLocks/>
          </p:cNvSpPr>
          <p:nvPr/>
        </p:nvSpPr>
        <p:spPr>
          <a:xfrm>
            <a:off x="2569800" y="3193500"/>
            <a:ext cx="4004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/>
            <a:r>
              <a:rPr lang="en-US" dirty="0"/>
              <a:t>2 </a:t>
            </a:r>
            <a:r>
              <a:rPr lang="en-US" dirty="0" err="1"/>
              <a:t>hambatan</a:t>
            </a:r>
            <a:r>
              <a:rPr lang="en-US" dirty="0"/>
              <a:t> dan 4 </a:t>
            </a:r>
            <a:r>
              <a:rPr lang="en-US" dirty="0" err="1"/>
              <a:t>komponen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90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 txBox="1">
            <a:spLocks noGrp="1"/>
          </p:cNvSpPr>
          <p:nvPr>
            <p:ph type="title"/>
          </p:nvPr>
        </p:nvSpPr>
        <p:spPr>
          <a:xfrm>
            <a:off x="365393" y="292120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 err="1"/>
              <a:t>Latar</a:t>
            </a:r>
            <a:r>
              <a:rPr lang="en-US" sz="2400" dirty="0"/>
              <a:t> </a:t>
            </a:r>
            <a:r>
              <a:rPr lang="en-US" sz="2400" dirty="0" err="1"/>
              <a:t>Belakang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Taylor</a:t>
            </a:r>
            <a:endParaRPr sz="2400" dirty="0"/>
          </a:p>
        </p:txBody>
      </p:sp>
      <p:sp>
        <p:nvSpPr>
          <p:cNvPr id="227" name="Google Shape;227;p2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28" name="Google Shape;22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29" name="Google Shape;229;p21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30" name="Google Shape;230;p2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21"/>
          <p:cNvSpPr/>
          <p:nvPr/>
        </p:nvSpPr>
        <p:spPr>
          <a:xfrm>
            <a:off x="6454511" y="367001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E669FA-C54A-4E2F-B9EB-058115A3376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9778" y="1054450"/>
            <a:ext cx="5220300" cy="26184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Taylor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b="1" dirty="0" err="1"/>
              <a:t>dua</a:t>
            </a:r>
            <a:r>
              <a:rPr lang="en-US" b="1" dirty="0"/>
              <a:t> </a:t>
            </a:r>
            <a:r>
              <a:rPr lang="en-US" b="1" dirty="0" err="1"/>
              <a:t>hambatan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produktivitas</a:t>
            </a:r>
            <a:r>
              <a:rPr lang="en-US" dirty="0"/>
              <a:t> optimal </a:t>
            </a:r>
            <a:r>
              <a:rPr lang="en-US" dirty="0" err="1"/>
              <a:t>organisasi</a:t>
            </a:r>
            <a:r>
              <a:rPr lang="en-US" dirty="0"/>
              <a:t>: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E843312-0FED-4E4D-B562-C438200D06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8004110"/>
              </p:ext>
            </p:extLst>
          </p:nvPr>
        </p:nvGraphicFramePr>
        <p:xfrm>
          <a:off x="668358" y="1781060"/>
          <a:ext cx="5260168" cy="282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95556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Taylor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6BEB91D-A044-47AF-90A3-73AEC80F0E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6537135"/>
              </p:ext>
            </p:extLst>
          </p:nvPr>
        </p:nvGraphicFramePr>
        <p:xfrm>
          <a:off x="1069624" y="1958050"/>
          <a:ext cx="4445571" cy="261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2" name="Google Shape;242;p2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243" name="Google Shape;243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44" name="Google Shape;244;p22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45" name="Google Shape;245;p2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2"/>
          <p:cNvGrpSpPr/>
          <p:nvPr/>
        </p:nvGrpSpPr>
        <p:grpSpPr>
          <a:xfrm>
            <a:off x="6405399" y="3676684"/>
            <a:ext cx="435022" cy="323445"/>
            <a:chOff x="5247525" y="3007275"/>
            <a:chExt cx="517575" cy="384825"/>
          </a:xfrm>
        </p:grpSpPr>
        <p:sp>
          <p:nvSpPr>
            <p:cNvPr id="249" name="Google Shape;249;p22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2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6346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3339000" cy="29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Klasik</a:t>
            </a:r>
            <a:endParaRPr lang="en-US" dirty="0"/>
          </a:p>
        </p:txBody>
      </p:sp>
      <p:sp>
        <p:nvSpPr>
          <p:cNvPr id="270" name="Google Shape;270;p2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4F930D5-0A20-492A-BFB6-71ED5FD52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71614"/>
              </p:ext>
            </p:extLst>
          </p:nvPr>
        </p:nvGraphicFramePr>
        <p:xfrm>
          <a:off x="3690818" y="882135"/>
          <a:ext cx="4865057" cy="287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532">
                  <a:extLst>
                    <a:ext uri="{9D8B030D-6E8A-4147-A177-3AD203B41FA5}">
                      <a16:colId xmlns:a16="http://schemas.microsoft.com/office/drawing/2014/main" val="1750594702"/>
                    </a:ext>
                  </a:extLst>
                </a:gridCol>
                <a:gridCol w="3732525">
                  <a:extLst>
                    <a:ext uri="{9D8B030D-6E8A-4147-A177-3AD203B41FA5}">
                      <a16:colId xmlns:a16="http://schemas.microsoft.com/office/drawing/2014/main" val="3609978883"/>
                    </a:ext>
                  </a:extLst>
                </a:gridCol>
              </a:tblGrid>
              <a:tr h="574590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0219"/>
                  </a:ext>
                </a:extLst>
              </a:tr>
              <a:tr h="57459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Konten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Tugas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033842"/>
                  </a:ext>
                </a:extLst>
              </a:tr>
              <a:tr h="57459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Arah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Vertikal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umumnya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ke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bawah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373931"/>
                  </a:ext>
                </a:extLst>
              </a:tr>
              <a:tr h="57459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Media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Tertulis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225400"/>
                  </a:ext>
                </a:extLst>
              </a:tr>
              <a:tr h="57459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Gaya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Formal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2586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/>
              <a:t>Pendekatan</a:t>
            </a:r>
            <a:r>
              <a:rPr lang="en-US" sz="4800" dirty="0"/>
              <a:t> </a:t>
            </a:r>
            <a:r>
              <a:rPr lang="en-US" sz="4800" dirty="0" err="1"/>
              <a:t>Hubungan</a:t>
            </a:r>
            <a:r>
              <a:rPr lang="en-US" sz="4800" dirty="0"/>
              <a:t> </a:t>
            </a:r>
            <a:r>
              <a:rPr lang="en-US" sz="4800" dirty="0" err="1"/>
              <a:t>Manusiawi</a:t>
            </a:r>
            <a:endParaRPr sz="4800" dirty="0"/>
          </a:p>
        </p:txBody>
      </p:sp>
      <p:sp>
        <p:nvSpPr>
          <p:cNvPr id="176" name="Google Shape;176;p17"/>
          <p:cNvSpPr txBox="1">
            <a:spLocks noGrp="1"/>
          </p:cNvSpPr>
          <p:nvPr>
            <p:ph type="subTitle" idx="1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Mayo, Maslow, McGregor</a:t>
            </a:r>
            <a:endParaRPr dirty="0"/>
          </a:p>
        </p:txBody>
      </p:sp>
      <p:sp>
        <p:nvSpPr>
          <p:cNvPr id="177" name="Google Shape;177;p17"/>
          <p:cNvSpPr txBox="1"/>
          <p:nvPr/>
        </p:nvSpPr>
        <p:spPr>
          <a:xfrm>
            <a:off x="1030925" y="71050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 dirty="0">
                <a:solidFill>
                  <a:srgbClr val="FFFFFF"/>
                </a:solidFill>
                <a:latin typeface="Poppins"/>
                <a:cs typeface="Poppins"/>
                <a:sym typeface="Poppins"/>
              </a:rPr>
              <a:t>2</a:t>
            </a:r>
            <a:endParaRPr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4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89" name="Google Shape;189;p19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190" name="Google Shape;190;p1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Manusiawi</a:t>
            </a:r>
            <a:endParaRPr dirty="0"/>
          </a:p>
        </p:txBody>
      </p:sp>
      <p:sp>
        <p:nvSpPr>
          <p:cNvPr id="194" name="Google Shape;194;p19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Elton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Mayo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Abraham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Maslow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Douglas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McGregor</a:t>
            </a:r>
            <a:endParaRPr lang="en-US" sz="2400" b="1" dirty="0"/>
          </a:p>
          <a:p>
            <a: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￮"/>
            </a:pP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1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197" name="Google Shape;197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48686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"/>
          <p:cNvSpPr txBox="1">
            <a:spLocks noGrp="1"/>
          </p:cNvSpPr>
          <p:nvPr>
            <p:ph type="ctrTitle" idx="4294967295"/>
          </p:nvPr>
        </p:nvSpPr>
        <p:spPr>
          <a:xfrm>
            <a:off x="1017224" y="1811950"/>
            <a:ext cx="6791351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Manusiawi</a:t>
            </a:r>
            <a:r>
              <a:rPr lang="en-US" dirty="0"/>
              <a:t> Mayo</a:t>
            </a:r>
          </a:p>
        </p:txBody>
      </p:sp>
      <p:sp>
        <p:nvSpPr>
          <p:cNvPr id="313" name="Google Shape;313;p2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5117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 txBox="1">
            <a:spLocks noGrp="1"/>
          </p:cNvSpPr>
          <p:nvPr>
            <p:ph type="title"/>
          </p:nvPr>
        </p:nvSpPr>
        <p:spPr>
          <a:xfrm>
            <a:off x="365393" y="292120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/>
              <a:t>Hawthorne Studies Mayo</a:t>
            </a:r>
            <a:endParaRPr sz="2400" dirty="0"/>
          </a:p>
        </p:txBody>
      </p:sp>
      <p:sp>
        <p:nvSpPr>
          <p:cNvPr id="227" name="Google Shape;227;p2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228" name="Google Shape;22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29" name="Google Shape;229;p21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30" name="Google Shape;230;p2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21"/>
          <p:cNvSpPr/>
          <p:nvPr/>
        </p:nvSpPr>
        <p:spPr>
          <a:xfrm>
            <a:off x="6454511" y="367001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E669FA-C54A-4E2F-B9EB-058115A3376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9778" y="1054449"/>
            <a:ext cx="5220300" cy="2992413"/>
          </a:xfrm>
        </p:spPr>
        <p:txBody>
          <a:bodyPr/>
          <a:lstStyle/>
          <a:p>
            <a:pPr marL="0" lvl="1" indent="0">
              <a:buNone/>
            </a:pP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E843312-0FED-4E4D-B562-C438200D06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2430166"/>
              </p:ext>
            </p:extLst>
          </p:nvPr>
        </p:nvGraphicFramePr>
        <p:xfrm>
          <a:off x="433330" y="975220"/>
          <a:ext cx="5495196" cy="3628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47152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"/>
          <p:cNvSpPr txBox="1">
            <a:spLocks noGrp="1"/>
          </p:cNvSpPr>
          <p:nvPr>
            <p:ph type="ctrTitle" idx="4294967295"/>
          </p:nvPr>
        </p:nvSpPr>
        <p:spPr>
          <a:xfrm>
            <a:off x="1335475" y="1811950"/>
            <a:ext cx="6473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Hierarki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Maslow</a:t>
            </a:r>
          </a:p>
        </p:txBody>
      </p:sp>
      <p:sp>
        <p:nvSpPr>
          <p:cNvPr id="313" name="Google Shape;313;p2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1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Komunikasi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endParaRPr sz="2400" dirty="0"/>
          </a:p>
        </p:txBody>
      </p:sp>
      <p:sp>
        <p:nvSpPr>
          <p:cNvPr id="154" name="Google Shape;154;p15"/>
          <p:cNvSpPr txBox="1">
            <a:spLocks noGrp="1"/>
          </p:cNvSpPr>
          <p:nvPr>
            <p:ph type="body" idx="2"/>
          </p:nvPr>
        </p:nvSpPr>
        <p:spPr>
          <a:xfrm>
            <a:off x="3440854" y="1958050"/>
            <a:ext cx="2236800" cy="22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Klasik</a:t>
            </a:r>
            <a:r>
              <a:rPr lang="en-US" dirty="0"/>
              <a:t>,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Manusiawi</a:t>
            </a:r>
            <a:r>
              <a:rPr lang="en-US" dirty="0"/>
              <a:t>, dan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endParaRPr lang="en-US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rgbClr val="000000"/>
              </a:solidFill>
            </a:endParaRPr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2236800" cy="22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Klasik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Manusiawi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58" name="Google Shape;158;p15"/>
          <p:cNvGrpSpPr/>
          <p:nvPr/>
        </p:nvGrpSpPr>
        <p:grpSpPr>
          <a:xfrm>
            <a:off x="7227977" y="2052723"/>
            <a:ext cx="1212302" cy="1038068"/>
            <a:chOff x="1934025" y="1001650"/>
            <a:chExt cx="415300" cy="355600"/>
          </a:xfrm>
        </p:grpSpPr>
        <p:sp>
          <p:nvSpPr>
            <p:cNvPr id="159" name="Google Shape;159;p15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3339000" cy="29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/>
              <a:t>Abraham Maslow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hipotesis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“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5 </a:t>
            </a:r>
            <a:r>
              <a:rPr lang="en-US" sz="2800" dirty="0" err="1"/>
              <a:t>tingkatan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”</a:t>
            </a:r>
          </a:p>
        </p:txBody>
      </p:sp>
      <p:sp>
        <p:nvSpPr>
          <p:cNvPr id="270" name="Google Shape;270;p2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190EB88-49DB-4363-BE84-D508542C85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063343"/>
              </p:ext>
            </p:extLst>
          </p:nvPr>
        </p:nvGraphicFramePr>
        <p:xfrm>
          <a:off x="3613535" y="462708"/>
          <a:ext cx="4399402" cy="4141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5390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"/>
          <p:cNvSpPr txBox="1">
            <a:spLocks noGrp="1"/>
          </p:cNvSpPr>
          <p:nvPr>
            <p:ph type="ctrTitle" idx="4294967295"/>
          </p:nvPr>
        </p:nvSpPr>
        <p:spPr>
          <a:xfrm>
            <a:off x="1335475" y="1811950"/>
            <a:ext cx="6473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dirty="0" err="1"/>
              <a:t>Teori</a:t>
            </a:r>
            <a:r>
              <a:rPr lang="en-US" dirty="0"/>
              <a:t> X dan </a:t>
            </a:r>
            <a:r>
              <a:rPr lang="en-US" dirty="0" err="1"/>
              <a:t>Teori</a:t>
            </a:r>
            <a:r>
              <a:rPr lang="en-US" dirty="0"/>
              <a:t> Y McGregor</a:t>
            </a:r>
          </a:p>
        </p:txBody>
      </p:sp>
      <p:sp>
        <p:nvSpPr>
          <p:cNvPr id="313" name="Google Shape;313;p2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9095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 txBox="1">
            <a:spLocks noGrp="1"/>
          </p:cNvSpPr>
          <p:nvPr>
            <p:ph type="title"/>
          </p:nvPr>
        </p:nvSpPr>
        <p:spPr>
          <a:xfrm>
            <a:off x="365393" y="292120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 err="1"/>
              <a:t>Teori</a:t>
            </a:r>
            <a:r>
              <a:rPr lang="en-US" sz="2400" dirty="0"/>
              <a:t> X dan </a:t>
            </a:r>
            <a:r>
              <a:rPr lang="en-US" sz="2400" dirty="0" err="1"/>
              <a:t>Teori</a:t>
            </a:r>
            <a:r>
              <a:rPr lang="en-US" sz="2400" dirty="0"/>
              <a:t> Y McGregor</a:t>
            </a:r>
            <a:endParaRPr sz="2400" dirty="0"/>
          </a:p>
        </p:txBody>
      </p:sp>
      <p:sp>
        <p:nvSpPr>
          <p:cNvPr id="227" name="Google Shape;227;p2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228" name="Google Shape;22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29" name="Google Shape;229;p21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30" name="Google Shape;230;p2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21"/>
          <p:cNvSpPr/>
          <p:nvPr/>
        </p:nvSpPr>
        <p:spPr>
          <a:xfrm>
            <a:off x="6454511" y="367001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E669FA-C54A-4E2F-B9EB-058115A3376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9778" y="1054449"/>
            <a:ext cx="5220300" cy="2992413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Douglas McGregor </a:t>
            </a:r>
            <a:r>
              <a:rPr lang="en-US" dirty="0" err="1"/>
              <a:t>membandingkan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lama (</a:t>
            </a:r>
            <a:r>
              <a:rPr lang="en-US" dirty="0" err="1"/>
              <a:t>Teori</a:t>
            </a:r>
            <a:r>
              <a:rPr lang="en-US" dirty="0"/>
              <a:t> X) dan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(</a:t>
            </a:r>
            <a:r>
              <a:rPr lang="en-US" dirty="0" err="1"/>
              <a:t>Teori</a:t>
            </a:r>
            <a:r>
              <a:rPr lang="en-US" dirty="0"/>
              <a:t> Y). McGregor </a:t>
            </a:r>
            <a:r>
              <a:rPr lang="en-US" dirty="0" err="1"/>
              <a:t>percaya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b="1" u="sng" dirty="0" err="1"/>
              <a:t>organisasi</a:t>
            </a:r>
            <a:r>
              <a:rPr lang="en-US" b="1" u="sng" dirty="0"/>
              <a:t> yang </a:t>
            </a:r>
            <a:r>
              <a:rPr lang="en-US" b="1" u="sng" dirty="0" err="1"/>
              <a:t>menganut</a:t>
            </a:r>
            <a:r>
              <a:rPr lang="en-US" b="1" u="sng" dirty="0"/>
              <a:t> </a:t>
            </a:r>
            <a:r>
              <a:rPr lang="en-US" b="1" u="sng" dirty="0" err="1"/>
              <a:t>Teori</a:t>
            </a:r>
            <a:r>
              <a:rPr lang="en-US" b="1" u="sng" dirty="0"/>
              <a:t> Y </a:t>
            </a:r>
            <a:r>
              <a:rPr lang="en-US" b="1" u="sng" dirty="0" err="1"/>
              <a:t>umumnya</a:t>
            </a:r>
            <a:r>
              <a:rPr lang="en-US" b="1" u="sng" dirty="0"/>
              <a:t> </a:t>
            </a:r>
            <a:r>
              <a:rPr lang="en-US" b="1" u="sng" dirty="0" err="1"/>
              <a:t>lebih</a:t>
            </a:r>
            <a:r>
              <a:rPr lang="en-US" b="1" u="sng" dirty="0"/>
              <a:t> </a:t>
            </a:r>
            <a:r>
              <a:rPr lang="en-US" b="1" u="sng" dirty="0" err="1"/>
              <a:t>produktif</a:t>
            </a:r>
            <a:r>
              <a:rPr lang="en-US" b="1" u="sng" dirty="0"/>
              <a:t>.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E843312-0FED-4E4D-B562-C438200D06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7475825"/>
              </p:ext>
            </p:extLst>
          </p:nvPr>
        </p:nvGraphicFramePr>
        <p:xfrm>
          <a:off x="668357" y="2097656"/>
          <a:ext cx="5260168" cy="282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16795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D52EA-F059-492B-9241-90BE3E88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Teori</a:t>
            </a:r>
            <a:r>
              <a:rPr lang="en-US" dirty="0"/>
              <a:t> X dan </a:t>
            </a:r>
            <a:r>
              <a:rPr lang="en-US" dirty="0" err="1"/>
              <a:t>Teori</a:t>
            </a:r>
            <a:r>
              <a:rPr lang="en-US" dirty="0"/>
              <a:t> Y McGregor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A5F2E-3475-4131-89DF-882CC5C12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946" y="1913982"/>
            <a:ext cx="4933595" cy="2618400"/>
          </a:xfrm>
        </p:spPr>
        <p:txBody>
          <a:bodyPr/>
          <a:lstStyle/>
          <a:p>
            <a:pPr marL="139700" indent="0" fontAlgn="t">
              <a:buNone/>
            </a:pPr>
            <a:r>
              <a:rPr lang="en-US" sz="1600" dirty="0"/>
              <a:t>McGregor </a:t>
            </a:r>
            <a:r>
              <a:rPr lang="en-US" sz="1600" dirty="0" err="1"/>
              <a:t>menekankan</a:t>
            </a:r>
            <a:r>
              <a:rPr lang="en-US" sz="1600" dirty="0"/>
              <a:t>:</a:t>
            </a:r>
          </a:p>
          <a:p>
            <a:pPr fontAlgn="t"/>
            <a:r>
              <a:rPr lang="en-US" sz="1600" dirty="0" err="1"/>
              <a:t>Karyawan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kebutuhan</a:t>
            </a:r>
            <a:r>
              <a:rPr lang="en-US" sz="1600" dirty="0"/>
              <a:t> </a:t>
            </a:r>
            <a:r>
              <a:rPr lang="en-US" sz="1600" dirty="0" err="1"/>
              <a:t>perhatian</a:t>
            </a:r>
            <a:r>
              <a:rPr lang="en-US" sz="1600" dirty="0"/>
              <a:t>, </a:t>
            </a:r>
            <a:r>
              <a:rPr lang="en-US" sz="1600" dirty="0" err="1"/>
              <a:t>interaksi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, dan </a:t>
            </a:r>
            <a:r>
              <a:rPr lang="en-US" sz="1600" dirty="0" err="1"/>
              <a:t>pencapaian</a:t>
            </a:r>
            <a:r>
              <a:rPr lang="en-US" sz="1600" dirty="0"/>
              <a:t> </a:t>
            </a:r>
            <a:r>
              <a:rPr lang="en-US" sz="1600" dirty="0" err="1"/>
              <a:t>individu</a:t>
            </a:r>
            <a:r>
              <a:rPr lang="en-US" sz="1600" dirty="0"/>
              <a:t>. </a:t>
            </a:r>
          </a:p>
          <a:p>
            <a:pPr fontAlgn="t"/>
            <a:r>
              <a:rPr lang="en-US" sz="1600" dirty="0" err="1"/>
              <a:t>Karyawan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teori</a:t>
            </a:r>
            <a:r>
              <a:rPr lang="en-US" sz="1600" dirty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manusia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dimotivasi</a:t>
            </a:r>
            <a:r>
              <a:rPr lang="en-US" sz="1600" dirty="0"/>
              <a:t> oleh </a:t>
            </a:r>
            <a:r>
              <a:rPr lang="en-US" sz="1600" dirty="0" err="1"/>
              <a:t>keuntungan</a:t>
            </a:r>
            <a:r>
              <a:rPr lang="en-US" sz="1600" dirty="0"/>
              <a:t> </a:t>
            </a:r>
            <a:r>
              <a:rPr lang="en-US" sz="1600" dirty="0" err="1"/>
              <a:t>finansial</a:t>
            </a:r>
            <a:r>
              <a:rPr lang="en-US" sz="1600" dirty="0"/>
              <a:t> </a:t>
            </a:r>
            <a:r>
              <a:rPr lang="en-US" sz="1600" dirty="0" err="1"/>
              <a:t>tetapi</a:t>
            </a:r>
            <a:r>
              <a:rPr lang="en-US" sz="1600" dirty="0"/>
              <a:t> oleh </a:t>
            </a:r>
            <a:r>
              <a:rPr lang="en-US" sz="1600" b="1" dirty="0" err="1"/>
              <a:t>keinginan</a:t>
            </a:r>
            <a:r>
              <a:rPr lang="en-US" sz="1600" b="1" dirty="0"/>
              <a:t> </a:t>
            </a:r>
            <a:r>
              <a:rPr lang="en-US" sz="1600" b="1" dirty="0" err="1"/>
              <a:t>untuk</a:t>
            </a:r>
            <a:r>
              <a:rPr lang="en-US" sz="1600" b="1" dirty="0"/>
              <a:t> </a:t>
            </a:r>
            <a:r>
              <a:rPr lang="en-US" sz="1600" b="1" dirty="0" err="1"/>
              <a:t>memuaskan</a:t>
            </a:r>
            <a:r>
              <a:rPr lang="en-US" sz="1600" b="1" dirty="0"/>
              <a:t> </a:t>
            </a:r>
            <a:r>
              <a:rPr lang="en-US" sz="1600" b="1" dirty="0" err="1"/>
              <a:t>kebutuhan</a:t>
            </a:r>
            <a:r>
              <a:rPr lang="en-US" sz="1600" b="1" dirty="0"/>
              <a:t> </a:t>
            </a:r>
            <a:r>
              <a:rPr lang="en-US" sz="1600" b="1" dirty="0" err="1"/>
              <a:t>tingkat</a:t>
            </a:r>
            <a:r>
              <a:rPr lang="en-US" sz="1600" b="1" dirty="0"/>
              <a:t> </a:t>
            </a:r>
            <a:r>
              <a:rPr lang="en-US" sz="1600" b="1" dirty="0" err="1"/>
              <a:t>tinggi</a:t>
            </a:r>
            <a:r>
              <a:rPr lang="en-US" sz="1600" dirty="0"/>
              <a:t>. </a:t>
            </a:r>
          </a:p>
          <a:p>
            <a:pPr marL="139700" indent="0" fontAlgn="t">
              <a:buNone/>
            </a:pPr>
            <a:r>
              <a:rPr lang="en-US" sz="1600" dirty="0"/>
              <a:t>(</a:t>
            </a:r>
            <a:r>
              <a:rPr lang="en-US" sz="1600" dirty="0" err="1"/>
              <a:t>Sejalan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Teori</a:t>
            </a:r>
            <a:r>
              <a:rPr lang="en-US" sz="1600" dirty="0"/>
              <a:t> </a:t>
            </a:r>
            <a:r>
              <a:rPr lang="en-US" sz="1600" dirty="0" err="1"/>
              <a:t>Hierarki</a:t>
            </a:r>
            <a:r>
              <a:rPr lang="en-US" sz="1600" dirty="0"/>
              <a:t> </a:t>
            </a:r>
            <a:r>
              <a:rPr lang="en-US" sz="1600" dirty="0" err="1"/>
              <a:t>Kebutuhan</a:t>
            </a:r>
            <a:r>
              <a:rPr lang="en-US" sz="1600" dirty="0"/>
              <a:t> Maslow)</a:t>
            </a:r>
          </a:p>
          <a:p>
            <a:pPr marL="139700" indent="0">
              <a:buNone/>
            </a:pP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9766F-B153-4545-A7FA-EC7B5B10F3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6" name="Google Shape;228;p21">
            <a:extLst>
              <a:ext uri="{FF2B5EF4-FFF2-40B4-BE49-F238E27FC236}">
                <a16:creationId xmlns:a16="http://schemas.microsoft.com/office/drawing/2014/main" id="{ABD8ACDF-9C69-4066-9755-85377DA8588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269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ctrTitle"/>
          </p:nvPr>
        </p:nvSpPr>
        <p:spPr>
          <a:xfrm>
            <a:off x="2569800" y="2710351"/>
            <a:ext cx="400440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800" dirty="0" err="1"/>
              <a:t>Pendekatan</a:t>
            </a:r>
            <a:r>
              <a:rPr lang="en-US" sz="4800" dirty="0"/>
              <a:t> </a:t>
            </a:r>
            <a:r>
              <a:rPr lang="en-US" sz="4800" dirty="0" err="1"/>
              <a:t>Sumber</a:t>
            </a:r>
            <a:r>
              <a:rPr lang="en-US" sz="4800" dirty="0"/>
              <a:t> </a:t>
            </a:r>
            <a:r>
              <a:rPr lang="en-US" sz="4800" dirty="0" err="1"/>
              <a:t>Daya</a:t>
            </a:r>
            <a:r>
              <a:rPr lang="en-US" sz="4800" dirty="0"/>
              <a:t> </a:t>
            </a:r>
            <a:r>
              <a:rPr lang="en-US" sz="4800" dirty="0" err="1"/>
              <a:t>Manusia</a:t>
            </a:r>
            <a:endParaRPr sz="4800" dirty="0"/>
          </a:p>
        </p:txBody>
      </p:sp>
      <p:sp>
        <p:nvSpPr>
          <p:cNvPr id="176" name="Google Shape;176;p17"/>
          <p:cNvSpPr txBox="1">
            <a:spLocks noGrp="1"/>
          </p:cNvSpPr>
          <p:nvPr>
            <p:ph type="subTitle" idx="1"/>
          </p:nvPr>
        </p:nvSpPr>
        <p:spPr>
          <a:xfrm>
            <a:off x="2569800" y="3702822"/>
            <a:ext cx="400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Blake and Mouton, dan </a:t>
            </a:r>
            <a:r>
              <a:rPr lang="en-US" dirty="0" err="1"/>
              <a:t>Rensis</a:t>
            </a:r>
            <a:endParaRPr dirty="0"/>
          </a:p>
        </p:txBody>
      </p:sp>
      <p:sp>
        <p:nvSpPr>
          <p:cNvPr id="177" name="Google Shape;177;p17"/>
          <p:cNvSpPr txBox="1"/>
          <p:nvPr/>
        </p:nvSpPr>
        <p:spPr>
          <a:xfrm>
            <a:off x="1030925" y="71050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b="1" dirty="0">
                <a:solidFill>
                  <a:srgbClr val="FFFFFF"/>
                </a:solidFill>
              </a:rPr>
              <a:t>3</a:t>
            </a:r>
            <a:endParaRPr sz="6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97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6BEB91D-A044-47AF-90A3-73AEC80F0E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7846665"/>
              </p:ext>
            </p:extLst>
          </p:nvPr>
        </p:nvGraphicFramePr>
        <p:xfrm>
          <a:off x="1069624" y="1784737"/>
          <a:ext cx="4445571" cy="3246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2" name="Google Shape;242;p2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243" name="Google Shape;243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44" name="Google Shape;244;p22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45" name="Google Shape;245;p2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2"/>
          <p:cNvGrpSpPr/>
          <p:nvPr/>
        </p:nvGrpSpPr>
        <p:grpSpPr>
          <a:xfrm>
            <a:off x="6405399" y="3676684"/>
            <a:ext cx="435022" cy="323445"/>
            <a:chOff x="5247525" y="3007275"/>
            <a:chExt cx="517575" cy="384825"/>
          </a:xfrm>
        </p:grpSpPr>
        <p:sp>
          <p:nvSpPr>
            <p:cNvPr id="249" name="Google Shape;249;p22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2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79837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89" name="Google Shape;189;p19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190" name="Google Shape;190;p1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endParaRPr dirty="0"/>
          </a:p>
        </p:txBody>
      </p:sp>
      <p:sp>
        <p:nvSpPr>
          <p:cNvPr id="194" name="Google Shape;194;p19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Robert 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Blake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Jane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Mouton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Rensis</a:t>
            </a:r>
            <a:endParaRPr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1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197" name="Google Shape;197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5088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>
            <a:spLocks noGrp="1"/>
          </p:cNvSpPr>
          <p:nvPr>
            <p:ph type="title"/>
          </p:nvPr>
        </p:nvSpPr>
        <p:spPr>
          <a:xfrm>
            <a:off x="222174" y="1415903"/>
            <a:ext cx="3696159" cy="29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en-US" sz="2400" b="0" dirty="0"/>
              <a:t>Dari 5 </a:t>
            </a:r>
            <a:r>
              <a:rPr lang="en-US" sz="2400" b="0" dirty="0" err="1"/>
              <a:t>gaya</a:t>
            </a:r>
            <a:r>
              <a:rPr lang="en-US" sz="2400" b="0" dirty="0"/>
              <a:t> pada managerial grid, </a:t>
            </a:r>
            <a:r>
              <a:rPr lang="en-US" sz="2400" b="0" dirty="0" err="1"/>
              <a:t>gaya</a:t>
            </a:r>
            <a:r>
              <a:rPr lang="en-US" sz="2400" b="0" dirty="0"/>
              <a:t> pada </a:t>
            </a:r>
            <a:r>
              <a:rPr lang="en-US" sz="2400" u="sng" dirty="0"/>
              <a:t>grid 9.9 yang </a:t>
            </a:r>
            <a:r>
              <a:rPr lang="en-US" sz="2400" u="sng" dirty="0" err="1"/>
              <a:t>merupakan</a:t>
            </a:r>
            <a:r>
              <a:rPr lang="en-US" sz="2400" u="sng" dirty="0"/>
              <a:t> </a:t>
            </a:r>
            <a:r>
              <a:rPr lang="en-US" sz="2400" u="sng" dirty="0" err="1"/>
              <a:t>gaya</a:t>
            </a:r>
            <a:r>
              <a:rPr lang="en-US" sz="2400" u="sng" dirty="0"/>
              <a:t> paling </a:t>
            </a:r>
            <a:r>
              <a:rPr lang="en-US" sz="2400" u="sng" dirty="0" err="1"/>
              <a:t>efektif</a:t>
            </a:r>
            <a:r>
              <a:rPr lang="en-US" sz="2400" u="sng" dirty="0"/>
              <a:t> </a:t>
            </a:r>
            <a:r>
              <a:rPr lang="en-US" sz="2400" b="0" dirty="0" err="1"/>
              <a:t>untuk</a:t>
            </a:r>
            <a:r>
              <a:rPr lang="en-US" sz="2400" b="0" dirty="0"/>
              <a:t> </a:t>
            </a:r>
            <a:r>
              <a:rPr lang="en-US" sz="2400" b="0" dirty="0" err="1"/>
              <a:t>diterapkan</a:t>
            </a:r>
            <a:r>
              <a:rPr lang="en-US" sz="2400" b="0" dirty="0"/>
              <a:t> </a:t>
            </a:r>
            <a:r>
              <a:rPr lang="en-US" sz="2400" b="0" dirty="0" err="1"/>
              <a:t>dalam</a:t>
            </a:r>
            <a:r>
              <a:rPr lang="en-US" sz="2400" b="0" dirty="0"/>
              <a:t> </a:t>
            </a:r>
            <a:r>
              <a:rPr lang="en-US" sz="2400" b="0" dirty="0" err="1"/>
              <a:t>menjalankan</a:t>
            </a:r>
            <a:r>
              <a:rPr lang="en-US" sz="2400" b="0" dirty="0"/>
              <a:t> </a:t>
            </a:r>
            <a:r>
              <a:rPr lang="en-US" sz="2400" b="0" dirty="0" err="1"/>
              <a:t>kepemimpinan</a:t>
            </a:r>
            <a:r>
              <a:rPr lang="en-US" sz="2400" b="0" dirty="0"/>
              <a:t>.</a:t>
            </a:r>
          </a:p>
        </p:txBody>
      </p:sp>
      <p:sp>
        <p:nvSpPr>
          <p:cNvPr id="270" name="Google Shape;270;p2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5" name="Google Shape;225;p21">
            <a:extLst>
              <a:ext uri="{FF2B5EF4-FFF2-40B4-BE49-F238E27FC236}">
                <a16:creationId xmlns:a16="http://schemas.microsoft.com/office/drawing/2014/main" id="{DB6EBD52-B9F7-4F12-AF1B-60E9924EA4BC}"/>
              </a:ext>
            </a:extLst>
          </p:cNvPr>
          <p:cNvSpPr txBox="1">
            <a:spLocks/>
          </p:cNvSpPr>
          <p:nvPr/>
        </p:nvSpPr>
        <p:spPr>
          <a:xfrm>
            <a:off x="222174" y="640988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2800" dirty="0"/>
              <a:t>Blake and Mouton’s Managerial Grid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01E4068-B8FC-4681-B5F7-FEECAA781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33" y="688781"/>
            <a:ext cx="4931884" cy="369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00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 txBox="1">
            <a:spLocks noGrp="1"/>
          </p:cNvSpPr>
          <p:nvPr>
            <p:ph type="title"/>
          </p:nvPr>
        </p:nvSpPr>
        <p:spPr>
          <a:xfrm>
            <a:off x="365393" y="292120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000" dirty="0" err="1">
                <a:solidFill>
                  <a:schemeClr val="tx1"/>
                </a:solidFill>
              </a:rPr>
              <a:t>Rensis</a:t>
            </a:r>
            <a:r>
              <a:rPr lang="en-US" sz="2000" dirty="0">
                <a:solidFill>
                  <a:schemeClr val="tx1"/>
                </a:solidFill>
              </a:rPr>
              <a:t> Likert’s System IV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27" name="Google Shape;227;p2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228" name="Google Shape;22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29" name="Google Shape;229;p21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30" name="Google Shape;230;p2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21"/>
          <p:cNvSpPr/>
          <p:nvPr/>
        </p:nvSpPr>
        <p:spPr>
          <a:xfrm>
            <a:off x="6454511" y="367001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E669FA-C54A-4E2F-B9EB-058115A3376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9778" y="1054449"/>
            <a:ext cx="5220300" cy="2992413"/>
          </a:xfrm>
        </p:spPr>
        <p:txBody>
          <a:bodyPr/>
          <a:lstStyle/>
          <a:p>
            <a:pPr marL="0" lvl="1" indent="0">
              <a:buNone/>
            </a:pP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E843312-0FED-4E4D-B562-C438200D06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6271492"/>
              </p:ext>
            </p:extLst>
          </p:nvPr>
        </p:nvGraphicFramePr>
        <p:xfrm>
          <a:off x="433330" y="975220"/>
          <a:ext cx="5495196" cy="3628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07585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 txBox="1">
            <a:spLocks noGrp="1"/>
          </p:cNvSpPr>
          <p:nvPr>
            <p:ph type="title"/>
          </p:nvPr>
        </p:nvSpPr>
        <p:spPr>
          <a:xfrm>
            <a:off x="365393" y="292120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000" dirty="0" err="1">
                <a:solidFill>
                  <a:schemeClr val="tx1"/>
                </a:solidFill>
              </a:rPr>
              <a:t>Rensis</a:t>
            </a:r>
            <a:r>
              <a:rPr lang="en-US" sz="2000" dirty="0">
                <a:solidFill>
                  <a:schemeClr val="tx1"/>
                </a:solidFill>
              </a:rPr>
              <a:t> Likert’s System IV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27" name="Google Shape;227;p2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228" name="Google Shape;22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29" name="Google Shape;229;p21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30" name="Google Shape;230;p2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21"/>
          <p:cNvSpPr/>
          <p:nvPr/>
        </p:nvSpPr>
        <p:spPr>
          <a:xfrm>
            <a:off x="6454511" y="367001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E669FA-C54A-4E2F-B9EB-058115A3376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9778" y="1054449"/>
            <a:ext cx="5220300" cy="2992413"/>
          </a:xfrm>
        </p:spPr>
        <p:txBody>
          <a:bodyPr/>
          <a:lstStyle/>
          <a:p>
            <a:pPr marL="0" lvl="1" indent="0">
              <a:buNone/>
            </a:pP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E843312-0FED-4E4D-B562-C438200D06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8611734"/>
              </p:ext>
            </p:extLst>
          </p:nvPr>
        </p:nvGraphicFramePr>
        <p:xfrm>
          <a:off x="433330" y="975220"/>
          <a:ext cx="5495196" cy="3919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4549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/>
              <a:t>Pendekatan</a:t>
            </a:r>
            <a:r>
              <a:rPr lang="en-US" sz="4800" dirty="0"/>
              <a:t> </a:t>
            </a:r>
            <a:r>
              <a:rPr lang="en-US" sz="4800" dirty="0" err="1"/>
              <a:t>Klasik</a:t>
            </a:r>
            <a:endParaRPr sz="4800" dirty="0"/>
          </a:p>
        </p:txBody>
      </p:sp>
      <p:sp>
        <p:nvSpPr>
          <p:cNvPr id="176" name="Google Shape;176;p17"/>
          <p:cNvSpPr txBox="1">
            <a:spLocks noGrp="1"/>
          </p:cNvSpPr>
          <p:nvPr>
            <p:ph type="subTitle" idx="1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Fayol, Weber, Taylor</a:t>
            </a:r>
            <a:endParaRPr dirty="0"/>
          </a:p>
        </p:txBody>
      </p:sp>
      <p:sp>
        <p:nvSpPr>
          <p:cNvPr id="177" name="Google Shape;177;p17"/>
          <p:cNvSpPr txBox="1"/>
          <p:nvPr/>
        </p:nvSpPr>
        <p:spPr>
          <a:xfrm>
            <a:off x="1030925" y="71050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5" name="Google Shape;176;p17">
            <a:extLst>
              <a:ext uri="{FF2B5EF4-FFF2-40B4-BE49-F238E27FC236}">
                <a16:creationId xmlns:a16="http://schemas.microsoft.com/office/drawing/2014/main" id="{4C598DDB-960B-48F4-90B1-287FA58C1C77}"/>
              </a:ext>
            </a:extLst>
          </p:cNvPr>
          <p:cNvSpPr txBox="1">
            <a:spLocks/>
          </p:cNvSpPr>
          <p:nvPr/>
        </p:nvSpPr>
        <p:spPr>
          <a:xfrm>
            <a:off x="2569800" y="3193500"/>
            <a:ext cx="4004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/>
            <a:r>
              <a:rPr lang="en-US"/>
              <a:t>Fayol, Weber, Taylor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6"/>
          <p:cNvSpPr txBox="1">
            <a:spLocks noGrp="1"/>
          </p:cNvSpPr>
          <p:nvPr>
            <p:ph type="title"/>
          </p:nvPr>
        </p:nvSpPr>
        <p:spPr>
          <a:xfrm>
            <a:off x="457199" y="1166125"/>
            <a:ext cx="5732003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dirty="0"/>
          </a:p>
        </p:txBody>
      </p:sp>
      <p:sp>
        <p:nvSpPr>
          <p:cNvPr id="291" name="Google Shape;291;p2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6E292616-C2E8-43DA-9192-D39E1DFE7B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964199"/>
              </p:ext>
            </p:extLst>
          </p:nvPr>
        </p:nvGraphicFramePr>
        <p:xfrm>
          <a:off x="488123" y="1892196"/>
          <a:ext cx="8067752" cy="2804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16938">
                  <a:extLst>
                    <a:ext uri="{9D8B030D-6E8A-4147-A177-3AD203B41FA5}">
                      <a16:colId xmlns:a16="http://schemas.microsoft.com/office/drawing/2014/main" val="3311709979"/>
                    </a:ext>
                  </a:extLst>
                </a:gridCol>
                <a:gridCol w="2016938">
                  <a:extLst>
                    <a:ext uri="{9D8B030D-6E8A-4147-A177-3AD203B41FA5}">
                      <a16:colId xmlns:a16="http://schemas.microsoft.com/office/drawing/2014/main" val="3494717062"/>
                    </a:ext>
                  </a:extLst>
                </a:gridCol>
                <a:gridCol w="2016938">
                  <a:extLst>
                    <a:ext uri="{9D8B030D-6E8A-4147-A177-3AD203B41FA5}">
                      <a16:colId xmlns:a16="http://schemas.microsoft.com/office/drawing/2014/main" val="2581523424"/>
                    </a:ext>
                  </a:extLst>
                </a:gridCol>
                <a:gridCol w="2016938">
                  <a:extLst>
                    <a:ext uri="{9D8B030D-6E8A-4147-A177-3AD203B41FA5}">
                      <a16:colId xmlns:a16="http://schemas.microsoft.com/office/drawing/2014/main" val="18844366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Komunikasi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Pendekatan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Klasik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Pendekatan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Hubungan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Manusiawi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Pendekatan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Sumber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Daya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Manusia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038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Konten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Tugas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Tugas</a:t>
                      </a:r>
                      <a:r>
                        <a:rPr lang="en-US" sz="1400" dirty="0"/>
                        <a:t> dan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Tugas</a:t>
                      </a:r>
                      <a:r>
                        <a:rPr lang="en-US" sz="1400" dirty="0"/>
                        <a:t>, social, dan </a:t>
                      </a:r>
                      <a:r>
                        <a:rPr lang="en-US" sz="1400" dirty="0" err="1"/>
                        <a:t>inovasi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730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Arah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Vertikal</a:t>
                      </a:r>
                      <a:r>
                        <a:rPr lang="en-US" sz="1400" dirty="0"/>
                        <a:t> (</a:t>
                      </a:r>
                      <a:r>
                        <a:rPr lang="en-US" sz="1400" dirty="0" err="1"/>
                        <a:t>ke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bawah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Vertikal</a:t>
                      </a:r>
                      <a:r>
                        <a:rPr lang="en-US" sz="1400" dirty="0"/>
                        <a:t> dan horizontal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Semua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arah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berbasis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tim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36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Umumnya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tertulis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Lebih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sering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bertatap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muka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Semua</a:t>
                      </a:r>
                      <a:r>
                        <a:rPr lang="en-US" sz="1400" dirty="0"/>
                        <a:t> media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516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Gaya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Informal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effectLst/>
                        </a:rPr>
                        <a:t>Formal dan informal, </a:t>
                      </a:r>
                      <a:r>
                        <a:rPr lang="en-US" sz="1400" kern="1200" dirty="0" err="1">
                          <a:effectLst/>
                        </a:rPr>
                        <a:t>khususnya</a:t>
                      </a:r>
                      <a:br>
                        <a:rPr lang="en-US" sz="1400" dirty="0"/>
                      </a:br>
                      <a:r>
                        <a:rPr lang="en-US" sz="1400" kern="1200" dirty="0">
                          <a:effectLst/>
                        </a:rPr>
                        <a:t>informal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0638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ctrTitle"/>
          </p:nvPr>
        </p:nvSpPr>
        <p:spPr>
          <a:xfrm>
            <a:off x="2423524" y="3555501"/>
            <a:ext cx="4570501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dirty="0" err="1"/>
              <a:t>Implementasi</a:t>
            </a:r>
            <a:r>
              <a:rPr lang="en-US" sz="3200" dirty="0"/>
              <a:t> </a:t>
            </a:r>
            <a:r>
              <a:rPr lang="en-US" sz="3200" dirty="0" err="1"/>
              <a:t>Pendekatan</a:t>
            </a:r>
            <a:r>
              <a:rPr lang="en-US" sz="3200" dirty="0"/>
              <a:t> </a:t>
            </a:r>
            <a:r>
              <a:rPr lang="en-US" sz="3200" dirty="0" err="1"/>
              <a:t>Klasik</a:t>
            </a:r>
            <a:r>
              <a:rPr lang="en-US" sz="3200" dirty="0"/>
              <a:t>, </a:t>
            </a:r>
            <a:r>
              <a:rPr lang="en-US" sz="3200" dirty="0" err="1"/>
              <a:t>Pendekatan</a:t>
            </a:r>
            <a:r>
              <a:rPr lang="en-US" sz="3200" dirty="0"/>
              <a:t> </a:t>
            </a:r>
            <a:r>
              <a:rPr lang="en-US" sz="3200" dirty="0" err="1"/>
              <a:t>Manusiawi</a:t>
            </a:r>
            <a:r>
              <a:rPr lang="en-US" sz="3200" dirty="0"/>
              <a:t>, dan </a:t>
            </a:r>
            <a:r>
              <a:rPr lang="en-US" sz="3200" dirty="0" err="1"/>
              <a:t>Pendekatan</a:t>
            </a:r>
            <a:r>
              <a:rPr lang="en-US" sz="3200" dirty="0"/>
              <a:t> </a:t>
            </a:r>
            <a:r>
              <a:rPr lang="en-US" sz="3200" dirty="0" err="1"/>
              <a:t>Sumber</a:t>
            </a:r>
            <a:r>
              <a:rPr lang="en-US" sz="3200" dirty="0"/>
              <a:t> </a:t>
            </a:r>
            <a:r>
              <a:rPr lang="en-US" sz="3200" dirty="0" err="1"/>
              <a:t>Daya</a:t>
            </a:r>
            <a:r>
              <a:rPr lang="en-US" sz="3200" dirty="0"/>
              <a:t> </a:t>
            </a:r>
            <a:r>
              <a:rPr lang="en-US" sz="3200" dirty="0" err="1"/>
              <a:t>Manusia</a:t>
            </a:r>
            <a:endParaRPr lang="en-US" sz="3200" dirty="0"/>
          </a:p>
        </p:txBody>
      </p:sp>
      <p:sp>
        <p:nvSpPr>
          <p:cNvPr id="177" name="Google Shape;177;p17"/>
          <p:cNvSpPr txBox="1"/>
          <p:nvPr/>
        </p:nvSpPr>
        <p:spPr>
          <a:xfrm>
            <a:off x="1030925" y="71050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 dirty="0">
                <a:solidFill>
                  <a:srgbClr val="FFFFFF"/>
                </a:solidFill>
                <a:latin typeface="Poppins"/>
                <a:cs typeface="Poppins"/>
                <a:sym typeface="Poppins"/>
              </a:rPr>
              <a:t>4</a:t>
            </a:r>
            <a:endParaRPr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46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"/>
          <p:cNvSpPr txBox="1">
            <a:spLocks noGrp="1"/>
          </p:cNvSpPr>
          <p:nvPr>
            <p:ph type="ctrTitle" idx="4294967295"/>
          </p:nvPr>
        </p:nvSpPr>
        <p:spPr>
          <a:xfrm>
            <a:off x="348867" y="455612"/>
            <a:ext cx="8207008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Klasik</a:t>
            </a:r>
            <a:r>
              <a:rPr lang="en-US" dirty="0"/>
              <a:t> pada </a:t>
            </a:r>
            <a:r>
              <a:rPr lang="en-US" dirty="0" err="1"/>
              <a:t>Organisasi</a:t>
            </a:r>
            <a:r>
              <a:rPr lang="en-US" dirty="0"/>
              <a:t> Masa </a:t>
            </a:r>
            <a:r>
              <a:rPr lang="en-US" dirty="0" err="1"/>
              <a:t>Kini</a:t>
            </a:r>
            <a:endParaRPr dirty="0"/>
          </a:p>
        </p:txBody>
      </p:sp>
      <p:sp>
        <p:nvSpPr>
          <p:cNvPr id="324" name="Google Shape;324;p2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E10E527-A33A-4FCC-ADEF-EB8A1834B9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1741919"/>
              </p:ext>
            </p:extLst>
          </p:nvPr>
        </p:nvGraphicFramePr>
        <p:xfrm>
          <a:off x="1696597" y="1226468"/>
          <a:ext cx="6096000" cy="3811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"/>
          <p:cNvSpPr txBox="1">
            <a:spLocks noGrp="1"/>
          </p:cNvSpPr>
          <p:nvPr>
            <p:ph type="ctrTitle" idx="4294967295"/>
          </p:nvPr>
        </p:nvSpPr>
        <p:spPr>
          <a:xfrm>
            <a:off x="348867" y="455612"/>
            <a:ext cx="8207008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Klasik</a:t>
            </a:r>
            <a:r>
              <a:rPr lang="en-US" dirty="0"/>
              <a:t> pada </a:t>
            </a:r>
            <a:r>
              <a:rPr lang="en-US" dirty="0" err="1"/>
              <a:t>Organisasi</a:t>
            </a:r>
            <a:r>
              <a:rPr lang="en-US" dirty="0"/>
              <a:t> Masa </a:t>
            </a:r>
            <a:r>
              <a:rPr lang="en-US" dirty="0" err="1"/>
              <a:t>Kini</a:t>
            </a:r>
            <a:endParaRPr dirty="0"/>
          </a:p>
        </p:txBody>
      </p:sp>
      <p:sp>
        <p:nvSpPr>
          <p:cNvPr id="324" name="Google Shape;324;p2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E10E527-A33A-4FCC-ADEF-EB8A1834B9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573786"/>
              </p:ext>
            </p:extLst>
          </p:nvPr>
        </p:nvGraphicFramePr>
        <p:xfrm>
          <a:off x="489966" y="1814660"/>
          <a:ext cx="7692500" cy="323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80CB1E3-80AE-4AA5-B106-A59A11CA3AF8}"/>
              </a:ext>
            </a:extLst>
          </p:cNvPr>
          <p:cNvSpPr txBox="1"/>
          <p:nvPr/>
        </p:nvSpPr>
        <p:spPr>
          <a:xfrm>
            <a:off x="457200" y="1423447"/>
            <a:ext cx="769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Pekerjaan</a:t>
            </a:r>
            <a:r>
              <a:rPr lang="en-US" sz="1600" dirty="0"/>
              <a:t> dan </a:t>
            </a:r>
            <a:r>
              <a:rPr lang="en-US" sz="1600" dirty="0" err="1"/>
              <a:t>Imbalan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3512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"/>
          <p:cNvSpPr txBox="1">
            <a:spLocks noGrp="1"/>
          </p:cNvSpPr>
          <p:nvPr>
            <p:ph type="ctrTitle" idx="4294967295"/>
          </p:nvPr>
        </p:nvSpPr>
        <p:spPr>
          <a:xfrm>
            <a:off x="348867" y="455612"/>
            <a:ext cx="8207008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Manusiawi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dirty="0"/>
          </a:p>
        </p:txBody>
      </p:sp>
      <p:sp>
        <p:nvSpPr>
          <p:cNvPr id="324" name="Google Shape;324;p2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E10E527-A33A-4FCC-ADEF-EB8A1834B9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3626610"/>
              </p:ext>
            </p:extLst>
          </p:nvPr>
        </p:nvGraphicFramePr>
        <p:xfrm>
          <a:off x="584234" y="1531855"/>
          <a:ext cx="7456830" cy="342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745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"/>
          <p:cNvSpPr txBox="1">
            <a:spLocks noGrp="1"/>
          </p:cNvSpPr>
          <p:nvPr>
            <p:ph type="ctrTitle" idx="4294967295"/>
          </p:nvPr>
        </p:nvSpPr>
        <p:spPr>
          <a:xfrm>
            <a:off x="348867" y="455612"/>
            <a:ext cx="8207008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dirty="0"/>
          </a:p>
        </p:txBody>
      </p:sp>
      <p:sp>
        <p:nvSpPr>
          <p:cNvPr id="324" name="Google Shape;324;p2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E10E527-A33A-4FCC-ADEF-EB8A1834B9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6363630"/>
              </p:ext>
            </p:extLst>
          </p:nvPr>
        </p:nvGraphicFramePr>
        <p:xfrm>
          <a:off x="584234" y="1531855"/>
          <a:ext cx="7456830" cy="342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3975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"/>
          <p:cNvSpPr txBox="1">
            <a:spLocks noGrp="1"/>
          </p:cNvSpPr>
          <p:nvPr>
            <p:ph type="ctrTitle" idx="4294967295"/>
          </p:nvPr>
        </p:nvSpPr>
        <p:spPr>
          <a:xfrm>
            <a:off x="348867" y="455612"/>
            <a:ext cx="8207008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dirty="0"/>
          </a:p>
        </p:txBody>
      </p:sp>
      <p:sp>
        <p:nvSpPr>
          <p:cNvPr id="324" name="Google Shape;324;p2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E10E527-A33A-4FCC-ADEF-EB8A1834B9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506410"/>
              </p:ext>
            </p:extLst>
          </p:nvPr>
        </p:nvGraphicFramePr>
        <p:xfrm>
          <a:off x="584234" y="1531855"/>
          <a:ext cx="7456830" cy="342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7100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"/>
          <p:cNvSpPr txBox="1">
            <a:spLocks noGrp="1"/>
          </p:cNvSpPr>
          <p:nvPr>
            <p:ph type="ctrTitle" idx="4294967295"/>
          </p:nvPr>
        </p:nvSpPr>
        <p:spPr>
          <a:xfrm>
            <a:off x="348867" y="455612"/>
            <a:ext cx="8207008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dirty="0"/>
          </a:p>
        </p:txBody>
      </p:sp>
      <p:sp>
        <p:nvSpPr>
          <p:cNvPr id="324" name="Google Shape;324;p2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E10E527-A33A-4FCC-ADEF-EB8A1834B9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492331"/>
              </p:ext>
            </p:extLst>
          </p:nvPr>
        </p:nvGraphicFramePr>
        <p:xfrm>
          <a:off x="584234" y="1531855"/>
          <a:ext cx="7456830" cy="342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1099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421" name="Google Shape;421;p36"/>
          <p:cNvSpPr txBox="1">
            <a:spLocks noGrp="1"/>
          </p:cNvSpPr>
          <p:nvPr>
            <p:ph type="ctrTitle" idx="4294967295"/>
          </p:nvPr>
        </p:nvSpPr>
        <p:spPr>
          <a:xfrm>
            <a:off x="2351788" y="1180487"/>
            <a:ext cx="4608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Thanks!</a:t>
            </a:r>
            <a:endParaRPr sz="8000"/>
          </a:p>
        </p:txBody>
      </p:sp>
      <p:sp>
        <p:nvSpPr>
          <p:cNvPr id="422" name="Google Shape;422;p36"/>
          <p:cNvSpPr txBox="1">
            <a:spLocks noGrp="1"/>
          </p:cNvSpPr>
          <p:nvPr>
            <p:ph type="subTitle" idx="4294967295"/>
          </p:nvPr>
        </p:nvSpPr>
        <p:spPr>
          <a:xfrm>
            <a:off x="2351800" y="2265877"/>
            <a:ext cx="4608000" cy="17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Poppins"/>
                <a:ea typeface="Poppins"/>
                <a:cs typeface="Poppins"/>
                <a:sym typeface="Poppins"/>
              </a:rPr>
              <a:t>Any questions?</a:t>
            </a:r>
            <a:endParaRPr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You can find me at</a:t>
            </a:r>
            <a:endParaRPr dirty="0"/>
          </a:p>
          <a:p>
            <a: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￮"/>
            </a:pPr>
            <a:r>
              <a:rPr lang="en-US" dirty="0">
                <a:hlinkClick r:id="rId3"/>
              </a:rPr>
              <a:t>dewi.silvia@upj.ac.id</a:t>
            </a:r>
            <a:endParaRPr lang="en-US" dirty="0"/>
          </a:p>
          <a:p>
            <a: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￮"/>
            </a:pPr>
            <a:endParaRPr dirty="0"/>
          </a:p>
        </p:txBody>
      </p:sp>
      <p:grpSp>
        <p:nvGrpSpPr>
          <p:cNvPr id="423" name="Google Shape;423;p36"/>
          <p:cNvGrpSpPr/>
          <p:nvPr/>
        </p:nvGrpSpPr>
        <p:grpSpPr>
          <a:xfrm>
            <a:off x="1812552" y="1460659"/>
            <a:ext cx="345971" cy="325505"/>
            <a:chOff x="5972700" y="2330200"/>
            <a:chExt cx="411625" cy="387275"/>
          </a:xfrm>
        </p:grpSpPr>
        <p:sp>
          <p:nvSpPr>
            <p:cNvPr id="424" name="Google Shape;424;p3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89" name="Google Shape;189;p19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190" name="Google Shape;190;p1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Klasik</a:t>
            </a:r>
            <a:endParaRPr dirty="0"/>
          </a:p>
        </p:txBody>
      </p:sp>
      <p:sp>
        <p:nvSpPr>
          <p:cNvPr id="194" name="Google Shape;194;p19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Henry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Fayol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Max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Weber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Frederick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Taylor</a:t>
            </a:r>
            <a:endParaRPr lang="en-US" sz="2400" b="1" dirty="0"/>
          </a:p>
          <a:p>
            <a: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￮"/>
            </a:pP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1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197" name="Google Shape;197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"/>
          <p:cNvSpPr txBox="1">
            <a:spLocks noGrp="1"/>
          </p:cNvSpPr>
          <p:nvPr>
            <p:ph type="ctrTitle" idx="4294967295"/>
          </p:nvPr>
        </p:nvSpPr>
        <p:spPr>
          <a:xfrm>
            <a:off x="1335475" y="1811950"/>
            <a:ext cx="6473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/>
              <a:t>Teori</a:t>
            </a:r>
            <a:r>
              <a:rPr lang="en-US" sz="4000" dirty="0"/>
              <a:t> </a:t>
            </a:r>
            <a:r>
              <a:rPr lang="en-US" sz="4000" dirty="0" err="1"/>
              <a:t>Manajemen</a:t>
            </a:r>
            <a:r>
              <a:rPr lang="en-US" sz="4000" dirty="0"/>
              <a:t> </a:t>
            </a:r>
            <a:r>
              <a:rPr lang="en-US" sz="4000" dirty="0" err="1"/>
              <a:t>Klasik</a:t>
            </a:r>
            <a:r>
              <a:rPr lang="en-US" sz="4000" dirty="0"/>
              <a:t> Fayol</a:t>
            </a:r>
            <a:endParaRPr sz="4000" dirty="0"/>
          </a:p>
        </p:txBody>
      </p:sp>
      <p:sp>
        <p:nvSpPr>
          <p:cNvPr id="313" name="Google Shape;313;p2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4" name="Google Shape;176;p17">
            <a:extLst>
              <a:ext uri="{FF2B5EF4-FFF2-40B4-BE49-F238E27FC236}">
                <a16:creationId xmlns:a16="http://schemas.microsoft.com/office/drawing/2014/main" id="{8433D5A7-6EE2-4618-86AB-17A5E64B5A2D}"/>
              </a:ext>
            </a:extLst>
          </p:cNvPr>
          <p:cNvSpPr txBox="1">
            <a:spLocks/>
          </p:cNvSpPr>
          <p:nvPr/>
        </p:nvSpPr>
        <p:spPr>
          <a:xfrm>
            <a:off x="2569800" y="3193500"/>
            <a:ext cx="4004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/>
            <a:r>
              <a:rPr lang="en-US" dirty="0"/>
              <a:t>5 </a:t>
            </a:r>
            <a:r>
              <a:rPr lang="en-US" dirty="0" err="1"/>
              <a:t>elemen</a:t>
            </a:r>
            <a:r>
              <a:rPr lang="en-US" dirty="0"/>
              <a:t> dan 4 </a:t>
            </a:r>
            <a:r>
              <a:rPr lang="en-US" dirty="0" err="1"/>
              <a:t>prinsip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3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 txBox="1">
            <a:spLocks noGrp="1"/>
          </p:cNvSpPr>
          <p:nvPr>
            <p:ph type="title"/>
          </p:nvPr>
        </p:nvSpPr>
        <p:spPr>
          <a:xfrm>
            <a:off x="358047" y="1167701"/>
            <a:ext cx="5675523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Fayol</a:t>
            </a:r>
          </a:p>
        </p:txBody>
      </p:sp>
      <p:sp>
        <p:nvSpPr>
          <p:cNvPr id="227" name="Google Shape;227;p2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28" name="Google Shape;22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29" name="Google Shape;229;p21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30" name="Google Shape;230;p2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21"/>
          <p:cNvSpPr/>
          <p:nvPr/>
        </p:nvSpPr>
        <p:spPr>
          <a:xfrm>
            <a:off x="6454511" y="367001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629811B-EAD0-4B1F-9FF3-2124DE7F59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5522917"/>
              </p:ext>
            </p:extLst>
          </p:nvPr>
        </p:nvGraphicFramePr>
        <p:xfrm>
          <a:off x="638978" y="1958049"/>
          <a:ext cx="3034500" cy="2904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E669FA-C54A-4E2F-B9EB-058115A3376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90569" y="1958050"/>
            <a:ext cx="2236800" cy="2618400"/>
          </a:xfrm>
        </p:spPr>
        <p:txBody>
          <a:bodyPr/>
          <a:lstStyle/>
          <a:p>
            <a:r>
              <a:rPr lang="en-US" sz="1200" dirty="0"/>
              <a:t>Henry Fayol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memasukkan</a:t>
            </a:r>
            <a:r>
              <a:rPr lang="en-US" sz="1200" dirty="0"/>
              <a:t> </a:t>
            </a:r>
            <a:r>
              <a:rPr lang="en-US" sz="1200" dirty="0" err="1"/>
              <a:t>komunikasi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salah </a:t>
            </a:r>
            <a:r>
              <a:rPr lang="en-US" sz="1200" dirty="0" err="1"/>
              <a:t>satu</a:t>
            </a:r>
            <a:r>
              <a:rPr lang="en-US" sz="1200" dirty="0"/>
              <a:t> </a:t>
            </a:r>
            <a:r>
              <a:rPr lang="en-US" sz="1200" dirty="0" err="1"/>
              <a:t>elemen</a:t>
            </a:r>
            <a:r>
              <a:rPr lang="en-US" sz="1200" dirty="0"/>
              <a:t> </a:t>
            </a:r>
            <a:r>
              <a:rPr lang="en-US" sz="1200" dirty="0" err="1"/>
              <a:t>manajemen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eksplisit</a:t>
            </a:r>
            <a:r>
              <a:rPr lang="en-US" sz="1200" dirty="0"/>
              <a:t>. </a:t>
            </a:r>
          </a:p>
          <a:p>
            <a:r>
              <a:rPr lang="en-US" sz="1200" dirty="0" err="1"/>
              <a:t>Namun</a:t>
            </a:r>
            <a:r>
              <a:rPr lang="en-US" sz="1200" dirty="0"/>
              <a:t> pada </a:t>
            </a:r>
            <a:r>
              <a:rPr lang="en-US" sz="1200" dirty="0" err="1"/>
              <a:t>elemen</a:t>
            </a:r>
            <a:r>
              <a:rPr lang="en-US" sz="1200" dirty="0"/>
              <a:t> organizing, command, coordination, dan control, </a:t>
            </a:r>
            <a:r>
              <a:rPr lang="en-US" sz="1200" b="1" u="sng" dirty="0" err="1"/>
              <a:t>mustahil</a:t>
            </a:r>
            <a:r>
              <a:rPr lang="en-US" sz="1200" b="1" u="sng" dirty="0"/>
              <a:t> </a:t>
            </a:r>
            <a:r>
              <a:rPr lang="en-US" sz="1200" b="1" u="sng" dirty="0" err="1"/>
              <a:t>jika</a:t>
            </a:r>
            <a:r>
              <a:rPr lang="en-US" sz="1200" b="1" u="sng" dirty="0"/>
              <a:t> </a:t>
            </a:r>
            <a:r>
              <a:rPr lang="en-US" sz="1200" b="1" u="sng" dirty="0" err="1"/>
              <a:t>tidak</a:t>
            </a:r>
            <a:r>
              <a:rPr lang="en-US" sz="1200" b="1" u="sng" dirty="0"/>
              <a:t> </a:t>
            </a:r>
            <a:r>
              <a:rPr lang="en-US" sz="1200" b="1" u="sng" dirty="0" err="1"/>
              <a:t>menggunakan</a:t>
            </a:r>
            <a:r>
              <a:rPr lang="en-US" sz="1200" b="1" u="sng" dirty="0"/>
              <a:t> </a:t>
            </a:r>
            <a:r>
              <a:rPr lang="en-US" sz="1200" b="1" u="sng" dirty="0" err="1"/>
              <a:t>komunikasi</a:t>
            </a:r>
            <a:r>
              <a:rPr lang="en-US" sz="1200" b="1" u="sng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Manajemen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6BEB91D-A044-47AF-90A3-73AEC80F0E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178758"/>
              </p:ext>
            </p:extLst>
          </p:nvPr>
        </p:nvGraphicFramePr>
        <p:xfrm>
          <a:off x="1069624" y="1958050"/>
          <a:ext cx="4445571" cy="261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2" name="Google Shape;242;p2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43" name="Google Shape;243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44" name="Google Shape;244;p22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45" name="Google Shape;245;p2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2"/>
          <p:cNvGrpSpPr/>
          <p:nvPr/>
        </p:nvGrpSpPr>
        <p:grpSpPr>
          <a:xfrm>
            <a:off x="6405399" y="3676684"/>
            <a:ext cx="435022" cy="323445"/>
            <a:chOff x="5247525" y="3007275"/>
            <a:chExt cx="517575" cy="384825"/>
          </a:xfrm>
        </p:grpSpPr>
        <p:sp>
          <p:nvSpPr>
            <p:cNvPr id="249" name="Google Shape;249;p22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2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"/>
          <p:cNvSpPr txBox="1">
            <a:spLocks noGrp="1"/>
          </p:cNvSpPr>
          <p:nvPr>
            <p:ph type="ctrTitle" idx="4294967295"/>
          </p:nvPr>
        </p:nvSpPr>
        <p:spPr>
          <a:xfrm>
            <a:off x="1335475" y="1811950"/>
            <a:ext cx="6473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4000" dirty="0" err="1"/>
              <a:t>Teori</a:t>
            </a:r>
            <a:r>
              <a:rPr lang="en-US" sz="4000" dirty="0"/>
              <a:t> </a:t>
            </a:r>
            <a:r>
              <a:rPr lang="en-US" sz="4000" dirty="0" err="1"/>
              <a:t>Birokrasi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Max Weber</a:t>
            </a:r>
            <a:endParaRPr sz="4000" dirty="0"/>
          </a:p>
        </p:txBody>
      </p:sp>
      <p:sp>
        <p:nvSpPr>
          <p:cNvPr id="313" name="Google Shape;313;p2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Google Shape;176;p17">
            <a:extLst>
              <a:ext uri="{FF2B5EF4-FFF2-40B4-BE49-F238E27FC236}">
                <a16:creationId xmlns:a16="http://schemas.microsoft.com/office/drawing/2014/main" id="{1B51295A-2D00-47D0-BA34-4420E8AE9077}"/>
              </a:ext>
            </a:extLst>
          </p:cNvPr>
          <p:cNvSpPr txBox="1">
            <a:spLocks/>
          </p:cNvSpPr>
          <p:nvPr/>
        </p:nvSpPr>
        <p:spPr>
          <a:xfrm>
            <a:off x="2569800" y="3009885"/>
            <a:ext cx="4004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Light"/>
              <a:buNone/>
              <a:defRPr sz="14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/>
            <a:r>
              <a:rPr lang="en-US" dirty="0"/>
              <a:t>6 </a:t>
            </a:r>
            <a:r>
              <a:rPr lang="en-US" dirty="0" err="1"/>
              <a:t>aspek</a:t>
            </a:r>
            <a:r>
              <a:rPr lang="en-US" dirty="0"/>
              <a:t> dan 3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otoritas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58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 txBox="1">
            <a:spLocks noGrp="1"/>
          </p:cNvSpPr>
          <p:nvPr>
            <p:ph type="title"/>
          </p:nvPr>
        </p:nvSpPr>
        <p:spPr>
          <a:xfrm>
            <a:off x="365393" y="292120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 err="1"/>
              <a:t>Enam</a:t>
            </a:r>
            <a:r>
              <a:rPr lang="en-US" sz="2400" dirty="0"/>
              <a:t> </a:t>
            </a:r>
            <a:r>
              <a:rPr lang="en-US" sz="2400" dirty="0" err="1"/>
              <a:t>Aspek</a:t>
            </a:r>
            <a:r>
              <a:rPr lang="en-US" sz="2400" dirty="0"/>
              <a:t> </a:t>
            </a:r>
            <a:r>
              <a:rPr lang="en-US" sz="2400" dirty="0" err="1"/>
              <a:t>Birokrasi</a:t>
            </a:r>
            <a:endParaRPr sz="2400" dirty="0"/>
          </a:p>
        </p:txBody>
      </p:sp>
      <p:sp>
        <p:nvSpPr>
          <p:cNvPr id="227" name="Google Shape;227;p2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28" name="Google Shape;22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29" name="Google Shape;229;p21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30" name="Google Shape;230;p2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21"/>
          <p:cNvSpPr/>
          <p:nvPr/>
        </p:nvSpPr>
        <p:spPr>
          <a:xfrm>
            <a:off x="6454511" y="367001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E843312-0FED-4E4D-B562-C438200D06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6999992"/>
              </p:ext>
            </p:extLst>
          </p:nvPr>
        </p:nvGraphicFramePr>
        <p:xfrm>
          <a:off x="668358" y="940106"/>
          <a:ext cx="5260168" cy="366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74644675"/>
      </p:ext>
    </p:extLst>
  </p:cSld>
  <p:clrMapOvr>
    <a:masterClrMapping/>
  </p:clrMapOvr>
</p:sld>
</file>

<file path=ppt/theme/theme1.xml><?xml version="1.0" encoding="utf-8"?>
<a:theme xmlns:a="http://schemas.openxmlformats.org/drawingml/2006/main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1537</Words>
  <Application>Microsoft Office PowerPoint</Application>
  <PresentationFormat>On-screen Show (16:9)</PresentationFormat>
  <Paragraphs>221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Poppins Light</vt:lpstr>
      <vt:lpstr>Poppins</vt:lpstr>
      <vt:lpstr>Cymbeline template</vt:lpstr>
      <vt:lpstr>Teori Komunikasi Organisasi</vt:lpstr>
      <vt:lpstr>Teori Komunikasi Organisasi</vt:lpstr>
      <vt:lpstr>Pendekatan Klasik</vt:lpstr>
      <vt:lpstr>Teori Organisasi Klasik</vt:lpstr>
      <vt:lpstr>Teori Manajemen Klasik Fayol</vt:lpstr>
      <vt:lpstr>Elemen Manajemen Fayol</vt:lpstr>
      <vt:lpstr>Prinsip Manajemen</vt:lpstr>
      <vt:lpstr>Teori Birokrasi  Max Weber</vt:lpstr>
      <vt:lpstr>Enam Aspek Birokrasi</vt:lpstr>
      <vt:lpstr>Tiga Dasar Otoritas</vt:lpstr>
      <vt:lpstr>Teori Manajemen Ilmiah Taylor</vt:lpstr>
      <vt:lpstr>Latar Belakang Teori Taylor</vt:lpstr>
      <vt:lpstr>Komponen Manajemen Ilmiah Taylor</vt:lpstr>
      <vt:lpstr>Peran Komunikasi dalam Pendekatan Klasik</vt:lpstr>
      <vt:lpstr>Pendekatan Hubungan Manusiawi</vt:lpstr>
      <vt:lpstr>Pendekatan Hubungan Manusiawi</vt:lpstr>
      <vt:lpstr>Teori Hubungan Manusiawi Mayo</vt:lpstr>
      <vt:lpstr>Hawthorne Studies Mayo</vt:lpstr>
      <vt:lpstr>Teori Hierarki Kebutuhan Maslow</vt:lpstr>
      <vt:lpstr>Abraham Maslow memiliki hipotesis  “setiap manusia memiliki 5 tingkatan kebutuhan”</vt:lpstr>
      <vt:lpstr>Teori X dan Teori Y McGregor</vt:lpstr>
      <vt:lpstr>Teori X dan Teori Y McGregor</vt:lpstr>
      <vt:lpstr>Teori X dan Teori Y McGregor</vt:lpstr>
      <vt:lpstr>Pendekatan Sumber Daya Manusia</vt:lpstr>
      <vt:lpstr>Latar Belakang Pendekatan Sumber Daya Manusia</vt:lpstr>
      <vt:lpstr>Pendekatan Sumber Daya Manusia</vt:lpstr>
      <vt:lpstr>Dari 5 gaya pada managerial grid, gaya pada grid 9.9 yang merupakan gaya paling efektif untuk diterapkan dalam menjalankan kepemimpinan.</vt:lpstr>
      <vt:lpstr>Rensis Likert’s System IV</vt:lpstr>
      <vt:lpstr>Rensis Likert’s System IV</vt:lpstr>
      <vt:lpstr>Peran Komunikasi dalam Teori Organisasi</vt:lpstr>
      <vt:lpstr>Implementasi Pendekatan Klasik, Pendekatan Manusiawi, dan Pendekatan Sumber Daya Manusia</vt:lpstr>
      <vt:lpstr>Implementasi Pendekatan Klasik pada Organisasi Masa Kini</vt:lpstr>
      <vt:lpstr>Implementasi Pendekatan Klasik pada Organisasi Masa Kini</vt:lpstr>
      <vt:lpstr>Implementasi Pendekatan Hubungan Manusiawi Saat ini</vt:lpstr>
      <vt:lpstr>Implementasi Pendekatan Sumber Daya Manusia Saat ini</vt:lpstr>
      <vt:lpstr>Implementasi Pendekatan Sumber Daya Manusia Saat ini</vt:lpstr>
      <vt:lpstr>Implementasi Pendekatan Sumber Daya Manusia Saat ini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 Komunikasi Organisasi</dc:title>
  <dc:creator>DELL</dc:creator>
  <cp:lastModifiedBy>DELL</cp:lastModifiedBy>
  <cp:revision>86</cp:revision>
  <dcterms:modified xsi:type="dcterms:W3CDTF">2019-09-09T16:19:48Z</dcterms:modified>
</cp:coreProperties>
</file>