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25" r:id="rId3"/>
    <p:sldId id="275" r:id="rId4"/>
    <p:sldId id="274" r:id="rId5"/>
    <p:sldId id="326" r:id="rId6"/>
    <p:sldId id="278" r:id="rId7"/>
    <p:sldId id="276" r:id="rId8"/>
    <p:sldId id="267" r:id="rId9"/>
    <p:sldId id="277" r:id="rId10"/>
    <p:sldId id="285" r:id="rId11"/>
    <p:sldId id="286" r:id="rId12"/>
    <p:sldId id="289" r:id="rId13"/>
    <p:sldId id="327" r:id="rId14"/>
    <p:sldId id="279" r:id="rId15"/>
    <p:sldId id="280" r:id="rId16"/>
    <p:sldId id="287" r:id="rId17"/>
    <p:sldId id="288" r:id="rId18"/>
    <p:sldId id="265" r:id="rId19"/>
    <p:sldId id="290" r:id="rId20"/>
    <p:sldId id="28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8360"/>
    <a:srgbClr val="CCFFCC"/>
    <a:srgbClr val="FFCC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6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676E3-7F87-EE48-A4CA-3DCDC83C5743}" type="doc">
      <dgm:prSet loTypeId="urn:microsoft.com/office/officeart/2005/8/layout/cycle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E5BC79-5D83-914C-9F53-61E77E8537B7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Integritas</a:t>
          </a:r>
          <a:endParaRPr lang="en-US" dirty="0">
            <a:solidFill>
              <a:srgbClr val="000000"/>
            </a:solidFill>
          </a:endParaRPr>
        </a:p>
      </dgm:t>
    </dgm:pt>
    <dgm:pt modelId="{54A3C3E7-1191-A242-8E2E-FE9E71A2734F}" type="parTrans" cxnId="{AA2DC37E-4B26-3340-8722-707519637F1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654FFB1-5264-1E4C-852C-C371098FB559}" type="sibTrans" cxnId="{AA2DC37E-4B26-3340-8722-707519637F1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D6FB139-EFFB-A743-99DC-177800F2107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Komit</a:t>
          </a:r>
          <a:endParaRPr lang="en-US" dirty="0">
            <a:solidFill>
              <a:srgbClr val="000000"/>
            </a:solidFill>
          </a:endParaRPr>
        </a:p>
      </dgm:t>
    </dgm:pt>
    <dgm:pt modelId="{4C351AE7-A88A-264A-935B-E7384AFDA730}" type="parTrans" cxnId="{F3F9DDAA-F68D-7043-B7B6-B8C9D95D88B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13E696F-6DEB-674D-8CD6-BBB086AD6B55}" type="sibTrans" cxnId="{F3F9DDAA-F68D-7043-B7B6-B8C9D95D88B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5F4AEA0-960D-4448-B941-29C493372353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Intrapre-neurship</a:t>
          </a:r>
          <a:endParaRPr lang="en-US" dirty="0">
            <a:solidFill>
              <a:srgbClr val="000000"/>
            </a:solidFill>
          </a:endParaRPr>
        </a:p>
      </dgm:t>
    </dgm:pt>
    <dgm:pt modelId="{BBFE312B-2F07-8749-A13D-D7EA1055CC02}" type="parTrans" cxnId="{42E8FCFA-8FFD-4044-80A0-0DF7DF68441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33E4574-2AFD-CF40-B3DA-D7C6DDAC8819}" type="sibTrans" cxnId="{42E8FCFA-8FFD-4044-80A0-0DF7DF68441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C9D7B49-B2BE-EB41-89C7-2C32A3AE5366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Adil</a:t>
          </a:r>
          <a:endParaRPr lang="en-US" dirty="0">
            <a:solidFill>
              <a:srgbClr val="000000"/>
            </a:solidFill>
          </a:endParaRPr>
        </a:p>
      </dgm:t>
    </dgm:pt>
    <dgm:pt modelId="{A981EEAD-89FF-4846-99F0-0FFF1FD2B7D1}" type="parTrans" cxnId="{F7A28E58-44AA-C440-9512-4AE7CF8DD91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068E22E-829F-0344-A8CF-6C986CC8D2B9}" type="sibTrans" cxnId="{F7A28E58-44AA-C440-9512-4AE7CF8DD91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23FA6CB-EFB7-8142-AC9F-A5599339CCB4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Dorongan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Berprestasi</a:t>
          </a:r>
          <a:endParaRPr lang="en-US" dirty="0">
            <a:solidFill>
              <a:srgbClr val="000000"/>
            </a:solidFill>
          </a:endParaRPr>
        </a:p>
      </dgm:t>
    </dgm:pt>
    <dgm:pt modelId="{ED4A35AA-9654-DD40-BA5B-762666C0AC7D}" type="parTrans" cxnId="{7D997F22-8C73-4A43-B8CE-D6E9E7E0EAE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1361B82-CF41-4D4B-9DC6-A8636A66A4C0}" type="sibTrans" cxnId="{7D997F22-8C73-4A43-B8CE-D6E9E7E0EAE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E665110-136F-5442-AB8C-66E25BA216D5}" type="pres">
      <dgm:prSet presAssocID="{C4F676E3-7F87-EE48-A4CA-3DCDC83C5743}" presName="cycle" presStyleCnt="0">
        <dgm:presLayoutVars>
          <dgm:dir/>
          <dgm:resizeHandles val="exact"/>
        </dgm:presLayoutVars>
      </dgm:prSet>
      <dgm:spPr/>
    </dgm:pt>
    <dgm:pt modelId="{49D53DEB-B8ED-D945-98FE-00CA1F4F9AA6}" type="pres">
      <dgm:prSet presAssocID="{D3E5BC79-5D83-914C-9F53-61E77E8537B7}" presName="node" presStyleLbl="node1" presStyleIdx="0" presStyleCnt="5">
        <dgm:presLayoutVars>
          <dgm:bulletEnabled val="1"/>
        </dgm:presLayoutVars>
      </dgm:prSet>
      <dgm:spPr/>
    </dgm:pt>
    <dgm:pt modelId="{7B89BCCA-1392-B748-9A8E-866337EB7A80}" type="pres">
      <dgm:prSet presAssocID="{D3E5BC79-5D83-914C-9F53-61E77E8537B7}" presName="spNode" presStyleCnt="0"/>
      <dgm:spPr/>
    </dgm:pt>
    <dgm:pt modelId="{2ADE7024-D0CF-3847-923E-56B811C56AD3}" type="pres">
      <dgm:prSet presAssocID="{3654FFB1-5264-1E4C-852C-C371098FB559}" presName="sibTrans" presStyleLbl="sibTrans1D1" presStyleIdx="0" presStyleCnt="5"/>
      <dgm:spPr/>
    </dgm:pt>
    <dgm:pt modelId="{FDB621C9-9DB7-BE46-9D9D-8B33C1D2D017}" type="pres">
      <dgm:prSet presAssocID="{D23FA6CB-EFB7-8142-AC9F-A5599339CCB4}" presName="node" presStyleLbl="node1" presStyleIdx="1" presStyleCnt="5">
        <dgm:presLayoutVars>
          <dgm:bulletEnabled val="1"/>
        </dgm:presLayoutVars>
      </dgm:prSet>
      <dgm:spPr/>
    </dgm:pt>
    <dgm:pt modelId="{903B5EB9-AB9F-4543-B4E1-2E795534B327}" type="pres">
      <dgm:prSet presAssocID="{D23FA6CB-EFB7-8142-AC9F-A5599339CCB4}" presName="spNode" presStyleCnt="0"/>
      <dgm:spPr/>
    </dgm:pt>
    <dgm:pt modelId="{CDB28935-23C9-3A40-B2EC-CDF58500A2F6}" type="pres">
      <dgm:prSet presAssocID="{41361B82-CF41-4D4B-9DC6-A8636A66A4C0}" presName="sibTrans" presStyleLbl="sibTrans1D1" presStyleIdx="1" presStyleCnt="5"/>
      <dgm:spPr/>
    </dgm:pt>
    <dgm:pt modelId="{83E1874E-E6CE-AF4C-8724-112DA2EBE0BB}" type="pres">
      <dgm:prSet presAssocID="{3D6FB139-EFFB-A743-99DC-177800F21072}" presName="node" presStyleLbl="node1" presStyleIdx="2" presStyleCnt="5">
        <dgm:presLayoutVars>
          <dgm:bulletEnabled val="1"/>
        </dgm:presLayoutVars>
      </dgm:prSet>
      <dgm:spPr/>
    </dgm:pt>
    <dgm:pt modelId="{0F40283D-81E7-B940-BCC8-9798715E5146}" type="pres">
      <dgm:prSet presAssocID="{3D6FB139-EFFB-A743-99DC-177800F21072}" presName="spNode" presStyleCnt="0"/>
      <dgm:spPr/>
    </dgm:pt>
    <dgm:pt modelId="{BBCB5324-1630-0646-BE23-7EE4927083C3}" type="pres">
      <dgm:prSet presAssocID="{513E696F-6DEB-674D-8CD6-BBB086AD6B55}" presName="sibTrans" presStyleLbl="sibTrans1D1" presStyleIdx="2" presStyleCnt="5"/>
      <dgm:spPr/>
    </dgm:pt>
    <dgm:pt modelId="{9D3EB46F-F36C-B642-A1A9-1056C98071B0}" type="pres">
      <dgm:prSet presAssocID="{45F4AEA0-960D-4448-B941-29C493372353}" presName="node" presStyleLbl="node1" presStyleIdx="3" presStyleCnt="5">
        <dgm:presLayoutVars>
          <dgm:bulletEnabled val="1"/>
        </dgm:presLayoutVars>
      </dgm:prSet>
      <dgm:spPr/>
    </dgm:pt>
    <dgm:pt modelId="{47AB5C61-C941-2F44-BF81-D36DF2795C92}" type="pres">
      <dgm:prSet presAssocID="{45F4AEA0-960D-4448-B941-29C493372353}" presName="spNode" presStyleCnt="0"/>
      <dgm:spPr/>
    </dgm:pt>
    <dgm:pt modelId="{972F3675-0DF8-464E-ADAA-E2F75C6E86E3}" type="pres">
      <dgm:prSet presAssocID="{833E4574-2AFD-CF40-B3DA-D7C6DDAC8819}" presName="sibTrans" presStyleLbl="sibTrans1D1" presStyleIdx="3" presStyleCnt="5"/>
      <dgm:spPr/>
    </dgm:pt>
    <dgm:pt modelId="{5463F939-3D58-784C-A805-CBA7664705CF}" type="pres">
      <dgm:prSet presAssocID="{4C9D7B49-B2BE-EB41-89C7-2C32A3AE5366}" presName="node" presStyleLbl="node1" presStyleIdx="4" presStyleCnt="5">
        <dgm:presLayoutVars>
          <dgm:bulletEnabled val="1"/>
        </dgm:presLayoutVars>
      </dgm:prSet>
      <dgm:spPr/>
    </dgm:pt>
    <dgm:pt modelId="{6B78DE70-F54A-6249-B3C1-32E9DBD9B15A}" type="pres">
      <dgm:prSet presAssocID="{4C9D7B49-B2BE-EB41-89C7-2C32A3AE5366}" presName="spNode" presStyleCnt="0"/>
      <dgm:spPr/>
    </dgm:pt>
    <dgm:pt modelId="{7E533EF1-4B0B-8F4E-A13D-9C5D1F5C9778}" type="pres">
      <dgm:prSet presAssocID="{0068E22E-829F-0344-A8CF-6C986CC8D2B9}" presName="sibTrans" presStyleLbl="sibTrans1D1" presStyleIdx="4" presStyleCnt="5"/>
      <dgm:spPr/>
    </dgm:pt>
  </dgm:ptLst>
  <dgm:cxnLst>
    <dgm:cxn modelId="{455DB814-2BAE-49F4-8FD5-CB0EDC702BD2}" type="presOf" srcId="{4C9D7B49-B2BE-EB41-89C7-2C32A3AE5366}" destId="{5463F939-3D58-784C-A805-CBA7664705CF}" srcOrd="0" destOrd="0" presId="urn:microsoft.com/office/officeart/2005/8/layout/cycle6"/>
    <dgm:cxn modelId="{9FCFF819-DFF6-4E57-A753-570B8359DEA0}" type="presOf" srcId="{D23FA6CB-EFB7-8142-AC9F-A5599339CCB4}" destId="{FDB621C9-9DB7-BE46-9D9D-8B33C1D2D017}" srcOrd="0" destOrd="0" presId="urn:microsoft.com/office/officeart/2005/8/layout/cycle6"/>
    <dgm:cxn modelId="{AA1EBC20-A061-4D21-8843-D4B3AF5772D0}" type="presOf" srcId="{0068E22E-829F-0344-A8CF-6C986CC8D2B9}" destId="{7E533EF1-4B0B-8F4E-A13D-9C5D1F5C9778}" srcOrd="0" destOrd="0" presId="urn:microsoft.com/office/officeart/2005/8/layout/cycle6"/>
    <dgm:cxn modelId="{7D997F22-8C73-4A43-B8CE-D6E9E7E0EAEA}" srcId="{C4F676E3-7F87-EE48-A4CA-3DCDC83C5743}" destId="{D23FA6CB-EFB7-8142-AC9F-A5599339CCB4}" srcOrd="1" destOrd="0" parTransId="{ED4A35AA-9654-DD40-BA5B-762666C0AC7D}" sibTransId="{41361B82-CF41-4D4B-9DC6-A8636A66A4C0}"/>
    <dgm:cxn modelId="{5A13853A-54BA-4C45-9CB3-378FB1D43B72}" type="presOf" srcId="{41361B82-CF41-4D4B-9DC6-A8636A66A4C0}" destId="{CDB28935-23C9-3A40-B2EC-CDF58500A2F6}" srcOrd="0" destOrd="0" presId="urn:microsoft.com/office/officeart/2005/8/layout/cycle6"/>
    <dgm:cxn modelId="{BC92CF3A-8FC4-4223-A575-3B158223E4A2}" type="presOf" srcId="{D3E5BC79-5D83-914C-9F53-61E77E8537B7}" destId="{49D53DEB-B8ED-D945-98FE-00CA1F4F9AA6}" srcOrd="0" destOrd="0" presId="urn:microsoft.com/office/officeart/2005/8/layout/cycle6"/>
    <dgm:cxn modelId="{5C122644-F695-46B5-8931-7FC1CCE02BC9}" type="presOf" srcId="{3D6FB139-EFFB-A743-99DC-177800F21072}" destId="{83E1874E-E6CE-AF4C-8724-112DA2EBE0BB}" srcOrd="0" destOrd="0" presId="urn:microsoft.com/office/officeart/2005/8/layout/cycle6"/>
    <dgm:cxn modelId="{EB89D66D-282B-4E23-8952-65C9635B17E0}" type="presOf" srcId="{3654FFB1-5264-1E4C-852C-C371098FB559}" destId="{2ADE7024-D0CF-3847-923E-56B811C56AD3}" srcOrd="0" destOrd="0" presId="urn:microsoft.com/office/officeart/2005/8/layout/cycle6"/>
    <dgm:cxn modelId="{F7A28E58-44AA-C440-9512-4AE7CF8DD918}" srcId="{C4F676E3-7F87-EE48-A4CA-3DCDC83C5743}" destId="{4C9D7B49-B2BE-EB41-89C7-2C32A3AE5366}" srcOrd="4" destOrd="0" parTransId="{A981EEAD-89FF-4846-99F0-0FFF1FD2B7D1}" sibTransId="{0068E22E-829F-0344-A8CF-6C986CC8D2B9}"/>
    <dgm:cxn modelId="{1C56247A-D573-4561-8752-B4AB1737A164}" type="presOf" srcId="{C4F676E3-7F87-EE48-A4CA-3DCDC83C5743}" destId="{9E665110-136F-5442-AB8C-66E25BA216D5}" srcOrd="0" destOrd="0" presId="urn:microsoft.com/office/officeart/2005/8/layout/cycle6"/>
    <dgm:cxn modelId="{AA2DC37E-4B26-3340-8722-707519637F14}" srcId="{C4F676E3-7F87-EE48-A4CA-3DCDC83C5743}" destId="{D3E5BC79-5D83-914C-9F53-61E77E8537B7}" srcOrd="0" destOrd="0" parTransId="{54A3C3E7-1191-A242-8E2E-FE9E71A2734F}" sibTransId="{3654FFB1-5264-1E4C-852C-C371098FB559}"/>
    <dgm:cxn modelId="{F3F9DDAA-F68D-7043-B7B6-B8C9D95D88B6}" srcId="{C4F676E3-7F87-EE48-A4CA-3DCDC83C5743}" destId="{3D6FB139-EFFB-A743-99DC-177800F21072}" srcOrd="2" destOrd="0" parTransId="{4C351AE7-A88A-264A-935B-E7384AFDA730}" sibTransId="{513E696F-6DEB-674D-8CD6-BBB086AD6B55}"/>
    <dgm:cxn modelId="{24D5FACE-7280-4D15-8FA1-85A1A0010AE0}" type="presOf" srcId="{513E696F-6DEB-674D-8CD6-BBB086AD6B55}" destId="{BBCB5324-1630-0646-BE23-7EE4927083C3}" srcOrd="0" destOrd="0" presId="urn:microsoft.com/office/officeart/2005/8/layout/cycle6"/>
    <dgm:cxn modelId="{42E8FCFA-8FFD-4044-80A0-0DF7DF684412}" srcId="{C4F676E3-7F87-EE48-A4CA-3DCDC83C5743}" destId="{45F4AEA0-960D-4448-B941-29C493372353}" srcOrd="3" destOrd="0" parTransId="{BBFE312B-2F07-8749-A13D-D7EA1055CC02}" sibTransId="{833E4574-2AFD-CF40-B3DA-D7C6DDAC8819}"/>
    <dgm:cxn modelId="{31FED6FD-93FD-493C-91EC-6E9AD2A2C767}" type="presOf" srcId="{45F4AEA0-960D-4448-B941-29C493372353}" destId="{9D3EB46F-F36C-B642-A1A9-1056C98071B0}" srcOrd="0" destOrd="0" presId="urn:microsoft.com/office/officeart/2005/8/layout/cycle6"/>
    <dgm:cxn modelId="{82ADE1FE-45A5-422B-A15F-C2C1E355A215}" type="presOf" srcId="{833E4574-2AFD-CF40-B3DA-D7C6DDAC8819}" destId="{972F3675-0DF8-464E-ADAA-E2F75C6E86E3}" srcOrd="0" destOrd="0" presId="urn:microsoft.com/office/officeart/2005/8/layout/cycle6"/>
    <dgm:cxn modelId="{CF42522D-9F90-41F4-A3E0-8278C042650D}" type="presParOf" srcId="{9E665110-136F-5442-AB8C-66E25BA216D5}" destId="{49D53DEB-B8ED-D945-98FE-00CA1F4F9AA6}" srcOrd="0" destOrd="0" presId="urn:microsoft.com/office/officeart/2005/8/layout/cycle6"/>
    <dgm:cxn modelId="{AE6C0B74-B83B-4B81-885B-679BD2672583}" type="presParOf" srcId="{9E665110-136F-5442-AB8C-66E25BA216D5}" destId="{7B89BCCA-1392-B748-9A8E-866337EB7A80}" srcOrd="1" destOrd="0" presId="urn:microsoft.com/office/officeart/2005/8/layout/cycle6"/>
    <dgm:cxn modelId="{D4E9C491-9662-4853-ABDA-5CB421A8A755}" type="presParOf" srcId="{9E665110-136F-5442-AB8C-66E25BA216D5}" destId="{2ADE7024-D0CF-3847-923E-56B811C56AD3}" srcOrd="2" destOrd="0" presId="urn:microsoft.com/office/officeart/2005/8/layout/cycle6"/>
    <dgm:cxn modelId="{04467DEF-1B23-4E8C-9BF4-FDDEEBC36FF0}" type="presParOf" srcId="{9E665110-136F-5442-AB8C-66E25BA216D5}" destId="{FDB621C9-9DB7-BE46-9D9D-8B33C1D2D017}" srcOrd="3" destOrd="0" presId="urn:microsoft.com/office/officeart/2005/8/layout/cycle6"/>
    <dgm:cxn modelId="{6061652D-65C6-487A-A486-C1C3BCCCCD01}" type="presParOf" srcId="{9E665110-136F-5442-AB8C-66E25BA216D5}" destId="{903B5EB9-AB9F-4543-B4E1-2E795534B327}" srcOrd="4" destOrd="0" presId="urn:microsoft.com/office/officeart/2005/8/layout/cycle6"/>
    <dgm:cxn modelId="{8EB97AF1-6067-496A-9EE8-56587E5A3DD6}" type="presParOf" srcId="{9E665110-136F-5442-AB8C-66E25BA216D5}" destId="{CDB28935-23C9-3A40-B2EC-CDF58500A2F6}" srcOrd="5" destOrd="0" presId="urn:microsoft.com/office/officeart/2005/8/layout/cycle6"/>
    <dgm:cxn modelId="{2E3FAC84-7F83-47A8-9161-1EEEFCB7308A}" type="presParOf" srcId="{9E665110-136F-5442-AB8C-66E25BA216D5}" destId="{83E1874E-E6CE-AF4C-8724-112DA2EBE0BB}" srcOrd="6" destOrd="0" presId="urn:microsoft.com/office/officeart/2005/8/layout/cycle6"/>
    <dgm:cxn modelId="{93F04979-5A37-4E75-ADB2-BE0002F7DE65}" type="presParOf" srcId="{9E665110-136F-5442-AB8C-66E25BA216D5}" destId="{0F40283D-81E7-B940-BCC8-9798715E5146}" srcOrd="7" destOrd="0" presId="urn:microsoft.com/office/officeart/2005/8/layout/cycle6"/>
    <dgm:cxn modelId="{BB913A77-5790-4937-BD3A-5D26B27F5DB2}" type="presParOf" srcId="{9E665110-136F-5442-AB8C-66E25BA216D5}" destId="{BBCB5324-1630-0646-BE23-7EE4927083C3}" srcOrd="8" destOrd="0" presId="urn:microsoft.com/office/officeart/2005/8/layout/cycle6"/>
    <dgm:cxn modelId="{4760629B-4AC6-4AC0-A756-378EFBE92D7B}" type="presParOf" srcId="{9E665110-136F-5442-AB8C-66E25BA216D5}" destId="{9D3EB46F-F36C-B642-A1A9-1056C98071B0}" srcOrd="9" destOrd="0" presId="urn:microsoft.com/office/officeart/2005/8/layout/cycle6"/>
    <dgm:cxn modelId="{9031F53F-7E9E-42CE-BD16-E163212CEAD8}" type="presParOf" srcId="{9E665110-136F-5442-AB8C-66E25BA216D5}" destId="{47AB5C61-C941-2F44-BF81-D36DF2795C92}" srcOrd="10" destOrd="0" presId="urn:microsoft.com/office/officeart/2005/8/layout/cycle6"/>
    <dgm:cxn modelId="{CC483796-4F47-4F9D-90EF-B00783377A46}" type="presParOf" srcId="{9E665110-136F-5442-AB8C-66E25BA216D5}" destId="{972F3675-0DF8-464E-ADAA-E2F75C6E86E3}" srcOrd="11" destOrd="0" presId="urn:microsoft.com/office/officeart/2005/8/layout/cycle6"/>
    <dgm:cxn modelId="{F3C10F8E-7137-4197-AD1B-9833239E50C2}" type="presParOf" srcId="{9E665110-136F-5442-AB8C-66E25BA216D5}" destId="{5463F939-3D58-784C-A805-CBA7664705CF}" srcOrd="12" destOrd="0" presId="urn:microsoft.com/office/officeart/2005/8/layout/cycle6"/>
    <dgm:cxn modelId="{002747F9-5AD9-419A-98D2-A31BD27812EA}" type="presParOf" srcId="{9E665110-136F-5442-AB8C-66E25BA216D5}" destId="{6B78DE70-F54A-6249-B3C1-32E9DBD9B15A}" srcOrd="13" destOrd="0" presId="urn:microsoft.com/office/officeart/2005/8/layout/cycle6"/>
    <dgm:cxn modelId="{F4DC3801-976D-499E-8C5B-5B6958223223}" type="presParOf" srcId="{9E665110-136F-5442-AB8C-66E25BA216D5}" destId="{7E533EF1-4B0B-8F4E-A13D-9C5D1F5C977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6A3845-C6B6-465B-8A75-7B0BAC0EA15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CEF91C-EE8C-4514-B844-3DEFF60C2A51}">
      <dgm:prSet phldrT="[Text]" custT="1"/>
      <dgm:spPr/>
      <dgm:t>
        <a:bodyPr/>
        <a:lstStyle/>
        <a:p>
          <a:r>
            <a:rPr lang="sv-SE" sz="2000" dirty="0"/>
            <a:t>Meningkatkan kemampuan menyesuaikan diri dan menempatkan diri dengan baik dalam organisasi</a:t>
          </a:r>
          <a:endParaRPr lang="en-US" sz="2000" dirty="0"/>
        </a:p>
      </dgm:t>
    </dgm:pt>
    <dgm:pt modelId="{3AAF5610-50F3-4222-B0A8-DD1A11377A11}" type="sibTrans" cxnId="{BE304E39-E41E-4A26-8056-522D0D6D926B}">
      <dgm:prSet/>
      <dgm:spPr/>
      <dgm:t>
        <a:bodyPr/>
        <a:lstStyle/>
        <a:p>
          <a:endParaRPr lang="en-US"/>
        </a:p>
      </dgm:t>
    </dgm:pt>
    <dgm:pt modelId="{925D1247-35D3-4E53-9280-D936405B34EE}" type="parTrans" cxnId="{BE304E39-E41E-4A26-8056-522D0D6D926B}">
      <dgm:prSet/>
      <dgm:spPr/>
      <dgm:t>
        <a:bodyPr/>
        <a:lstStyle/>
        <a:p>
          <a:endParaRPr lang="en-US"/>
        </a:p>
      </dgm:t>
    </dgm:pt>
    <dgm:pt modelId="{C340320C-9874-4F4A-AEBE-71AAE4B8D59A}">
      <dgm:prSet phldrT="[Text]" custT="1"/>
      <dgm:spPr/>
      <dgm:t>
        <a:bodyPr/>
        <a:lstStyle/>
        <a:p>
          <a:r>
            <a:rPr lang="en-US" sz="2000" dirty="0" err="1"/>
            <a:t>Memahami</a:t>
          </a:r>
          <a:r>
            <a:rPr lang="en-US" sz="2000" dirty="0"/>
            <a:t> </a:t>
          </a:r>
          <a:r>
            <a:rPr lang="en-US" sz="2000" dirty="0" err="1"/>
            <a:t>dinamika</a:t>
          </a:r>
          <a:r>
            <a:rPr lang="en-US" sz="2000" dirty="0"/>
            <a:t> </a:t>
          </a:r>
          <a:r>
            <a:rPr lang="en-US" sz="2000" dirty="0" err="1"/>
            <a:t>dalam</a:t>
          </a:r>
          <a:r>
            <a:rPr lang="en-US" sz="2000" dirty="0"/>
            <a:t> </a:t>
          </a:r>
          <a:r>
            <a:rPr lang="en-US" sz="2000" dirty="0" err="1"/>
            <a:t>organisasi</a:t>
          </a:r>
          <a:r>
            <a:rPr lang="en-US" sz="2000" dirty="0"/>
            <a:t> </a:t>
          </a:r>
          <a:r>
            <a:rPr lang="en-US" sz="2000" dirty="0" err="1"/>
            <a:t>terutama</a:t>
          </a:r>
          <a:r>
            <a:rPr lang="en-US" sz="2000" dirty="0"/>
            <a:t> di </a:t>
          </a:r>
          <a:r>
            <a:rPr lang="en-US" sz="2000" dirty="0" err="1"/>
            <a:t>dalam</a:t>
          </a:r>
          <a:r>
            <a:rPr lang="en-US" sz="2000" dirty="0"/>
            <a:t> era </a:t>
          </a:r>
          <a:r>
            <a:rPr lang="en-US" sz="2000" dirty="0" err="1"/>
            <a:t>globalisasi</a:t>
          </a:r>
          <a:endParaRPr lang="en-US" sz="2000" dirty="0"/>
        </a:p>
      </dgm:t>
    </dgm:pt>
    <dgm:pt modelId="{8D28434C-7AEB-4C88-AD60-23880D81D27D}" type="parTrans" cxnId="{FE0BBA3C-0473-4525-9B23-063B0F8697DE}">
      <dgm:prSet/>
      <dgm:spPr/>
      <dgm:t>
        <a:bodyPr/>
        <a:lstStyle/>
        <a:p>
          <a:endParaRPr lang="en-US"/>
        </a:p>
      </dgm:t>
    </dgm:pt>
    <dgm:pt modelId="{0F75D8C1-EBA4-4421-9103-120A932AC467}" type="sibTrans" cxnId="{FE0BBA3C-0473-4525-9B23-063B0F8697DE}">
      <dgm:prSet/>
      <dgm:spPr/>
      <dgm:t>
        <a:bodyPr/>
        <a:lstStyle/>
        <a:p>
          <a:endParaRPr lang="en-US"/>
        </a:p>
      </dgm:t>
    </dgm:pt>
    <dgm:pt modelId="{F434C105-A4E4-4E9D-A76F-F080A1949D90}">
      <dgm:prSet phldrT="[Text]" custT="1"/>
      <dgm:spPr/>
      <dgm:t>
        <a:bodyPr/>
        <a:lstStyle/>
        <a:p>
          <a:r>
            <a:rPr lang="en-US" sz="2000"/>
            <a:t>Sebagai bekal untuk memasuki dunia kerja kelak</a:t>
          </a:r>
          <a:endParaRPr lang="en-US" sz="6200" dirty="0"/>
        </a:p>
      </dgm:t>
    </dgm:pt>
    <dgm:pt modelId="{9CAD0342-193F-4F72-8C00-AD3D4E9AC8A5}" type="parTrans" cxnId="{A2A27291-3085-43E1-AFCD-EF8F0EA6E0A4}">
      <dgm:prSet/>
      <dgm:spPr/>
      <dgm:t>
        <a:bodyPr/>
        <a:lstStyle/>
        <a:p>
          <a:endParaRPr lang="en-US"/>
        </a:p>
      </dgm:t>
    </dgm:pt>
    <dgm:pt modelId="{FCE098D6-8B6B-4632-BD04-9862CBEC0FD4}" type="sibTrans" cxnId="{A2A27291-3085-43E1-AFCD-EF8F0EA6E0A4}">
      <dgm:prSet/>
      <dgm:spPr/>
      <dgm:t>
        <a:bodyPr/>
        <a:lstStyle/>
        <a:p>
          <a:endParaRPr lang="en-US"/>
        </a:p>
      </dgm:t>
    </dgm:pt>
    <dgm:pt modelId="{BC1AEAC8-76BD-4486-871F-E46556ED877F}">
      <dgm:prSet phldrT="[Text]" custT="1"/>
      <dgm:spPr/>
      <dgm:t>
        <a:bodyPr/>
        <a:lstStyle/>
        <a:p>
          <a:r>
            <a:rPr lang="en-US" sz="2000" dirty="0" err="1"/>
            <a:t>Meningkatkan</a:t>
          </a:r>
          <a:r>
            <a:rPr lang="en-US" sz="2000" dirty="0"/>
            <a:t> </a:t>
          </a:r>
          <a:r>
            <a:rPr lang="en-US" sz="2000" dirty="0" err="1"/>
            <a:t>pemahaman</a:t>
          </a:r>
          <a:r>
            <a:rPr lang="en-US" sz="2000" dirty="0"/>
            <a:t> dan </a:t>
          </a:r>
          <a:r>
            <a:rPr lang="en-US" sz="2000" dirty="0" err="1"/>
            <a:t>melatih</a:t>
          </a:r>
          <a:r>
            <a:rPr lang="en-US" sz="2000" dirty="0"/>
            <a:t> </a:t>
          </a:r>
          <a:r>
            <a:rPr lang="en-US" sz="2000" dirty="0" err="1"/>
            <a:t>keterampilan</a:t>
          </a:r>
          <a:r>
            <a:rPr lang="en-US" sz="2000" dirty="0"/>
            <a:t> </a:t>
          </a:r>
          <a:r>
            <a:rPr lang="en-US" sz="2000" dirty="0" err="1"/>
            <a:t>berkomunikasi</a:t>
          </a:r>
          <a:r>
            <a:rPr lang="en-US" sz="2000" dirty="0"/>
            <a:t> </a:t>
          </a:r>
          <a:r>
            <a:rPr lang="en-US" sz="2000" dirty="0" err="1"/>
            <a:t>secara</a:t>
          </a:r>
          <a:r>
            <a:rPr lang="en-US" sz="2000" dirty="0"/>
            <a:t> </a:t>
          </a:r>
          <a:r>
            <a:rPr lang="en-US" sz="2000" dirty="0" err="1"/>
            <a:t>efektif</a:t>
          </a:r>
          <a:r>
            <a:rPr lang="en-US" sz="2000" dirty="0"/>
            <a:t> di </a:t>
          </a:r>
          <a:r>
            <a:rPr lang="en-US" sz="2000" dirty="0" err="1"/>
            <a:t>dalam</a:t>
          </a:r>
          <a:r>
            <a:rPr lang="en-US" sz="2000" dirty="0"/>
            <a:t> </a:t>
          </a:r>
          <a:r>
            <a:rPr lang="en-US" sz="2000" dirty="0" err="1"/>
            <a:t>organisasi</a:t>
          </a:r>
          <a:endParaRPr lang="en-US" sz="2000" dirty="0"/>
        </a:p>
      </dgm:t>
    </dgm:pt>
    <dgm:pt modelId="{65672BC0-18DF-419C-AFBA-7AED5029F7EB}" type="parTrans" cxnId="{6EE5352E-82B4-4186-9FDC-7F20501C4A9D}">
      <dgm:prSet/>
      <dgm:spPr/>
      <dgm:t>
        <a:bodyPr/>
        <a:lstStyle/>
        <a:p>
          <a:endParaRPr lang="en-US"/>
        </a:p>
      </dgm:t>
    </dgm:pt>
    <dgm:pt modelId="{38181B27-087E-4BAF-B0A7-B7FB49989B37}" type="sibTrans" cxnId="{6EE5352E-82B4-4186-9FDC-7F20501C4A9D}">
      <dgm:prSet/>
      <dgm:spPr/>
      <dgm:t>
        <a:bodyPr/>
        <a:lstStyle/>
        <a:p>
          <a:endParaRPr lang="en-US"/>
        </a:p>
      </dgm:t>
    </dgm:pt>
    <dgm:pt modelId="{80ACBC4B-8294-4056-9D58-788C0B9D424D}" type="pres">
      <dgm:prSet presAssocID="{2E6A3845-C6B6-465B-8A75-7B0BAC0EA15D}" presName="Name0" presStyleCnt="0">
        <dgm:presLayoutVars>
          <dgm:chMax val="7"/>
          <dgm:chPref val="7"/>
          <dgm:dir/>
        </dgm:presLayoutVars>
      </dgm:prSet>
      <dgm:spPr/>
    </dgm:pt>
    <dgm:pt modelId="{DCA286F8-7525-4C91-941A-FC25C5867277}" type="pres">
      <dgm:prSet presAssocID="{2E6A3845-C6B6-465B-8A75-7B0BAC0EA15D}" presName="Name1" presStyleCnt="0"/>
      <dgm:spPr/>
    </dgm:pt>
    <dgm:pt modelId="{B5779DA9-2B00-41C8-9075-6EEEC65A174F}" type="pres">
      <dgm:prSet presAssocID="{2E6A3845-C6B6-465B-8A75-7B0BAC0EA15D}" presName="cycle" presStyleCnt="0"/>
      <dgm:spPr/>
    </dgm:pt>
    <dgm:pt modelId="{16DE7DCD-669C-4209-88DA-A32CAF5F811B}" type="pres">
      <dgm:prSet presAssocID="{2E6A3845-C6B6-465B-8A75-7B0BAC0EA15D}" presName="srcNode" presStyleLbl="node1" presStyleIdx="0" presStyleCnt="4"/>
      <dgm:spPr/>
    </dgm:pt>
    <dgm:pt modelId="{08E8D9CE-9237-422A-99D6-7D0387F254A7}" type="pres">
      <dgm:prSet presAssocID="{2E6A3845-C6B6-465B-8A75-7B0BAC0EA15D}" presName="conn" presStyleLbl="parChTrans1D2" presStyleIdx="0" presStyleCnt="1"/>
      <dgm:spPr/>
    </dgm:pt>
    <dgm:pt modelId="{15544B60-32BF-43D8-A478-EEBC8F2A4B81}" type="pres">
      <dgm:prSet presAssocID="{2E6A3845-C6B6-465B-8A75-7B0BAC0EA15D}" presName="extraNode" presStyleLbl="node1" presStyleIdx="0" presStyleCnt="4"/>
      <dgm:spPr/>
    </dgm:pt>
    <dgm:pt modelId="{F6BF039C-8A65-42B2-9D9F-B43495632067}" type="pres">
      <dgm:prSet presAssocID="{2E6A3845-C6B6-465B-8A75-7B0BAC0EA15D}" presName="dstNode" presStyleLbl="node1" presStyleIdx="0" presStyleCnt="4"/>
      <dgm:spPr/>
    </dgm:pt>
    <dgm:pt modelId="{5A08882E-46C0-4957-A1EF-55375A140745}" type="pres">
      <dgm:prSet presAssocID="{F434C105-A4E4-4E9D-A76F-F080A1949D90}" presName="text_1" presStyleLbl="node1" presStyleIdx="0" presStyleCnt="4">
        <dgm:presLayoutVars>
          <dgm:bulletEnabled val="1"/>
        </dgm:presLayoutVars>
      </dgm:prSet>
      <dgm:spPr/>
    </dgm:pt>
    <dgm:pt modelId="{FDB3EEC5-1A26-4DBD-8CC0-5DC22E2EB56E}" type="pres">
      <dgm:prSet presAssocID="{F434C105-A4E4-4E9D-A76F-F080A1949D90}" presName="accent_1" presStyleCnt="0"/>
      <dgm:spPr/>
    </dgm:pt>
    <dgm:pt modelId="{C9AB0858-D6F8-415F-A345-0BF39E6C9764}" type="pres">
      <dgm:prSet presAssocID="{F434C105-A4E4-4E9D-A76F-F080A1949D90}" presName="accentRepeatNode" presStyleLbl="solidFgAcc1" presStyleIdx="0" presStyleCnt="4"/>
      <dgm:spPr/>
    </dgm:pt>
    <dgm:pt modelId="{6E2F4A6B-B6C2-45CA-8641-28B2A3C9F6C8}" type="pres">
      <dgm:prSet presAssocID="{54CEF91C-EE8C-4514-B844-3DEFF60C2A51}" presName="text_2" presStyleLbl="node1" presStyleIdx="1" presStyleCnt="4">
        <dgm:presLayoutVars>
          <dgm:bulletEnabled val="1"/>
        </dgm:presLayoutVars>
      </dgm:prSet>
      <dgm:spPr/>
    </dgm:pt>
    <dgm:pt modelId="{CCD60060-196D-479E-AE70-511930A3C1CE}" type="pres">
      <dgm:prSet presAssocID="{54CEF91C-EE8C-4514-B844-3DEFF60C2A51}" presName="accent_2" presStyleCnt="0"/>
      <dgm:spPr/>
    </dgm:pt>
    <dgm:pt modelId="{4138DA2A-62DB-4C36-A8E6-D2C36A0E363C}" type="pres">
      <dgm:prSet presAssocID="{54CEF91C-EE8C-4514-B844-3DEFF60C2A51}" presName="accentRepeatNode" presStyleLbl="solidFgAcc1" presStyleIdx="1" presStyleCnt="4"/>
      <dgm:spPr/>
    </dgm:pt>
    <dgm:pt modelId="{42D355F6-EA9E-47E2-A97E-FF3DDDA36F90}" type="pres">
      <dgm:prSet presAssocID="{BC1AEAC8-76BD-4486-871F-E46556ED877F}" presName="text_3" presStyleLbl="node1" presStyleIdx="2" presStyleCnt="4">
        <dgm:presLayoutVars>
          <dgm:bulletEnabled val="1"/>
        </dgm:presLayoutVars>
      </dgm:prSet>
      <dgm:spPr/>
    </dgm:pt>
    <dgm:pt modelId="{E4FDC05E-A682-4B5E-A163-FD486AFE8607}" type="pres">
      <dgm:prSet presAssocID="{BC1AEAC8-76BD-4486-871F-E46556ED877F}" presName="accent_3" presStyleCnt="0"/>
      <dgm:spPr/>
    </dgm:pt>
    <dgm:pt modelId="{5CD57118-CC91-4259-B4B1-1232B6678E34}" type="pres">
      <dgm:prSet presAssocID="{BC1AEAC8-76BD-4486-871F-E46556ED877F}" presName="accentRepeatNode" presStyleLbl="solidFgAcc1" presStyleIdx="2" presStyleCnt="4"/>
      <dgm:spPr/>
    </dgm:pt>
    <dgm:pt modelId="{B3718F61-66B6-44EC-A7F5-DA16CB6CC52E}" type="pres">
      <dgm:prSet presAssocID="{C340320C-9874-4F4A-AEBE-71AAE4B8D59A}" presName="text_4" presStyleLbl="node1" presStyleIdx="3" presStyleCnt="4">
        <dgm:presLayoutVars>
          <dgm:bulletEnabled val="1"/>
        </dgm:presLayoutVars>
      </dgm:prSet>
      <dgm:spPr/>
    </dgm:pt>
    <dgm:pt modelId="{69949EFE-622F-4171-8820-060BAE5D929A}" type="pres">
      <dgm:prSet presAssocID="{C340320C-9874-4F4A-AEBE-71AAE4B8D59A}" presName="accent_4" presStyleCnt="0"/>
      <dgm:spPr/>
    </dgm:pt>
    <dgm:pt modelId="{D060BE7F-BF52-4876-BE7C-265E0916E773}" type="pres">
      <dgm:prSet presAssocID="{C340320C-9874-4F4A-AEBE-71AAE4B8D59A}" presName="accentRepeatNode" presStyleLbl="solidFgAcc1" presStyleIdx="3" presStyleCnt="4"/>
      <dgm:spPr/>
    </dgm:pt>
  </dgm:ptLst>
  <dgm:cxnLst>
    <dgm:cxn modelId="{6EE5352E-82B4-4186-9FDC-7F20501C4A9D}" srcId="{2E6A3845-C6B6-465B-8A75-7B0BAC0EA15D}" destId="{BC1AEAC8-76BD-4486-871F-E46556ED877F}" srcOrd="2" destOrd="0" parTransId="{65672BC0-18DF-419C-AFBA-7AED5029F7EB}" sibTransId="{38181B27-087E-4BAF-B0A7-B7FB49989B37}"/>
    <dgm:cxn modelId="{384C1E36-B68F-45EE-AB05-32CD18DD883C}" type="presOf" srcId="{F434C105-A4E4-4E9D-A76F-F080A1949D90}" destId="{5A08882E-46C0-4957-A1EF-55375A140745}" srcOrd="0" destOrd="0" presId="urn:microsoft.com/office/officeart/2008/layout/VerticalCurvedList"/>
    <dgm:cxn modelId="{BE304E39-E41E-4A26-8056-522D0D6D926B}" srcId="{2E6A3845-C6B6-465B-8A75-7B0BAC0EA15D}" destId="{54CEF91C-EE8C-4514-B844-3DEFF60C2A51}" srcOrd="1" destOrd="0" parTransId="{925D1247-35D3-4E53-9280-D936405B34EE}" sibTransId="{3AAF5610-50F3-4222-B0A8-DD1A11377A11}"/>
    <dgm:cxn modelId="{FE0BBA3C-0473-4525-9B23-063B0F8697DE}" srcId="{2E6A3845-C6B6-465B-8A75-7B0BAC0EA15D}" destId="{C340320C-9874-4F4A-AEBE-71AAE4B8D59A}" srcOrd="3" destOrd="0" parTransId="{8D28434C-7AEB-4C88-AD60-23880D81D27D}" sibTransId="{0F75D8C1-EBA4-4421-9103-120A932AC467}"/>
    <dgm:cxn modelId="{91E2CE4C-2A38-4CF6-AB51-4388F8982E30}" type="presOf" srcId="{BC1AEAC8-76BD-4486-871F-E46556ED877F}" destId="{42D355F6-EA9E-47E2-A97E-FF3DDDA36F90}" srcOrd="0" destOrd="0" presId="urn:microsoft.com/office/officeart/2008/layout/VerticalCurvedList"/>
    <dgm:cxn modelId="{C263417F-4F5A-4543-99F4-D3DF55426968}" type="presOf" srcId="{C340320C-9874-4F4A-AEBE-71AAE4B8D59A}" destId="{B3718F61-66B6-44EC-A7F5-DA16CB6CC52E}" srcOrd="0" destOrd="0" presId="urn:microsoft.com/office/officeart/2008/layout/VerticalCurvedList"/>
    <dgm:cxn modelId="{A2A27291-3085-43E1-AFCD-EF8F0EA6E0A4}" srcId="{2E6A3845-C6B6-465B-8A75-7B0BAC0EA15D}" destId="{F434C105-A4E4-4E9D-A76F-F080A1949D90}" srcOrd="0" destOrd="0" parTransId="{9CAD0342-193F-4F72-8C00-AD3D4E9AC8A5}" sibTransId="{FCE098D6-8B6B-4632-BD04-9862CBEC0FD4}"/>
    <dgm:cxn modelId="{BA48D1C0-F3D3-4D86-85BA-D7799A3F4905}" type="presOf" srcId="{54CEF91C-EE8C-4514-B844-3DEFF60C2A51}" destId="{6E2F4A6B-B6C2-45CA-8641-28B2A3C9F6C8}" srcOrd="0" destOrd="0" presId="urn:microsoft.com/office/officeart/2008/layout/VerticalCurvedList"/>
    <dgm:cxn modelId="{7B30CDF7-5EA7-43A8-B822-F29C65A703F6}" type="presOf" srcId="{FCE098D6-8B6B-4632-BD04-9862CBEC0FD4}" destId="{08E8D9CE-9237-422A-99D6-7D0387F254A7}" srcOrd="0" destOrd="0" presId="urn:microsoft.com/office/officeart/2008/layout/VerticalCurvedList"/>
    <dgm:cxn modelId="{0D62E8FF-9B73-4AF3-AA0B-1AC3B9799BDF}" type="presOf" srcId="{2E6A3845-C6B6-465B-8A75-7B0BAC0EA15D}" destId="{80ACBC4B-8294-4056-9D58-788C0B9D424D}" srcOrd="0" destOrd="0" presId="urn:microsoft.com/office/officeart/2008/layout/VerticalCurvedList"/>
    <dgm:cxn modelId="{98EDDA10-34C9-4419-BC7B-F075D36330CA}" type="presParOf" srcId="{80ACBC4B-8294-4056-9D58-788C0B9D424D}" destId="{DCA286F8-7525-4C91-941A-FC25C5867277}" srcOrd="0" destOrd="0" presId="urn:microsoft.com/office/officeart/2008/layout/VerticalCurvedList"/>
    <dgm:cxn modelId="{F4CFAE70-44CB-4D17-8BF0-D4031BA18149}" type="presParOf" srcId="{DCA286F8-7525-4C91-941A-FC25C5867277}" destId="{B5779DA9-2B00-41C8-9075-6EEEC65A174F}" srcOrd="0" destOrd="0" presId="urn:microsoft.com/office/officeart/2008/layout/VerticalCurvedList"/>
    <dgm:cxn modelId="{70DEADEE-AF82-43F6-BB19-5B43B85164F5}" type="presParOf" srcId="{B5779DA9-2B00-41C8-9075-6EEEC65A174F}" destId="{16DE7DCD-669C-4209-88DA-A32CAF5F811B}" srcOrd="0" destOrd="0" presId="urn:microsoft.com/office/officeart/2008/layout/VerticalCurvedList"/>
    <dgm:cxn modelId="{B6C59F93-4C65-4400-9691-22005147E676}" type="presParOf" srcId="{B5779DA9-2B00-41C8-9075-6EEEC65A174F}" destId="{08E8D9CE-9237-422A-99D6-7D0387F254A7}" srcOrd="1" destOrd="0" presId="urn:microsoft.com/office/officeart/2008/layout/VerticalCurvedList"/>
    <dgm:cxn modelId="{F3F7B8E9-9C08-4308-9931-560A6B8DEFCB}" type="presParOf" srcId="{B5779DA9-2B00-41C8-9075-6EEEC65A174F}" destId="{15544B60-32BF-43D8-A478-EEBC8F2A4B81}" srcOrd="2" destOrd="0" presId="urn:microsoft.com/office/officeart/2008/layout/VerticalCurvedList"/>
    <dgm:cxn modelId="{F039B6D7-5FD7-482D-A74A-A8763A52BCDC}" type="presParOf" srcId="{B5779DA9-2B00-41C8-9075-6EEEC65A174F}" destId="{F6BF039C-8A65-42B2-9D9F-B43495632067}" srcOrd="3" destOrd="0" presId="urn:microsoft.com/office/officeart/2008/layout/VerticalCurvedList"/>
    <dgm:cxn modelId="{3B022DCB-4B0F-4F55-921C-5E79C82CED12}" type="presParOf" srcId="{DCA286F8-7525-4C91-941A-FC25C5867277}" destId="{5A08882E-46C0-4957-A1EF-55375A140745}" srcOrd="1" destOrd="0" presId="urn:microsoft.com/office/officeart/2008/layout/VerticalCurvedList"/>
    <dgm:cxn modelId="{20F6B592-ACDC-4D30-9DF2-FB583FC77D43}" type="presParOf" srcId="{DCA286F8-7525-4C91-941A-FC25C5867277}" destId="{FDB3EEC5-1A26-4DBD-8CC0-5DC22E2EB56E}" srcOrd="2" destOrd="0" presId="urn:microsoft.com/office/officeart/2008/layout/VerticalCurvedList"/>
    <dgm:cxn modelId="{E0C29C5D-615C-4C7A-BBA3-FC60ABD440FC}" type="presParOf" srcId="{FDB3EEC5-1A26-4DBD-8CC0-5DC22E2EB56E}" destId="{C9AB0858-D6F8-415F-A345-0BF39E6C9764}" srcOrd="0" destOrd="0" presId="urn:microsoft.com/office/officeart/2008/layout/VerticalCurvedList"/>
    <dgm:cxn modelId="{D77C955D-3E59-4DE6-81C6-0231FDA4CF27}" type="presParOf" srcId="{DCA286F8-7525-4C91-941A-FC25C5867277}" destId="{6E2F4A6B-B6C2-45CA-8641-28B2A3C9F6C8}" srcOrd="3" destOrd="0" presId="urn:microsoft.com/office/officeart/2008/layout/VerticalCurvedList"/>
    <dgm:cxn modelId="{8003A396-C5BB-400D-BF87-50CABD2C9990}" type="presParOf" srcId="{DCA286F8-7525-4C91-941A-FC25C5867277}" destId="{CCD60060-196D-479E-AE70-511930A3C1CE}" srcOrd="4" destOrd="0" presId="urn:microsoft.com/office/officeart/2008/layout/VerticalCurvedList"/>
    <dgm:cxn modelId="{C1449451-17FC-4741-86A4-9DDC49ECFFD7}" type="presParOf" srcId="{CCD60060-196D-479E-AE70-511930A3C1CE}" destId="{4138DA2A-62DB-4C36-A8E6-D2C36A0E363C}" srcOrd="0" destOrd="0" presId="urn:microsoft.com/office/officeart/2008/layout/VerticalCurvedList"/>
    <dgm:cxn modelId="{3110AE47-CB7B-45B8-8916-E271F6BD2544}" type="presParOf" srcId="{DCA286F8-7525-4C91-941A-FC25C5867277}" destId="{42D355F6-EA9E-47E2-A97E-FF3DDDA36F90}" srcOrd="5" destOrd="0" presId="urn:microsoft.com/office/officeart/2008/layout/VerticalCurvedList"/>
    <dgm:cxn modelId="{037BB8E1-B0F7-4F36-9431-C50839C9A841}" type="presParOf" srcId="{DCA286F8-7525-4C91-941A-FC25C5867277}" destId="{E4FDC05E-A682-4B5E-A163-FD486AFE8607}" srcOrd="6" destOrd="0" presId="urn:microsoft.com/office/officeart/2008/layout/VerticalCurvedList"/>
    <dgm:cxn modelId="{53A35F2C-201B-4B41-B53A-18BABB1F476B}" type="presParOf" srcId="{E4FDC05E-A682-4B5E-A163-FD486AFE8607}" destId="{5CD57118-CC91-4259-B4B1-1232B6678E34}" srcOrd="0" destOrd="0" presId="urn:microsoft.com/office/officeart/2008/layout/VerticalCurvedList"/>
    <dgm:cxn modelId="{B0409539-931C-4AEA-A873-05D29554E628}" type="presParOf" srcId="{DCA286F8-7525-4C91-941A-FC25C5867277}" destId="{B3718F61-66B6-44EC-A7F5-DA16CB6CC52E}" srcOrd="7" destOrd="0" presId="urn:microsoft.com/office/officeart/2008/layout/VerticalCurvedList"/>
    <dgm:cxn modelId="{1ECBAEC1-6531-4C4E-81ED-A930C2DD8B57}" type="presParOf" srcId="{DCA286F8-7525-4C91-941A-FC25C5867277}" destId="{69949EFE-622F-4171-8820-060BAE5D929A}" srcOrd="8" destOrd="0" presId="urn:microsoft.com/office/officeart/2008/layout/VerticalCurvedList"/>
    <dgm:cxn modelId="{F7A00703-4E06-4DF3-A5D6-A3D909FB7F73}" type="presParOf" srcId="{69949EFE-622F-4171-8820-060BAE5D929A}" destId="{D060BE7F-BF52-4876-BE7C-265E0916E7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0D325D-DE18-4969-A6D8-6DD6A33E9D4B}" type="doc">
      <dgm:prSet loTypeId="urn:microsoft.com/office/officeart/2005/8/layout/cycle6" loCatId="cycle" qsTypeId="urn:microsoft.com/office/officeart/2005/8/quickstyle/simple2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081E065F-5C0F-4207-A58E-68C7F87D5301}">
      <dgm:prSet/>
      <dgm:spPr/>
      <dgm:t>
        <a:bodyPr/>
        <a:lstStyle/>
        <a:p>
          <a:pPr rtl="0"/>
          <a:r>
            <a:rPr lang="en-US" b="1" i="1"/>
            <a:t>Globalization; Changing technology;</a:t>
          </a:r>
          <a:endParaRPr lang="en-US" b="1" dirty="0"/>
        </a:p>
      </dgm:t>
    </dgm:pt>
    <dgm:pt modelId="{BB9C77D4-4C2C-4DEC-83F9-DE85A69B09F1}" type="parTrans" cxnId="{E24AFABA-EC98-4388-B146-555DB72F3317}">
      <dgm:prSet/>
      <dgm:spPr/>
      <dgm:t>
        <a:bodyPr/>
        <a:lstStyle/>
        <a:p>
          <a:endParaRPr lang="en-US"/>
        </a:p>
      </dgm:t>
    </dgm:pt>
    <dgm:pt modelId="{43A04437-E397-4068-AF90-11B03FE7004E}" type="sibTrans" cxnId="{E24AFABA-EC98-4388-B146-555DB72F331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D762CE2-EB32-475A-B856-5CA7F9FA0BFD}">
      <dgm:prSet/>
      <dgm:spPr/>
      <dgm:t>
        <a:bodyPr/>
        <a:lstStyle/>
        <a:p>
          <a:pPr rtl="0"/>
          <a:r>
            <a:rPr lang="en-US" b="1" i="1"/>
            <a:t>Terrorism;</a:t>
          </a:r>
          <a:endParaRPr lang="en-US" b="1"/>
        </a:p>
      </dgm:t>
    </dgm:pt>
    <dgm:pt modelId="{1DF5DBA5-6787-476C-861C-A1D2752472AA}" type="parTrans" cxnId="{3F8848B9-7702-4E04-A8AA-27D426637505}">
      <dgm:prSet/>
      <dgm:spPr/>
      <dgm:t>
        <a:bodyPr/>
        <a:lstStyle/>
        <a:p>
          <a:endParaRPr lang="en-US"/>
        </a:p>
      </dgm:t>
    </dgm:pt>
    <dgm:pt modelId="{3ABE9FB2-3B78-4869-B648-7E5916FF8302}" type="sibTrans" cxnId="{3F8848B9-7702-4E04-A8AA-27D42663750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A5F77A1-5871-47F6-AF89-4FD8288DBE7B}">
      <dgm:prSet/>
      <dgm:spPr/>
      <dgm:t>
        <a:bodyPr/>
        <a:lstStyle/>
        <a:p>
          <a:pPr rtl="0"/>
          <a:r>
            <a:rPr lang="en-US" b="1" i="1"/>
            <a:t>Climate change;</a:t>
          </a:r>
          <a:endParaRPr lang="en-US" b="1"/>
        </a:p>
      </dgm:t>
    </dgm:pt>
    <dgm:pt modelId="{6EA19A1B-B250-4F3B-BABC-BCF164ABEE2F}" type="parTrans" cxnId="{8A1DE72B-59FC-43A3-91C0-CBF101724120}">
      <dgm:prSet/>
      <dgm:spPr/>
      <dgm:t>
        <a:bodyPr/>
        <a:lstStyle/>
        <a:p>
          <a:endParaRPr lang="en-US"/>
        </a:p>
      </dgm:t>
    </dgm:pt>
    <dgm:pt modelId="{BABA58B9-094A-4039-A811-785A6E6EEB8D}" type="sibTrans" cxnId="{8A1DE72B-59FC-43A3-91C0-CBF10172412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18D756C-EF96-47B1-B211-DF0663D31658}">
      <dgm:prSet/>
      <dgm:spPr/>
      <dgm:t>
        <a:bodyPr/>
        <a:lstStyle/>
        <a:p>
          <a:pPr rtl="0"/>
          <a:r>
            <a:rPr lang="en-US" b="1" i="1"/>
            <a:t>Change demographic.</a:t>
          </a:r>
          <a:endParaRPr lang="en-US" b="1"/>
        </a:p>
      </dgm:t>
    </dgm:pt>
    <dgm:pt modelId="{3224413F-653B-4150-AE4B-6BEB386B5D0C}" type="parTrans" cxnId="{3613BE8A-BBBF-456C-9A10-6BBE6E453432}">
      <dgm:prSet/>
      <dgm:spPr/>
      <dgm:t>
        <a:bodyPr/>
        <a:lstStyle/>
        <a:p>
          <a:endParaRPr lang="en-US"/>
        </a:p>
      </dgm:t>
    </dgm:pt>
    <dgm:pt modelId="{2F08821C-7AA3-4CF5-9E9D-56527EA16EBC}" type="sibTrans" cxnId="{3613BE8A-BBBF-456C-9A10-6BBE6E45343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1AF191A-C362-4F55-9B51-ABA0849493D5}" type="pres">
      <dgm:prSet presAssocID="{3F0D325D-DE18-4969-A6D8-6DD6A33E9D4B}" presName="cycle" presStyleCnt="0">
        <dgm:presLayoutVars>
          <dgm:dir/>
          <dgm:resizeHandles val="exact"/>
        </dgm:presLayoutVars>
      </dgm:prSet>
      <dgm:spPr/>
    </dgm:pt>
    <dgm:pt modelId="{8AD280BE-7BE1-4791-B34E-404F384252E3}" type="pres">
      <dgm:prSet presAssocID="{081E065F-5C0F-4207-A58E-68C7F87D5301}" presName="node" presStyleLbl="node1" presStyleIdx="0" presStyleCnt="4">
        <dgm:presLayoutVars>
          <dgm:bulletEnabled val="1"/>
        </dgm:presLayoutVars>
      </dgm:prSet>
      <dgm:spPr/>
    </dgm:pt>
    <dgm:pt modelId="{0947A54A-2805-4E44-89B5-A9778A367223}" type="pres">
      <dgm:prSet presAssocID="{081E065F-5C0F-4207-A58E-68C7F87D5301}" presName="spNode" presStyleCnt="0"/>
      <dgm:spPr/>
    </dgm:pt>
    <dgm:pt modelId="{150273C4-DA9D-484C-9740-E72DF9D94187}" type="pres">
      <dgm:prSet presAssocID="{43A04437-E397-4068-AF90-11B03FE7004E}" presName="sibTrans" presStyleLbl="sibTrans1D1" presStyleIdx="0" presStyleCnt="4"/>
      <dgm:spPr/>
    </dgm:pt>
    <dgm:pt modelId="{8A413D0B-C7E0-463C-AB7B-06A821119BEA}" type="pres">
      <dgm:prSet presAssocID="{2D762CE2-EB32-475A-B856-5CA7F9FA0BFD}" presName="node" presStyleLbl="node1" presStyleIdx="1" presStyleCnt="4">
        <dgm:presLayoutVars>
          <dgm:bulletEnabled val="1"/>
        </dgm:presLayoutVars>
      </dgm:prSet>
      <dgm:spPr/>
    </dgm:pt>
    <dgm:pt modelId="{DD875A1B-034D-4362-A03F-848274AC65D9}" type="pres">
      <dgm:prSet presAssocID="{2D762CE2-EB32-475A-B856-5CA7F9FA0BFD}" presName="spNode" presStyleCnt="0"/>
      <dgm:spPr/>
    </dgm:pt>
    <dgm:pt modelId="{D31CE071-064C-4C0A-9F66-D519A1D1A2B0}" type="pres">
      <dgm:prSet presAssocID="{3ABE9FB2-3B78-4869-B648-7E5916FF8302}" presName="sibTrans" presStyleLbl="sibTrans1D1" presStyleIdx="1" presStyleCnt="4"/>
      <dgm:spPr/>
    </dgm:pt>
    <dgm:pt modelId="{62277F9E-1605-4E04-8872-077AFC383901}" type="pres">
      <dgm:prSet presAssocID="{DA5F77A1-5871-47F6-AF89-4FD8288DBE7B}" presName="node" presStyleLbl="node1" presStyleIdx="2" presStyleCnt="4">
        <dgm:presLayoutVars>
          <dgm:bulletEnabled val="1"/>
        </dgm:presLayoutVars>
      </dgm:prSet>
      <dgm:spPr/>
    </dgm:pt>
    <dgm:pt modelId="{37BD9721-2901-42F7-85B4-F7EBFC3A6854}" type="pres">
      <dgm:prSet presAssocID="{DA5F77A1-5871-47F6-AF89-4FD8288DBE7B}" presName="spNode" presStyleCnt="0"/>
      <dgm:spPr/>
    </dgm:pt>
    <dgm:pt modelId="{AB3BD5A3-99BC-48D6-8A2F-81C5C297A24B}" type="pres">
      <dgm:prSet presAssocID="{BABA58B9-094A-4039-A811-785A6E6EEB8D}" presName="sibTrans" presStyleLbl="sibTrans1D1" presStyleIdx="2" presStyleCnt="4"/>
      <dgm:spPr/>
    </dgm:pt>
    <dgm:pt modelId="{433CFC1F-6088-406A-9B05-6F203AF2A85A}" type="pres">
      <dgm:prSet presAssocID="{318D756C-EF96-47B1-B211-DF0663D31658}" presName="node" presStyleLbl="node1" presStyleIdx="3" presStyleCnt="4">
        <dgm:presLayoutVars>
          <dgm:bulletEnabled val="1"/>
        </dgm:presLayoutVars>
      </dgm:prSet>
      <dgm:spPr/>
    </dgm:pt>
    <dgm:pt modelId="{28239B09-3847-4540-B5F2-64D99546CC83}" type="pres">
      <dgm:prSet presAssocID="{318D756C-EF96-47B1-B211-DF0663D31658}" presName="spNode" presStyleCnt="0"/>
      <dgm:spPr/>
    </dgm:pt>
    <dgm:pt modelId="{1878BC31-E746-44C2-B814-B668D9261C8F}" type="pres">
      <dgm:prSet presAssocID="{2F08821C-7AA3-4CF5-9E9D-56527EA16EBC}" presName="sibTrans" presStyleLbl="sibTrans1D1" presStyleIdx="3" presStyleCnt="4"/>
      <dgm:spPr/>
    </dgm:pt>
  </dgm:ptLst>
  <dgm:cxnLst>
    <dgm:cxn modelId="{8A1DE72B-59FC-43A3-91C0-CBF101724120}" srcId="{3F0D325D-DE18-4969-A6D8-6DD6A33E9D4B}" destId="{DA5F77A1-5871-47F6-AF89-4FD8288DBE7B}" srcOrd="2" destOrd="0" parTransId="{6EA19A1B-B250-4F3B-BABC-BCF164ABEE2F}" sibTransId="{BABA58B9-094A-4039-A811-785A6E6EEB8D}"/>
    <dgm:cxn modelId="{BD374260-DB12-4555-ACF0-CAC0408E47FE}" type="presOf" srcId="{3F0D325D-DE18-4969-A6D8-6DD6A33E9D4B}" destId="{21AF191A-C362-4F55-9B51-ABA0849493D5}" srcOrd="0" destOrd="0" presId="urn:microsoft.com/office/officeart/2005/8/layout/cycle6"/>
    <dgm:cxn modelId="{B89E7A62-6BAC-4A4E-872A-A42B237967FD}" type="presOf" srcId="{2F08821C-7AA3-4CF5-9E9D-56527EA16EBC}" destId="{1878BC31-E746-44C2-B814-B668D9261C8F}" srcOrd="0" destOrd="0" presId="urn:microsoft.com/office/officeart/2005/8/layout/cycle6"/>
    <dgm:cxn modelId="{95A66C44-9B94-4210-A21A-674B90E4C134}" type="presOf" srcId="{318D756C-EF96-47B1-B211-DF0663D31658}" destId="{433CFC1F-6088-406A-9B05-6F203AF2A85A}" srcOrd="0" destOrd="0" presId="urn:microsoft.com/office/officeart/2005/8/layout/cycle6"/>
    <dgm:cxn modelId="{481F3665-9BFD-4EDA-8E4A-5CD63CCC919F}" type="presOf" srcId="{081E065F-5C0F-4207-A58E-68C7F87D5301}" destId="{8AD280BE-7BE1-4791-B34E-404F384252E3}" srcOrd="0" destOrd="0" presId="urn:microsoft.com/office/officeart/2005/8/layout/cycle6"/>
    <dgm:cxn modelId="{0187E248-B04C-4889-BE6E-72B64634614F}" type="presOf" srcId="{43A04437-E397-4068-AF90-11B03FE7004E}" destId="{150273C4-DA9D-484C-9740-E72DF9D94187}" srcOrd="0" destOrd="0" presId="urn:microsoft.com/office/officeart/2005/8/layout/cycle6"/>
    <dgm:cxn modelId="{0A6BE74D-1FD4-4FE9-BEE6-B34C44463FF5}" type="presOf" srcId="{BABA58B9-094A-4039-A811-785A6E6EEB8D}" destId="{AB3BD5A3-99BC-48D6-8A2F-81C5C297A24B}" srcOrd="0" destOrd="0" presId="urn:microsoft.com/office/officeart/2005/8/layout/cycle6"/>
    <dgm:cxn modelId="{76A62384-4DF9-45E1-B250-FD91AB7C602D}" type="presOf" srcId="{2D762CE2-EB32-475A-B856-5CA7F9FA0BFD}" destId="{8A413D0B-C7E0-463C-AB7B-06A821119BEA}" srcOrd="0" destOrd="0" presId="urn:microsoft.com/office/officeart/2005/8/layout/cycle6"/>
    <dgm:cxn modelId="{3613BE8A-BBBF-456C-9A10-6BBE6E453432}" srcId="{3F0D325D-DE18-4969-A6D8-6DD6A33E9D4B}" destId="{318D756C-EF96-47B1-B211-DF0663D31658}" srcOrd="3" destOrd="0" parTransId="{3224413F-653B-4150-AE4B-6BEB386B5D0C}" sibTransId="{2F08821C-7AA3-4CF5-9E9D-56527EA16EBC}"/>
    <dgm:cxn modelId="{CB45998D-650F-426A-9F56-24D2511B56BE}" type="presOf" srcId="{3ABE9FB2-3B78-4869-B648-7E5916FF8302}" destId="{D31CE071-064C-4C0A-9F66-D519A1D1A2B0}" srcOrd="0" destOrd="0" presId="urn:microsoft.com/office/officeart/2005/8/layout/cycle6"/>
    <dgm:cxn modelId="{3F8848B9-7702-4E04-A8AA-27D426637505}" srcId="{3F0D325D-DE18-4969-A6D8-6DD6A33E9D4B}" destId="{2D762CE2-EB32-475A-B856-5CA7F9FA0BFD}" srcOrd="1" destOrd="0" parTransId="{1DF5DBA5-6787-476C-861C-A1D2752472AA}" sibTransId="{3ABE9FB2-3B78-4869-B648-7E5916FF8302}"/>
    <dgm:cxn modelId="{E24AFABA-EC98-4388-B146-555DB72F3317}" srcId="{3F0D325D-DE18-4969-A6D8-6DD6A33E9D4B}" destId="{081E065F-5C0F-4207-A58E-68C7F87D5301}" srcOrd="0" destOrd="0" parTransId="{BB9C77D4-4C2C-4DEC-83F9-DE85A69B09F1}" sibTransId="{43A04437-E397-4068-AF90-11B03FE7004E}"/>
    <dgm:cxn modelId="{1E201DDE-B01C-4ED2-8984-28A2390B8566}" type="presOf" srcId="{DA5F77A1-5871-47F6-AF89-4FD8288DBE7B}" destId="{62277F9E-1605-4E04-8872-077AFC383901}" srcOrd="0" destOrd="0" presId="urn:microsoft.com/office/officeart/2005/8/layout/cycle6"/>
    <dgm:cxn modelId="{47C93AA5-95C8-401C-9F7C-E9B15F08E100}" type="presParOf" srcId="{21AF191A-C362-4F55-9B51-ABA0849493D5}" destId="{8AD280BE-7BE1-4791-B34E-404F384252E3}" srcOrd="0" destOrd="0" presId="urn:microsoft.com/office/officeart/2005/8/layout/cycle6"/>
    <dgm:cxn modelId="{26E03A89-C545-47A6-BA06-154959FEAF0A}" type="presParOf" srcId="{21AF191A-C362-4F55-9B51-ABA0849493D5}" destId="{0947A54A-2805-4E44-89B5-A9778A367223}" srcOrd="1" destOrd="0" presId="urn:microsoft.com/office/officeart/2005/8/layout/cycle6"/>
    <dgm:cxn modelId="{7AFE1083-1BCC-42ED-9B78-5FC96BEC1B5C}" type="presParOf" srcId="{21AF191A-C362-4F55-9B51-ABA0849493D5}" destId="{150273C4-DA9D-484C-9740-E72DF9D94187}" srcOrd="2" destOrd="0" presId="urn:microsoft.com/office/officeart/2005/8/layout/cycle6"/>
    <dgm:cxn modelId="{139E0A56-D784-4C4C-AA71-4AB168D5B10D}" type="presParOf" srcId="{21AF191A-C362-4F55-9B51-ABA0849493D5}" destId="{8A413D0B-C7E0-463C-AB7B-06A821119BEA}" srcOrd="3" destOrd="0" presId="urn:microsoft.com/office/officeart/2005/8/layout/cycle6"/>
    <dgm:cxn modelId="{61E20117-72A0-4AC1-A246-CC2465687623}" type="presParOf" srcId="{21AF191A-C362-4F55-9B51-ABA0849493D5}" destId="{DD875A1B-034D-4362-A03F-848274AC65D9}" srcOrd="4" destOrd="0" presId="urn:microsoft.com/office/officeart/2005/8/layout/cycle6"/>
    <dgm:cxn modelId="{000FC4B5-AE67-42DF-8CBE-9FD089A7B518}" type="presParOf" srcId="{21AF191A-C362-4F55-9B51-ABA0849493D5}" destId="{D31CE071-064C-4C0A-9F66-D519A1D1A2B0}" srcOrd="5" destOrd="0" presId="urn:microsoft.com/office/officeart/2005/8/layout/cycle6"/>
    <dgm:cxn modelId="{9EB426B0-223F-402A-8EF5-05204BEE1295}" type="presParOf" srcId="{21AF191A-C362-4F55-9B51-ABA0849493D5}" destId="{62277F9E-1605-4E04-8872-077AFC383901}" srcOrd="6" destOrd="0" presId="urn:microsoft.com/office/officeart/2005/8/layout/cycle6"/>
    <dgm:cxn modelId="{B46E856D-2A74-4639-BDF7-431FBC4DDF9F}" type="presParOf" srcId="{21AF191A-C362-4F55-9B51-ABA0849493D5}" destId="{37BD9721-2901-42F7-85B4-F7EBFC3A6854}" srcOrd="7" destOrd="0" presId="urn:microsoft.com/office/officeart/2005/8/layout/cycle6"/>
    <dgm:cxn modelId="{AEF5489F-60DE-40B8-A9FC-F78E520AF71C}" type="presParOf" srcId="{21AF191A-C362-4F55-9B51-ABA0849493D5}" destId="{AB3BD5A3-99BC-48D6-8A2F-81C5C297A24B}" srcOrd="8" destOrd="0" presId="urn:microsoft.com/office/officeart/2005/8/layout/cycle6"/>
    <dgm:cxn modelId="{E9867C8E-DE23-48E8-9AD2-654D126BFDD4}" type="presParOf" srcId="{21AF191A-C362-4F55-9B51-ABA0849493D5}" destId="{433CFC1F-6088-406A-9B05-6F203AF2A85A}" srcOrd="9" destOrd="0" presId="urn:microsoft.com/office/officeart/2005/8/layout/cycle6"/>
    <dgm:cxn modelId="{14A3F645-6683-4C8B-822A-B3C3F70611A6}" type="presParOf" srcId="{21AF191A-C362-4F55-9B51-ABA0849493D5}" destId="{28239B09-3847-4540-B5F2-64D99546CC83}" srcOrd="10" destOrd="0" presId="urn:microsoft.com/office/officeart/2005/8/layout/cycle6"/>
    <dgm:cxn modelId="{40150ACB-B2A2-481D-A933-3A3534BF1D17}" type="presParOf" srcId="{21AF191A-C362-4F55-9B51-ABA0849493D5}" destId="{1878BC31-E746-44C2-B814-B668D9261C8F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18E5E0F-A7F7-4E29-9EE6-D9F8E44C48F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0E27D5B-22F8-451B-A207-0A79CF6F37A3}">
      <dgm:prSet/>
      <dgm:spPr/>
      <dgm:t>
        <a:bodyPr/>
        <a:lstStyle/>
        <a:p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merupakan</a:t>
          </a:r>
          <a:r>
            <a:rPr lang="en-US" dirty="0"/>
            <a:t> </a:t>
          </a:r>
          <a:r>
            <a:rPr lang="en-US" b="1" dirty="0" err="1"/>
            <a:t>nafas</a:t>
          </a:r>
          <a:r>
            <a:rPr lang="en-US" b="1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keberlangsungan</a:t>
          </a:r>
          <a:r>
            <a:rPr lang="en-US" dirty="0"/>
            <a:t> </a:t>
          </a:r>
          <a:r>
            <a:rPr lang="en-US" dirty="0" err="1"/>
            <a:t>sebuah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berjalan</a:t>
          </a:r>
          <a:r>
            <a:rPr lang="en-US" dirty="0"/>
            <a:t> </a:t>
          </a:r>
          <a:r>
            <a:rPr lang="en-US" dirty="0" err="1"/>
            <a:t>tanpa</a:t>
          </a:r>
          <a:r>
            <a:rPr lang="en-US" dirty="0"/>
            <a:t> </a:t>
          </a:r>
          <a:r>
            <a:rPr lang="en-US" dirty="0" err="1"/>
            <a:t>adanya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.</a:t>
          </a:r>
        </a:p>
      </dgm:t>
    </dgm:pt>
    <dgm:pt modelId="{5D370526-9124-4C7D-8F33-6EE0729C0DFD}" type="parTrans" cxnId="{9B0DE136-8BD0-4F1C-8F81-96E1A3A0EFBF}">
      <dgm:prSet/>
      <dgm:spPr/>
      <dgm:t>
        <a:bodyPr/>
        <a:lstStyle/>
        <a:p>
          <a:endParaRPr lang="en-US"/>
        </a:p>
      </dgm:t>
    </dgm:pt>
    <dgm:pt modelId="{3FBC7835-1810-49E0-B4AE-6D9967F86DE4}" type="sibTrans" cxnId="{9B0DE136-8BD0-4F1C-8F81-96E1A3A0EFBF}">
      <dgm:prSet/>
      <dgm:spPr/>
      <dgm:t>
        <a:bodyPr/>
        <a:lstStyle/>
        <a:p>
          <a:endParaRPr lang="en-US"/>
        </a:p>
      </dgm:t>
    </dgm:pt>
    <dgm:pt modelId="{89F6CE7C-958C-4D90-B05C-8A9B585BE0C6}">
      <dgm:prSet/>
      <dgm:spPr/>
      <dgm:t>
        <a:bodyPr/>
        <a:lstStyle/>
        <a:p>
          <a:r>
            <a:rPr lang="en-US" i="0" dirty="0" err="1"/>
            <a:t>Tantangan</a:t>
          </a:r>
          <a:r>
            <a:rPr lang="en-US" i="0" dirty="0"/>
            <a:t> </a:t>
          </a:r>
          <a:r>
            <a:rPr lang="en-US" i="0" dirty="0" err="1"/>
            <a:t>dalam</a:t>
          </a:r>
          <a:r>
            <a:rPr lang="en-US" i="0" dirty="0"/>
            <a:t> </a:t>
          </a:r>
          <a:r>
            <a:rPr lang="en-US" i="0" dirty="0" err="1"/>
            <a:t>Organisasi</a:t>
          </a:r>
          <a:r>
            <a:rPr lang="en-US" i="0" dirty="0"/>
            <a:t> </a:t>
          </a:r>
          <a:r>
            <a:rPr lang="en-US" i="0" dirty="0" err="1"/>
            <a:t>mencakup</a:t>
          </a:r>
          <a:r>
            <a:rPr lang="en-US" i="0" dirty="0"/>
            <a:t> </a:t>
          </a:r>
          <a:r>
            <a:rPr lang="en-US" b="1" i="0" dirty="0" err="1"/>
            <a:t>Globalisasi</a:t>
          </a:r>
          <a:r>
            <a:rPr lang="en-US" b="1" i="0" dirty="0"/>
            <a:t>, </a:t>
          </a:r>
          <a:r>
            <a:rPr lang="en-US" b="1" i="0" dirty="0" err="1"/>
            <a:t>Terorisme</a:t>
          </a:r>
          <a:r>
            <a:rPr lang="en-US" b="1" i="0" dirty="0"/>
            <a:t>, </a:t>
          </a:r>
          <a:r>
            <a:rPr lang="en-US" b="1" i="0" dirty="0" err="1"/>
            <a:t>Perubahan</a:t>
          </a:r>
          <a:r>
            <a:rPr lang="en-US" b="1" i="0" dirty="0"/>
            <a:t> </a:t>
          </a:r>
          <a:r>
            <a:rPr lang="en-US" b="1" i="0" dirty="0" err="1"/>
            <a:t>Iklim</a:t>
          </a:r>
          <a:r>
            <a:rPr lang="en-US" b="1" i="0" dirty="0"/>
            <a:t> dan </a:t>
          </a:r>
          <a:r>
            <a:rPr lang="en-US" b="1" i="0" dirty="0" err="1"/>
            <a:t>Perubahan</a:t>
          </a:r>
          <a:r>
            <a:rPr lang="en-US" b="1" i="0" dirty="0"/>
            <a:t> </a:t>
          </a:r>
          <a:r>
            <a:rPr lang="en-US" b="1" i="0" dirty="0" err="1"/>
            <a:t>Demografis</a:t>
          </a:r>
          <a:r>
            <a:rPr lang="en-US" i="0" dirty="0"/>
            <a:t>. </a:t>
          </a:r>
        </a:p>
      </dgm:t>
    </dgm:pt>
    <dgm:pt modelId="{4DA2ABE5-4C67-484E-BB76-8D503E9B57E3}" type="parTrans" cxnId="{D8864E6D-3A52-46A3-AFDC-85FC633449B6}">
      <dgm:prSet/>
      <dgm:spPr/>
      <dgm:t>
        <a:bodyPr/>
        <a:lstStyle/>
        <a:p>
          <a:endParaRPr lang="en-US"/>
        </a:p>
      </dgm:t>
    </dgm:pt>
    <dgm:pt modelId="{FF981A98-C0C4-4F92-B958-5AFCA412F6DE}" type="sibTrans" cxnId="{D8864E6D-3A52-46A3-AFDC-85FC633449B6}">
      <dgm:prSet/>
      <dgm:spPr/>
      <dgm:t>
        <a:bodyPr/>
        <a:lstStyle/>
        <a:p>
          <a:endParaRPr lang="en-US"/>
        </a:p>
      </dgm:t>
    </dgm:pt>
    <dgm:pt modelId="{0D37263C-36A2-4F24-B6D1-9EF0733ED8D8}">
      <dgm:prSet/>
      <dgm:spPr/>
      <dgm:t>
        <a:bodyPr/>
        <a:lstStyle/>
        <a:p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adanya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,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diarahkan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b="1" dirty="0" err="1"/>
            <a:t>mengatasi</a:t>
          </a:r>
          <a:r>
            <a:rPr lang="en-US" b="1" dirty="0"/>
            <a:t> dan </a:t>
          </a:r>
          <a:r>
            <a:rPr lang="en-US" b="1" dirty="0" err="1"/>
            <a:t>menyesuaikan</a:t>
          </a:r>
          <a:r>
            <a:rPr lang="en-US" b="1" dirty="0"/>
            <a:t> </a:t>
          </a:r>
          <a:r>
            <a:rPr lang="en-US" b="1" dirty="0" err="1"/>
            <a:t>dengan</a:t>
          </a:r>
          <a:r>
            <a:rPr lang="en-US" b="1" dirty="0"/>
            <a:t> </a:t>
          </a:r>
          <a:r>
            <a:rPr lang="en-US" b="1" dirty="0" err="1"/>
            <a:t>tantangan-tantangan</a:t>
          </a:r>
          <a:r>
            <a:rPr lang="en-US" b="1" dirty="0"/>
            <a:t> </a:t>
          </a:r>
          <a:r>
            <a:rPr lang="en-US" dirty="0" err="1"/>
            <a:t>tersebut</a:t>
          </a:r>
          <a:r>
            <a:rPr lang="en-US" dirty="0"/>
            <a:t>.</a:t>
          </a:r>
        </a:p>
      </dgm:t>
    </dgm:pt>
    <dgm:pt modelId="{A1B9FE6D-0CE0-465E-AC42-830C16C89505}" type="parTrans" cxnId="{77117888-FD31-4505-951E-9A228FBBF22F}">
      <dgm:prSet/>
      <dgm:spPr/>
      <dgm:t>
        <a:bodyPr/>
        <a:lstStyle/>
        <a:p>
          <a:endParaRPr lang="en-US"/>
        </a:p>
      </dgm:t>
    </dgm:pt>
    <dgm:pt modelId="{11CE28C8-813D-4D72-89FD-C5597CB5D1FA}" type="sibTrans" cxnId="{77117888-FD31-4505-951E-9A228FBBF22F}">
      <dgm:prSet/>
      <dgm:spPr/>
      <dgm:t>
        <a:bodyPr/>
        <a:lstStyle/>
        <a:p>
          <a:endParaRPr lang="en-US"/>
        </a:p>
      </dgm:t>
    </dgm:pt>
    <dgm:pt modelId="{74F2E041-74B3-48AD-AC6C-8CE1EA89D0A5}" type="pres">
      <dgm:prSet presAssocID="{C18E5E0F-A7F7-4E29-9EE6-D9F8E44C48FC}" presName="diagram" presStyleCnt="0">
        <dgm:presLayoutVars>
          <dgm:dir/>
          <dgm:resizeHandles val="exact"/>
        </dgm:presLayoutVars>
      </dgm:prSet>
      <dgm:spPr/>
    </dgm:pt>
    <dgm:pt modelId="{50241B0B-43A8-4701-892E-48E753BE6542}" type="pres">
      <dgm:prSet presAssocID="{D0E27D5B-22F8-451B-A207-0A79CF6F37A3}" presName="node" presStyleLbl="node1" presStyleIdx="0" presStyleCnt="3">
        <dgm:presLayoutVars>
          <dgm:bulletEnabled val="1"/>
        </dgm:presLayoutVars>
      </dgm:prSet>
      <dgm:spPr/>
    </dgm:pt>
    <dgm:pt modelId="{F3A085AA-10C6-4655-8A35-901BD33B104A}" type="pres">
      <dgm:prSet presAssocID="{3FBC7835-1810-49E0-B4AE-6D9967F86DE4}" presName="sibTrans" presStyleCnt="0"/>
      <dgm:spPr/>
    </dgm:pt>
    <dgm:pt modelId="{28C79BE2-7BB2-4742-A554-27086F863C0D}" type="pres">
      <dgm:prSet presAssocID="{89F6CE7C-958C-4D90-B05C-8A9B585BE0C6}" presName="node" presStyleLbl="node1" presStyleIdx="1" presStyleCnt="3">
        <dgm:presLayoutVars>
          <dgm:bulletEnabled val="1"/>
        </dgm:presLayoutVars>
      </dgm:prSet>
      <dgm:spPr/>
    </dgm:pt>
    <dgm:pt modelId="{C4553527-FB34-467E-9A96-92A62A800799}" type="pres">
      <dgm:prSet presAssocID="{FF981A98-C0C4-4F92-B958-5AFCA412F6DE}" presName="sibTrans" presStyleCnt="0"/>
      <dgm:spPr/>
    </dgm:pt>
    <dgm:pt modelId="{01969452-3B7D-4757-AF39-30168ED5CE4D}" type="pres">
      <dgm:prSet presAssocID="{0D37263C-36A2-4F24-B6D1-9EF0733ED8D8}" presName="node" presStyleLbl="node1" presStyleIdx="2" presStyleCnt="3">
        <dgm:presLayoutVars>
          <dgm:bulletEnabled val="1"/>
        </dgm:presLayoutVars>
      </dgm:prSet>
      <dgm:spPr/>
    </dgm:pt>
  </dgm:ptLst>
  <dgm:cxnLst>
    <dgm:cxn modelId="{9B0DE136-8BD0-4F1C-8F81-96E1A3A0EFBF}" srcId="{C18E5E0F-A7F7-4E29-9EE6-D9F8E44C48FC}" destId="{D0E27D5B-22F8-451B-A207-0A79CF6F37A3}" srcOrd="0" destOrd="0" parTransId="{5D370526-9124-4C7D-8F33-6EE0729C0DFD}" sibTransId="{3FBC7835-1810-49E0-B4AE-6D9967F86DE4}"/>
    <dgm:cxn modelId="{D8864E6D-3A52-46A3-AFDC-85FC633449B6}" srcId="{C18E5E0F-A7F7-4E29-9EE6-D9F8E44C48FC}" destId="{89F6CE7C-958C-4D90-B05C-8A9B585BE0C6}" srcOrd="1" destOrd="0" parTransId="{4DA2ABE5-4C67-484E-BB76-8D503E9B57E3}" sibTransId="{FF981A98-C0C4-4F92-B958-5AFCA412F6DE}"/>
    <dgm:cxn modelId="{77117888-FD31-4505-951E-9A228FBBF22F}" srcId="{C18E5E0F-A7F7-4E29-9EE6-D9F8E44C48FC}" destId="{0D37263C-36A2-4F24-B6D1-9EF0733ED8D8}" srcOrd="2" destOrd="0" parTransId="{A1B9FE6D-0CE0-465E-AC42-830C16C89505}" sibTransId="{11CE28C8-813D-4D72-89FD-C5597CB5D1FA}"/>
    <dgm:cxn modelId="{623A998D-FD75-4CEA-A67C-68B996160263}" type="presOf" srcId="{0D37263C-36A2-4F24-B6D1-9EF0733ED8D8}" destId="{01969452-3B7D-4757-AF39-30168ED5CE4D}" srcOrd="0" destOrd="0" presId="urn:microsoft.com/office/officeart/2005/8/layout/default"/>
    <dgm:cxn modelId="{AE3A7BB8-C30A-4087-BFF1-1D9E76EA7BEC}" type="presOf" srcId="{C18E5E0F-A7F7-4E29-9EE6-D9F8E44C48FC}" destId="{74F2E041-74B3-48AD-AC6C-8CE1EA89D0A5}" srcOrd="0" destOrd="0" presId="urn:microsoft.com/office/officeart/2005/8/layout/default"/>
    <dgm:cxn modelId="{85288BEF-0CD3-465B-B90D-655C4989C739}" type="presOf" srcId="{89F6CE7C-958C-4D90-B05C-8A9B585BE0C6}" destId="{28C79BE2-7BB2-4742-A554-27086F863C0D}" srcOrd="0" destOrd="0" presId="urn:microsoft.com/office/officeart/2005/8/layout/default"/>
    <dgm:cxn modelId="{9E210AF1-2F6A-4BE3-BCF2-4784A7FB336B}" type="presOf" srcId="{D0E27D5B-22F8-451B-A207-0A79CF6F37A3}" destId="{50241B0B-43A8-4701-892E-48E753BE6542}" srcOrd="0" destOrd="0" presId="urn:microsoft.com/office/officeart/2005/8/layout/default"/>
    <dgm:cxn modelId="{820EBD69-427E-4148-B059-5FB75F345E18}" type="presParOf" srcId="{74F2E041-74B3-48AD-AC6C-8CE1EA89D0A5}" destId="{50241B0B-43A8-4701-892E-48E753BE6542}" srcOrd="0" destOrd="0" presId="urn:microsoft.com/office/officeart/2005/8/layout/default"/>
    <dgm:cxn modelId="{7682CFEE-9D19-4FA9-B37E-7423447F7B67}" type="presParOf" srcId="{74F2E041-74B3-48AD-AC6C-8CE1EA89D0A5}" destId="{F3A085AA-10C6-4655-8A35-901BD33B104A}" srcOrd="1" destOrd="0" presId="urn:microsoft.com/office/officeart/2005/8/layout/default"/>
    <dgm:cxn modelId="{5F78E4E9-893C-4671-8C4A-0671082626C1}" type="presParOf" srcId="{74F2E041-74B3-48AD-AC6C-8CE1EA89D0A5}" destId="{28C79BE2-7BB2-4742-A554-27086F863C0D}" srcOrd="2" destOrd="0" presId="urn:microsoft.com/office/officeart/2005/8/layout/default"/>
    <dgm:cxn modelId="{CE12ADA3-FFCD-4E8D-88E6-879688839A86}" type="presParOf" srcId="{74F2E041-74B3-48AD-AC6C-8CE1EA89D0A5}" destId="{C4553527-FB34-467E-9A96-92A62A800799}" srcOrd="3" destOrd="0" presId="urn:microsoft.com/office/officeart/2005/8/layout/default"/>
    <dgm:cxn modelId="{986D54EB-0EFF-4778-B05A-FC5A1A3DF0CC}" type="presParOf" srcId="{74F2E041-74B3-48AD-AC6C-8CE1EA89D0A5}" destId="{01969452-3B7D-4757-AF39-30168ED5CE4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3F6C9-EE01-5643-96FD-1CAD5DA4AF73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693946B-E44B-8545-9222-5EEB9EDEEE8D}">
      <dgm:prSet phldrT="[Text]"/>
      <dgm:spPr/>
      <dgm:t>
        <a:bodyPr/>
        <a:lstStyle/>
        <a:p>
          <a:r>
            <a:rPr lang="en-US" dirty="0" err="1"/>
            <a:t>Penggunaan</a:t>
          </a:r>
          <a:r>
            <a:rPr lang="en-US" dirty="0"/>
            <a:t> </a:t>
          </a:r>
          <a:r>
            <a:rPr lang="en-US" dirty="0" err="1"/>
            <a:t>Alat</a:t>
          </a:r>
          <a:r>
            <a:rPr lang="en-US" dirty="0"/>
            <a:t> Telekomunikasi/ </a:t>
          </a:r>
          <a:r>
            <a:rPr lang="en-US" dirty="0" err="1"/>
            <a:t>Teknologi</a:t>
          </a:r>
          <a:endParaRPr lang="en-US" dirty="0"/>
        </a:p>
      </dgm:t>
    </dgm:pt>
    <dgm:pt modelId="{C2C7A797-338E-B44D-B416-06E6FF731A07}" type="parTrans" cxnId="{C0003469-05DF-2B42-BD5F-01E81723BE3A}">
      <dgm:prSet/>
      <dgm:spPr/>
      <dgm:t>
        <a:bodyPr/>
        <a:lstStyle/>
        <a:p>
          <a:endParaRPr lang="en-US"/>
        </a:p>
      </dgm:t>
    </dgm:pt>
    <dgm:pt modelId="{1B55E2E7-5E09-594C-90AA-44263D0D7863}" type="sibTrans" cxnId="{C0003469-05DF-2B42-BD5F-01E81723BE3A}">
      <dgm:prSet/>
      <dgm:spPr/>
      <dgm:t>
        <a:bodyPr/>
        <a:lstStyle/>
        <a:p>
          <a:endParaRPr lang="en-US"/>
        </a:p>
      </dgm:t>
    </dgm:pt>
    <dgm:pt modelId="{E6A5B4F6-93D0-EE4B-9446-368F65CC07A2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/>
            <a:t>Dilarang </a:t>
          </a:r>
          <a:r>
            <a:rPr lang="en-US" dirty="0" err="1"/>
            <a:t>menggunakan</a:t>
          </a:r>
          <a:r>
            <a:rPr lang="en-US" dirty="0"/>
            <a:t> HP/ Tablet/ Laptop </a:t>
          </a:r>
          <a:r>
            <a:rPr lang="en-US" dirty="0" err="1"/>
            <a:t>kecuali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</a:t>
          </a:r>
          <a:r>
            <a:rPr lang="en-US" dirty="0" err="1"/>
            <a:t>kesepakatan</a:t>
          </a:r>
          <a:r>
            <a:rPr lang="en-US" dirty="0"/>
            <a:t> </a:t>
          </a:r>
          <a:r>
            <a:rPr lang="en-US" dirty="0" err="1"/>
            <a:t>dosen</a:t>
          </a:r>
          <a:endParaRPr lang="en-US" dirty="0"/>
        </a:p>
      </dgm:t>
    </dgm:pt>
    <dgm:pt modelId="{C7EB76B2-708C-6941-80F5-2125954C8BF2}" type="parTrans" cxnId="{CC178143-D2CF-2F48-9B3D-8DD5DC87DD04}">
      <dgm:prSet/>
      <dgm:spPr/>
      <dgm:t>
        <a:bodyPr/>
        <a:lstStyle/>
        <a:p>
          <a:endParaRPr lang="en-US"/>
        </a:p>
      </dgm:t>
    </dgm:pt>
    <dgm:pt modelId="{2E95F6DF-A2D5-9044-BE87-33C59C4EA60A}" type="sibTrans" cxnId="{CC178143-D2CF-2F48-9B3D-8DD5DC87DD04}">
      <dgm:prSet/>
      <dgm:spPr/>
      <dgm:t>
        <a:bodyPr/>
        <a:lstStyle/>
        <a:p>
          <a:endParaRPr lang="en-US"/>
        </a:p>
      </dgm:t>
    </dgm:pt>
    <dgm:pt modelId="{2A4048FF-9774-F745-9EAB-D63F18445783}">
      <dgm:prSet phldrT="[Text]"/>
      <dgm:spPr/>
      <dgm:t>
        <a:bodyPr/>
        <a:lstStyle/>
        <a:p>
          <a:r>
            <a:rPr lang="en-US" dirty="0" err="1"/>
            <a:t>Disiplin</a:t>
          </a:r>
          <a:r>
            <a:rPr lang="en-US" dirty="0"/>
            <a:t> </a:t>
          </a:r>
          <a:r>
            <a:rPr lang="en-US" dirty="0" err="1"/>
            <a:t>Waktu</a:t>
          </a:r>
          <a:endParaRPr lang="en-US" dirty="0"/>
        </a:p>
      </dgm:t>
    </dgm:pt>
    <dgm:pt modelId="{DCF81E5C-16BD-3442-84DB-3C72B7BEEE3E}" type="parTrans" cxnId="{0FF01E20-B03B-B746-A687-DA1C8F9B0787}">
      <dgm:prSet/>
      <dgm:spPr/>
      <dgm:t>
        <a:bodyPr/>
        <a:lstStyle/>
        <a:p>
          <a:endParaRPr lang="en-US"/>
        </a:p>
      </dgm:t>
    </dgm:pt>
    <dgm:pt modelId="{24326C4C-866C-E44F-8F67-EDB06B45C9E3}" type="sibTrans" cxnId="{0FF01E20-B03B-B746-A687-DA1C8F9B0787}">
      <dgm:prSet/>
      <dgm:spPr/>
      <dgm:t>
        <a:bodyPr/>
        <a:lstStyle/>
        <a:p>
          <a:endParaRPr lang="en-US"/>
        </a:p>
      </dgm:t>
    </dgm:pt>
    <dgm:pt modelId="{C024A1AD-8618-3247-9E2B-76C8247A1B18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Toleransi</a:t>
          </a:r>
          <a:r>
            <a:rPr lang="en-US" dirty="0"/>
            <a:t> </a:t>
          </a:r>
          <a:r>
            <a:rPr lang="en-US" dirty="0" err="1"/>
            <a:t>keterlambatan</a:t>
          </a:r>
          <a:r>
            <a:rPr lang="en-US" dirty="0"/>
            <a:t> 15 </a:t>
          </a:r>
          <a:r>
            <a:rPr lang="en-US" dirty="0" err="1"/>
            <a:t>menit</a:t>
          </a:r>
          <a:endParaRPr lang="en-US" dirty="0"/>
        </a:p>
      </dgm:t>
    </dgm:pt>
    <dgm:pt modelId="{D072DA62-22BC-C54E-B1ED-1F0FB630C5C5}" type="parTrans" cxnId="{4188A5ED-6E78-EC45-A39E-74FB6D27182C}">
      <dgm:prSet/>
      <dgm:spPr/>
      <dgm:t>
        <a:bodyPr/>
        <a:lstStyle/>
        <a:p>
          <a:endParaRPr lang="en-US"/>
        </a:p>
      </dgm:t>
    </dgm:pt>
    <dgm:pt modelId="{4BE5D1D9-9055-A542-8F1E-5259BFDB9A68}" type="sibTrans" cxnId="{4188A5ED-6E78-EC45-A39E-74FB6D27182C}">
      <dgm:prSet/>
      <dgm:spPr/>
      <dgm:t>
        <a:bodyPr/>
        <a:lstStyle/>
        <a:p>
          <a:endParaRPr lang="en-US"/>
        </a:p>
      </dgm:t>
    </dgm:pt>
    <dgm:pt modelId="{C7A60032-E257-9646-89DB-F9BEB814CAD7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Datang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15 </a:t>
          </a:r>
          <a:r>
            <a:rPr lang="en-US" dirty="0" err="1"/>
            <a:t>menit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di </a:t>
          </a:r>
          <a:r>
            <a:rPr lang="en-US" dirty="0" err="1"/>
            <a:t>anggap</a:t>
          </a:r>
          <a:r>
            <a:rPr lang="en-US" dirty="0"/>
            <a:t> </a:t>
          </a:r>
          <a:r>
            <a:rPr lang="en-US" dirty="0" err="1"/>
            <a:t>hadir</a:t>
          </a:r>
          <a:r>
            <a:rPr lang="en-US" dirty="0"/>
            <a:t> (di </a:t>
          </a:r>
          <a:r>
            <a:rPr lang="en-US" dirty="0" err="1"/>
            <a:t>sisfo</a:t>
          </a:r>
          <a:r>
            <a:rPr lang="en-US" dirty="0"/>
            <a:t> </a:t>
          </a:r>
          <a:r>
            <a:rPr lang="en-US" dirty="0" err="1"/>
            <a:t>mata</a:t>
          </a:r>
          <a:r>
            <a:rPr lang="en-US" dirty="0"/>
            <a:t> </a:t>
          </a:r>
          <a:r>
            <a:rPr lang="en-US" dirty="0" err="1"/>
            <a:t>kuliah</a:t>
          </a:r>
          <a:r>
            <a:rPr lang="en-US" dirty="0"/>
            <a:t> </a:t>
          </a:r>
          <a:r>
            <a:rPr lang="en-US" dirty="0" err="1"/>
            <a:t>tersebut</a:t>
          </a:r>
          <a:r>
            <a:rPr lang="en-US" dirty="0"/>
            <a:t>)</a:t>
          </a:r>
        </a:p>
      </dgm:t>
    </dgm:pt>
    <dgm:pt modelId="{0E66E4BC-E682-634F-926E-199CA57E5ECE}" type="parTrans" cxnId="{BBF20570-4320-044E-9B32-5F82F520B937}">
      <dgm:prSet/>
      <dgm:spPr/>
      <dgm:t>
        <a:bodyPr/>
        <a:lstStyle/>
        <a:p>
          <a:endParaRPr lang="en-US"/>
        </a:p>
      </dgm:t>
    </dgm:pt>
    <dgm:pt modelId="{98056B30-33B5-E248-B36F-5B32A628C501}" type="sibTrans" cxnId="{BBF20570-4320-044E-9B32-5F82F520B937}">
      <dgm:prSet/>
      <dgm:spPr/>
      <dgm:t>
        <a:bodyPr/>
        <a:lstStyle/>
        <a:p>
          <a:endParaRPr lang="en-US"/>
        </a:p>
      </dgm:t>
    </dgm:pt>
    <dgm:pt modelId="{FFF571A5-4953-BA49-97A7-E069A0B4CA68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Meninggalkan</a:t>
          </a:r>
          <a:r>
            <a:rPr lang="en-US" dirty="0"/>
            <a:t> </a:t>
          </a:r>
          <a:r>
            <a:rPr lang="en-US" dirty="0" err="1"/>
            <a:t>kelas</a:t>
          </a:r>
          <a:r>
            <a:rPr lang="en-US" dirty="0"/>
            <a:t> di </a:t>
          </a:r>
          <a:r>
            <a:rPr lang="en-US" dirty="0" err="1"/>
            <a:t>tengah</a:t>
          </a:r>
          <a:r>
            <a:rPr lang="en-US" dirty="0"/>
            <a:t> </a:t>
          </a:r>
          <a:r>
            <a:rPr lang="en-US" dirty="0" err="1"/>
            <a:t>perkuliahan</a:t>
          </a:r>
          <a:r>
            <a:rPr lang="en-US" dirty="0"/>
            <a:t> </a:t>
          </a:r>
          <a:r>
            <a:rPr lang="en-US" dirty="0" err="1"/>
            <a:t>maksimal</a:t>
          </a:r>
          <a:r>
            <a:rPr lang="en-US" dirty="0"/>
            <a:t> 15 </a:t>
          </a:r>
          <a:r>
            <a:rPr lang="en-US" dirty="0" err="1"/>
            <a:t>menit</a:t>
          </a:r>
          <a:r>
            <a:rPr lang="en-US" dirty="0"/>
            <a:t>,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itu</a:t>
          </a:r>
          <a:r>
            <a:rPr lang="en-US" dirty="0"/>
            <a:t> </a:t>
          </a:r>
          <a:r>
            <a:rPr lang="en-US" dirty="0" err="1"/>
            <a:t>presensi</a:t>
          </a:r>
          <a:r>
            <a:rPr lang="en-US" dirty="0"/>
            <a:t> </a:t>
          </a:r>
          <a:r>
            <a:rPr lang="en-US" dirty="0" err="1"/>
            <a:t>hari</a:t>
          </a:r>
          <a:r>
            <a:rPr lang="en-US" dirty="0"/>
            <a:t> </a:t>
          </a:r>
          <a:r>
            <a:rPr lang="en-US" dirty="0" err="1"/>
            <a:t>itu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dibatalkan</a:t>
          </a:r>
          <a:r>
            <a:rPr lang="en-US" dirty="0"/>
            <a:t> oleh </a:t>
          </a:r>
          <a:r>
            <a:rPr lang="en-US" dirty="0" err="1"/>
            <a:t>dosen</a:t>
          </a:r>
          <a:endParaRPr lang="en-US" dirty="0"/>
        </a:p>
      </dgm:t>
    </dgm:pt>
    <dgm:pt modelId="{7978D39F-BD68-6942-83B5-64D62FAAEDFA}" type="parTrans" cxnId="{4871A007-0018-F84A-94F5-0B14192BBB17}">
      <dgm:prSet/>
      <dgm:spPr/>
      <dgm:t>
        <a:bodyPr/>
        <a:lstStyle/>
        <a:p>
          <a:endParaRPr lang="en-US"/>
        </a:p>
      </dgm:t>
    </dgm:pt>
    <dgm:pt modelId="{D09541CD-E92D-1D44-AA01-414387E817D9}" type="sibTrans" cxnId="{4871A007-0018-F84A-94F5-0B14192BBB17}">
      <dgm:prSet/>
      <dgm:spPr/>
      <dgm:t>
        <a:bodyPr/>
        <a:lstStyle/>
        <a:p>
          <a:endParaRPr lang="en-US"/>
        </a:p>
      </dgm:t>
    </dgm:pt>
    <dgm:pt modelId="{E26F6122-F268-C146-89B3-F2933A7FDCFF}">
      <dgm:prSet phldrT="[Text]"/>
      <dgm:spPr/>
      <dgm:t>
        <a:bodyPr/>
        <a:lstStyle/>
        <a:p>
          <a:r>
            <a:rPr lang="en-US" dirty="0" err="1"/>
            <a:t>Pengumpulan</a:t>
          </a:r>
          <a:r>
            <a:rPr lang="en-US" dirty="0"/>
            <a:t> </a:t>
          </a:r>
          <a:r>
            <a:rPr lang="en-US" dirty="0" err="1"/>
            <a:t>Tugas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Nilai</a:t>
          </a:r>
          <a:endParaRPr lang="en-US" dirty="0"/>
        </a:p>
      </dgm:t>
    </dgm:pt>
    <dgm:pt modelId="{AF4DF929-95B1-7D40-8281-119A819C8FA6}" type="parTrans" cxnId="{5A24C3EC-DBA2-0142-8A60-AF2541BC7486}">
      <dgm:prSet/>
      <dgm:spPr/>
      <dgm:t>
        <a:bodyPr/>
        <a:lstStyle/>
        <a:p>
          <a:endParaRPr lang="en-US"/>
        </a:p>
      </dgm:t>
    </dgm:pt>
    <dgm:pt modelId="{61A76544-FDC8-7C42-9DE3-5D05E173C129}" type="sibTrans" cxnId="{5A24C3EC-DBA2-0142-8A60-AF2541BC7486}">
      <dgm:prSet/>
      <dgm:spPr/>
      <dgm:t>
        <a:bodyPr/>
        <a:lstStyle/>
        <a:p>
          <a:endParaRPr lang="en-US"/>
        </a:p>
      </dgm:t>
    </dgm:pt>
    <dgm:pt modelId="{738EA478-3DBF-6E41-BE7F-A850EE403ED1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id-ID" dirty="0"/>
            <a:t>Lebih dari jam yang ditentukan pengurangan 25% dari nilai</a:t>
          </a:r>
          <a:endParaRPr lang="en-US" dirty="0"/>
        </a:p>
      </dgm:t>
    </dgm:pt>
    <dgm:pt modelId="{114DA5DD-3941-F542-80D0-DE84324D0A01}" type="parTrans" cxnId="{60043E8A-020E-5843-9F9C-465E0FD73948}">
      <dgm:prSet/>
      <dgm:spPr/>
      <dgm:t>
        <a:bodyPr/>
        <a:lstStyle/>
        <a:p>
          <a:endParaRPr lang="en-US"/>
        </a:p>
      </dgm:t>
    </dgm:pt>
    <dgm:pt modelId="{09FB1A89-C214-2F4F-991A-D69CB180413E}" type="sibTrans" cxnId="{60043E8A-020E-5843-9F9C-465E0FD73948}">
      <dgm:prSet/>
      <dgm:spPr/>
      <dgm:t>
        <a:bodyPr/>
        <a:lstStyle/>
        <a:p>
          <a:endParaRPr lang="en-US"/>
        </a:p>
      </dgm:t>
    </dgm:pt>
    <dgm:pt modelId="{95320716-EF80-C44D-83BF-2B04703A527D}">
      <dgm:prSet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id-ID" dirty="0"/>
            <a:t>Lebih 1 hari pengurangan 50% dari nilai</a:t>
          </a:r>
          <a:endParaRPr lang="en-US" dirty="0"/>
        </a:p>
      </dgm:t>
    </dgm:pt>
    <dgm:pt modelId="{D1B5E421-5542-5049-9B7D-6B511588DB3C}" type="parTrans" cxnId="{F234932A-745A-7A40-90F8-D34C099952F8}">
      <dgm:prSet/>
      <dgm:spPr/>
      <dgm:t>
        <a:bodyPr/>
        <a:lstStyle/>
        <a:p>
          <a:endParaRPr lang="en-US"/>
        </a:p>
      </dgm:t>
    </dgm:pt>
    <dgm:pt modelId="{1C6C158A-DFF8-844E-B7FE-4542B2E477C2}" type="sibTrans" cxnId="{F234932A-745A-7A40-90F8-D34C099952F8}">
      <dgm:prSet/>
      <dgm:spPr/>
      <dgm:t>
        <a:bodyPr/>
        <a:lstStyle/>
        <a:p>
          <a:endParaRPr lang="en-US"/>
        </a:p>
      </dgm:t>
    </dgm:pt>
    <dgm:pt modelId="{0D511F15-E04F-4446-BB27-3C760BC49826}">
      <dgm:prSet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id-ID" dirty="0"/>
            <a:t>Lewat 2 hari pengurangan 100% dari nilai</a:t>
          </a:r>
          <a:endParaRPr lang="en-US" dirty="0"/>
        </a:p>
      </dgm:t>
    </dgm:pt>
    <dgm:pt modelId="{466902F5-E4C9-904C-B25B-A0853EFFC923}" type="parTrans" cxnId="{955D4AF8-13B2-E749-8041-91899F7F6490}">
      <dgm:prSet/>
      <dgm:spPr/>
      <dgm:t>
        <a:bodyPr/>
        <a:lstStyle/>
        <a:p>
          <a:endParaRPr lang="en-US"/>
        </a:p>
      </dgm:t>
    </dgm:pt>
    <dgm:pt modelId="{9C94276F-417E-264E-BE21-5FA83C82C6B7}" type="sibTrans" cxnId="{955D4AF8-13B2-E749-8041-91899F7F6490}">
      <dgm:prSet/>
      <dgm:spPr/>
      <dgm:t>
        <a:bodyPr/>
        <a:lstStyle/>
        <a:p>
          <a:endParaRPr lang="en-US"/>
        </a:p>
      </dgm:t>
    </dgm:pt>
    <dgm:pt modelId="{758DFF9E-93FB-F34E-B0AE-76C3E7A5C647}" type="pres">
      <dgm:prSet presAssocID="{7F63F6C9-EE01-5643-96FD-1CAD5DA4AF73}" presName="linear" presStyleCnt="0">
        <dgm:presLayoutVars>
          <dgm:animLvl val="lvl"/>
          <dgm:resizeHandles val="exact"/>
        </dgm:presLayoutVars>
      </dgm:prSet>
      <dgm:spPr/>
    </dgm:pt>
    <dgm:pt modelId="{381D8A1E-0C29-5140-B667-A94EEB381E1F}" type="pres">
      <dgm:prSet presAssocID="{4693946B-E44B-8545-9222-5EEB9EDEEE8D}" presName="parentText" presStyleLbl="node1" presStyleIdx="0" presStyleCnt="3" custLinFactNeighborX="24868" custLinFactNeighborY="-25085">
        <dgm:presLayoutVars>
          <dgm:chMax val="0"/>
          <dgm:bulletEnabled val="1"/>
        </dgm:presLayoutVars>
      </dgm:prSet>
      <dgm:spPr/>
    </dgm:pt>
    <dgm:pt modelId="{1CF36572-8665-1B48-A5F2-496DA9A9FD0B}" type="pres">
      <dgm:prSet presAssocID="{4693946B-E44B-8545-9222-5EEB9EDEEE8D}" presName="childText" presStyleLbl="revTx" presStyleIdx="0" presStyleCnt="3">
        <dgm:presLayoutVars>
          <dgm:bulletEnabled val="1"/>
        </dgm:presLayoutVars>
      </dgm:prSet>
      <dgm:spPr/>
    </dgm:pt>
    <dgm:pt modelId="{C0A48DCA-F767-6342-80A9-2EB8CBF1BE70}" type="pres">
      <dgm:prSet presAssocID="{2A4048FF-9774-F745-9EAB-D63F184457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0850ACE-6B37-6A49-BB37-080E364D5B88}" type="pres">
      <dgm:prSet presAssocID="{2A4048FF-9774-F745-9EAB-D63F18445783}" presName="childText" presStyleLbl="revTx" presStyleIdx="1" presStyleCnt="3">
        <dgm:presLayoutVars>
          <dgm:bulletEnabled val="1"/>
        </dgm:presLayoutVars>
      </dgm:prSet>
      <dgm:spPr/>
    </dgm:pt>
    <dgm:pt modelId="{E41F5391-0418-5E42-96EC-CFD4D8447A87}" type="pres">
      <dgm:prSet presAssocID="{E26F6122-F268-C146-89B3-F2933A7FDCF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FFE1F04-0B6A-0145-B018-934FDBFEAAD4}" type="pres">
      <dgm:prSet presAssocID="{E26F6122-F268-C146-89B3-F2933A7FDCF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871A007-0018-F84A-94F5-0B14192BBB17}" srcId="{2A4048FF-9774-F745-9EAB-D63F18445783}" destId="{FFF571A5-4953-BA49-97A7-E069A0B4CA68}" srcOrd="2" destOrd="0" parTransId="{7978D39F-BD68-6942-83B5-64D62FAAEDFA}" sibTransId="{D09541CD-E92D-1D44-AA01-414387E817D9}"/>
    <dgm:cxn modelId="{0FF01E20-B03B-B746-A687-DA1C8F9B0787}" srcId="{7F63F6C9-EE01-5643-96FD-1CAD5DA4AF73}" destId="{2A4048FF-9774-F745-9EAB-D63F18445783}" srcOrd="1" destOrd="0" parTransId="{DCF81E5C-16BD-3442-84DB-3C72B7BEEE3E}" sibTransId="{24326C4C-866C-E44F-8F67-EDB06B45C9E3}"/>
    <dgm:cxn modelId="{F234932A-745A-7A40-90F8-D34C099952F8}" srcId="{E26F6122-F268-C146-89B3-F2933A7FDCFF}" destId="{95320716-EF80-C44D-83BF-2B04703A527D}" srcOrd="1" destOrd="0" parTransId="{D1B5E421-5542-5049-9B7D-6B511588DB3C}" sibTransId="{1C6C158A-DFF8-844E-B7FE-4542B2E477C2}"/>
    <dgm:cxn modelId="{AF54572D-0CCE-4D4F-9D77-F5D375C7A08D}" type="presOf" srcId="{FFF571A5-4953-BA49-97A7-E069A0B4CA68}" destId="{20850ACE-6B37-6A49-BB37-080E364D5B88}" srcOrd="0" destOrd="2" presId="urn:microsoft.com/office/officeart/2005/8/layout/vList2"/>
    <dgm:cxn modelId="{CC178143-D2CF-2F48-9B3D-8DD5DC87DD04}" srcId="{4693946B-E44B-8545-9222-5EEB9EDEEE8D}" destId="{E6A5B4F6-93D0-EE4B-9446-368F65CC07A2}" srcOrd="0" destOrd="0" parTransId="{C7EB76B2-708C-6941-80F5-2125954C8BF2}" sibTransId="{2E95F6DF-A2D5-9044-BE87-33C59C4EA60A}"/>
    <dgm:cxn modelId="{C0003469-05DF-2B42-BD5F-01E81723BE3A}" srcId="{7F63F6C9-EE01-5643-96FD-1CAD5DA4AF73}" destId="{4693946B-E44B-8545-9222-5EEB9EDEEE8D}" srcOrd="0" destOrd="0" parTransId="{C2C7A797-338E-B44D-B416-06E6FF731A07}" sibTransId="{1B55E2E7-5E09-594C-90AA-44263D0D7863}"/>
    <dgm:cxn modelId="{6328A96B-9E66-4E47-8AEC-2DB933BDB224}" type="presOf" srcId="{C7A60032-E257-9646-89DB-F9BEB814CAD7}" destId="{20850ACE-6B37-6A49-BB37-080E364D5B88}" srcOrd="0" destOrd="1" presId="urn:microsoft.com/office/officeart/2005/8/layout/vList2"/>
    <dgm:cxn modelId="{BBF20570-4320-044E-9B32-5F82F520B937}" srcId="{2A4048FF-9774-F745-9EAB-D63F18445783}" destId="{C7A60032-E257-9646-89DB-F9BEB814CAD7}" srcOrd="1" destOrd="0" parTransId="{0E66E4BC-E682-634F-926E-199CA57E5ECE}" sibTransId="{98056B30-33B5-E248-B36F-5B32A628C501}"/>
    <dgm:cxn modelId="{8317FB54-25B5-4355-827C-ADBE6844B263}" type="presOf" srcId="{738EA478-3DBF-6E41-BE7F-A850EE403ED1}" destId="{CFFE1F04-0B6A-0145-B018-934FDBFEAAD4}" srcOrd="0" destOrd="0" presId="urn:microsoft.com/office/officeart/2005/8/layout/vList2"/>
    <dgm:cxn modelId="{1C6B987E-CC50-4C25-8C2C-2579248A540E}" type="presOf" srcId="{0D511F15-E04F-4446-BB27-3C760BC49826}" destId="{CFFE1F04-0B6A-0145-B018-934FDBFEAAD4}" srcOrd="0" destOrd="2" presId="urn:microsoft.com/office/officeart/2005/8/layout/vList2"/>
    <dgm:cxn modelId="{4797EE83-4E27-457E-950B-C67BEC007CBE}" type="presOf" srcId="{95320716-EF80-C44D-83BF-2B04703A527D}" destId="{CFFE1F04-0B6A-0145-B018-934FDBFEAAD4}" srcOrd="0" destOrd="1" presId="urn:microsoft.com/office/officeart/2005/8/layout/vList2"/>
    <dgm:cxn modelId="{60043E8A-020E-5843-9F9C-465E0FD73948}" srcId="{E26F6122-F268-C146-89B3-F2933A7FDCFF}" destId="{738EA478-3DBF-6E41-BE7F-A850EE403ED1}" srcOrd="0" destOrd="0" parTransId="{114DA5DD-3941-F542-80D0-DE84324D0A01}" sibTransId="{09FB1A89-C214-2F4F-991A-D69CB180413E}"/>
    <dgm:cxn modelId="{B17F5F90-5AE1-4D05-8169-D2C80AD20D75}" type="presOf" srcId="{E26F6122-F268-C146-89B3-F2933A7FDCFF}" destId="{E41F5391-0418-5E42-96EC-CFD4D8447A87}" srcOrd="0" destOrd="0" presId="urn:microsoft.com/office/officeart/2005/8/layout/vList2"/>
    <dgm:cxn modelId="{694191A2-C7A9-44EC-9056-B0FED0DA9668}" type="presOf" srcId="{C024A1AD-8618-3247-9E2B-76C8247A1B18}" destId="{20850ACE-6B37-6A49-BB37-080E364D5B88}" srcOrd="0" destOrd="0" presId="urn:microsoft.com/office/officeart/2005/8/layout/vList2"/>
    <dgm:cxn modelId="{187641AB-7E74-4BB4-9683-7026C87946A5}" type="presOf" srcId="{2A4048FF-9774-F745-9EAB-D63F18445783}" destId="{C0A48DCA-F767-6342-80A9-2EB8CBF1BE70}" srcOrd="0" destOrd="0" presId="urn:microsoft.com/office/officeart/2005/8/layout/vList2"/>
    <dgm:cxn modelId="{CD8E54B3-F0FC-4578-AD44-EE461D48AB25}" type="presOf" srcId="{7F63F6C9-EE01-5643-96FD-1CAD5DA4AF73}" destId="{758DFF9E-93FB-F34E-B0AE-76C3E7A5C647}" srcOrd="0" destOrd="0" presId="urn:microsoft.com/office/officeart/2005/8/layout/vList2"/>
    <dgm:cxn modelId="{2F8B19B8-9352-41D4-915A-F72B3F03F86C}" type="presOf" srcId="{4693946B-E44B-8545-9222-5EEB9EDEEE8D}" destId="{381D8A1E-0C29-5140-B667-A94EEB381E1F}" srcOrd="0" destOrd="0" presId="urn:microsoft.com/office/officeart/2005/8/layout/vList2"/>
    <dgm:cxn modelId="{65D5A2CC-1F94-46DF-AB0C-6AD1E2274744}" type="presOf" srcId="{E6A5B4F6-93D0-EE4B-9446-368F65CC07A2}" destId="{1CF36572-8665-1B48-A5F2-496DA9A9FD0B}" srcOrd="0" destOrd="0" presId="urn:microsoft.com/office/officeart/2005/8/layout/vList2"/>
    <dgm:cxn modelId="{5A24C3EC-DBA2-0142-8A60-AF2541BC7486}" srcId="{7F63F6C9-EE01-5643-96FD-1CAD5DA4AF73}" destId="{E26F6122-F268-C146-89B3-F2933A7FDCFF}" srcOrd="2" destOrd="0" parTransId="{AF4DF929-95B1-7D40-8281-119A819C8FA6}" sibTransId="{61A76544-FDC8-7C42-9DE3-5D05E173C129}"/>
    <dgm:cxn modelId="{4188A5ED-6E78-EC45-A39E-74FB6D27182C}" srcId="{2A4048FF-9774-F745-9EAB-D63F18445783}" destId="{C024A1AD-8618-3247-9E2B-76C8247A1B18}" srcOrd="0" destOrd="0" parTransId="{D072DA62-22BC-C54E-B1ED-1F0FB630C5C5}" sibTransId="{4BE5D1D9-9055-A542-8F1E-5259BFDB9A68}"/>
    <dgm:cxn modelId="{955D4AF8-13B2-E749-8041-91899F7F6490}" srcId="{E26F6122-F268-C146-89B3-F2933A7FDCFF}" destId="{0D511F15-E04F-4446-BB27-3C760BC49826}" srcOrd="2" destOrd="0" parTransId="{466902F5-E4C9-904C-B25B-A0853EFFC923}" sibTransId="{9C94276F-417E-264E-BE21-5FA83C82C6B7}"/>
    <dgm:cxn modelId="{8C9D5122-B6A5-4BCE-AB8B-D71D520E2A1B}" type="presParOf" srcId="{758DFF9E-93FB-F34E-B0AE-76C3E7A5C647}" destId="{381D8A1E-0C29-5140-B667-A94EEB381E1F}" srcOrd="0" destOrd="0" presId="urn:microsoft.com/office/officeart/2005/8/layout/vList2"/>
    <dgm:cxn modelId="{F5BD88D8-2295-4BB7-95D4-01B9A56D22EF}" type="presParOf" srcId="{758DFF9E-93FB-F34E-B0AE-76C3E7A5C647}" destId="{1CF36572-8665-1B48-A5F2-496DA9A9FD0B}" srcOrd="1" destOrd="0" presId="urn:microsoft.com/office/officeart/2005/8/layout/vList2"/>
    <dgm:cxn modelId="{857AD1D0-D1DF-405E-8635-2AE3F4FCB596}" type="presParOf" srcId="{758DFF9E-93FB-F34E-B0AE-76C3E7A5C647}" destId="{C0A48DCA-F767-6342-80A9-2EB8CBF1BE70}" srcOrd="2" destOrd="0" presId="urn:microsoft.com/office/officeart/2005/8/layout/vList2"/>
    <dgm:cxn modelId="{F44D590F-3B47-4121-BD97-2B729BF27CE3}" type="presParOf" srcId="{758DFF9E-93FB-F34E-B0AE-76C3E7A5C647}" destId="{20850ACE-6B37-6A49-BB37-080E364D5B88}" srcOrd="3" destOrd="0" presId="urn:microsoft.com/office/officeart/2005/8/layout/vList2"/>
    <dgm:cxn modelId="{DC840363-2189-4B60-883A-E334F3734E44}" type="presParOf" srcId="{758DFF9E-93FB-F34E-B0AE-76C3E7A5C647}" destId="{E41F5391-0418-5E42-96EC-CFD4D8447A87}" srcOrd="4" destOrd="0" presId="urn:microsoft.com/office/officeart/2005/8/layout/vList2"/>
    <dgm:cxn modelId="{91442058-0639-429C-BD16-160CCEB2D229}" type="presParOf" srcId="{758DFF9E-93FB-F34E-B0AE-76C3E7A5C647}" destId="{CFFE1F04-0B6A-0145-B018-934FDBFEAAD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63F6C9-EE01-5643-96FD-1CAD5DA4AF73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693946B-E44B-8545-9222-5EEB9EDEEE8D}">
      <dgm:prSet phldrT="[Text]"/>
      <dgm:spPr/>
      <dgm:t>
        <a:bodyPr/>
        <a:lstStyle/>
        <a:p>
          <a:r>
            <a:rPr lang="en-US" dirty="0"/>
            <a:t>Pakaian</a:t>
          </a:r>
        </a:p>
      </dgm:t>
    </dgm:pt>
    <dgm:pt modelId="{C2C7A797-338E-B44D-B416-06E6FF731A07}" type="parTrans" cxnId="{C0003469-05DF-2B42-BD5F-01E81723BE3A}">
      <dgm:prSet/>
      <dgm:spPr/>
      <dgm:t>
        <a:bodyPr/>
        <a:lstStyle/>
        <a:p>
          <a:endParaRPr lang="en-US"/>
        </a:p>
      </dgm:t>
    </dgm:pt>
    <dgm:pt modelId="{1B55E2E7-5E09-594C-90AA-44263D0D7863}" type="sibTrans" cxnId="{C0003469-05DF-2B42-BD5F-01E81723BE3A}">
      <dgm:prSet/>
      <dgm:spPr/>
      <dgm:t>
        <a:bodyPr/>
        <a:lstStyle/>
        <a:p>
          <a:endParaRPr lang="en-US"/>
        </a:p>
      </dgm:t>
    </dgm:pt>
    <dgm:pt modelId="{E6A5B4F6-93D0-EE4B-9446-368F65CC07A2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Gunakan</a:t>
          </a:r>
          <a:r>
            <a:rPr lang="en-US" dirty="0"/>
            <a:t> </a:t>
          </a:r>
          <a:r>
            <a:rPr lang="en-US" dirty="0" err="1"/>
            <a:t>pakaian</a:t>
          </a:r>
          <a:r>
            <a:rPr lang="en-US" dirty="0"/>
            <a:t> </a:t>
          </a:r>
          <a:r>
            <a:rPr lang="en-US" dirty="0" err="1"/>
            <a:t>rapi</a:t>
          </a:r>
          <a:r>
            <a:rPr lang="en-US" dirty="0"/>
            <a:t> dan </a:t>
          </a:r>
          <a:r>
            <a:rPr lang="en-US" dirty="0" err="1"/>
            <a:t>sopan</a:t>
          </a:r>
          <a:endParaRPr lang="en-US" dirty="0"/>
        </a:p>
      </dgm:t>
    </dgm:pt>
    <dgm:pt modelId="{C7EB76B2-708C-6941-80F5-2125954C8BF2}" type="parTrans" cxnId="{CC178143-D2CF-2F48-9B3D-8DD5DC87DD04}">
      <dgm:prSet/>
      <dgm:spPr/>
      <dgm:t>
        <a:bodyPr/>
        <a:lstStyle/>
        <a:p>
          <a:endParaRPr lang="en-US"/>
        </a:p>
      </dgm:t>
    </dgm:pt>
    <dgm:pt modelId="{2E95F6DF-A2D5-9044-BE87-33C59C4EA60A}" type="sibTrans" cxnId="{CC178143-D2CF-2F48-9B3D-8DD5DC87DD04}">
      <dgm:prSet/>
      <dgm:spPr/>
      <dgm:t>
        <a:bodyPr/>
        <a:lstStyle/>
        <a:p>
          <a:endParaRPr lang="en-US"/>
        </a:p>
      </dgm:t>
    </dgm:pt>
    <dgm:pt modelId="{2A4048FF-9774-F745-9EAB-D63F18445783}">
      <dgm:prSet phldrT="[Text]"/>
      <dgm:spPr/>
      <dgm:t>
        <a:bodyPr/>
        <a:lstStyle/>
        <a:p>
          <a:r>
            <a:rPr lang="en-US" dirty="0"/>
            <a:t>Alas Kaki</a:t>
          </a:r>
        </a:p>
      </dgm:t>
    </dgm:pt>
    <dgm:pt modelId="{DCF81E5C-16BD-3442-84DB-3C72B7BEEE3E}" type="parTrans" cxnId="{0FF01E20-B03B-B746-A687-DA1C8F9B0787}">
      <dgm:prSet/>
      <dgm:spPr/>
      <dgm:t>
        <a:bodyPr/>
        <a:lstStyle/>
        <a:p>
          <a:endParaRPr lang="en-US"/>
        </a:p>
      </dgm:t>
    </dgm:pt>
    <dgm:pt modelId="{24326C4C-866C-E44F-8F67-EDB06B45C9E3}" type="sibTrans" cxnId="{0FF01E20-B03B-B746-A687-DA1C8F9B0787}">
      <dgm:prSet/>
      <dgm:spPr/>
      <dgm:t>
        <a:bodyPr/>
        <a:lstStyle/>
        <a:p>
          <a:endParaRPr lang="en-US"/>
        </a:p>
      </dgm:t>
    </dgm:pt>
    <dgm:pt modelId="{C024A1AD-8618-3247-9E2B-76C8247A1B18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/>
            <a:t>Dilarang </a:t>
          </a:r>
          <a:r>
            <a:rPr lang="en-US" dirty="0" err="1"/>
            <a:t>menggunakan</a:t>
          </a:r>
          <a:r>
            <a:rPr lang="en-US" dirty="0"/>
            <a:t> sandal</a:t>
          </a:r>
        </a:p>
      </dgm:t>
    </dgm:pt>
    <dgm:pt modelId="{D072DA62-22BC-C54E-B1ED-1F0FB630C5C5}" type="parTrans" cxnId="{4188A5ED-6E78-EC45-A39E-74FB6D27182C}">
      <dgm:prSet/>
      <dgm:spPr/>
      <dgm:t>
        <a:bodyPr/>
        <a:lstStyle/>
        <a:p>
          <a:endParaRPr lang="en-US"/>
        </a:p>
      </dgm:t>
    </dgm:pt>
    <dgm:pt modelId="{4BE5D1D9-9055-A542-8F1E-5259BFDB9A68}" type="sibTrans" cxnId="{4188A5ED-6E78-EC45-A39E-74FB6D27182C}">
      <dgm:prSet/>
      <dgm:spPr/>
      <dgm:t>
        <a:bodyPr/>
        <a:lstStyle/>
        <a:p>
          <a:endParaRPr lang="en-US"/>
        </a:p>
      </dgm:t>
    </dgm:pt>
    <dgm:pt modelId="{C7A60032-E257-9646-89DB-F9BEB814CAD7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/>
            <a:t>Sandal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tali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ikat</a:t>
          </a:r>
          <a:r>
            <a:rPr lang="en-US" dirty="0"/>
            <a:t> </a:t>
          </a:r>
          <a:r>
            <a:rPr lang="en-US" dirty="0" err="1"/>
            <a:t>dibelakang</a:t>
          </a:r>
          <a:r>
            <a:rPr lang="en-US" dirty="0"/>
            <a:t> kaki </a:t>
          </a:r>
          <a:r>
            <a:rPr lang="en-US" dirty="0" err="1"/>
            <a:t>diperbolehkan</a:t>
          </a:r>
          <a:r>
            <a:rPr lang="en-US" dirty="0"/>
            <a:t> </a:t>
          </a:r>
        </a:p>
      </dgm:t>
    </dgm:pt>
    <dgm:pt modelId="{0E66E4BC-E682-634F-926E-199CA57E5ECE}" type="parTrans" cxnId="{BBF20570-4320-044E-9B32-5F82F520B937}">
      <dgm:prSet/>
      <dgm:spPr/>
      <dgm:t>
        <a:bodyPr/>
        <a:lstStyle/>
        <a:p>
          <a:endParaRPr lang="en-US"/>
        </a:p>
      </dgm:t>
    </dgm:pt>
    <dgm:pt modelId="{98056B30-33B5-E248-B36F-5B32A628C501}" type="sibTrans" cxnId="{BBF20570-4320-044E-9B32-5F82F520B937}">
      <dgm:prSet/>
      <dgm:spPr/>
      <dgm:t>
        <a:bodyPr/>
        <a:lstStyle/>
        <a:p>
          <a:endParaRPr lang="en-US"/>
        </a:p>
      </dgm:t>
    </dgm:pt>
    <dgm:pt modelId="{67509124-756C-C54D-A4C6-F3B254434777}">
      <dgm:prSet phldrT="[Text]"/>
      <dgm:spPr/>
      <dgm:t>
        <a:bodyPr/>
        <a:lstStyle/>
        <a:p>
          <a:r>
            <a:rPr lang="en-US" dirty="0"/>
            <a:t>Plagiarism</a:t>
          </a:r>
        </a:p>
      </dgm:t>
    </dgm:pt>
    <dgm:pt modelId="{5F5D7D8A-D2F7-634F-908C-868E800D6A84}" type="parTrans" cxnId="{7A061A02-7A84-074B-B49D-2B5F87BAE4B3}">
      <dgm:prSet/>
      <dgm:spPr/>
      <dgm:t>
        <a:bodyPr/>
        <a:lstStyle/>
        <a:p>
          <a:endParaRPr lang="en-US"/>
        </a:p>
      </dgm:t>
    </dgm:pt>
    <dgm:pt modelId="{AA822C17-1181-4442-878B-AA2051855CDE}" type="sibTrans" cxnId="{7A061A02-7A84-074B-B49D-2B5F87BAE4B3}">
      <dgm:prSet/>
      <dgm:spPr/>
      <dgm:t>
        <a:bodyPr/>
        <a:lstStyle/>
        <a:p>
          <a:endParaRPr lang="en-US"/>
        </a:p>
      </dgm:t>
    </dgm:pt>
    <dgm:pt modelId="{28A5D6BF-E2DA-EF4F-B9AD-FD5A93CBE726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/>
            <a:t>Dilarang </a:t>
          </a:r>
          <a:r>
            <a:rPr lang="en-US" dirty="0" err="1"/>
            <a:t>mencontek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menyalin</a:t>
          </a:r>
          <a:r>
            <a:rPr lang="en-US" dirty="0"/>
            <a:t> </a:t>
          </a:r>
          <a:r>
            <a:rPr lang="en-US" dirty="0" err="1"/>
            <a:t>pekerjaan</a:t>
          </a:r>
          <a:r>
            <a:rPr lang="en-US" dirty="0"/>
            <a:t> </a:t>
          </a:r>
          <a:r>
            <a:rPr lang="en-US" dirty="0" err="1"/>
            <a:t>orang</a:t>
          </a:r>
          <a:r>
            <a:rPr lang="en-US" dirty="0"/>
            <a:t> lain</a:t>
          </a:r>
        </a:p>
      </dgm:t>
    </dgm:pt>
    <dgm:pt modelId="{BB81939F-2BE6-4046-81B1-C95F9AA4BF57}" type="parTrans" cxnId="{A985A234-11F3-F743-8C8E-996E96D3572F}">
      <dgm:prSet/>
      <dgm:spPr/>
      <dgm:t>
        <a:bodyPr/>
        <a:lstStyle/>
        <a:p>
          <a:endParaRPr lang="en-US"/>
        </a:p>
      </dgm:t>
    </dgm:pt>
    <dgm:pt modelId="{C43D379D-0B80-284C-BE3B-77E77DC7EFD5}" type="sibTrans" cxnId="{A985A234-11F3-F743-8C8E-996E96D3572F}">
      <dgm:prSet/>
      <dgm:spPr/>
      <dgm:t>
        <a:bodyPr/>
        <a:lstStyle/>
        <a:p>
          <a:endParaRPr lang="en-US"/>
        </a:p>
      </dgm:t>
    </dgm:pt>
    <dgm:pt modelId="{D29F62ED-0270-4643-9F3D-B629AF4AF6BF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Lakukan</a:t>
          </a:r>
          <a:r>
            <a:rPr lang="en-US" dirty="0"/>
            <a:t> </a:t>
          </a:r>
          <a:r>
            <a:rPr lang="en-US" dirty="0" err="1"/>
            <a:t>pengutipan</a:t>
          </a:r>
          <a:r>
            <a:rPr lang="en-US" dirty="0"/>
            <a:t> </a:t>
          </a:r>
          <a:r>
            <a:rPr lang="en-US" dirty="0" err="1"/>
            <a:t>sesuai</a:t>
          </a:r>
          <a:r>
            <a:rPr lang="en-US" dirty="0"/>
            <a:t> format </a:t>
          </a:r>
          <a:r>
            <a:rPr lang="en-US" dirty="0" err="1"/>
            <a:t>standar</a:t>
          </a:r>
          <a:r>
            <a:rPr lang="en-US" dirty="0"/>
            <a:t> </a:t>
          </a:r>
          <a:r>
            <a:rPr lang="en-US" dirty="0" err="1"/>
            <a:t>akademik</a:t>
          </a:r>
          <a:endParaRPr lang="en-US" dirty="0"/>
        </a:p>
      </dgm:t>
    </dgm:pt>
    <dgm:pt modelId="{98EBBAAF-7633-D343-99CE-B6FE61851F00}" type="parTrans" cxnId="{83E2AC60-57F5-7F4C-94AB-F2D842BE35E1}">
      <dgm:prSet/>
      <dgm:spPr/>
      <dgm:t>
        <a:bodyPr/>
        <a:lstStyle/>
        <a:p>
          <a:endParaRPr lang="en-US"/>
        </a:p>
      </dgm:t>
    </dgm:pt>
    <dgm:pt modelId="{DD4BAED3-A4F9-E044-853D-7241FE6F5347}" type="sibTrans" cxnId="{83E2AC60-57F5-7F4C-94AB-F2D842BE35E1}">
      <dgm:prSet/>
      <dgm:spPr/>
      <dgm:t>
        <a:bodyPr/>
        <a:lstStyle/>
        <a:p>
          <a:endParaRPr lang="en-US"/>
        </a:p>
      </dgm:t>
    </dgm:pt>
    <dgm:pt modelId="{C9B75E44-5662-3145-98F5-2B8B43596D6C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Segala</a:t>
          </a:r>
          <a:r>
            <a:rPr lang="en-US" dirty="0"/>
            <a:t> </a:t>
          </a:r>
          <a:r>
            <a:rPr lang="en-US" dirty="0" err="1"/>
            <a:t>bentuk</a:t>
          </a:r>
          <a:r>
            <a:rPr lang="en-US" dirty="0"/>
            <a:t> plagiarism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mendapatkan</a:t>
          </a:r>
          <a:r>
            <a:rPr lang="en-US" dirty="0"/>
            <a:t> </a:t>
          </a:r>
          <a:r>
            <a:rPr lang="en-US" b="1" dirty="0" err="1"/>
            <a:t>nilai</a:t>
          </a:r>
          <a:r>
            <a:rPr lang="en-US" b="1" dirty="0"/>
            <a:t> E </a:t>
          </a:r>
          <a:r>
            <a:rPr lang="en-US" b="1" dirty="0" err="1"/>
            <a:t>untuk</a:t>
          </a:r>
          <a:r>
            <a:rPr lang="en-US" b="1" dirty="0"/>
            <a:t> </a:t>
          </a:r>
          <a:r>
            <a:rPr lang="en-US" b="1" dirty="0" err="1"/>
            <a:t>mata</a:t>
          </a:r>
          <a:r>
            <a:rPr lang="en-US" b="1" dirty="0"/>
            <a:t> </a:t>
          </a:r>
          <a:r>
            <a:rPr lang="en-US" b="1" dirty="0" err="1"/>
            <a:t>kuliah</a:t>
          </a:r>
          <a:r>
            <a:rPr lang="en-US" b="1" dirty="0"/>
            <a:t> </a:t>
          </a:r>
          <a:r>
            <a:rPr lang="en-US" b="1" dirty="0" err="1"/>
            <a:t>tersebut</a:t>
          </a:r>
          <a:r>
            <a:rPr lang="en-US" b="1" dirty="0"/>
            <a:t> (</a:t>
          </a:r>
          <a:r>
            <a:rPr lang="en-US" b="1" dirty="0" err="1"/>
            <a:t>baik</a:t>
          </a:r>
          <a:r>
            <a:rPr lang="en-US" b="1" dirty="0"/>
            <a:t> yang </a:t>
          </a:r>
          <a:r>
            <a:rPr lang="en-US" b="1" dirty="0" err="1"/>
            <a:t>memberi</a:t>
          </a:r>
          <a:r>
            <a:rPr lang="en-US" b="1" dirty="0"/>
            <a:t> </a:t>
          </a:r>
          <a:r>
            <a:rPr lang="en-US" b="1" dirty="0" err="1"/>
            <a:t>atau</a:t>
          </a:r>
          <a:r>
            <a:rPr lang="en-US" b="1" dirty="0"/>
            <a:t> </a:t>
          </a:r>
          <a:r>
            <a:rPr lang="en-US" b="1" dirty="0" err="1"/>
            <a:t>menerima</a:t>
          </a:r>
          <a:r>
            <a:rPr lang="en-US" b="1" dirty="0"/>
            <a:t>)</a:t>
          </a:r>
        </a:p>
      </dgm:t>
    </dgm:pt>
    <dgm:pt modelId="{39C7E21A-BDA1-304D-8CD6-05777DFB896A}" type="parTrans" cxnId="{1A4FBAB4-6CEF-544C-BA4E-A5D2866EF329}">
      <dgm:prSet/>
      <dgm:spPr/>
      <dgm:t>
        <a:bodyPr/>
        <a:lstStyle/>
        <a:p>
          <a:endParaRPr lang="en-US"/>
        </a:p>
      </dgm:t>
    </dgm:pt>
    <dgm:pt modelId="{13A36782-1866-424C-A105-22D5166C08AB}" type="sibTrans" cxnId="{1A4FBAB4-6CEF-544C-BA4E-A5D2866EF329}">
      <dgm:prSet/>
      <dgm:spPr/>
      <dgm:t>
        <a:bodyPr/>
        <a:lstStyle/>
        <a:p>
          <a:endParaRPr lang="en-US"/>
        </a:p>
      </dgm:t>
    </dgm:pt>
    <dgm:pt modelId="{0A88F889-EC13-4650-9741-4808CAE95576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Dilarang</a:t>
          </a:r>
          <a:r>
            <a:rPr lang="en-US" dirty="0"/>
            <a:t> </a:t>
          </a:r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celana</a:t>
          </a:r>
          <a:r>
            <a:rPr lang="en-US" dirty="0"/>
            <a:t> </a:t>
          </a:r>
          <a:r>
            <a:rPr lang="en-US" dirty="0" err="1"/>
            <a:t>pendek</a:t>
          </a:r>
          <a:r>
            <a:rPr lang="en-US" dirty="0"/>
            <a:t>, </a:t>
          </a:r>
          <a:r>
            <a:rPr lang="en-US" dirty="0" err="1"/>
            <a:t>pakaian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berlengan</a:t>
          </a:r>
          <a:r>
            <a:rPr lang="en-US" dirty="0"/>
            <a:t>, dan </a:t>
          </a:r>
          <a:r>
            <a:rPr lang="en-US" dirty="0" err="1"/>
            <a:t>memperlihatkan</a:t>
          </a:r>
          <a:r>
            <a:rPr lang="en-US" dirty="0"/>
            <a:t> </a:t>
          </a:r>
          <a:r>
            <a:rPr lang="en-US" dirty="0" err="1"/>
            <a:t>bagian</a:t>
          </a:r>
          <a:r>
            <a:rPr lang="en-US" dirty="0"/>
            <a:t> </a:t>
          </a:r>
          <a:r>
            <a:rPr lang="en-US" dirty="0" err="1"/>
            <a:t>tubuh</a:t>
          </a:r>
          <a:r>
            <a:rPr lang="en-US" dirty="0"/>
            <a:t> </a:t>
          </a:r>
          <a:r>
            <a:rPr lang="en-US" dirty="0" err="1"/>
            <a:t>sensitif</a:t>
          </a:r>
          <a:endParaRPr lang="en-US" dirty="0"/>
        </a:p>
      </dgm:t>
    </dgm:pt>
    <dgm:pt modelId="{F8D50DF5-8CA1-4127-BA7A-A728FAA82804}" type="parTrans" cxnId="{2B16EA38-1005-4A02-9304-33A0C7F6D77D}">
      <dgm:prSet/>
      <dgm:spPr/>
    </dgm:pt>
    <dgm:pt modelId="{FC222D8D-26FC-4077-AA5A-82AF7BFE56F3}" type="sibTrans" cxnId="{2B16EA38-1005-4A02-9304-33A0C7F6D77D}">
      <dgm:prSet/>
      <dgm:spPr/>
    </dgm:pt>
    <dgm:pt modelId="{758DFF9E-93FB-F34E-B0AE-76C3E7A5C647}" type="pres">
      <dgm:prSet presAssocID="{7F63F6C9-EE01-5643-96FD-1CAD5DA4AF73}" presName="linear" presStyleCnt="0">
        <dgm:presLayoutVars>
          <dgm:animLvl val="lvl"/>
          <dgm:resizeHandles val="exact"/>
        </dgm:presLayoutVars>
      </dgm:prSet>
      <dgm:spPr/>
    </dgm:pt>
    <dgm:pt modelId="{381D8A1E-0C29-5140-B667-A94EEB381E1F}" type="pres">
      <dgm:prSet presAssocID="{4693946B-E44B-8545-9222-5EEB9EDEEE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CF36572-8665-1B48-A5F2-496DA9A9FD0B}" type="pres">
      <dgm:prSet presAssocID="{4693946B-E44B-8545-9222-5EEB9EDEEE8D}" presName="childText" presStyleLbl="revTx" presStyleIdx="0" presStyleCnt="3">
        <dgm:presLayoutVars>
          <dgm:bulletEnabled val="1"/>
        </dgm:presLayoutVars>
      </dgm:prSet>
      <dgm:spPr/>
    </dgm:pt>
    <dgm:pt modelId="{C0A48DCA-F767-6342-80A9-2EB8CBF1BE70}" type="pres">
      <dgm:prSet presAssocID="{2A4048FF-9774-F745-9EAB-D63F184457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0850ACE-6B37-6A49-BB37-080E364D5B88}" type="pres">
      <dgm:prSet presAssocID="{2A4048FF-9774-F745-9EAB-D63F18445783}" presName="childText" presStyleLbl="revTx" presStyleIdx="1" presStyleCnt="3">
        <dgm:presLayoutVars>
          <dgm:bulletEnabled val="1"/>
        </dgm:presLayoutVars>
      </dgm:prSet>
      <dgm:spPr/>
    </dgm:pt>
    <dgm:pt modelId="{762F1F02-6083-B346-AA4A-ACC93F72F304}" type="pres">
      <dgm:prSet presAssocID="{67509124-756C-C54D-A4C6-F3B25443477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3080CE3-4EB1-4E4C-B925-FAF3DB8FABF3}" type="pres">
      <dgm:prSet presAssocID="{67509124-756C-C54D-A4C6-F3B25443477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A061A02-7A84-074B-B49D-2B5F87BAE4B3}" srcId="{7F63F6C9-EE01-5643-96FD-1CAD5DA4AF73}" destId="{67509124-756C-C54D-A4C6-F3B254434777}" srcOrd="2" destOrd="0" parTransId="{5F5D7D8A-D2F7-634F-908C-868E800D6A84}" sibTransId="{AA822C17-1181-4442-878B-AA2051855CDE}"/>
    <dgm:cxn modelId="{7D2B980E-B436-41B4-BC13-5DBF77FA73A9}" type="presOf" srcId="{0A88F889-EC13-4650-9741-4808CAE95576}" destId="{1CF36572-8665-1B48-A5F2-496DA9A9FD0B}" srcOrd="0" destOrd="1" presId="urn:microsoft.com/office/officeart/2005/8/layout/vList2"/>
    <dgm:cxn modelId="{FC96411C-6B23-49D4-82FC-5F359E96058E}" type="presOf" srcId="{28A5D6BF-E2DA-EF4F-B9AD-FD5A93CBE726}" destId="{13080CE3-4EB1-4E4C-B925-FAF3DB8FABF3}" srcOrd="0" destOrd="0" presId="urn:microsoft.com/office/officeart/2005/8/layout/vList2"/>
    <dgm:cxn modelId="{0FF01E20-B03B-B746-A687-DA1C8F9B0787}" srcId="{7F63F6C9-EE01-5643-96FD-1CAD5DA4AF73}" destId="{2A4048FF-9774-F745-9EAB-D63F18445783}" srcOrd="1" destOrd="0" parTransId="{DCF81E5C-16BD-3442-84DB-3C72B7BEEE3E}" sibTransId="{24326C4C-866C-E44F-8F67-EDB06B45C9E3}"/>
    <dgm:cxn modelId="{2B473B28-CC14-466D-BBF6-52514A8FEF32}" type="presOf" srcId="{D29F62ED-0270-4643-9F3D-B629AF4AF6BF}" destId="{13080CE3-4EB1-4E4C-B925-FAF3DB8FABF3}" srcOrd="0" destOrd="1" presId="urn:microsoft.com/office/officeart/2005/8/layout/vList2"/>
    <dgm:cxn modelId="{A985A234-11F3-F743-8C8E-996E96D3572F}" srcId="{67509124-756C-C54D-A4C6-F3B254434777}" destId="{28A5D6BF-E2DA-EF4F-B9AD-FD5A93CBE726}" srcOrd="0" destOrd="0" parTransId="{BB81939F-2BE6-4046-81B1-C95F9AA4BF57}" sibTransId="{C43D379D-0B80-284C-BE3B-77E77DC7EFD5}"/>
    <dgm:cxn modelId="{2B16EA38-1005-4A02-9304-33A0C7F6D77D}" srcId="{4693946B-E44B-8545-9222-5EEB9EDEEE8D}" destId="{0A88F889-EC13-4650-9741-4808CAE95576}" srcOrd="1" destOrd="0" parTransId="{F8D50DF5-8CA1-4127-BA7A-A728FAA82804}" sibTransId="{FC222D8D-26FC-4077-AA5A-82AF7BFE56F3}"/>
    <dgm:cxn modelId="{83E2AC60-57F5-7F4C-94AB-F2D842BE35E1}" srcId="{67509124-756C-C54D-A4C6-F3B254434777}" destId="{D29F62ED-0270-4643-9F3D-B629AF4AF6BF}" srcOrd="1" destOrd="0" parTransId="{98EBBAAF-7633-D343-99CE-B6FE61851F00}" sibTransId="{DD4BAED3-A4F9-E044-853D-7241FE6F5347}"/>
    <dgm:cxn modelId="{256CE860-A2A9-473D-84F3-60244154BA5F}" type="presOf" srcId="{67509124-756C-C54D-A4C6-F3B254434777}" destId="{762F1F02-6083-B346-AA4A-ACC93F72F304}" srcOrd="0" destOrd="0" presId="urn:microsoft.com/office/officeart/2005/8/layout/vList2"/>
    <dgm:cxn modelId="{CC178143-D2CF-2F48-9B3D-8DD5DC87DD04}" srcId="{4693946B-E44B-8545-9222-5EEB9EDEEE8D}" destId="{E6A5B4F6-93D0-EE4B-9446-368F65CC07A2}" srcOrd="0" destOrd="0" parTransId="{C7EB76B2-708C-6941-80F5-2125954C8BF2}" sibTransId="{2E95F6DF-A2D5-9044-BE87-33C59C4EA60A}"/>
    <dgm:cxn modelId="{C0003469-05DF-2B42-BD5F-01E81723BE3A}" srcId="{7F63F6C9-EE01-5643-96FD-1CAD5DA4AF73}" destId="{4693946B-E44B-8545-9222-5EEB9EDEEE8D}" srcOrd="0" destOrd="0" parTransId="{C2C7A797-338E-B44D-B416-06E6FF731A07}" sibTransId="{1B55E2E7-5E09-594C-90AA-44263D0D7863}"/>
    <dgm:cxn modelId="{622CC64D-785F-4435-9B87-C4425ECBA65D}" type="presOf" srcId="{E6A5B4F6-93D0-EE4B-9446-368F65CC07A2}" destId="{1CF36572-8665-1B48-A5F2-496DA9A9FD0B}" srcOrd="0" destOrd="0" presId="urn:microsoft.com/office/officeart/2005/8/layout/vList2"/>
    <dgm:cxn modelId="{BBF20570-4320-044E-9B32-5F82F520B937}" srcId="{2A4048FF-9774-F745-9EAB-D63F18445783}" destId="{C7A60032-E257-9646-89DB-F9BEB814CAD7}" srcOrd="1" destOrd="0" parTransId="{0E66E4BC-E682-634F-926E-199CA57E5ECE}" sibTransId="{98056B30-33B5-E248-B36F-5B32A628C501}"/>
    <dgm:cxn modelId="{8985378E-DB29-401D-8D3B-9C26D5025815}" type="presOf" srcId="{7F63F6C9-EE01-5643-96FD-1CAD5DA4AF73}" destId="{758DFF9E-93FB-F34E-B0AE-76C3E7A5C647}" srcOrd="0" destOrd="0" presId="urn:microsoft.com/office/officeart/2005/8/layout/vList2"/>
    <dgm:cxn modelId="{9DFBFB91-9157-44BD-8EFC-FF2EBD203B12}" type="presOf" srcId="{C9B75E44-5662-3145-98F5-2B8B43596D6C}" destId="{13080CE3-4EB1-4E4C-B925-FAF3DB8FABF3}" srcOrd="0" destOrd="2" presId="urn:microsoft.com/office/officeart/2005/8/layout/vList2"/>
    <dgm:cxn modelId="{8E16FAA7-B446-44AB-AF1B-87587CC2C7C1}" type="presOf" srcId="{C024A1AD-8618-3247-9E2B-76C8247A1B18}" destId="{20850ACE-6B37-6A49-BB37-080E364D5B88}" srcOrd="0" destOrd="0" presId="urn:microsoft.com/office/officeart/2005/8/layout/vList2"/>
    <dgm:cxn modelId="{89357CB3-81D2-4CD0-AAC8-6214302977A3}" type="presOf" srcId="{4693946B-E44B-8545-9222-5EEB9EDEEE8D}" destId="{381D8A1E-0C29-5140-B667-A94EEB381E1F}" srcOrd="0" destOrd="0" presId="urn:microsoft.com/office/officeart/2005/8/layout/vList2"/>
    <dgm:cxn modelId="{1A4FBAB4-6CEF-544C-BA4E-A5D2866EF329}" srcId="{67509124-756C-C54D-A4C6-F3B254434777}" destId="{C9B75E44-5662-3145-98F5-2B8B43596D6C}" srcOrd="2" destOrd="0" parTransId="{39C7E21A-BDA1-304D-8CD6-05777DFB896A}" sibTransId="{13A36782-1866-424C-A105-22D5166C08AB}"/>
    <dgm:cxn modelId="{1BAB6EBC-D804-4606-A513-236576E70096}" type="presOf" srcId="{2A4048FF-9774-F745-9EAB-D63F18445783}" destId="{C0A48DCA-F767-6342-80A9-2EB8CBF1BE70}" srcOrd="0" destOrd="0" presId="urn:microsoft.com/office/officeart/2005/8/layout/vList2"/>
    <dgm:cxn modelId="{4188A5ED-6E78-EC45-A39E-74FB6D27182C}" srcId="{2A4048FF-9774-F745-9EAB-D63F18445783}" destId="{C024A1AD-8618-3247-9E2B-76C8247A1B18}" srcOrd="0" destOrd="0" parTransId="{D072DA62-22BC-C54E-B1ED-1F0FB630C5C5}" sibTransId="{4BE5D1D9-9055-A542-8F1E-5259BFDB9A68}"/>
    <dgm:cxn modelId="{4AC587F2-CCFD-4755-AA71-7BE8376FC4BE}" type="presOf" srcId="{C7A60032-E257-9646-89DB-F9BEB814CAD7}" destId="{20850ACE-6B37-6A49-BB37-080E364D5B88}" srcOrd="0" destOrd="1" presId="urn:microsoft.com/office/officeart/2005/8/layout/vList2"/>
    <dgm:cxn modelId="{79673269-ADD3-450F-8AC9-AD62EC45BE81}" type="presParOf" srcId="{758DFF9E-93FB-F34E-B0AE-76C3E7A5C647}" destId="{381D8A1E-0C29-5140-B667-A94EEB381E1F}" srcOrd="0" destOrd="0" presId="urn:microsoft.com/office/officeart/2005/8/layout/vList2"/>
    <dgm:cxn modelId="{2AF05D51-6A75-4393-83E8-A3F788DC96D6}" type="presParOf" srcId="{758DFF9E-93FB-F34E-B0AE-76C3E7A5C647}" destId="{1CF36572-8665-1B48-A5F2-496DA9A9FD0B}" srcOrd="1" destOrd="0" presId="urn:microsoft.com/office/officeart/2005/8/layout/vList2"/>
    <dgm:cxn modelId="{88C0C32B-E3F3-45FA-8D81-0A4167467C1B}" type="presParOf" srcId="{758DFF9E-93FB-F34E-B0AE-76C3E7A5C647}" destId="{C0A48DCA-F767-6342-80A9-2EB8CBF1BE70}" srcOrd="2" destOrd="0" presId="urn:microsoft.com/office/officeart/2005/8/layout/vList2"/>
    <dgm:cxn modelId="{24F254A4-CE1C-405F-BD48-3A92D60B98E5}" type="presParOf" srcId="{758DFF9E-93FB-F34E-B0AE-76C3E7A5C647}" destId="{20850ACE-6B37-6A49-BB37-080E364D5B88}" srcOrd="3" destOrd="0" presId="urn:microsoft.com/office/officeart/2005/8/layout/vList2"/>
    <dgm:cxn modelId="{080AFA71-4781-4A6D-9CE1-C84BBFDC74FE}" type="presParOf" srcId="{758DFF9E-93FB-F34E-B0AE-76C3E7A5C647}" destId="{762F1F02-6083-B346-AA4A-ACC93F72F304}" srcOrd="4" destOrd="0" presId="urn:microsoft.com/office/officeart/2005/8/layout/vList2"/>
    <dgm:cxn modelId="{D72ECAF6-F137-444E-920F-2A4D710C2CEE}" type="presParOf" srcId="{758DFF9E-93FB-F34E-B0AE-76C3E7A5C647}" destId="{13080CE3-4EB1-4E4C-B925-FAF3DB8FABF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5C862A-7CA7-324E-832D-850295387A3D}" type="doc">
      <dgm:prSet loTypeId="urn:microsoft.com/office/officeart/2005/8/layout/hProcess9" loCatId="process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9C4938-D63A-0449-A3A8-E118C48F1D75}">
      <dgm:prSet phldrT="[Text]"/>
      <dgm:spPr/>
      <dgm:t>
        <a:bodyPr/>
        <a:lstStyle/>
        <a:p>
          <a:r>
            <a:rPr lang="id-ID" b="0" dirty="0">
              <a:solidFill>
                <a:schemeClr val="tx1"/>
              </a:solidFill>
            </a:rPr>
            <a:t>Teguran </a:t>
          </a:r>
          <a:r>
            <a:rPr lang="id-ID" b="1" dirty="0">
              <a:solidFill>
                <a:schemeClr val="tx1"/>
              </a:solidFill>
            </a:rPr>
            <a:t>pertama</a:t>
          </a:r>
          <a:r>
            <a:rPr lang="id-ID" b="0" dirty="0">
              <a:solidFill>
                <a:schemeClr val="tx1"/>
              </a:solidFill>
            </a:rPr>
            <a:t> lisan</a:t>
          </a:r>
          <a:endParaRPr lang="en-US" b="0" dirty="0">
            <a:solidFill>
              <a:schemeClr val="tx1"/>
            </a:solidFill>
          </a:endParaRPr>
        </a:p>
      </dgm:t>
    </dgm:pt>
    <dgm:pt modelId="{5E88E94D-7883-CB49-B22A-F495D377C01F}" type="parTrans" cxnId="{76AA5FCF-601E-164B-AF97-193B5676C9C3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90E10870-0C13-7D4B-945D-FB96B0E30F5A}" type="sibTrans" cxnId="{76AA5FCF-601E-164B-AF97-193B5676C9C3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E23F9531-F04E-FB42-931E-4C42A09EB06D}">
      <dgm:prSet/>
      <dgm:spPr/>
      <dgm:t>
        <a:bodyPr/>
        <a:lstStyle/>
        <a:p>
          <a:r>
            <a:rPr lang="id-ID" b="0" dirty="0">
              <a:solidFill>
                <a:schemeClr val="tx1"/>
              </a:solidFill>
            </a:rPr>
            <a:t>Teguran </a:t>
          </a:r>
          <a:r>
            <a:rPr lang="id-ID" b="1" dirty="0">
              <a:solidFill>
                <a:schemeClr val="tx1"/>
              </a:solidFill>
            </a:rPr>
            <a:t>kedua</a:t>
          </a:r>
          <a:r>
            <a:rPr lang="id-ID" b="0" dirty="0">
              <a:solidFill>
                <a:schemeClr val="tx1"/>
              </a:solidFill>
            </a:rPr>
            <a:t> panggil mahasiswa secara pribadi dan mahasiswa tersebut menandatangani surat pernyataan</a:t>
          </a:r>
          <a:endParaRPr lang="en-US" b="0" dirty="0">
            <a:solidFill>
              <a:schemeClr val="tx1"/>
            </a:solidFill>
          </a:endParaRPr>
        </a:p>
      </dgm:t>
    </dgm:pt>
    <dgm:pt modelId="{82F7B609-4164-FE49-B681-44924A9ABBB0}" type="parTrans" cxnId="{7886D613-7975-934B-B2AB-F8C8E3A124F3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B425D65F-C446-D04A-ABA3-89B62A994F70}" type="sibTrans" cxnId="{7886D613-7975-934B-B2AB-F8C8E3A124F3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2E9A5815-A204-CB4D-8DBB-13F88D84EA53}">
      <dgm:prSet/>
      <dgm:spPr/>
      <dgm:t>
        <a:bodyPr/>
        <a:lstStyle/>
        <a:p>
          <a:r>
            <a:rPr lang="id-ID" b="0" dirty="0">
              <a:solidFill>
                <a:schemeClr val="tx1"/>
              </a:solidFill>
            </a:rPr>
            <a:t>Teguran </a:t>
          </a:r>
          <a:r>
            <a:rPr lang="id-ID" b="1" dirty="0">
              <a:solidFill>
                <a:schemeClr val="tx1"/>
              </a:solidFill>
            </a:rPr>
            <a:t>ketiga</a:t>
          </a:r>
          <a:r>
            <a:rPr lang="id-ID" b="0" dirty="0">
              <a:solidFill>
                <a:schemeClr val="tx1"/>
              </a:solidFill>
            </a:rPr>
            <a:t> nilai tugas mandiri 1 dianggap 0</a:t>
          </a:r>
          <a:endParaRPr lang="en-US" b="0" dirty="0">
            <a:solidFill>
              <a:schemeClr val="tx1"/>
            </a:solidFill>
          </a:endParaRPr>
        </a:p>
      </dgm:t>
    </dgm:pt>
    <dgm:pt modelId="{D88C87BE-EE1B-B243-83F7-00ED432BED68}" type="parTrans" cxnId="{03AF3182-855A-E04E-B01F-BD63DA44B112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63ECC823-095C-5F48-875A-7F4BDBA7BF8C}" type="sibTrans" cxnId="{03AF3182-855A-E04E-B01F-BD63DA44B112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88821639-8CA0-5743-811B-B5ACD09A1544}">
      <dgm:prSet/>
      <dgm:spPr/>
      <dgm:t>
        <a:bodyPr/>
        <a:lstStyle/>
        <a:p>
          <a:r>
            <a:rPr lang="id-ID" b="0" dirty="0">
              <a:solidFill>
                <a:schemeClr val="tx1"/>
              </a:solidFill>
            </a:rPr>
            <a:t>Teguran </a:t>
          </a:r>
          <a:r>
            <a:rPr lang="id-ID" b="1" dirty="0">
              <a:solidFill>
                <a:schemeClr val="tx1"/>
              </a:solidFill>
            </a:rPr>
            <a:t>keempat</a:t>
          </a:r>
          <a:r>
            <a:rPr lang="id-ID" b="0" dirty="0">
              <a:solidFill>
                <a:schemeClr val="tx1"/>
              </a:solidFill>
            </a:rPr>
            <a:t> nilai tugas mandiri 1 dan 2 dianggap 0</a:t>
          </a:r>
          <a:endParaRPr lang="en-US" b="0" dirty="0">
            <a:solidFill>
              <a:schemeClr val="tx1"/>
            </a:solidFill>
          </a:endParaRPr>
        </a:p>
      </dgm:t>
    </dgm:pt>
    <dgm:pt modelId="{12BDBA45-0347-F24B-A0C7-96439AB49B13}" type="parTrans" cxnId="{009E5594-4AE2-C342-A675-89065BC5894D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8C775FAF-60A4-8545-84BB-48E15B55461E}" type="sibTrans" cxnId="{009E5594-4AE2-C342-A675-89065BC5894D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F26AC286-5D04-604A-A2B6-8F4F3D1F01D4}" type="pres">
      <dgm:prSet presAssocID="{DD5C862A-7CA7-324E-832D-850295387A3D}" presName="CompostProcess" presStyleCnt="0">
        <dgm:presLayoutVars>
          <dgm:dir/>
          <dgm:resizeHandles val="exact"/>
        </dgm:presLayoutVars>
      </dgm:prSet>
      <dgm:spPr/>
    </dgm:pt>
    <dgm:pt modelId="{37CEEDE0-F018-AC47-8D77-7D09D66756C7}" type="pres">
      <dgm:prSet presAssocID="{DD5C862A-7CA7-324E-832D-850295387A3D}" presName="arrow" presStyleLbl="bgShp" presStyleIdx="0" presStyleCnt="1"/>
      <dgm:spPr/>
    </dgm:pt>
    <dgm:pt modelId="{32562C7C-908D-594C-99A3-1BAEEB5B8564}" type="pres">
      <dgm:prSet presAssocID="{DD5C862A-7CA7-324E-832D-850295387A3D}" presName="linearProcess" presStyleCnt="0"/>
      <dgm:spPr/>
    </dgm:pt>
    <dgm:pt modelId="{B74C8872-C41B-3441-B438-816FC413E44B}" type="pres">
      <dgm:prSet presAssocID="{6C9C4938-D63A-0449-A3A8-E118C48F1D75}" presName="textNode" presStyleLbl="node1" presStyleIdx="0" presStyleCnt="4">
        <dgm:presLayoutVars>
          <dgm:bulletEnabled val="1"/>
        </dgm:presLayoutVars>
      </dgm:prSet>
      <dgm:spPr/>
    </dgm:pt>
    <dgm:pt modelId="{998B8E0B-0516-7549-A57D-5A4FA68E739B}" type="pres">
      <dgm:prSet presAssocID="{90E10870-0C13-7D4B-945D-FB96B0E30F5A}" presName="sibTrans" presStyleCnt="0"/>
      <dgm:spPr/>
    </dgm:pt>
    <dgm:pt modelId="{A7D51001-1EAD-CB4C-967E-371509EDD6A7}" type="pres">
      <dgm:prSet presAssocID="{E23F9531-F04E-FB42-931E-4C42A09EB06D}" presName="textNode" presStyleLbl="node1" presStyleIdx="1" presStyleCnt="4">
        <dgm:presLayoutVars>
          <dgm:bulletEnabled val="1"/>
        </dgm:presLayoutVars>
      </dgm:prSet>
      <dgm:spPr/>
    </dgm:pt>
    <dgm:pt modelId="{BBC9E6E0-4F8A-4247-8D65-F630E8700276}" type="pres">
      <dgm:prSet presAssocID="{B425D65F-C446-D04A-ABA3-89B62A994F70}" presName="sibTrans" presStyleCnt="0"/>
      <dgm:spPr/>
    </dgm:pt>
    <dgm:pt modelId="{D3E700B3-A0A1-244E-B4F4-D8F3F8305D01}" type="pres">
      <dgm:prSet presAssocID="{2E9A5815-A204-CB4D-8DBB-13F88D84EA53}" presName="textNode" presStyleLbl="node1" presStyleIdx="2" presStyleCnt="4">
        <dgm:presLayoutVars>
          <dgm:bulletEnabled val="1"/>
        </dgm:presLayoutVars>
      </dgm:prSet>
      <dgm:spPr/>
    </dgm:pt>
    <dgm:pt modelId="{268C9DC1-241A-314A-9D9B-577B5704BDAF}" type="pres">
      <dgm:prSet presAssocID="{63ECC823-095C-5F48-875A-7F4BDBA7BF8C}" presName="sibTrans" presStyleCnt="0"/>
      <dgm:spPr/>
    </dgm:pt>
    <dgm:pt modelId="{679B92B5-D872-A440-9565-B18F7F0AED23}" type="pres">
      <dgm:prSet presAssocID="{88821639-8CA0-5743-811B-B5ACD09A154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7886D613-7975-934B-B2AB-F8C8E3A124F3}" srcId="{DD5C862A-7CA7-324E-832D-850295387A3D}" destId="{E23F9531-F04E-FB42-931E-4C42A09EB06D}" srcOrd="1" destOrd="0" parTransId="{82F7B609-4164-FE49-B681-44924A9ABBB0}" sibTransId="{B425D65F-C446-D04A-ABA3-89B62A994F70}"/>
    <dgm:cxn modelId="{D55E7050-F5D0-4ACD-81AA-3421F37EB029}" type="presOf" srcId="{E23F9531-F04E-FB42-931E-4C42A09EB06D}" destId="{A7D51001-1EAD-CB4C-967E-371509EDD6A7}" srcOrd="0" destOrd="0" presId="urn:microsoft.com/office/officeart/2005/8/layout/hProcess9"/>
    <dgm:cxn modelId="{03AF3182-855A-E04E-B01F-BD63DA44B112}" srcId="{DD5C862A-7CA7-324E-832D-850295387A3D}" destId="{2E9A5815-A204-CB4D-8DBB-13F88D84EA53}" srcOrd="2" destOrd="0" parTransId="{D88C87BE-EE1B-B243-83F7-00ED432BED68}" sibTransId="{63ECC823-095C-5F48-875A-7F4BDBA7BF8C}"/>
    <dgm:cxn modelId="{009E5594-4AE2-C342-A675-89065BC5894D}" srcId="{DD5C862A-7CA7-324E-832D-850295387A3D}" destId="{88821639-8CA0-5743-811B-B5ACD09A1544}" srcOrd="3" destOrd="0" parTransId="{12BDBA45-0347-F24B-A0C7-96439AB49B13}" sibTransId="{8C775FAF-60A4-8545-84BB-48E15B55461E}"/>
    <dgm:cxn modelId="{4291E1B3-1F8C-468D-A593-B3C9C7494A84}" type="presOf" srcId="{2E9A5815-A204-CB4D-8DBB-13F88D84EA53}" destId="{D3E700B3-A0A1-244E-B4F4-D8F3F8305D01}" srcOrd="0" destOrd="0" presId="urn:microsoft.com/office/officeart/2005/8/layout/hProcess9"/>
    <dgm:cxn modelId="{A5AF2CC0-BD92-455D-B1A1-EABF14A7DADA}" type="presOf" srcId="{DD5C862A-7CA7-324E-832D-850295387A3D}" destId="{F26AC286-5D04-604A-A2B6-8F4F3D1F01D4}" srcOrd="0" destOrd="0" presId="urn:microsoft.com/office/officeart/2005/8/layout/hProcess9"/>
    <dgm:cxn modelId="{76AA5FCF-601E-164B-AF97-193B5676C9C3}" srcId="{DD5C862A-7CA7-324E-832D-850295387A3D}" destId="{6C9C4938-D63A-0449-A3A8-E118C48F1D75}" srcOrd="0" destOrd="0" parTransId="{5E88E94D-7883-CB49-B22A-F495D377C01F}" sibTransId="{90E10870-0C13-7D4B-945D-FB96B0E30F5A}"/>
    <dgm:cxn modelId="{E579E9DA-0D1F-42E4-A361-B9092D9CA7CB}" type="presOf" srcId="{6C9C4938-D63A-0449-A3A8-E118C48F1D75}" destId="{B74C8872-C41B-3441-B438-816FC413E44B}" srcOrd="0" destOrd="0" presId="urn:microsoft.com/office/officeart/2005/8/layout/hProcess9"/>
    <dgm:cxn modelId="{2F19AEDB-9412-4691-BA78-9EDC83E5E46A}" type="presOf" srcId="{88821639-8CA0-5743-811B-B5ACD09A1544}" destId="{679B92B5-D872-A440-9565-B18F7F0AED23}" srcOrd="0" destOrd="0" presId="urn:microsoft.com/office/officeart/2005/8/layout/hProcess9"/>
    <dgm:cxn modelId="{80930C94-6D52-4458-BA8E-D7990069C77B}" type="presParOf" srcId="{F26AC286-5D04-604A-A2B6-8F4F3D1F01D4}" destId="{37CEEDE0-F018-AC47-8D77-7D09D66756C7}" srcOrd="0" destOrd="0" presId="urn:microsoft.com/office/officeart/2005/8/layout/hProcess9"/>
    <dgm:cxn modelId="{E6617EDE-3B58-42DE-B23E-DD80272AC9E1}" type="presParOf" srcId="{F26AC286-5D04-604A-A2B6-8F4F3D1F01D4}" destId="{32562C7C-908D-594C-99A3-1BAEEB5B8564}" srcOrd="1" destOrd="0" presId="urn:microsoft.com/office/officeart/2005/8/layout/hProcess9"/>
    <dgm:cxn modelId="{4035B6D8-E2A5-45FD-9716-823F65B1E2EF}" type="presParOf" srcId="{32562C7C-908D-594C-99A3-1BAEEB5B8564}" destId="{B74C8872-C41B-3441-B438-816FC413E44B}" srcOrd="0" destOrd="0" presId="urn:microsoft.com/office/officeart/2005/8/layout/hProcess9"/>
    <dgm:cxn modelId="{BE7E7EDA-D1F5-4D16-8231-A993EBB0AAC7}" type="presParOf" srcId="{32562C7C-908D-594C-99A3-1BAEEB5B8564}" destId="{998B8E0B-0516-7549-A57D-5A4FA68E739B}" srcOrd="1" destOrd="0" presId="urn:microsoft.com/office/officeart/2005/8/layout/hProcess9"/>
    <dgm:cxn modelId="{2CCC63E7-3512-44C4-9BDD-F39C754EB897}" type="presParOf" srcId="{32562C7C-908D-594C-99A3-1BAEEB5B8564}" destId="{A7D51001-1EAD-CB4C-967E-371509EDD6A7}" srcOrd="2" destOrd="0" presId="urn:microsoft.com/office/officeart/2005/8/layout/hProcess9"/>
    <dgm:cxn modelId="{526C2BAC-5E90-4B7D-B582-0572C5418103}" type="presParOf" srcId="{32562C7C-908D-594C-99A3-1BAEEB5B8564}" destId="{BBC9E6E0-4F8A-4247-8D65-F630E8700276}" srcOrd="3" destOrd="0" presId="urn:microsoft.com/office/officeart/2005/8/layout/hProcess9"/>
    <dgm:cxn modelId="{7447AB50-5A32-494B-9C71-D2CDAE6FAAD1}" type="presParOf" srcId="{32562C7C-908D-594C-99A3-1BAEEB5B8564}" destId="{D3E700B3-A0A1-244E-B4F4-D8F3F8305D01}" srcOrd="4" destOrd="0" presId="urn:microsoft.com/office/officeart/2005/8/layout/hProcess9"/>
    <dgm:cxn modelId="{B09E9CEC-49F2-4F44-AB89-4D04C0547057}" type="presParOf" srcId="{32562C7C-908D-594C-99A3-1BAEEB5B8564}" destId="{268C9DC1-241A-314A-9D9B-577B5704BDAF}" srcOrd="5" destOrd="0" presId="urn:microsoft.com/office/officeart/2005/8/layout/hProcess9"/>
    <dgm:cxn modelId="{9C28C632-4AA0-45A6-A229-B8576E7ACAE2}" type="presParOf" srcId="{32562C7C-908D-594C-99A3-1BAEEB5B8564}" destId="{679B92B5-D872-A440-9565-B18F7F0AED2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53A6B3-4C39-4ED1-A89F-089A39DB2326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174813-1F43-451E-8764-B85C2B62869D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</a:rPr>
            <a:t>Partisipasi</a:t>
          </a:r>
          <a:r>
            <a:rPr lang="en-US" b="1" dirty="0">
              <a:solidFill>
                <a:schemeClr val="tx1"/>
              </a:solidFill>
            </a:rPr>
            <a:t> di </a:t>
          </a:r>
          <a:r>
            <a:rPr lang="en-US" b="1" dirty="0" err="1">
              <a:solidFill>
                <a:schemeClr val="tx1"/>
              </a:solidFill>
            </a:rPr>
            <a:t>kelas</a:t>
          </a:r>
          <a:r>
            <a:rPr lang="en-US" b="1" dirty="0">
              <a:solidFill>
                <a:schemeClr val="tx1"/>
              </a:solidFill>
            </a:rPr>
            <a:t> (</a:t>
          </a:r>
          <a:r>
            <a:rPr lang="en-US" b="1" dirty="0" err="1">
              <a:solidFill>
                <a:schemeClr val="tx1"/>
              </a:solidFill>
            </a:rPr>
            <a:t>bertanya</a:t>
          </a:r>
          <a:r>
            <a:rPr lang="en-US" b="1" dirty="0">
              <a:solidFill>
                <a:schemeClr val="tx1"/>
              </a:solidFill>
            </a:rPr>
            <a:t>, </a:t>
          </a:r>
          <a:r>
            <a:rPr lang="en-US" b="1" dirty="0" err="1">
              <a:solidFill>
                <a:schemeClr val="tx1"/>
              </a:solidFill>
            </a:rPr>
            <a:t>menjawab</a:t>
          </a:r>
          <a:r>
            <a:rPr lang="en-US" b="1" dirty="0">
              <a:solidFill>
                <a:schemeClr val="tx1"/>
              </a:solidFill>
            </a:rPr>
            <a:t>, </a:t>
          </a:r>
          <a:r>
            <a:rPr lang="en-US" b="1" dirty="0" err="1">
              <a:solidFill>
                <a:schemeClr val="tx1"/>
              </a:solidFill>
            </a:rPr>
            <a:t>mengemukanan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pendapat</a:t>
          </a:r>
          <a:r>
            <a:rPr lang="en-US" b="1" dirty="0">
              <a:solidFill>
                <a:schemeClr val="tx1"/>
              </a:solidFill>
            </a:rPr>
            <a:t>, </a:t>
          </a:r>
          <a:r>
            <a:rPr lang="en-US" b="1" dirty="0" err="1">
              <a:solidFill>
                <a:schemeClr val="tx1"/>
              </a:solidFill>
            </a:rPr>
            <a:t>melenmgkapi</a:t>
          </a:r>
          <a:r>
            <a:rPr lang="en-US" b="1" dirty="0">
              <a:solidFill>
                <a:schemeClr val="tx1"/>
              </a:solidFill>
            </a:rPr>
            <a:t>, </a:t>
          </a:r>
          <a:r>
            <a:rPr lang="en-US" b="1" dirty="0" err="1">
              <a:solidFill>
                <a:schemeClr val="tx1"/>
              </a:solidFill>
            </a:rPr>
            <a:t>mengoreksi</a:t>
          </a:r>
          <a:r>
            <a:rPr lang="en-US" b="1" dirty="0">
              <a:solidFill>
                <a:schemeClr val="tx1"/>
              </a:solidFill>
            </a:rPr>
            <a:t>)</a:t>
          </a:r>
        </a:p>
      </dgm:t>
    </dgm:pt>
    <dgm:pt modelId="{890798A1-6A0D-472C-9AA9-2E498DD6487A}" type="parTrans" cxnId="{3AFD0DF7-7F8F-4A0C-9048-EF577685D8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A73ADA-2E3E-4BD6-8670-CC0E5AB325B2}" type="sibTrans" cxnId="{3AFD0DF7-7F8F-4A0C-9048-EF577685D8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C43F68-E85C-49A1-A130-DFADF39DEE22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</a:rPr>
            <a:t>Akhir</a:t>
          </a:r>
          <a:r>
            <a:rPr lang="en-US" b="1" dirty="0">
              <a:solidFill>
                <a:schemeClr val="tx1"/>
              </a:solidFill>
            </a:rPr>
            <a:t> semester </a:t>
          </a:r>
          <a:r>
            <a:rPr lang="en-US" b="1" dirty="0" err="1">
              <a:solidFill>
                <a:schemeClr val="tx1"/>
              </a:solidFill>
            </a:rPr>
            <a:t>tanpa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ketidakhadiran</a:t>
          </a:r>
          <a:endParaRPr lang="en-US" b="1" dirty="0">
            <a:solidFill>
              <a:schemeClr val="tx1"/>
            </a:solidFill>
          </a:endParaRPr>
        </a:p>
      </dgm:t>
    </dgm:pt>
    <dgm:pt modelId="{D520CC41-07CB-4C38-BDEB-693373D2718A}" type="parTrans" cxnId="{F3C02562-D902-4A90-A806-897B43080A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CC2517-CB1A-4272-A882-522664C4FA79}" type="sibTrans" cxnId="{F3C02562-D902-4A90-A806-897B43080A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BC42F2-B7B8-4053-92AB-BF0FD82A14AF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</a:rPr>
            <a:t>Disiplin</a:t>
          </a:r>
          <a:r>
            <a:rPr lang="en-US" b="1" dirty="0">
              <a:solidFill>
                <a:schemeClr val="tx1"/>
              </a:solidFill>
            </a:rPr>
            <a:t>, </a:t>
          </a:r>
          <a:r>
            <a:rPr lang="en-US" b="1" dirty="0" err="1">
              <a:solidFill>
                <a:schemeClr val="tx1"/>
              </a:solidFill>
            </a:rPr>
            <a:t>sikap</a:t>
          </a:r>
          <a:r>
            <a:rPr lang="en-US" b="1" dirty="0">
              <a:solidFill>
                <a:schemeClr val="tx1"/>
              </a:solidFill>
            </a:rPr>
            <a:t>, </a:t>
          </a:r>
          <a:r>
            <a:rPr lang="en-US" b="1" dirty="0" err="1">
              <a:solidFill>
                <a:schemeClr val="tx1"/>
              </a:solidFill>
            </a:rPr>
            <a:t>professionalisme</a:t>
          </a:r>
          <a:endParaRPr lang="en-US" b="1" dirty="0">
            <a:solidFill>
              <a:schemeClr val="tx1"/>
            </a:solidFill>
          </a:endParaRPr>
        </a:p>
      </dgm:t>
    </dgm:pt>
    <dgm:pt modelId="{96333FBF-F455-4870-BEDE-1CE24A767443}" type="parTrans" cxnId="{9841B294-23FC-4891-A262-860A1DE1D6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13CDD3-3B7D-48B7-9680-31840F065800}" type="sibTrans" cxnId="{9841B294-23FC-4891-A262-860A1DE1D6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F8D09D-1DE1-45B5-8A3A-989FE33BF3DD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</a:rPr>
            <a:t>Membuat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catataan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setiap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pertemuan</a:t>
          </a:r>
          <a:endParaRPr lang="en-US" b="1" dirty="0">
            <a:solidFill>
              <a:schemeClr val="tx1"/>
            </a:solidFill>
          </a:endParaRPr>
        </a:p>
      </dgm:t>
    </dgm:pt>
    <dgm:pt modelId="{ABA38411-8AA5-43E2-B3D1-115CB1AC5726}" type="parTrans" cxnId="{EBBFF058-A286-4536-95A3-23A0FA896850}">
      <dgm:prSet/>
      <dgm:spPr/>
      <dgm:t>
        <a:bodyPr/>
        <a:lstStyle/>
        <a:p>
          <a:endParaRPr lang="en-US"/>
        </a:p>
      </dgm:t>
    </dgm:pt>
    <dgm:pt modelId="{49F3140F-F92B-45C2-9681-A48C54977A9C}" type="sibTrans" cxnId="{EBBFF058-A286-4536-95A3-23A0FA896850}">
      <dgm:prSet/>
      <dgm:spPr/>
      <dgm:t>
        <a:bodyPr/>
        <a:lstStyle/>
        <a:p>
          <a:endParaRPr lang="en-US"/>
        </a:p>
      </dgm:t>
    </dgm:pt>
    <dgm:pt modelId="{BBF9D894-202C-4788-B2EE-275001F01308}" type="pres">
      <dgm:prSet presAssocID="{5D53A6B3-4C39-4ED1-A89F-089A39DB2326}" presName="CompostProcess" presStyleCnt="0">
        <dgm:presLayoutVars>
          <dgm:dir/>
          <dgm:resizeHandles val="exact"/>
        </dgm:presLayoutVars>
      </dgm:prSet>
      <dgm:spPr/>
    </dgm:pt>
    <dgm:pt modelId="{E08A44F9-B15E-4359-9BA3-A26B6A06847D}" type="pres">
      <dgm:prSet presAssocID="{5D53A6B3-4C39-4ED1-A89F-089A39DB2326}" presName="arrow" presStyleLbl="bgShp" presStyleIdx="0" presStyleCnt="1"/>
      <dgm:spPr/>
    </dgm:pt>
    <dgm:pt modelId="{EB4BA34D-E8AB-47D4-B767-07397422B2D9}" type="pres">
      <dgm:prSet presAssocID="{5D53A6B3-4C39-4ED1-A89F-089A39DB2326}" presName="linearProcess" presStyleCnt="0"/>
      <dgm:spPr/>
    </dgm:pt>
    <dgm:pt modelId="{BE137474-1A83-45DF-8CFC-1809102326E3}" type="pres">
      <dgm:prSet presAssocID="{26F8D09D-1DE1-45B5-8A3A-989FE33BF3DD}" presName="textNode" presStyleLbl="node1" presStyleIdx="0" presStyleCnt="4">
        <dgm:presLayoutVars>
          <dgm:bulletEnabled val="1"/>
        </dgm:presLayoutVars>
      </dgm:prSet>
      <dgm:spPr/>
    </dgm:pt>
    <dgm:pt modelId="{1905790C-9273-4B1F-BAE4-A463FEC1B657}" type="pres">
      <dgm:prSet presAssocID="{49F3140F-F92B-45C2-9681-A48C54977A9C}" presName="sibTrans" presStyleCnt="0"/>
      <dgm:spPr/>
    </dgm:pt>
    <dgm:pt modelId="{2104B410-A5EA-4E5F-BEFB-27B78E7BAC74}" type="pres">
      <dgm:prSet presAssocID="{9B174813-1F43-451E-8764-B85C2B62869D}" presName="textNode" presStyleLbl="node1" presStyleIdx="1" presStyleCnt="4">
        <dgm:presLayoutVars>
          <dgm:bulletEnabled val="1"/>
        </dgm:presLayoutVars>
      </dgm:prSet>
      <dgm:spPr/>
    </dgm:pt>
    <dgm:pt modelId="{314DD30B-52EA-4D37-A0EF-56944FCEE11E}" type="pres">
      <dgm:prSet presAssocID="{95A73ADA-2E3E-4BD6-8670-CC0E5AB325B2}" presName="sibTrans" presStyleCnt="0"/>
      <dgm:spPr/>
    </dgm:pt>
    <dgm:pt modelId="{0ED07165-9B64-48B1-B39D-B2D0866F5872}" type="pres">
      <dgm:prSet presAssocID="{9AC43F68-E85C-49A1-A130-DFADF39DEE22}" presName="textNode" presStyleLbl="node1" presStyleIdx="2" presStyleCnt="4">
        <dgm:presLayoutVars>
          <dgm:bulletEnabled val="1"/>
        </dgm:presLayoutVars>
      </dgm:prSet>
      <dgm:spPr/>
    </dgm:pt>
    <dgm:pt modelId="{9FE9C7F8-5B93-44AA-9BE7-4E239771C1BA}" type="pres">
      <dgm:prSet presAssocID="{37CC2517-CB1A-4272-A882-522664C4FA79}" presName="sibTrans" presStyleCnt="0"/>
      <dgm:spPr/>
    </dgm:pt>
    <dgm:pt modelId="{96458B71-8EC1-4AE8-A113-785B1582261D}" type="pres">
      <dgm:prSet presAssocID="{25BC42F2-B7B8-4053-92AB-BF0FD82A14A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1A9B3D00-429D-4F35-A13A-30468FEFDB60}" type="presOf" srcId="{25BC42F2-B7B8-4053-92AB-BF0FD82A14AF}" destId="{96458B71-8EC1-4AE8-A113-785B1582261D}" srcOrd="0" destOrd="0" presId="urn:microsoft.com/office/officeart/2005/8/layout/hProcess9"/>
    <dgm:cxn modelId="{E4CA7107-2E44-42DF-A246-B88F4A01CCAF}" type="presOf" srcId="{5D53A6B3-4C39-4ED1-A89F-089A39DB2326}" destId="{BBF9D894-202C-4788-B2EE-275001F01308}" srcOrd="0" destOrd="0" presId="urn:microsoft.com/office/officeart/2005/8/layout/hProcess9"/>
    <dgm:cxn modelId="{6DF97A1E-954B-40B9-836A-425EDB9A48C8}" type="presOf" srcId="{9AC43F68-E85C-49A1-A130-DFADF39DEE22}" destId="{0ED07165-9B64-48B1-B39D-B2D0866F5872}" srcOrd="0" destOrd="0" presId="urn:microsoft.com/office/officeart/2005/8/layout/hProcess9"/>
    <dgm:cxn modelId="{F3C02562-D902-4A90-A806-897B43080ADD}" srcId="{5D53A6B3-4C39-4ED1-A89F-089A39DB2326}" destId="{9AC43F68-E85C-49A1-A130-DFADF39DEE22}" srcOrd="2" destOrd="0" parTransId="{D520CC41-07CB-4C38-BDEB-693373D2718A}" sibTransId="{37CC2517-CB1A-4272-A882-522664C4FA79}"/>
    <dgm:cxn modelId="{A40ABD4A-FF1B-4FC8-8839-8C6E4919E4EE}" type="presOf" srcId="{26F8D09D-1DE1-45B5-8A3A-989FE33BF3DD}" destId="{BE137474-1A83-45DF-8CFC-1809102326E3}" srcOrd="0" destOrd="0" presId="urn:microsoft.com/office/officeart/2005/8/layout/hProcess9"/>
    <dgm:cxn modelId="{EBBFF058-A286-4536-95A3-23A0FA896850}" srcId="{5D53A6B3-4C39-4ED1-A89F-089A39DB2326}" destId="{26F8D09D-1DE1-45B5-8A3A-989FE33BF3DD}" srcOrd="0" destOrd="0" parTransId="{ABA38411-8AA5-43E2-B3D1-115CB1AC5726}" sibTransId="{49F3140F-F92B-45C2-9681-A48C54977A9C}"/>
    <dgm:cxn modelId="{9841B294-23FC-4891-A262-860A1DE1D6E3}" srcId="{5D53A6B3-4C39-4ED1-A89F-089A39DB2326}" destId="{25BC42F2-B7B8-4053-92AB-BF0FD82A14AF}" srcOrd="3" destOrd="0" parTransId="{96333FBF-F455-4870-BEDE-1CE24A767443}" sibTransId="{EC13CDD3-3B7D-48B7-9680-31840F065800}"/>
    <dgm:cxn modelId="{3AFD0DF7-7F8F-4A0C-9048-EF577685D890}" srcId="{5D53A6B3-4C39-4ED1-A89F-089A39DB2326}" destId="{9B174813-1F43-451E-8764-B85C2B62869D}" srcOrd="1" destOrd="0" parTransId="{890798A1-6A0D-472C-9AA9-2E498DD6487A}" sibTransId="{95A73ADA-2E3E-4BD6-8670-CC0E5AB325B2}"/>
    <dgm:cxn modelId="{42D112FD-BB8C-4259-9937-30B94C158200}" type="presOf" srcId="{9B174813-1F43-451E-8764-B85C2B62869D}" destId="{2104B410-A5EA-4E5F-BEFB-27B78E7BAC74}" srcOrd="0" destOrd="0" presId="urn:microsoft.com/office/officeart/2005/8/layout/hProcess9"/>
    <dgm:cxn modelId="{ECC5BAB8-BF2D-4A36-8141-44466248699E}" type="presParOf" srcId="{BBF9D894-202C-4788-B2EE-275001F01308}" destId="{E08A44F9-B15E-4359-9BA3-A26B6A06847D}" srcOrd="0" destOrd="0" presId="urn:microsoft.com/office/officeart/2005/8/layout/hProcess9"/>
    <dgm:cxn modelId="{63FB5073-6954-47DB-910D-2BE52A15C0A3}" type="presParOf" srcId="{BBF9D894-202C-4788-B2EE-275001F01308}" destId="{EB4BA34D-E8AB-47D4-B767-07397422B2D9}" srcOrd="1" destOrd="0" presId="urn:microsoft.com/office/officeart/2005/8/layout/hProcess9"/>
    <dgm:cxn modelId="{E7D8E520-495D-4BF5-8C7F-9D65300E4740}" type="presParOf" srcId="{EB4BA34D-E8AB-47D4-B767-07397422B2D9}" destId="{BE137474-1A83-45DF-8CFC-1809102326E3}" srcOrd="0" destOrd="0" presId="urn:microsoft.com/office/officeart/2005/8/layout/hProcess9"/>
    <dgm:cxn modelId="{18E83BDE-F31D-4FA5-AF52-09E4AC5440DC}" type="presParOf" srcId="{EB4BA34D-E8AB-47D4-B767-07397422B2D9}" destId="{1905790C-9273-4B1F-BAE4-A463FEC1B657}" srcOrd="1" destOrd="0" presId="urn:microsoft.com/office/officeart/2005/8/layout/hProcess9"/>
    <dgm:cxn modelId="{6DAB6D7C-0FD3-4337-BF77-0696F649253F}" type="presParOf" srcId="{EB4BA34D-E8AB-47D4-B767-07397422B2D9}" destId="{2104B410-A5EA-4E5F-BEFB-27B78E7BAC74}" srcOrd="2" destOrd="0" presId="urn:microsoft.com/office/officeart/2005/8/layout/hProcess9"/>
    <dgm:cxn modelId="{631A4CD0-2224-46BE-822E-A493E1354EDC}" type="presParOf" srcId="{EB4BA34D-E8AB-47D4-B767-07397422B2D9}" destId="{314DD30B-52EA-4D37-A0EF-56944FCEE11E}" srcOrd="3" destOrd="0" presId="urn:microsoft.com/office/officeart/2005/8/layout/hProcess9"/>
    <dgm:cxn modelId="{CFA5E9DB-DD40-4A93-B638-0CF79DDF83C8}" type="presParOf" srcId="{EB4BA34D-E8AB-47D4-B767-07397422B2D9}" destId="{0ED07165-9B64-48B1-B39D-B2D0866F5872}" srcOrd="4" destOrd="0" presId="urn:microsoft.com/office/officeart/2005/8/layout/hProcess9"/>
    <dgm:cxn modelId="{402BDAFA-77E2-419D-8A88-F72CC5175CFB}" type="presParOf" srcId="{EB4BA34D-E8AB-47D4-B767-07397422B2D9}" destId="{9FE9C7F8-5B93-44AA-9BE7-4E239771C1BA}" srcOrd="5" destOrd="0" presId="urn:microsoft.com/office/officeart/2005/8/layout/hProcess9"/>
    <dgm:cxn modelId="{E34FD0BB-28AC-4F93-876D-4433B9344AAB}" type="presParOf" srcId="{EB4BA34D-E8AB-47D4-B767-07397422B2D9}" destId="{96458B71-8EC1-4AE8-A113-785B1582261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27B83D-FB58-4CA0-A9F7-109C450D08B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B1DA27-E82A-4300-8D4A-BD136A156F16}">
      <dgm:prSet/>
      <dgm:spPr/>
      <dgm:t>
        <a:bodyPr/>
        <a:lstStyle/>
        <a:p>
          <a:pPr rtl="0"/>
          <a:r>
            <a:rPr lang="en-US"/>
            <a:t>Katherine Miller. 2012. Organizational communication sixth edition. USA : Wadsworth</a:t>
          </a:r>
        </a:p>
      </dgm:t>
    </dgm:pt>
    <dgm:pt modelId="{7ABC7A31-7414-400E-AFB9-EC47937A2DA5}" type="parTrans" cxnId="{041DA0A7-772F-4B93-A7A0-D3F8EB7D034D}">
      <dgm:prSet/>
      <dgm:spPr/>
      <dgm:t>
        <a:bodyPr/>
        <a:lstStyle/>
        <a:p>
          <a:endParaRPr lang="en-US"/>
        </a:p>
      </dgm:t>
    </dgm:pt>
    <dgm:pt modelId="{19FB0C6C-5530-421E-A51B-BEF2A21180AF}" type="sibTrans" cxnId="{041DA0A7-772F-4B93-A7A0-D3F8EB7D034D}">
      <dgm:prSet/>
      <dgm:spPr/>
      <dgm:t>
        <a:bodyPr/>
        <a:lstStyle/>
        <a:p>
          <a:endParaRPr lang="en-US"/>
        </a:p>
      </dgm:t>
    </dgm:pt>
    <dgm:pt modelId="{EE69B7D2-F790-4D15-99A7-9934A7AD6919}">
      <dgm:prSet/>
      <dgm:spPr/>
      <dgm:t>
        <a:bodyPr/>
        <a:lstStyle/>
        <a:p>
          <a:pPr rtl="0"/>
          <a:r>
            <a:rPr lang="en-US"/>
            <a:t>Goldhaber, Gerald M. Sixth Edition. Organizational Communication. New York : Mc Graw Hills.</a:t>
          </a:r>
        </a:p>
      </dgm:t>
    </dgm:pt>
    <dgm:pt modelId="{A1B6BC9C-B6C9-44C1-BA6C-B7C108E22A74}" type="parTrans" cxnId="{819CE664-FF9B-413A-9280-1A408B202FDD}">
      <dgm:prSet/>
      <dgm:spPr/>
      <dgm:t>
        <a:bodyPr/>
        <a:lstStyle/>
        <a:p>
          <a:endParaRPr lang="en-US"/>
        </a:p>
      </dgm:t>
    </dgm:pt>
    <dgm:pt modelId="{43697306-98B7-4461-AEA4-E163CC0BE083}" type="sibTrans" cxnId="{819CE664-FF9B-413A-9280-1A408B202FDD}">
      <dgm:prSet/>
      <dgm:spPr/>
      <dgm:t>
        <a:bodyPr/>
        <a:lstStyle/>
        <a:p>
          <a:endParaRPr lang="en-US"/>
        </a:p>
      </dgm:t>
    </dgm:pt>
    <dgm:pt modelId="{42A1B3BC-E0DA-49AD-9CC7-8681BF81446F}" type="pres">
      <dgm:prSet presAssocID="{6127B83D-FB58-4CA0-A9F7-109C450D08BF}" presName="Name0" presStyleCnt="0">
        <dgm:presLayoutVars>
          <dgm:dir/>
          <dgm:resizeHandles val="exact"/>
        </dgm:presLayoutVars>
      </dgm:prSet>
      <dgm:spPr/>
    </dgm:pt>
    <dgm:pt modelId="{FD2028C4-10C2-4059-BBE1-63D49A27F58C}" type="pres">
      <dgm:prSet presAssocID="{6127B83D-FB58-4CA0-A9F7-109C450D08BF}" presName="bkgdShp" presStyleLbl="alignAccFollowNode1" presStyleIdx="0" presStyleCnt="1"/>
      <dgm:spPr/>
    </dgm:pt>
    <dgm:pt modelId="{E7845BC6-7511-4255-B72A-0DBBE51AB178}" type="pres">
      <dgm:prSet presAssocID="{6127B83D-FB58-4CA0-A9F7-109C450D08BF}" presName="linComp" presStyleCnt="0"/>
      <dgm:spPr/>
    </dgm:pt>
    <dgm:pt modelId="{FB653437-158D-494C-A7B9-C46E4C750792}" type="pres">
      <dgm:prSet presAssocID="{BDB1DA27-E82A-4300-8D4A-BD136A156F16}" presName="compNode" presStyleCnt="0"/>
      <dgm:spPr/>
    </dgm:pt>
    <dgm:pt modelId="{941B3276-8E3C-461D-BD4A-8795F1EFA087}" type="pres">
      <dgm:prSet presAssocID="{BDB1DA27-E82A-4300-8D4A-BD136A156F16}" presName="node" presStyleLbl="node1" presStyleIdx="0" presStyleCnt="2" custScaleX="97767" custScaleY="40204">
        <dgm:presLayoutVars>
          <dgm:bulletEnabled val="1"/>
        </dgm:presLayoutVars>
      </dgm:prSet>
      <dgm:spPr/>
    </dgm:pt>
    <dgm:pt modelId="{85C77FB5-7689-43F2-8814-7A056927F6DE}" type="pres">
      <dgm:prSet presAssocID="{BDB1DA27-E82A-4300-8D4A-BD136A156F16}" presName="invisiNode" presStyleLbl="node1" presStyleIdx="0" presStyleCnt="2"/>
      <dgm:spPr/>
    </dgm:pt>
    <dgm:pt modelId="{8F879111-CC0D-4DF1-AF24-8771D4C958D1}" type="pres">
      <dgm:prSet presAssocID="{BDB1DA27-E82A-4300-8D4A-BD136A156F16}" presName="imagNode" presStyleLbl="fgImgPlace1" presStyleIdx="0" presStyleCnt="2" custScaleX="86537" custScaleY="267066" custLinFactNeighborX="507" custLinFactNeighborY="-397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3F0D86C-10F0-4D96-91F6-9DBDFA425873}" type="pres">
      <dgm:prSet presAssocID="{19FB0C6C-5530-421E-A51B-BEF2A21180AF}" presName="sibTrans" presStyleLbl="sibTrans2D1" presStyleIdx="0" presStyleCnt="0"/>
      <dgm:spPr/>
    </dgm:pt>
    <dgm:pt modelId="{0286EFEA-4505-4CCA-9B48-7F888A6707F0}" type="pres">
      <dgm:prSet presAssocID="{EE69B7D2-F790-4D15-99A7-9934A7AD6919}" presName="compNode" presStyleCnt="0"/>
      <dgm:spPr/>
    </dgm:pt>
    <dgm:pt modelId="{4C98809C-FD46-4366-8B7C-25F3BA13665E}" type="pres">
      <dgm:prSet presAssocID="{EE69B7D2-F790-4D15-99A7-9934A7AD6919}" presName="node" presStyleLbl="node1" presStyleIdx="1" presStyleCnt="2" custScaleY="42993">
        <dgm:presLayoutVars>
          <dgm:bulletEnabled val="1"/>
        </dgm:presLayoutVars>
      </dgm:prSet>
      <dgm:spPr/>
    </dgm:pt>
    <dgm:pt modelId="{3117228D-D013-4C97-8D6A-86AD0DA150F3}" type="pres">
      <dgm:prSet presAssocID="{EE69B7D2-F790-4D15-99A7-9934A7AD6919}" presName="invisiNode" presStyleLbl="node1" presStyleIdx="1" presStyleCnt="2"/>
      <dgm:spPr/>
    </dgm:pt>
    <dgm:pt modelId="{722BC093-B1F3-4DFE-A2C3-6FF08349B1B0}" type="pres">
      <dgm:prSet presAssocID="{EE69B7D2-F790-4D15-99A7-9934A7AD6919}" presName="imagNode" presStyleLbl="fgImgPlace1" presStyleIdx="1" presStyleCnt="2" custScaleX="85643" custScaleY="25989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DE928838-361C-49B3-A213-B4F8559E4996}" type="presOf" srcId="{6127B83D-FB58-4CA0-A9F7-109C450D08BF}" destId="{42A1B3BC-E0DA-49AD-9CC7-8681BF81446F}" srcOrd="0" destOrd="0" presId="urn:microsoft.com/office/officeart/2005/8/layout/pList2"/>
    <dgm:cxn modelId="{819CE664-FF9B-413A-9280-1A408B202FDD}" srcId="{6127B83D-FB58-4CA0-A9F7-109C450D08BF}" destId="{EE69B7D2-F790-4D15-99A7-9934A7AD6919}" srcOrd="1" destOrd="0" parTransId="{A1B6BC9C-B6C9-44C1-BA6C-B7C108E22A74}" sibTransId="{43697306-98B7-4461-AEA4-E163CC0BE083}"/>
    <dgm:cxn modelId="{041DA0A7-772F-4B93-A7A0-D3F8EB7D034D}" srcId="{6127B83D-FB58-4CA0-A9F7-109C450D08BF}" destId="{BDB1DA27-E82A-4300-8D4A-BD136A156F16}" srcOrd="0" destOrd="0" parTransId="{7ABC7A31-7414-400E-AFB9-EC47937A2DA5}" sibTransId="{19FB0C6C-5530-421E-A51B-BEF2A21180AF}"/>
    <dgm:cxn modelId="{0B75FEAA-CE53-4F8D-ACE3-F9F1BC5BD56B}" type="presOf" srcId="{19FB0C6C-5530-421E-A51B-BEF2A21180AF}" destId="{23F0D86C-10F0-4D96-91F6-9DBDFA425873}" srcOrd="0" destOrd="0" presId="urn:microsoft.com/office/officeart/2005/8/layout/pList2"/>
    <dgm:cxn modelId="{373EFCCB-0CEB-4F6D-B61A-4F35D1F01022}" type="presOf" srcId="{BDB1DA27-E82A-4300-8D4A-BD136A156F16}" destId="{941B3276-8E3C-461D-BD4A-8795F1EFA087}" srcOrd="0" destOrd="0" presId="urn:microsoft.com/office/officeart/2005/8/layout/pList2"/>
    <dgm:cxn modelId="{64C02EEB-9EB9-40C0-AB76-FE5640C8784F}" type="presOf" srcId="{EE69B7D2-F790-4D15-99A7-9934A7AD6919}" destId="{4C98809C-FD46-4366-8B7C-25F3BA13665E}" srcOrd="0" destOrd="0" presId="urn:microsoft.com/office/officeart/2005/8/layout/pList2"/>
    <dgm:cxn modelId="{57F60DA9-DE02-48DB-9D79-142A70766EAD}" type="presParOf" srcId="{42A1B3BC-E0DA-49AD-9CC7-8681BF81446F}" destId="{FD2028C4-10C2-4059-BBE1-63D49A27F58C}" srcOrd="0" destOrd="0" presId="urn:microsoft.com/office/officeart/2005/8/layout/pList2"/>
    <dgm:cxn modelId="{BE9F0AE6-6FEA-476A-878F-084FD4755B87}" type="presParOf" srcId="{42A1B3BC-E0DA-49AD-9CC7-8681BF81446F}" destId="{E7845BC6-7511-4255-B72A-0DBBE51AB178}" srcOrd="1" destOrd="0" presId="urn:microsoft.com/office/officeart/2005/8/layout/pList2"/>
    <dgm:cxn modelId="{E70DB4BB-BB99-44A9-9D11-02E434CCD406}" type="presParOf" srcId="{E7845BC6-7511-4255-B72A-0DBBE51AB178}" destId="{FB653437-158D-494C-A7B9-C46E4C750792}" srcOrd="0" destOrd="0" presId="urn:microsoft.com/office/officeart/2005/8/layout/pList2"/>
    <dgm:cxn modelId="{D6EF8215-9345-4189-AF29-8419ADD8BEE5}" type="presParOf" srcId="{FB653437-158D-494C-A7B9-C46E4C750792}" destId="{941B3276-8E3C-461D-BD4A-8795F1EFA087}" srcOrd="0" destOrd="0" presId="urn:microsoft.com/office/officeart/2005/8/layout/pList2"/>
    <dgm:cxn modelId="{06651C41-0257-4D85-9FE5-19884A7AA7BF}" type="presParOf" srcId="{FB653437-158D-494C-A7B9-C46E4C750792}" destId="{85C77FB5-7689-43F2-8814-7A056927F6DE}" srcOrd="1" destOrd="0" presId="urn:microsoft.com/office/officeart/2005/8/layout/pList2"/>
    <dgm:cxn modelId="{CB5294E6-C5B9-40AC-8AB3-3A561A9810EF}" type="presParOf" srcId="{FB653437-158D-494C-A7B9-C46E4C750792}" destId="{8F879111-CC0D-4DF1-AF24-8771D4C958D1}" srcOrd="2" destOrd="0" presId="urn:microsoft.com/office/officeart/2005/8/layout/pList2"/>
    <dgm:cxn modelId="{8D5B3ADF-95E4-4DBF-9E81-A3C161D836A9}" type="presParOf" srcId="{E7845BC6-7511-4255-B72A-0DBBE51AB178}" destId="{23F0D86C-10F0-4D96-91F6-9DBDFA425873}" srcOrd="1" destOrd="0" presId="urn:microsoft.com/office/officeart/2005/8/layout/pList2"/>
    <dgm:cxn modelId="{A71A8A79-C88A-4739-B57C-9B3CD9B72199}" type="presParOf" srcId="{E7845BC6-7511-4255-B72A-0DBBE51AB178}" destId="{0286EFEA-4505-4CCA-9B48-7F888A6707F0}" srcOrd="2" destOrd="0" presId="urn:microsoft.com/office/officeart/2005/8/layout/pList2"/>
    <dgm:cxn modelId="{BD7444D8-7B04-4869-9619-8F23D7441B82}" type="presParOf" srcId="{0286EFEA-4505-4CCA-9B48-7F888A6707F0}" destId="{4C98809C-FD46-4366-8B7C-25F3BA13665E}" srcOrd="0" destOrd="0" presId="urn:microsoft.com/office/officeart/2005/8/layout/pList2"/>
    <dgm:cxn modelId="{63A92491-AE70-4883-8160-01CF09537FF5}" type="presParOf" srcId="{0286EFEA-4505-4CCA-9B48-7F888A6707F0}" destId="{3117228D-D013-4C97-8D6A-86AD0DA150F3}" srcOrd="1" destOrd="0" presId="urn:microsoft.com/office/officeart/2005/8/layout/pList2"/>
    <dgm:cxn modelId="{F1113B56-351F-43FC-833F-05AFA6885CBF}" type="presParOf" srcId="{0286EFEA-4505-4CCA-9B48-7F888A6707F0}" destId="{722BC093-B1F3-4DFE-A2C3-6FF08349B1B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C625B0-C371-49C2-8F41-4C449463236A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DBC9D01-A519-440D-ACC2-3B712A1F1166}">
      <dgm:prSet phldrT="[Text]"/>
      <dgm:spPr/>
      <dgm:t>
        <a:bodyPr/>
        <a:lstStyle/>
        <a:p>
          <a:r>
            <a:rPr lang="en-US" dirty="0" err="1"/>
            <a:t>Tugas</a:t>
          </a:r>
          <a:r>
            <a:rPr lang="en-US" dirty="0"/>
            <a:t> </a:t>
          </a:r>
          <a:r>
            <a:rPr lang="en-US" dirty="0" err="1"/>
            <a:t>Mingguan</a:t>
          </a:r>
          <a:endParaRPr lang="en-US" dirty="0"/>
        </a:p>
      </dgm:t>
    </dgm:pt>
    <dgm:pt modelId="{28193047-0A2D-435A-A0CC-02DF0633337D}" type="parTrans" cxnId="{6D2B409F-2501-4223-80F4-6ADE38B33B62}">
      <dgm:prSet/>
      <dgm:spPr/>
      <dgm:t>
        <a:bodyPr/>
        <a:lstStyle/>
        <a:p>
          <a:endParaRPr lang="en-US"/>
        </a:p>
      </dgm:t>
    </dgm:pt>
    <dgm:pt modelId="{8DD59487-0D62-4242-A287-8A952C6ECCEA}" type="sibTrans" cxnId="{6D2B409F-2501-4223-80F4-6ADE38B33B62}">
      <dgm:prSet/>
      <dgm:spPr/>
      <dgm:t>
        <a:bodyPr/>
        <a:lstStyle/>
        <a:p>
          <a:endParaRPr lang="en-US"/>
        </a:p>
      </dgm:t>
    </dgm:pt>
    <dgm:pt modelId="{E596E3AB-B8C9-4512-8D98-DD5CEE1E6AF8}">
      <dgm:prSet phldrT="[Text]"/>
      <dgm:spPr/>
      <dgm:t>
        <a:bodyPr/>
        <a:lstStyle/>
        <a:p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catatan</a:t>
          </a:r>
          <a:r>
            <a:rPr lang="en-US" dirty="0"/>
            <a:t> </a:t>
          </a:r>
          <a:r>
            <a:rPr lang="en-US" dirty="0" err="1"/>
            <a:t>perkuliahan</a:t>
          </a:r>
          <a:endParaRPr lang="en-US" i="1" dirty="0"/>
        </a:p>
      </dgm:t>
    </dgm:pt>
    <dgm:pt modelId="{2C5EA0CB-F81F-4653-8D62-D458F151563A}" type="parTrans" cxnId="{21B37461-70A8-4C9E-A10B-8504BBBE73D8}">
      <dgm:prSet/>
      <dgm:spPr/>
      <dgm:t>
        <a:bodyPr/>
        <a:lstStyle/>
        <a:p>
          <a:endParaRPr lang="en-US"/>
        </a:p>
      </dgm:t>
    </dgm:pt>
    <dgm:pt modelId="{957CC858-D47A-4AFE-A693-B11FC2913281}" type="sibTrans" cxnId="{21B37461-70A8-4C9E-A10B-8504BBBE73D8}">
      <dgm:prSet/>
      <dgm:spPr/>
      <dgm:t>
        <a:bodyPr/>
        <a:lstStyle/>
        <a:p>
          <a:endParaRPr lang="en-US"/>
        </a:p>
      </dgm:t>
    </dgm:pt>
    <dgm:pt modelId="{BC6C2FA0-BFB9-412D-831D-8D8E86A1E31F}">
      <dgm:prSet phldrT="[Text]"/>
      <dgm:spPr/>
      <dgm:t>
        <a:bodyPr/>
        <a:lstStyle/>
        <a:p>
          <a:r>
            <a:rPr lang="en-US" dirty="0" err="1"/>
            <a:t>Tugas</a:t>
          </a:r>
          <a:r>
            <a:rPr lang="en-US" dirty="0"/>
            <a:t> </a:t>
          </a:r>
          <a:r>
            <a:rPr lang="en-US" dirty="0" err="1"/>
            <a:t>Prasyarat</a:t>
          </a:r>
          <a:r>
            <a:rPr lang="en-US" dirty="0"/>
            <a:t> UTS dan UAS</a:t>
          </a:r>
        </a:p>
      </dgm:t>
    </dgm:pt>
    <dgm:pt modelId="{810D57FF-C33A-4247-9808-9DEE118E4608}" type="parTrans" cxnId="{A33DBA3E-6CF8-4F2C-A693-C25C26BD891E}">
      <dgm:prSet/>
      <dgm:spPr/>
      <dgm:t>
        <a:bodyPr/>
        <a:lstStyle/>
        <a:p>
          <a:endParaRPr lang="en-US"/>
        </a:p>
      </dgm:t>
    </dgm:pt>
    <dgm:pt modelId="{2FE14F48-9651-4F41-AA08-445BABD83276}" type="sibTrans" cxnId="{A33DBA3E-6CF8-4F2C-A693-C25C26BD891E}">
      <dgm:prSet/>
      <dgm:spPr/>
      <dgm:t>
        <a:bodyPr/>
        <a:lstStyle/>
        <a:p>
          <a:endParaRPr lang="en-US"/>
        </a:p>
      </dgm:t>
    </dgm:pt>
    <dgm:pt modelId="{FA7FA116-CD0D-405B-A632-A9C37BBB0185}">
      <dgm:prSet phldrT="[Text]"/>
      <dgm:spPr/>
      <dgm:t>
        <a:bodyPr/>
        <a:lstStyle/>
        <a:p>
          <a:r>
            <a:rPr lang="en-US" dirty="0" err="1"/>
            <a:t>Makalah</a:t>
          </a:r>
          <a:r>
            <a:rPr lang="en-US" dirty="0"/>
            <a:t> </a:t>
          </a:r>
          <a:r>
            <a:rPr lang="en-US" dirty="0" err="1"/>
            <a:t>kelompok</a:t>
          </a:r>
          <a:endParaRPr lang="en-US" dirty="0"/>
        </a:p>
      </dgm:t>
    </dgm:pt>
    <dgm:pt modelId="{4A04FD21-AC83-498A-8A9A-9A608513E9F8}" type="parTrans" cxnId="{96EC6C91-DA41-453D-8622-CE0BC412B459}">
      <dgm:prSet/>
      <dgm:spPr/>
      <dgm:t>
        <a:bodyPr/>
        <a:lstStyle/>
        <a:p>
          <a:endParaRPr lang="en-US"/>
        </a:p>
      </dgm:t>
    </dgm:pt>
    <dgm:pt modelId="{9D36EE96-CD29-46ED-A916-B60CBFBEC21C}" type="sibTrans" cxnId="{96EC6C91-DA41-453D-8622-CE0BC412B459}">
      <dgm:prSet/>
      <dgm:spPr/>
      <dgm:t>
        <a:bodyPr/>
        <a:lstStyle/>
        <a:p>
          <a:endParaRPr lang="en-US"/>
        </a:p>
      </dgm:t>
    </dgm:pt>
    <dgm:pt modelId="{F45E6583-FD6C-4A7E-B51A-2F772A0877E4}" type="pres">
      <dgm:prSet presAssocID="{DAC625B0-C371-49C2-8F41-4C449463236A}" presName="Name0" presStyleCnt="0">
        <dgm:presLayoutVars>
          <dgm:dir/>
          <dgm:animLvl val="lvl"/>
          <dgm:resizeHandles val="exact"/>
        </dgm:presLayoutVars>
      </dgm:prSet>
      <dgm:spPr/>
    </dgm:pt>
    <dgm:pt modelId="{1E4F7C79-4E6F-49D2-9A35-04BB7B559B6E}" type="pres">
      <dgm:prSet presAssocID="{DDBC9D01-A519-440D-ACC2-3B712A1F1166}" presName="composite" presStyleCnt="0"/>
      <dgm:spPr/>
    </dgm:pt>
    <dgm:pt modelId="{61356359-F4C6-4DFC-ADE8-F74A0524AA55}" type="pres">
      <dgm:prSet presAssocID="{DDBC9D01-A519-440D-ACC2-3B712A1F116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9F6B3F4-1F60-4D2A-9DCD-6BA3FA6A6841}" type="pres">
      <dgm:prSet presAssocID="{DDBC9D01-A519-440D-ACC2-3B712A1F1166}" presName="desTx" presStyleLbl="alignAccFollowNode1" presStyleIdx="0" presStyleCnt="2">
        <dgm:presLayoutVars>
          <dgm:bulletEnabled val="1"/>
        </dgm:presLayoutVars>
      </dgm:prSet>
      <dgm:spPr/>
    </dgm:pt>
    <dgm:pt modelId="{F82BFCD3-BB62-4B18-8FEA-D95A9667CEFE}" type="pres">
      <dgm:prSet presAssocID="{8DD59487-0D62-4242-A287-8A952C6ECCEA}" presName="space" presStyleCnt="0"/>
      <dgm:spPr/>
    </dgm:pt>
    <dgm:pt modelId="{19FC1049-6BE5-4C2D-9159-FBB986832F2A}" type="pres">
      <dgm:prSet presAssocID="{BC6C2FA0-BFB9-412D-831D-8D8E86A1E31F}" presName="composite" presStyleCnt="0"/>
      <dgm:spPr/>
    </dgm:pt>
    <dgm:pt modelId="{5D68BA0C-592D-4034-8987-311AA71A56F2}" type="pres">
      <dgm:prSet presAssocID="{BC6C2FA0-BFB9-412D-831D-8D8E86A1E31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D59C501-336C-495B-8E97-64BF54C12262}" type="pres">
      <dgm:prSet presAssocID="{BC6C2FA0-BFB9-412D-831D-8D8E86A1E31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36B202A-9054-4FF6-9C61-F61D4417AB82}" type="presOf" srcId="{FA7FA116-CD0D-405B-A632-A9C37BBB0185}" destId="{AD59C501-336C-495B-8E97-64BF54C12262}" srcOrd="0" destOrd="0" presId="urn:microsoft.com/office/officeart/2005/8/layout/hList1"/>
    <dgm:cxn modelId="{A33DBA3E-6CF8-4F2C-A693-C25C26BD891E}" srcId="{DAC625B0-C371-49C2-8F41-4C449463236A}" destId="{BC6C2FA0-BFB9-412D-831D-8D8E86A1E31F}" srcOrd="1" destOrd="0" parTransId="{810D57FF-C33A-4247-9808-9DEE118E4608}" sibTransId="{2FE14F48-9651-4F41-AA08-445BABD83276}"/>
    <dgm:cxn modelId="{21B37461-70A8-4C9E-A10B-8504BBBE73D8}" srcId="{DDBC9D01-A519-440D-ACC2-3B712A1F1166}" destId="{E596E3AB-B8C9-4512-8D98-DD5CEE1E6AF8}" srcOrd="0" destOrd="0" parTransId="{2C5EA0CB-F81F-4653-8D62-D458F151563A}" sibTransId="{957CC858-D47A-4AFE-A693-B11FC2913281}"/>
    <dgm:cxn modelId="{64195C6C-C816-4192-ABC4-F1910E39E118}" type="presOf" srcId="{DDBC9D01-A519-440D-ACC2-3B712A1F1166}" destId="{61356359-F4C6-4DFC-ADE8-F74A0524AA55}" srcOrd="0" destOrd="0" presId="urn:microsoft.com/office/officeart/2005/8/layout/hList1"/>
    <dgm:cxn modelId="{F496AE4C-0B98-4596-B3FD-393E8020707B}" type="presOf" srcId="{BC6C2FA0-BFB9-412D-831D-8D8E86A1E31F}" destId="{5D68BA0C-592D-4034-8987-311AA71A56F2}" srcOrd="0" destOrd="0" presId="urn:microsoft.com/office/officeart/2005/8/layout/hList1"/>
    <dgm:cxn modelId="{93253457-526F-4E04-87BB-37F75FC7AA85}" type="presOf" srcId="{DAC625B0-C371-49C2-8F41-4C449463236A}" destId="{F45E6583-FD6C-4A7E-B51A-2F772A0877E4}" srcOrd="0" destOrd="0" presId="urn:microsoft.com/office/officeart/2005/8/layout/hList1"/>
    <dgm:cxn modelId="{96EC6C91-DA41-453D-8622-CE0BC412B459}" srcId="{BC6C2FA0-BFB9-412D-831D-8D8E86A1E31F}" destId="{FA7FA116-CD0D-405B-A632-A9C37BBB0185}" srcOrd="0" destOrd="0" parTransId="{4A04FD21-AC83-498A-8A9A-9A608513E9F8}" sibTransId="{9D36EE96-CD29-46ED-A916-B60CBFBEC21C}"/>
    <dgm:cxn modelId="{6D2B409F-2501-4223-80F4-6ADE38B33B62}" srcId="{DAC625B0-C371-49C2-8F41-4C449463236A}" destId="{DDBC9D01-A519-440D-ACC2-3B712A1F1166}" srcOrd="0" destOrd="0" parTransId="{28193047-0A2D-435A-A0CC-02DF0633337D}" sibTransId="{8DD59487-0D62-4242-A287-8A952C6ECCEA}"/>
    <dgm:cxn modelId="{9F5036F6-98CC-4850-A16D-A2DE19D6E8A8}" type="presOf" srcId="{E596E3AB-B8C9-4512-8D98-DD5CEE1E6AF8}" destId="{B9F6B3F4-1F60-4D2A-9DCD-6BA3FA6A6841}" srcOrd="0" destOrd="0" presId="urn:microsoft.com/office/officeart/2005/8/layout/hList1"/>
    <dgm:cxn modelId="{9C5853C2-6CD7-4CE1-BB85-70D346A1C3E9}" type="presParOf" srcId="{F45E6583-FD6C-4A7E-B51A-2F772A0877E4}" destId="{1E4F7C79-4E6F-49D2-9A35-04BB7B559B6E}" srcOrd="0" destOrd="0" presId="urn:microsoft.com/office/officeart/2005/8/layout/hList1"/>
    <dgm:cxn modelId="{52DCF3B5-DD12-4621-BB44-42CF3836B245}" type="presParOf" srcId="{1E4F7C79-4E6F-49D2-9A35-04BB7B559B6E}" destId="{61356359-F4C6-4DFC-ADE8-F74A0524AA55}" srcOrd="0" destOrd="0" presId="urn:microsoft.com/office/officeart/2005/8/layout/hList1"/>
    <dgm:cxn modelId="{173F4ADA-7E7F-4290-9B88-BDACDF45245F}" type="presParOf" srcId="{1E4F7C79-4E6F-49D2-9A35-04BB7B559B6E}" destId="{B9F6B3F4-1F60-4D2A-9DCD-6BA3FA6A6841}" srcOrd="1" destOrd="0" presId="urn:microsoft.com/office/officeart/2005/8/layout/hList1"/>
    <dgm:cxn modelId="{012E15EB-386B-43BA-9961-673D89815331}" type="presParOf" srcId="{F45E6583-FD6C-4A7E-B51A-2F772A0877E4}" destId="{F82BFCD3-BB62-4B18-8FEA-D95A9667CEFE}" srcOrd="1" destOrd="0" presId="urn:microsoft.com/office/officeart/2005/8/layout/hList1"/>
    <dgm:cxn modelId="{0E68D774-E751-46E2-8923-46CB9605A48C}" type="presParOf" srcId="{F45E6583-FD6C-4A7E-B51A-2F772A0877E4}" destId="{19FC1049-6BE5-4C2D-9159-FBB986832F2A}" srcOrd="2" destOrd="0" presId="urn:microsoft.com/office/officeart/2005/8/layout/hList1"/>
    <dgm:cxn modelId="{A66176F5-3E3D-49F0-A190-668C0167CCC2}" type="presParOf" srcId="{19FC1049-6BE5-4C2D-9159-FBB986832F2A}" destId="{5D68BA0C-592D-4034-8987-311AA71A56F2}" srcOrd="0" destOrd="0" presId="urn:microsoft.com/office/officeart/2005/8/layout/hList1"/>
    <dgm:cxn modelId="{ED8DEB9E-CA55-4B68-BFAD-F100050EE91B}" type="presParOf" srcId="{19FC1049-6BE5-4C2D-9159-FBB986832F2A}" destId="{AD59C501-336C-495B-8E97-64BF54C1226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0825BA-95F1-49EA-B7FA-D0396730417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7EA83FD-5D2A-4950-A532-4A4B17C76363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</a:rPr>
            <a:t>Satu kelompok terdiri dari maksimal 5 orang anggota.</a:t>
          </a:r>
        </a:p>
      </dgm:t>
    </dgm:pt>
    <dgm:pt modelId="{B4ACA931-D17E-4F44-BFB8-DD48742E9940}" type="parTrans" cxnId="{00B35CC1-FFAA-474D-AE8F-A48095F33A4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60C46B8-C03A-40FB-9CAA-9629EDC75AAC}" type="sibTrans" cxnId="{00B35CC1-FFAA-474D-AE8F-A48095F33A4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1B81F6D-2B92-4788-A62B-FDEFD9930150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</a:rPr>
            <a:t>Setiap kelompok dipilih satu ketuanya untuk mempermudah koordinasi</a:t>
          </a:r>
        </a:p>
      </dgm:t>
    </dgm:pt>
    <dgm:pt modelId="{EE51A8F2-E221-4B8F-8F4A-F5D82C2279D6}" type="parTrans" cxnId="{4CB1386F-06AC-4BC5-8BAD-4347BAC004F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4AD163F-5454-4FD5-9C00-DA0836B59FA9}" type="sibTrans" cxnId="{4CB1386F-06AC-4BC5-8BAD-4347BAC004F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4BE832B-BFD0-4F1F-A50D-073D0A4631CA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</a:rPr>
            <a:t>Pemilihan Kelompok, sendiri atau dipilihkan?</a:t>
          </a:r>
        </a:p>
      </dgm:t>
    </dgm:pt>
    <dgm:pt modelId="{BC272F6B-4D24-428A-A6B1-74E6C433AA5E}" type="parTrans" cxnId="{5B56E111-9720-4BF9-B78C-83FEFC83113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BDB176C-B2C9-4958-A5A2-C954D120129B}" type="sibTrans" cxnId="{5B56E111-9720-4BF9-B78C-83FEFC83113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A21C14E-74B3-4AC2-9A20-B7A3E4988D35}" type="pres">
      <dgm:prSet presAssocID="{250825BA-95F1-49EA-B7FA-D03967304177}" presName="CompostProcess" presStyleCnt="0">
        <dgm:presLayoutVars>
          <dgm:dir/>
          <dgm:resizeHandles val="exact"/>
        </dgm:presLayoutVars>
      </dgm:prSet>
      <dgm:spPr/>
    </dgm:pt>
    <dgm:pt modelId="{75F8E750-9D4D-4F7E-A181-105622DA6B29}" type="pres">
      <dgm:prSet presAssocID="{250825BA-95F1-49EA-B7FA-D03967304177}" presName="arrow" presStyleLbl="bgShp" presStyleIdx="0" presStyleCnt="1"/>
      <dgm:spPr/>
    </dgm:pt>
    <dgm:pt modelId="{D2FB6CDD-E614-403D-94B2-60E6D67E8B6A}" type="pres">
      <dgm:prSet presAssocID="{250825BA-95F1-49EA-B7FA-D03967304177}" presName="linearProcess" presStyleCnt="0"/>
      <dgm:spPr/>
    </dgm:pt>
    <dgm:pt modelId="{04B99D22-0C8A-450D-A44F-BE451C086420}" type="pres">
      <dgm:prSet presAssocID="{67EA83FD-5D2A-4950-A532-4A4B17C76363}" presName="textNode" presStyleLbl="node1" presStyleIdx="0" presStyleCnt="3">
        <dgm:presLayoutVars>
          <dgm:bulletEnabled val="1"/>
        </dgm:presLayoutVars>
      </dgm:prSet>
      <dgm:spPr/>
    </dgm:pt>
    <dgm:pt modelId="{F2F3D17D-DBD3-4A70-8F9B-4CBEB5C1171B}" type="pres">
      <dgm:prSet presAssocID="{260C46B8-C03A-40FB-9CAA-9629EDC75AAC}" presName="sibTrans" presStyleCnt="0"/>
      <dgm:spPr/>
    </dgm:pt>
    <dgm:pt modelId="{5809BAB4-A658-46BC-9A2B-B8C8007FE97B}" type="pres">
      <dgm:prSet presAssocID="{A1B81F6D-2B92-4788-A62B-FDEFD9930150}" presName="textNode" presStyleLbl="node1" presStyleIdx="1" presStyleCnt="3">
        <dgm:presLayoutVars>
          <dgm:bulletEnabled val="1"/>
        </dgm:presLayoutVars>
      </dgm:prSet>
      <dgm:spPr/>
    </dgm:pt>
    <dgm:pt modelId="{00FD5C0F-1F5F-4F99-AFFB-3B84CB0DEE1E}" type="pres">
      <dgm:prSet presAssocID="{34AD163F-5454-4FD5-9C00-DA0836B59FA9}" presName="sibTrans" presStyleCnt="0"/>
      <dgm:spPr/>
    </dgm:pt>
    <dgm:pt modelId="{58DCB408-BA82-4D93-B3D5-3F5A714AB8BC}" type="pres">
      <dgm:prSet presAssocID="{94BE832B-BFD0-4F1F-A50D-073D0A4631C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B56E111-9720-4BF9-B78C-83FEFC831131}" srcId="{250825BA-95F1-49EA-B7FA-D03967304177}" destId="{94BE832B-BFD0-4F1F-A50D-073D0A4631CA}" srcOrd="2" destOrd="0" parTransId="{BC272F6B-4D24-428A-A6B1-74E6C433AA5E}" sibTransId="{2BDB176C-B2C9-4958-A5A2-C954D120129B}"/>
    <dgm:cxn modelId="{E7BF563C-94CA-4D27-9195-1F799E0EEA4A}" type="presOf" srcId="{250825BA-95F1-49EA-B7FA-D03967304177}" destId="{BA21C14E-74B3-4AC2-9A20-B7A3E4988D35}" srcOrd="0" destOrd="0" presId="urn:microsoft.com/office/officeart/2005/8/layout/hProcess9"/>
    <dgm:cxn modelId="{4CB1386F-06AC-4BC5-8BAD-4347BAC004F8}" srcId="{250825BA-95F1-49EA-B7FA-D03967304177}" destId="{A1B81F6D-2B92-4788-A62B-FDEFD9930150}" srcOrd="1" destOrd="0" parTransId="{EE51A8F2-E221-4B8F-8F4A-F5D82C2279D6}" sibTransId="{34AD163F-5454-4FD5-9C00-DA0836B59FA9}"/>
    <dgm:cxn modelId="{81049C9D-AE43-47D2-821C-2B110609604C}" type="presOf" srcId="{94BE832B-BFD0-4F1F-A50D-073D0A4631CA}" destId="{58DCB408-BA82-4D93-B3D5-3F5A714AB8BC}" srcOrd="0" destOrd="0" presId="urn:microsoft.com/office/officeart/2005/8/layout/hProcess9"/>
    <dgm:cxn modelId="{00B35CC1-FFAA-474D-AE8F-A48095F33A4E}" srcId="{250825BA-95F1-49EA-B7FA-D03967304177}" destId="{67EA83FD-5D2A-4950-A532-4A4B17C76363}" srcOrd="0" destOrd="0" parTransId="{B4ACA931-D17E-4F44-BFB8-DD48742E9940}" sibTransId="{260C46B8-C03A-40FB-9CAA-9629EDC75AAC}"/>
    <dgm:cxn modelId="{D56C96D5-5CB6-4DFA-B757-D2B299F8490E}" type="presOf" srcId="{67EA83FD-5D2A-4950-A532-4A4B17C76363}" destId="{04B99D22-0C8A-450D-A44F-BE451C086420}" srcOrd="0" destOrd="0" presId="urn:microsoft.com/office/officeart/2005/8/layout/hProcess9"/>
    <dgm:cxn modelId="{8CA67EFC-A515-4ED2-BD65-4642383A599B}" type="presOf" srcId="{A1B81F6D-2B92-4788-A62B-FDEFD9930150}" destId="{5809BAB4-A658-46BC-9A2B-B8C8007FE97B}" srcOrd="0" destOrd="0" presId="urn:microsoft.com/office/officeart/2005/8/layout/hProcess9"/>
    <dgm:cxn modelId="{1E7B4EBA-8E1D-4AFE-B02F-8BE3179CA805}" type="presParOf" srcId="{BA21C14E-74B3-4AC2-9A20-B7A3E4988D35}" destId="{75F8E750-9D4D-4F7E-A181-105622DA6B29}" srcOrd="0" destOrd="0" presId="urn:microsoft.com/office/officeart/2005/8/layout/hProcess9"/>
    <dgm:cxn modelId="{B4C1F70B-16C2-4BB9-AF97-B8329B002F4D}" type="presParOf" srcId="{BA21C14E-74B3-4AC2-9A20-B7A3E4988D35}" destId="{D2FB6CDD-E614-403D-94B2-60E6D67E8B6A}" srcOrd="1" destOrd="0" presId="urn:microsoft.com/office/officeart/2005/8/layout/hProcess9"/>
    <dgm:cxn modelId="{951AFE99-8C55-4993-A198-A42F90C5AB26}" type="presParOf" srcId="{D2FB6CDD-E614-403D-94B2-60E6D67E8B6A}" destId="{04B99D22-0C8A-450D-A44F-BE451C086420}" srcOrd="0" destOrd="0" presId="urn:microsoft.com/office/officeart/2005/8/layout/hProcess9"/>
    <dgm:cxn modelId="{06B27236-E06B-4F6C-BE3D-DEDEC551FAE2}" type="presParOf" srcId="{D2FB6CDD-E614-403D-94B2-60E6D67E8B6A}" destId="{F2F3D17D-DBD3-4A70-8F9B-4CBEB5C1171B}" srcOrd="1" destOrd="0" presId="urn:microsoft.com/office/officeart/2005/8/layout/hProcess9"/>
    <dgm:cxn modelId="{B38001FC-5DF9-48C9-B6AC-090501802828}" type="presParOf" srcId="{D2FB6CDD-E614-403D-94B2-60E6D67E8B6A}" destId="{5809BAB4-A658-46BC-9A2B-B8C8007FE97B}" srcOrd="2" destOrd="0" presId="urn:microsoft.com/office/officeart/2005/8/layout/hProcess9"/>
    <dgm:cxn modelId="{8B5BA2C0-05CB-4B83-95A2-D7FE6A841A0E}" type="presParOf" srcId="{D2FB6CDD-E614-403D-94B2-60E6D67E8B6A}" destId="{00FD5C0F-1F5F-4F99-AFFB-3B84CB0DEE1E}" srcOrd="3" destOrd="0" presId="urn:microsoft.com/office/officeart/2005/8/layout/hProcess9"/>
    <dgm:cxn modelId="{63945646-BE60-421C-963D-E69CB5ADF988}" type="presParOf" srcId="{D2FB6CDD-E614-403D-94B2-60E6D67E8B6A}" destId="{58DCB408-BA82-4D93-B3D5-3F5A714AB8B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7CC847-B993-43E4-A900-21ECA3D3C9BC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7776BD-A216-418E-AC9F-F8C394DDB8FA}">
      <dgm:prSet custT="1"/>
      <dgm:spPr/>
      <dgm:t>
        <a:bodyPr/>
        <a:lstStyle/>
        <a:p>
          <a:pPr rtl="0"/>
          <a:r>
            <a:rPr lang="en-US" sz="2000" dirty="0" err="1"/>
            <a:t>Goldhaber</a:t>
          </a:r>
          <a:r>
            <a:rPr lang="en-US" sz="2000" dirty="0"/>
            <a:t> </a:t>
          </a:r>
          <a:r>
            <a:rPr lang="en-US" sz="2000" dirty="0" err="1"/>
            <a:t>mendefinisikan</a:t>
          </a:r>
          <a:r>
            <a:rPr lang="en-US" sz="2000" dirty="0"/>
            <a:t> </a:t>
          </a:r>
          <a:r>
            <a:rPr lang="en-US" sz="2000" dirty="0" err="1"/>
            <a:t>komunikasi</a:t>
          </a:r>
          <a:r>
            <a:rPr lang="en-US" sz="2000" dirty="0"/>
            <a:t> </a:t>
          </a:r>
          <a:r>
            <a:rPr lang="en-US" sz="2000" dirty="0" err="1"/>
            <a:t>organisasi</a:t>
          </a:r>
          <a:r>
            <a:rPr lang="en-US" sz="2000" dirty="0"/>
            <a:t> </a:t>
          </a:r>
          <a:r>
            <a:rPr lang="en-US" sz="2000" dirty="0" err="1"/>
            <a:t>sebagai</a:t>
          </a:r>
          <a:r>
            <a:rPr lang="en-US" sz="2000" dirty="0"/>
            <a:t> </a:t>
          </a:r>
          <a:r>
            <a:rPr lang="en-US" sz="2000" b="1" dirty="0"/>
            <a:t>proses </a:t>
          </a:r>
          <a:r>
            <a:rPr lang="en-US" sz="2000" b="1" dirty="0" err="1"/>
            <a:t>menciptakan</a:t>
          </a:r>
          <a:r>
            <a:rPr lang="en-US" sz="2000" b="1" dirty="0"/>
            <a:t> </a:t>
          </a:r>
          <a:r>
            <a:rPr lang="en-US" sz="2000" b="1" dirty="0" err="1"/>
            <a:t>dan</a:t>
          </a:r>
          <a:r>
            <a:rPr lang="en-US" sz="2000" b="1" dirty="0"/>
            <a:t> </a:t>
          </a:r>
          <a:r>
            <a:rPr lang="en-US" sz="2000" b="1" dirty="0" err="1"/>
            <a:t>saling</a:t>
          </a:r>
          <a:r>
            <a:rPr lang="en-US" sz="2000" b="1" dirty="0"/>
            <a:t> </a:t>
          </a:r>
          <a:r>
            <a:rPr lang="en-US" sz="2000" b="1" dirty="0" err="1"/>
            <a:t>menukar</a:t>
          </a:r>
          <a:r>
            <a:rPr lang="en-US" sz="2000" b="1" dirty="0"/>
            <a:t> </a:t>
          </a:r>
          <a:r>
            <a:rPr lang="en-US" sz="2000" b="1" dirty="0" err="1"/>
            <a:t>pesan</a:t>
          </a:r>
          <a:r>
            <a:rPr lang="en-US" sz="2000" b="1" dirty="0"/>
            <a:t> </a:t>
          </a:r>
          <a:r>
            <a:rPr lang="en-US" sz="2000" b="1" dirty="0" err="1"/>
            <a:t>dalam</a:t>
          </a:r>
          <a:r>
            <a:rPr lang="en-US" sz="2000" b="1" dirty="0"/>
            <a:t> </a:t>
          </a:r>
          <a:r>
            <a:rPr lang="en-US" sz="2000" b="1" dirty="0" err="1"/>
            <a:t>suatu</a:t>
          </a:r>
          <a:r>
            <a:rPr lang="en-US" sz="2000" b="1" dirty="0"/>
            <a:t> </a:t>
          </a:r>
          <a:r>
            <a:rPr lang="en-US" sz="2000" b="1" dirty="0" err="1"/>
            <a:t>jaringan</a:t>
          </a:r>
          <a:r>
            <a:rPr lang="en-US" sz="2000" b="1" dirty="0"/>
            <a:t> </a:t>
          </a:r>
          <a:r>
            <a:rPr lang="en-US" sz="2000" b="0" dirty="0" err="1"/>
            <a:t>hubungan</a:t>
          </a:r>
          <a:r>
            <a:rPr lang="en-US" sz="2000" b="0" dirty="0"/>
            <a:t> </a:t>
          </a:r>
          <a:r>
            <a:rPr lang="en-US" sz="2000" dirty="0"/>
            <a:t>yang </a:t>
          </a:r>
          <a:r>
            <a:rPr lang="en-US" sz="2000" dirty="0" err="1"/>
            <a:t>saling</a:t>
          </a:r>
          <a:r>
            <a:rPr lang="en-US" sz="2000" dirty="0"/>
            <a:t> </a:t>
          </a:r>
          <a:r>
            <a:rPr lang="en-US" sz="2000" dirty="0" err="1"/>
            <a:t>tergantung</a:t>
          </a:r>
          <a:r>
            <a:rPr lang="en-US" sz="2000" dirty="0"/>
            <a:t> </a:t>
          </a:r>
          <a:r>
            <a:rPr lang="en-US" sz="2000" dirty="0" err="1"/>
            <a:t>satu</a:t>
          </a:r>
          <a:r>
            <a:rPr lang="en-US" sz="2000" dirty="0"/>
            <a:t> </a:t>
          </a:r>
          <a:r>
            <a:rPr lang="en-US" sz="2000" dirty="0" err="1"/>
            <a:t>sama</a:t>
          </a:r>
          <a:r>
            <a:rPr lang="en-US" sz="2000" dirty="0"/>
            <a:t> lain </a:t>
          </a:r>
          <a:r>
            <a:rPr lang="en-US" sz="2000" dirty="0" err="1"/>
            <a:t>dalam</a:t>
          </a:r>
          <a:r>
            <a:rPr lang="en-US" sz="2000" dirty="0"/>
            <a:t> </a:t>
          </a:r>
          <a:r>
            <a:rPr lang="en-US" sz="2000" dirty="0" err="1"/>
            <a:t>organisasi</a:t>
          </a:r>
          <a:r>
            <a:rPr lang="en-US" sz="2000" dirty="0"/>
            <a:t> </a:t>
          </a:r>
          <a:r>
            <a:rPr lang="en-US" sz="2000" b="1" dirty="0" err="1"/>
            <a:t>untuk</a:t>
          </a:r>
          <a:r>
            <a:rPr lang="en-US" sz="2000" b="1" dirty="0"/>
            <a:t> </a:t>
          </a:r>
          <a:r>
            <a:rPr lang="en-US" sz="2000" b="1" dirty="0" err="1"/>
            <a:t>mencapai</a:t>
          </a:r>
          <a:r>
            <a:rPr lang="en-US" sz="2000" b="1" dirty="0"/>
            <a:t> </a:t>
          </a:r>
          <a:r>
            <a:rPr lang="en-US" sz="2000" b="1" dirty="0" err="1"/>
            <a:t>tujuannya</a:t>
          </a:r>
          <a:r>
            <a:rPr lang="en-US" sz="2000" b="1" dirty="0"/>
            <a:t>.</a:t>
          </a:r>
        </a:p>
      </dgm:t>
    </dgm:pt>
    <dgm:pt modelId="{2F8B229F-6FEA-446F-BBB3-E8364CA8DF3E}" type="parTrans" cxnId="{222916EF-1004-4327-A278-017C084CE58C}">
      <dgm:prSet/>
      <dgm:spPr/>
      <dgm:t>
        <a:bodyPr/>
        <a:lstStyle/>
        <a:p>
          <a:endParaRPr lang="en-US"/>
        </a:p>
      </dgm:t>
    </dgm:pt>
    <dgm:pt modelId="{7B0A60D6-6695-4A3C-AAD1-24B261F48842}" type="sibTrans" cxnId="{222916EF-1004-4327-A278-017C084CE58C}">
      <dgm:prSet/>
      <dgm:spPr/>
      <dgm:t>
        <a:bodyPr/>
        <a:lstStyle/>
        <a:p>
          <a:endParaRPr lang="en-US"/>
        </a:p>
      </dgm:t>
    </dgm:pt>
    <dgm:pt modelId="{A1CB9740-C717-4F2D-A3DE-734DBB57C40F}">
      <dgm:prSet custT="1"/>
      <dgm:spPr/>
      <dgm:t>
        <a:bodyPr/>
        <a:lstStyle/>
        <a:p>
          <a:pPr rtl="0"/>
          <a:r>
            <a:rPr lang="en-US" sz="1800" b="1" u="sng" dirty="0" err="1"/>
            <a:t>Komunikasi</a:t>
          </a:r>
          <a:r>
            <a:rPr lang="en-US" sz="1800" b="1" u="sng" dirty="0"/>
            <a:t> </a:t>
          </a:r>
          <a:r>
            <a:rPr lang="en-US" sz="1800" b="1" u="sng" dirty="0" err="1"/>
            <a:t>dalam</a:t>
          </a:r>
          <a:r>
            <a:rPr lang="en-US" sz="1800" b="1" u="sng" dirty="0"/>
            <a:t> </a:t>
          </a:r>
          <a:r>
            <a:rPr lang="en-US" sz="1800" b="1" u="sng" dirty="0" err="1"/>
            <a:t>organisasi</a:t>
          </a:r>
          <a:r>
            <a:rPr lang="en-US" sz="1800" dirty="0"/>
            <a:t> </a:t>
          </a:r>
          <a:r>
            <a:rPr lang="en-US" sz="1800" dirty="0" err="1"/>
            <a:t>dapat</a:t>
          </a:r>
          <a:r>
            <a:rPr lang="en-US" sz="1800" dirty="0"/>
            <a:t> </a:t>
          </a:r>
          <a:r>
            <a:rPr lang="en-US" sz="1800" b="1" dirty="0" err="1"/>
            <a:t>menentukan</a:t>
          </a:r>
          <a:r>
            <a:rPr lang="en-US" sz="1800" dirty="0"/>
            <a:t> </a:t>
          </a:r>
          <a:r>
            <a:rPr lang="en-US" sz="1800" dirty="0" err="1"/>
            <a:t>jalannya</a:t>
          </a:r>
          <a:r>
            <a:rPr lang="en-US" sz="1800" dirty="0"/>
            <a:t> </a:t>
          </a:r>
          <a:r>
            <a:rPr lang="en-US" sz="1800" b="1" dirty="0"/>
            <a:t>proses</a:t>
          </a:r>
          <a:r>
            <a:rPr lang="en-US" sz="1800" dirty="0"/>
            <a:t> </a:t>
          </a:r>
          <a:r>
            <a:rPr lang="en-US" sz="1800" dirty="0" err="1"/>
            <a:t>suatu</a:t>
          </a:r>
          <a:r>
            <a:rPr lang="en-US" sz="1800" dirty="0"/>
            <a:t> </a:t>
          </a:r>
          <a:r>
            <a:rPr lang="en-US" sz="1800" dirty="0" err="1"/>
            <a:t>organisasi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b="1" dirty="0" err="1"/>
            <a:t>mencapai</a:t>
          </a:r>
          <a:r>
            <a:rPr lang="en-US" sz="1800" b="1" dirty="0"/>
            <a:t> </a:t>
          </a:r>
          <a:r>
            <a:rPr lang="en-US" sz="1800" b="1" dirty="0" err="1"/>
            <a:t>tujuannya</a:t>
          </a:r>
          <a:r>
            <a:rPr lang="en-US" sz="1800" dirty="0"/>
            <a:t>. </a:t>
          </a:r>
          <a:br>
            <a:rPr lang="en-US" sz="1800" dirty="0"/>
          </a:br>
          <a:br>
            <a:rPr lang="en-US" sz="1800" dirty="0"/>
          </a:br>
          <a:r>
            <a:rPr lang="en-US" sz="1800" dirty="0" err="1"/>
            <a:t>Komunikasi</a:t>
          </a:r>
          <a:r>
            <a:rPr lang="en-US" sz="1800" dirty="0"/>
            <a:t> </a:t>
          </a:r>
          <a:r>
            <a:rPr lang="en-US" sz="1800" dirty="0" err="1"/>
            <a:t>organisasi</a:t>
          </a:r>
          <a:r>
            <a:rPr lang="en-US" sz="1800" dirty="0"/>
            <a:t>, </a:t>
          </a:r>
          <a:r>
            <a:rPr lang="en-US" sz="1800" dirty="0" err="1"/>
            <a:t>akan</a:t>
          </a:r>
          <a:r>
            <a:rPr lang="en-US" sz="1800" dirty="0"/>
            <a:t> </a:t>
          </a:r>
          <a:r>
            <a:rPr lang="en-US" sz="1800" b="1" dirty="0" err="1"/>
            <a:t>selalu</a:t>
          </a:r>
          <a:r>
            <a:rPr lang="en-US" sz="1800" b="1" dirty="0"/>
            <a:t> </a:t>
          </a:r>
          <a:r>
            <a:rPr lang="en-US" sz="1800" b="1" dirty="0" err="1"/>
            <a:t>terjadi</a:t>
          </a:r>
          <a:r>
            <a:rPr lang="en-US" sz="1800" b="1" dirty="0"/>
            <a:t> </a:t>
          </a:r>
          <a:r>
            <a:rPr lang="en-US" sz="1800" b="1" dirty="0" err="1"/>
            <a:t>dalam</a:t>
          </a:r>
          <a:r>
            <a:rPr lang="en-US" sz="1800" b="1" dirty="0"/>
            <a:t> </a:t>
          </a:r>
          <a:r>
            <a:rPr lang="en-US" sz="1800" b="1" dirty="0" err="1"/>
            <a:t>setiap</a:t>
          </a:r>
          <a:r>
            <a:rPr lang="en-US" sz="1800" b="1" dirty="0"/>
            <a:t> </a:t>
          </a:r>
          <a:r>
            <a:rPr lang="en-US" sz="1800" b="1" dirty="0" err="1"/>
            <a:t>kegiatan</a:t>
          </a:r>
          <a:r>
            <a:rPr lang="en-US" sz="1800" b="1" dirty="0"/>
            <a:t> </a:t>
          </a:r>
          <a:r>
            <a:rPr lang="en-US" sz="1800" b="1" dirty="0" err="1"/>
            <a:t>organisasi</a:t>
          </a:r>
          <a:r>
            <a:rPr lang="en-US" sz="1800" dirty="0"/>
            <a:t> </a:t>
          </a:r>
          <a:r>
            <a:rPr lang="en-US" sz="1800" dirty="0" err="1"/>
            <a:t>dengan</a:t>
          </a:r>
          <a:r>
            <a:rPr lang="en-US" sz="1800" dirty="0"/>
            <a:t> </a:t>
          </a:r>
          <a:r>
            <a:rPr lang="en-US" sz="1800" dirty="0" err="1"/>
            <a:t>tujuan</a:t>
          </a:r>
          <a:r>
            <a:rPr lang="en-US" sz="1800" dirty="0"/>
            <a:t> </a:t>
          </a:r>
          <a:r>
            <a:rPr lang="en-US" sz="1800" dirty="0" err="1"/>
            <a:t>untuk</a:t>
          </a:r>
          <a:r>
            <a:rPr lang="en-US" sz="1800" dirty="0"/>
            <a:t> </a:t>
          </a:r>
          <a:r>
            <a:rPr lang="en-US" sz="1800" dirty="0" err="1"/>
            <a:t>menciptakan</a:t>
          </a:r>
          <a:r>
            <a:rPr lang="en-US" sz="1800" dirty="0"/>
            <a:t> </a:t>
          </a:r>
          <a:r>
            <a:rPr lang="en-US" sz="1800" dirty="0" err="1"/>
            <a:t>saling</a:t>
          </a:r>
          <a:r>
            <a:rPr lang="en-US" sz="1800" dirty="0"/>
            <a:t> </a:t>
          </a:r>
          <a:r>
            <a:rPr lang="en-US" sz="1800" dirty="0" err="1"/>
            <a:t>pengertian</a:t>
          </a:r>
          <a:r>
            <a:rPr lang="en-US" sz="1800" dirty="0"/>
            <a:t> dan </a:t>
          </a:r>
          <a:r>
            <a:rPr lang="en-US" sz="1800" dirty="0" err="1"/>
            <a:t>kerjasama</a:t>
          </a:r>
          <a:r>
            <a:rPr lang="en-US" sz="1800" dirty="0"/>
            <a:t> pada </a:t>
          </a:r>
          <a:r>
            <a:rPr lang="en-US" sz="1800" dirty="0" err="1"/>
            <a:t>setiap</a:t>
          </a:r>
          <a:r>
            <a:rPr lang="en-US" sz="1800" dirty="0"/>
            <a:t> </a:t>
          </a:r>
          <a:r>
            <a:rPr lang="en-US" sz="1800" dirty="0" err="1"/>
            <a:t>anggota</a:t>
          </a:r>
          <a:r>
            <a:rPr lang="en-US" sz="1800" dirty="0"/>
            <a:t> </a:t>
          </a:r>
          <a:r>
            <a:rPr lang="en-US" sz="1800" dirty="0" err="1"/>
            <a:t>organisasi</a:t>
          </a:r>
          <a:r>
            <a:rPr lang="en-US" sz="1800" dirty="0"/>
            <a:t> </a:t>
          </a:r>
          <a:r>
            <a:rPr lang="en-US" sz="1800" dirty="0" err="1"/>
            <a:t>untuk</a:t>
          </a:r>
          <a:r>
            <a:rPr lang="en-US" sz="1800" dirty="0"/>
            <a:t> </a:t>
          </a:r>
          <a:r>
            <a:rPr lang="en-US" sz="1800" dirty="0" err="1"/>
            <a:t>mencapai</a:t>
          </a:r>
          <a:r>
            <a:rPr lang="en-US" sz="1800" dirty="0"/>
            <a:t> </a:t>
          </a:r>
          <a:r>
            <a:rPr lang="en-US" sz="1800" dirty="0" err="1"/>
            <a:t>tujuan</a:t>
          </a:r>
          <a:r>
            <a:rPr lang="en-US" sz="1800" dirty="0"/>
            <a:t> </a:t>
          </a:r>
          <a:r>
            <a:rPr lang="en-US" sz="1800" dirty="0" err="1"/>
            <a:t>organisasi</a:t>
          </a:r>
          <a:r>
            <a:rPr lang="en-US" sz="1800" dirty="0"/>
            <a:t>. </a:t>
          </a:r>
        </a:p>
      </dgm:t>
    </dgm:pt>
    <dgm:pt modelId="{79BC7055-281B-408D-97C6-98A45D08150F}" type="parTrans" cxnId="{06C1D193-BFCD-4575-9F6D-FA1E71A41A1F}">
      <dgm:prSet/>
      <dgm:spPr/>
      <dgm:t>
        <a:bodyPr/>
        <a:lstStyle/>
        <a:p>
          <a:endParaRPr lang="en-US"/>
        </a:p>
      </dgm:t>
    </dgm:pt>
    <dgm:pt modelId="{C7C245C0-3B24-46A0-9CD0-ECC22B8B18F5}" type="sibTrans" cxnId="{06C1D193-BFCD-4575-9F6D-FA1E71A41A1F}">
      <dgm:prSet/>
      <dgm:spPr/>
      <dgm:t>
        <a:bodyPr/>
        <a:lstStyle/>
        <a:p>
          <a:endParaRPr lang="en-US"/>
        </a:p>
      </dgm:t>
    </dgm:pt>
    <dgm:pt modelId="{6C95C33A-EAF4-4B8C-8C89-78609D7DA238}" type="pres">
      <dgm:prSet presAssocID="{DC7CC847-B993-43E4-A900-21ECA3D3C9BC}" presName="compositeShape" presStyleCnt="0">
        <dgm:presLayoutVars>
          <dgm:chMax val="2"/>
          <dgm:dir/>
          <dgm:resizeHandles val="exact"/>
        </dgm:presLayoutVars>
      </dgm:prSet>
      <dgm:spPr/>
    </dgm:pt>
    <dgm:pt modelId="{F695B840-54B8-4040-99DD-938CDEB63A73}" type="pres">
      <dgm:prSet presAssocID="{DC7CC847-B993-43E4-A900-21ECA3D3C9BC}" presName="divider" presStyleLbl="fgShp" presStyleIdx="0" presStyleCnt="1"/>
      <dgm:spPr/>
    </dgm:pt>
    <dgm:pt modelId="{89A8F9FC-96CC-43A2-A1EC-09BCB2E67A4A}" type="pres">
      <dgm:prSet presAssocID="{D07776BD-A216-418E-AC9F-F8C394DDB8FA}" presName="downArrow" presStyleLbl="node1" presStyleIdx="0" presStyleCnt="2"/>
      <dgm:spPr/>
    </dgm:pt>
    <dgm:pt modelId="{51DB3FBE-23AF-4E3A-B18C-05C8B2556E59}" type="pres">
      <dgm:prSet presAssocID="{D07776BD-A216-418E-AC9F-F8C394DDB8FA}" presName="downArrowText" presStyleLbl="revTx" presStyleIdx="0" presStyleCnt="2" custScaleX="148214">
        <dgm:presLayoutVars>
          <dgm:bulletEnabled val="1"/>
        </dgm:presLayoutVars>
      </dgm:prSet>
      <dgm:spPr/>
    </dgm:pt>
    <dgm:pt modelId="{D69D611E-5CB5-4BF1-B179-E0742D85A25C}" type="pres">
      <dgm:prSet presAssocID="{A1CB9740-C717-4F2D-A3DE-734DBB57C40F}" presName="upArrow" presStyleLbl="node1" presStyleIdx="1" presStyleCnt="2"/>
      <dgm:spPr/>
    </dgm:pt>
    <dgm:pt modelId="{62AEF388-6487-4567-8A8E-7A56996E56EE}" type="pres">
      <dgm:prSet presAssocID="{A1CB9740-C717-4F2D-A3DE-734DBB57C40F}" presName="upArrowText" presStyleLbl="revTx" presStyleIdx="1" presStyleCnt="2" custScaleX="167928" custScaleY="93734" custLinFactNeighborX="2714" custLinFactNeighborY="13018">
        <dgm:presLayoutVars>
          <dgm:bulletEnabled val="1"/>
        </dgm:presLayoutVars>
      </dgm:prSet>
      <dgm:spPr/>
    </dgm:pt>
  </dgm:ptLst>
  <dgm:cxnLst>
    <dgm:cxn modelId="{7B6A0624-B7FB-4170-9AAF-49563A1D00CC}" type="presOf" srcId="{DC7CC847-B993-43E4-A900-21ECA3D3C9BC}" destId="{6C95C33A-EAF4-4B8C-8C89-78609D7DA238}" srcOrd="0" destOrd="0" presId="urn:microsoft.com/office/officeart/2005/8/layout/arrow3"/>
    <dgm:cxn modelId="{06C1D193-BFCD-4575-9F6D-FA1E71A41A1F}" srcId="{DC7CC847-B993-43E4-A900-21ECA3D3C9BC}" destId="{A1CB9740-C717-4F2D-A3DE-734DBB57C40F}" srcOrd="1" destOrd="0" parTransId="{79BC7055-281B-408D-97C6-98A45D08150F}" sibTransId="{C7C245C0-3B24-46A0-9CD0-ECC22B8B18F5}"/>
    <dgm:cxn modelId="{553303DC-C631-41A6-9C84-E406F0EF588D}" type="presOf" srcId="{A1CB9740-C717-4F2D-A3DE-734DBB57C40F}" destId="{62AEF388-6487-4567-8A8E-7A56996E56EE}" srcOrd="0" destOrd="0" presId="urn:microsoft.com/office/officeart/2005/8/layout/arrow3"/>
    <dgm:cxn modelId="{222916EF-1004-4327-A278-017C084CE58C}" srcId="{DC7CC847-B993-43E4-A900-21ECA3D3C9BC}" destId="{D07776BD-A216-418E-AC9F-F8C394DDB8FA}" srcOrd="0" destOrd="0" parTransId="{2F8B229F-6FEA-446F-BBB3-E8364CA8DF3E}" sibTransId="{7B0A60D6-6695-4A3C-AAD1-24B261F48842}"/>
    <dgm:cxn modelId="{EF36AAF8-F913-4A59-B284-9048D9600B2A}" type="presOf" srcId="{D07776BD-A216-418E-AC9F-F8C394DDB8FA}" destId="{51DB3FBE-23AF-4E3A-B18C-05C8B2556E59}" srcOrd="0" destOrd="0" presId="urn:microsoft.com/office/officeart/2005/8/layout/arrow3"/>
    <dgm:cxn modelId="{3C1EA6DD-9AC1-4CB9-B826-3B6833979819}" type="presParOf" srcId="{6C95C33A-EAF4-4B8C-8C89-78609D7DA238}" destId="{F695B840-54B8-4040-99DD-938CDEB63A73}" srcOrd="0" destOrd="0" presId="urn:microsoft.com/office/officeart/2005/8/layout/arrow3"/>
    <dgm:cxn modelId="{EEA4CCA1-FFAD-4E0A-8D41-2348D76F5D9D}" type="presParOf" srcId="{6C95C33A-EAF4-4B8C-8C89-78609D7DA238}" destId="{89A8F9FC-96CC-43A2-A1EC-09BCB2E67A4A}" srcOrd="1" destOrd="0" presId="urn:microsoft.com/office/officeart/2005/8/layout/arrow3"/>
    <dgm:cxn modelId="{3C850FBD-6B81-4FE0-A51B-5BB8303D8EDE}" type="presParOf" srcId="{6C95C33A-EAF4-4B8C-8C89-78609D7DA238}" destId="{51DB3FBE-23AF-4E3A-B18C-05C8B2556E59}" srcOrd="2" destOrd="0" presId="urn:microsoft.com/office/officeart/2005/8/layout/arrow3"/>
    <dgm:cxn modelId="{C1015ED1-A7EA-415D-8C7B-E4111DE84E06}" type="presParOf" srcId="{6C95C33A-EAF4-4B8C-8C89-78609D7DA238}" destId="{D69D611E-5CB5-4BF1-B179-E0742D85A25C}" srcOrd="3" destOrd="0" presId="urn:microsoft.com/office/officeart/2005/8/layout/arrow3"/>
    <dgm:cxn modelId="{66C112F4-E8DA-409C-80E5-909EBF3EE8C4}" type="presParOf" srcId="{6C95C33A-EAF4-4B8C-8C89-78609D7DA238}" destId="{62AEF388-6487-4567-8A8E-7A56996E56E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53DEB-B8ED-D945-98FE-00CA1F4F9AA6}">
      <dsp:nvSpPr>
        <dsp:cNvPr id="0" name=""/>
        <dsp:cNvSpPr/>
      </dsp:nvSpPr>
      <dsp:spPr>
        <a:xfrm>
          <a:off x="2871136" y="778"/>
          <a:ext cx="1266174" cy="8230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000000"/>
              </a:solidFill>
            </a:rPr>
            <a:t>Integritas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2911312" y="40954"/>
        <a:ext cx="1185822" cy="742661"/>
      </dsp:txXfrm>
    </dsp:sp>
    <dsp:sp modelId="{2ADE7024-D0CF-3847-923E-56B811C56AD3}">
      <dsp:nvSpPr>
        <dsp:cNvPr id="0" name=""/>
        <dsp:cNvSpPr/>
      </dsp:nvSpPr>
      <dsp:spPr>
        <a:xfrm>
          <a:off x="1858499" y="412285"/>
          <a:ext cx="3291447" cy="3291447"/>
        </a:xfrm>
        <a:custGeom>
          <a:avLst/>
          <a:gdLst/>
          <a:ahLst/>
          <a:cxnLst/>
          <a:rect l="0" t="0" r="0" b="0"/>
          <a:pathLst>
            <a:path>
              <a:moveTo>
                <a:pt x="2287527" y="130304"/>
              </a:moveTo>
              <a:arcTo wR="1645723" hR="1645723" stAng="17577204" swAng="196358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621C9-9DB7-BE46-9D9D-8B33C1D2D017}">
      <dsp:nvSpPr>
        <dsp:cNvPr id="0" name=""/>
        <dsp:cNvSpPr/>
      </dsp:nvSpPr>
      <dsp:spPr>
        <a:xfrm>
          <a:off x="4436312" y="1137946"/>
          <a:ext cx="1266174" cy="823013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000000"/>
              </a:solidFill>
            </a:rPr>
            <a:t>Dorongan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Berprestasi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4476488" y="1178122"/>
        <a:ext cx="1185822" cy="742661"/>
      </dsp:txXfrm>
    </dsp:sp>
    <dsp:sp modelId="{CDB28935-23C9-3A40-B2EC-CDF58500A2F6}">
      <dsp:nvSpPr>
        <dsp:cNvPr id="0" name=""/>
        <dsp:cNvSpPr/>
      </dsp:nvSpPr>
      <dsp:spPr>
        <a:xfrm>
          <a:off x="1858499" y="412285"/>
          <a:ext cx="3291447" cy="3291447"/>
        </a:xfrm>
        <a:custGeom>
          <a:avLst/>
          <a:gdLst/>
          <a:ahLst/>
          <a:cxnLst/>
          <a:rect l="0" t="0" r="0" b="0"/>
          <a:pathLst>
            <a:path>
              <a:moveTo>
                <a:pt x="3289171" y="1559200"/>
              </a:moveTo>
              <a:arcTo wR="1645723" hR="1645723" stAng="21419179" swAng="2197876"/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1874E-E6CE-AF4C-8724-112DA2EBE0BB}">
      <dsp:nvSpPr>
        <dsp:cNvPr id="0" name=""/>
        <dsp:cNvSpPr/>
      </dsp:nvSpPr>
      <dsp:spPr>
        <a:xfrm>
          <a:off x="3838468" y="2977921"/>
          <a:ext cx="1266174" cy="823013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000000"/>
              </a:solidFill>
            </a:rPr>
            <a:t>Komit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3878644" y="3018097"/>
        <a:ext cx="1185822" cy="742661"/>
      </dsp:txXfrm>
    </dsp:sp>
    <dsp:sp modelId="{BBCB5324-1630-0646-BE23-7EE4927083C3}">
      <dsp:nvSpPr>
        <dsp:cNvPr id="0" name=""/>
        <dsp:cNvSpPr/>
      </dsp:nvSpPr>
      <dsp:spPr>
        <a:xfrm>
          <a:off x="1858499" y="412285"/>
          <a:ext cx="3291447" cy="3291447"/>
        </a:xfrm>
        <a:custGeom>
          <a:avLst/>
          <a:gdLst/>
          <a:ahLst/>
          <a:cxnLst/>
          <a:rect l="0" t="0" r="0" b="0"/>
          <a:pathLst>
            <a:path>
              <a:moveTo>
                <a:pt x="1973420" y="3258491"/>
              </a:moveTo>
              <a:arcTo wR="1645723" hR="1645723" stAng="4710870" swAng="1378261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EB46F-F36C-B642-A1A9-1056C98071B0}">
      <dsp:nvSpPr>
        <dsp:cNvPr id="0" name=""/>
        <dsp:cNvSpPr/>
      </dsp:nvSpPr>
      <dsp:spPr>
        <a:xfrm>
          <a:off x="1903804" y="2977921"/>
          <a:ext cx="1266174" cy="823013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000000"/>
              </a:solidFill>
            </a:rPr>
            <a:t>Intrapre-neurship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1943980" y="3018097"/>
        <a:ext cx="1185822" cy="742661"/>
      </dsp:txXfrm>
    </dsp:sp>
    <dsp:sp modelId="{972F3675-0DF8-464E-ADAA-E2F75C6E86E3}">
      <dsp:nvSpPr>
        <dsp:cNvPr id="0" name=""/>
        <dsp:cNvSpPr/>
      </dsp:nvSpPr>
      <dsp:spPr>
        <a:xfrm>
          <a:off x="1858499" y="412285"/>
          <a:ext cx="3291447" cy="3291447"/>
        </a:xfrm>
        <a:custGeom>
          <a:avLst/>
          <a:gdLst/>
          <a:ahLst/>
          <a:cxnLst/>
          <a:rect l="0" t="0" r="0" b="0"/>
          <a:pathLst>
            <a:path>
              <a:moveTo>
                <a:pt x="275245" y="2556874"/>
              </a:moveTo>
              <a:arcTo wR="1645723" hR="1645723" stAng="8782944" swAng="2197876"/>
            </a:path>
          </a:pathLst>
        </a:custGeom>
        <a:noFill/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3F939-3D58-784C-A805-CBA7664705CF}">
      <dsp:nvSpPr>
        <dsp:cNvPr id="0" name=""/>
        <dsp:cNvSpPr/>
      </dsp:nvSpPr>
      <dsp:spPr>
        <a:xfrm>
          <a:off x="1305959" y="1137946"/>
          <a:ext cx="1266174" cy="823013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000000"/>
              </a:solidFill>
            </a:rPr>
            <a:t>Adil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1346135" y="1178122"/>
        <a:ext cx="1185822" cy="742661"/>
      </dsp:txXfrm>
    </dsp:sp>
    <dsp:sp modelId="{7E533EF1-4B0B-8F4E-A13D-9C5D1F5C9778}">
      <dsp:nvSpPr>
        <dsp:cNvPr id="0" name=""/>
        <dsp:cNvSpPr/>
      </dsp:nvSpPr>
      <dsp:spPr>
        <a:xfrm>
          <a:off x="1858499" y="412285"/>
          <a:ext cx="3291447" cy="3291447"/>
        </a:xfrm>
        <a:custGeom>
          <a:avLst/>
          <a:gdLst/>
          <a:ahLst/>
          <a:cxnLst/>
          <a:rect l="0" t="0" r="0" b="0"/>
          <a:pathLst>
            <a:path>
              <a:moveTo>
                <a:pt x="286520" y="717836"/>
              </a:moveTo>
              <a:arcTo wR="1645723" hR="1645723" stAng="12859210" swAng="1963585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8D9CE-9237-422A-99D6-7D0387F254A7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8882E-46C0-4957-A1EF-55375A140745}">
      <dsp:nvSpPr>
        <dsp:cNvPr id="0" name=""/>
        <dsp:cNvSpPr/>
      </dsp:nvSpPr>
      <dsp:spPr>
        <a:xfrm>
          <a:off x="511409" y="347956"/>
          <a:ext cx="7655707" cy="6962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66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Sebagai bekal untuk memasuki dunia kerja kelak</a:t>
          </a:r>
          <a:endParaRPr lang="en-US" sz="6200" kern="1200" dirty="0"/>
        </a:p>
      </dsp:txBody>
      <dsp:txXfrm>
        <a:off x="511409" y="347956"/>
        <a:ext cx="7655707" cy="696274"/>
      </dsp:txXfrm>
    </dsp:sp>
    <dsp:sp modelId="{C9AB0858-D6F8-415F-A345-0BF39E6C9764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E2F4A6B-B6C2-45CA-8641-28B2A3C9F6C8}">
      <dsp:nvSpPr>
        <dsp:cNvPr id="0" name=""/>
        <dsp:cNvSpPr/>
      </dsp:nvSpPr>
      <dsp:spPr>
        <a:xfrm>
          <a:off x="910599" y="1392548"/>
          <a:ext cx="7256517" cy="6962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66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Meningkatkan kemampuan menyesuaikan diri dan menempatkan diri dengan baik dalam organisasi</a:t>
          </a:r>
          <a:endParaRPr lang="en-US" sz="2000" kern="1200" dirty="0"/>
        </a:p>
      </dsp:txBody>
      <dsp:txXfrm>
        <a:off x="910599" y="1392548"/>
        <a:ext cx="7256517" cy="696274"/>
      </dsp:txXfrm>
    </dsp:sp>
    <dsp:sp modelId="{4138DA2A-62DB-4C36-A8E6-D2C36A0E363C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2D355F6-EA9E-47E2-A97E-FF3DDDA36F90}">
      <dsp:nvSpPr>
        <dsp:cNvPr id="0" name=""/>
        <dsp:cNvSpPr/>
      </dsp:nvSpPr>
      <dsp:spPr>
        <a:xfrm>
          <a:off x="910599" y="2437140"/>
          <a:ext cx="7256517" cy="6962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66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Meningkatkan</a:t>
          </a:r>
          <a:r>
            <a:rPr lang="en-US" sz="2000" kern="1200" dirty="0"/>
            <a:t> </a:t>
          </a:r>
          <a:r>
            <a:rPr lang="en-US" sz="2000" kern="1200" dirty="0" err="1"/>
            <a:t>pemahaman</a:t>
          </a:r>
          <a:r>
            <a:rPr lang="en-US" sz="2000" kern="1200" dirty="0"/>
            <a:t> dan </a:t>
          </a:r>
          <a:r>
            <a:rPr lang="en-US" sz="2000" kern="1200" dirty="0" err="1"/>
            <a:t>melatih</a:t>
          </a:r>
          <a:r>
            <a:rPr lang="en-US" sz="2000" kern="1200" dirty="0"/>
            <a:t> </a:t>
          </a:r>
          <a:r>
            <a:rPr lang="en-US" sz="2000" kern="1200" dirty="0" err="1"/>
            <a:t>keterampilan</a:t>
          </a:r>
          <a:r>
            <a:rPr lang="en-US" sz="2000" kern="1200" dirty="0"/>
            <a:t> </a:t>
          </a:r>
          <a:r>
            <a:rPr lang="en-US" sz="2000" kern="1200" dirty="0" err="1"/>
            <a:t>berkomunikasi</a:t>
          </a:r>
          <a:r>
            <a:rPr lang="en-US" sz="2000" kern="1200" dirty="0"/>
            <a:t> </a:t>
          </a:r>
          <a:r>
            <a:rPr lang="en-US" sz="2000" kern="1200" dirty="0" err="1"/>
            <a:t>secara</a:t>
          </a:r>
          <a:r>
            <a:rPr lang="en-US" sz="2000" kern="1200" dirty="0"/>
            <a:t> </a:t>
          </a:r>
          <a:r>
            <a:rPr lang="en-US" sz="2000" kern="1200" dirty="0" err="1"/>
            <a:t>efektif</a:t>
          </a:r>
          <a:r>
            <a:rPr lang="en-US" sz="2000" kern="1200" dirty="0"/>
            <a:t> di </a:t>
          </a:r>
          <a:r>
            <a:rPr lang="en-US" sz="2000" kern="1200" dirty="0" err="1"/>
            <a:t>dalam</a:t>
          </a:r>
          <a:r>
            <a:rPr lang="en-US" sz="2000" kern="1200" dirty="0"/>
            <a:t> </a:t>
          </a:r>
          <a:r>
            <a:rPr lang="en-US" sz="2000" kern="1200" dirty="0" err="1"/>
            <a:t>organisasi</a:t>
          </a:r>
          <a:endParaRPr lang="en-US" sz="2000" kern="1200" dirty="0"/>
        </a:p>
      </dsp:txBody>
      <dsp:txXfrm>
        <a:off x="910599" y="2437140"/>
        <a:ext cx="7256517" cy="696274"/>
      </dsp:txXfrm>
    </dsp:sp>
    <dsp:sp modelId="{5CD57118-CC91-4259-B4B1-1232B6678E34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3718F61-66B6-44EC-A7F5-DA16CB6CC52E}">
      <dsp:nvSpPr>
        <dsp:cNvPr id="0" name=""/>
        <dsp:cNvSpPr/>
      </dsp:nvSpPr>
      <dsp:spPr>
        <a:xfrm>
          <a:off x="511409" y="3481732"/>
          <a:ext cx="7655707" cy="6962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66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Memahami</a:t>
          </a:r>
          <a:r>
            <a:rPr lang="en-US" sz="2000" kern="1200" dirty="0"/>
            <a:t> </a:t>
          </a:r>
          <a:r>
            <a:rPr lang="en-US" sz="2000" kern="1200" dirty="0" err="1"/>
            <a:t>dinamika</a:t>
          </a:r>
          <a:r>
            <a:rPr lang="en-US" sz="2000" kern="1200" dirty="0"/>
            <a:t> </a:t>
          </a:r>
          <a:r>
            <a:rPr lang="en-US" sz="2000" kern="1200" dirty="0" err="1"/>
            <a:t>dalam</a:t>
          </a:r>
          <a:r>
            <a:rPr lang="en-US" sz="2000" kern="1200" dirty="0"/>
            <a:t> </a:t>
          </a:r>
          <a:r>
            <a:rPr lang="en-US" sz="2000" kern="1200" dirty="0" err="1"/>
            <a:t>organisasi</a:t>
          </a:r>
          <a:r>
            <a:rPr lang="en-US" sz="2000" kern="1200" dirty="0"/>
            <a:t> </a:t>
          </a:r>
          <a:r>
            <a:rPr lang="en-US" sz="2000" kern="1200" dirty="0" err="1"/>
            <a:t>terutama</a:t>
          </a:r>
          <a:r>
            <a:rPr lang="en-US" sz="2000" kern="1200" dirty="0"/>
            <a:t> di </a:t>
          </a:r>
          <a:r>
            <a:rPr lang="en-US" sz="2000" kern="1200" dirty="0" err="1"/>
            <a:t>dalam</a:t>
          </a:r>
          <a:r>
            <a:rPr lang="en-US" sz="2000" kern="1200" dirty="0"/>
            <a:t> era </a:t>
          </a:r>
          <a:r>
            <a:rPr lang="en-US" sz="2000" kern="1200" dirty="0" err="1"/>
            <a:t>globalisasi</a:t>
          </a:r>
          <a:endParaRPr lang="en-US" sz="2000" kern="1200" dirty="0"/>
        </a:p>
      </dsp:txBody>
      <dsp:txXfrm>
        <a:off x="511409" y="3481732"/>
        <a:ext cx="7655707" cy="696274"/>
      </dsp:txXfrm>
    </dsp:sp>
    <dsp:sp modelId="{D060BE7F-BF52-4876-BE7C-265E0916E773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280BE-7BE1-4791-B34E-404F384252E3}">
      <dsp:nvSpPr>
        <dsp:cNvPr id="0" name=""/>
        <dsp:cNvSpPr/>
      </dsp:nvSpPr>
      <dsp:spPr>
        <a:xfrm>
          <a:off x="3437164" y="1192"/>
          <a:ext cx="1704967" cy="11082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/>
            <a:t>Globalization; Changing technology;</a:t>
          </a:r>
          <a:endParaRPr lang="en-US" sz="1900" b="1" kern="1200" dirty="0"/>
        </a:p>
      </dsp:txBody>
      <dsp:txXfrm>
        <a:off x="3491263" y="55291"/>
        <a:ext cx="1596769" cy="1000030"/>
      </dsp:txXfrm>
    </dsp:sp>
    <dsp:sp modelId="{150273C4-DA9D-484C-9740-E72DF9D94187}">
      <dsp:nvSpPr>
        <dsp:cNvPr id="0" name=""/>
        <dsp:cNvSpPr/>
      </dsp:nvSpPr>
      <dsp:spPr>
        <a:xfrm>
          <a:off x="2458955" y="555307"/>
          <a:ext cx="3661385" cy="3661385"/>
        </a:xfrm>
        <a:custGeom>
          <a:avLst/>
          <a:gdLst/>
          <a:ahLst/>
          <a:cxnLst/>
          <a:rect l="0" t="0" r="0" b="0"/>
          <a:pathLst>
            <a:path>
              <a:moveTo>
                <a:pt x="2695454" y="217118"/>
              </a:moveTo>
              <a:arcTo wR="1830692" hR="1830692" stAng="17891289" swAng="262548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13D0B-C7E0-463C-AB7B-06A821119BEA}">
      <dsp:nvSpPr>
        <dsp:cNvPr id="0" name=""/>
        <dsp:cNvSpPr/>
      </dsp:nvSpPr>
      <dsp:spPr>
        <a:xfrm>
          <a:off x="5267857" y="1831885"/>
          <a:ext cx="1704967" cy="1108228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/>
            <a:t>Terrorism;</a:t>
          </a:r>
          <a:endParaRPr lang="en-US" sz="1900" b="1" kern="1200"/>
        </a:p>
      </dsp:txBody>
      <dsp:txXfrm>
        <a:off x="5321956" y="1885984"/>
        <a:ext cx="1596769" cy="1000030"/>
      </dsp:txXfrm>
    </dsp:sp>
    <dsp:sp modelId="{D31CE071-064C-4C0A-9F66-D519A1D1A2B0}">
      <dsp:nvSpPr>
        <dsp:cNvPr id="0" name=""/>
        <dsp:cNvSpPr/>
      </dsp:nvSpPr>
      <dsp:spPr>
        <a:xfrm>
          <a:off x="2458955" y="555307"/>
          <a:ext cx="3661385" cy="3661385"/>
        </a:xfrm>
        <a:custGeom>
          <a:avLst/>
          <a:gdLst/>
          <a:ahLst/>
          <a:cxnLst/>
          <a:rect l="0" t="0" r="0" b="0"/>
          <a:pathLst>
            <a:path>
              <a:moveTo>
                <a:pt x="3571254" y="2398040"/>
              </a:moveTo>
              <a:arcTo wR="1830692" hR="1830692" stAng="1083224" swAng="2625487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77F9E-1605-4E04-8872-077AFC383901}">
      <dsp:nvSpPr>
        <dsp:cNvPr id="0" name=""/>
        <dsp:cNvSpPr/>
      </dsp:nvSpPr>
      <dsp:spPr>
        <a:xfrm>
          <a:off x="3437164" y="3662578"/>
          <a:ext cx="1704967" cy="1108228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/>
            <a:t>Climate change;</a:t>
          </a:r>
          <a:endParaRPr lang="en-US" sz="1900" b="1" kern="1200"/>
        </a:p>
      </dsp:txBody>
      <dsp:txXfrm>
        <a:off x="3491263" y="3716677"/>
        <a:ext cx="1596769" cy="1000030"/>
      </dsp:txXfrm>
    </dsp:sp>
    <dsp:sp modelId="{AB3BD5A3-99BC-48D6-8A2F-81C5C297A24B}">
      <dsp:nvSpPr>
        <dsp:cNvPr id="0" name=""/>
        <dsp:cNvSpPr/>
      </dsp:nvSpPr>
      <dsp:spPr>
        <a:xfrm>
          <a:off x="2458955" y="555307"/>
          <a:ext cx="3661385" cy="3661385"/>
        </a:xfrm>
        <a:custGeom>
          <a:avLst/>
          <a:gdLst/>
          <a:ahLst/>
          <a:cxnLst/>
          <a:rect l="0" t="0" r="0" b="0"/>
          <a:pathLst>
            <a:path>
              <a:moveTo>
                <a:pt x="965931" y="3444267"/>
              </a:moveTo>
              <a:arcTo wR="1830692" hR="1830692" stAng="7091289" swAng="2625487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CFC1F-6088-406A-9B05-6F203AF2A85A}">
      <dsp:nvSpPr>
        <dsp:cNvPr id="0" name=""/>
        <dsp:cNvSpPr/>
      </dsp:nvSpPr>
      <dsp:spPr>
        <a:xfrm>
          <a:off x="1606471" y="1831885"/>
          <a:ext cx="1704967" cy="1108228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/>
            <a:t>Change demographic.</a:t>
          </a:r>
          <a:endParaRPr lang="en-US" sz="1900" b="1" kern="1200"/>
        </a:p>
      </dsp:txBody>
      <dsp:txXfrm>
        <a:off x="1660570" y="1885984"/>
        <a:ext cx="1596769" cy="1000030"/>
      </dsp:txXfrm>
    </dsp:sp>
    <dsp:sp modelId="{1878BC31-E746-44C2-B814-B668D9261C8F}">
      <dsp:nvSpPr>
        <dsp:cNvPr id="0" name=""/>
        <dsp:cNvSpPr/>
      </dsp:nvSpPr>
      <dsp:spPr>
        <a:xfrm>
          <a:off x="2458955" y="555307"/>
          <a:ext cx="3661385" cy="3661385"/>
        </a:xfrm>
        <a:custGeom>
          <a:avLst/>
          <a:gdLst/>
          <a:ahLst/>
          <a:cxnLst/>
          <a:rect l="0" t="0" r="0" b="0"/>
          <a:pathLst>
            <a:path>
              <a:moveTo>
                <a:pt x="90131" y="1263344"/>
              </a:moveTo>
              <a:arcTo wR="1830692" hR="1830692" stAng="11883224" swAng="2625487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41B0B-43A8-4701-892E-48E753BE6542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Komunikasi</a:t>
          </a:r>
          <a:r>
            <a:rPr lang="en-US" sz="2200" kern="1200" dirty="0"/>
            <a:t> </a:t>
          </a:r>
          <a:r>
            <a:rPr lang="en-US" sz="2200" kern="1200" dirty="0" err="1"/>
            <a:t>merupakan</a:t>
          </a:r>
          <a:r>
            <a:rPr lang="en-US" sz="2200" kern="1200" dirty="0"/>
            <a:t> </a:t>
          </a:r>
          <a:r>
            <a:rPr lang="en-US" sz="2200" b="1" kern="1200" dirty="0" err="1"/>
            <a:t>nafas</a:t>
          </a:r>
          <a:r>
            <a:rPr lang="en-US" sz="2200" b="1" kern="1200" dirty="0"/>
            <a:t> </a:t>
          </a:r>
          <a:r>
            <a:rPr lang="en-US" sz="2200" kern="1200" dirty="0" err="1"/>
            <a:t>dari</a:t>
          </a:r>
          <a:r>
            <a:rPr lang="en-US" sz="2200" kern="1200" dirty="0"/>
            <a:t> </a:t>
          </a:r>
          <a:r>
            <a:rPr lang="en-US" sz="2200" kern="1200" dirty="0" err="1"/>
            <a:t>keberlangsungan</a:t>
          </a:r>
          <a:r>
            <a:rPr lang="en-US" sz="2200" kern="1200" dirty="0"/>
            <a:t> </a:t>
          </a:r>
          <a:r>
            <a:rPr lang="en-US" sz="2200" kern="1200" dirty="0" err="1"/>
            <a:t>sebuah</a:t>
          </a:r>
          <a:r>
            <a:rPr lang="en-US" sz="2200" kern="1200" dirty="0"/>
            <a:t> </a:t>
          </a:r>
          <a:r>
            <a:rPr lang="en-US" sz="2200" kern="1200" dirty="0" err="1"/>
            <a:t>organisasi</a:t>
          </a:r>
          <a:r>
            <a:rPr lang="en-US" sz="2200" kern="1200" dirty="0"/>
            <a:t>. </a:t>
          </a:r>
          <a:r>
            <a:rPr lang="en-US" sz="2200" kern="1200" dirty="0" err="1"/>
            <a:t>Suatu</a:t>
          </a:r>
          <a:r>
            <a:rPr lang="en-US" sz="2200" kern="1200" dirty="0"/>
            <a:t> </a:t>
          </a:r>
          <a:r>
            <a:rPr lang="en-US" sz="2200" kern="1200" dirty="0" err="1"/>
            <a:t>organisasi</a:t>
          </a:r>
          <a:r>
            <a:rPr lang="en-US" sz="2200" kern="1200" dirty="0"/>
            <a:t> </a:t>
          </a:r>
          <a:r>
            <a:rPr lang="en-US" sz="2200" kern="1200" dirty="0" err="1"/>
            <a:t>tidak</a:t>
          </a:r>
          <a:r>
            <a:rPr lang="en-US" sz="2200" kern="1200" dirty="0"/>
            <a:t> </a:t>
          </a:r>
          <a:r>
            <a:rPr lang="en-US" sz="2200" kern="1200" dirty="0" err="1"/>
            <a:t>akan</a:t>
          </a:r>
          <a:r>
            <a:rPr lang="en-US" sz="2200" kern="1200" dirty="0"/>
            <a:t> </a:t>
          </a:r>
          <a:r>
            <a:rPr lang="en-US" sz="2200" kern="1200" dirty="0" err="1"/>
            <a:t>berjalan</a:t>
          </a:r>
          <a:r>
            <a:rPr lang="en-US" sz="2200" kern="1200" dirty="0"/>
            <a:t> </a:t>
          </a:r>
          <a:r>
            <a:rPr lang="en-US" sz="2200" kern="1200" dirty="0" err="1"/>
            <a:t>tanpa</a:t>
          </a:r>
          <a:r>
            <a:rPr lang="en-US" sz="2200" kern="1200" dirty="0"/>
            <a:t> </a:t>
          </a:r>
          <a:r>
            <a:rPr lang="en-US" sz="2200" kern="1200" dirty="0" err="1"/>
            <a:t>adanya</a:t>
          </a:r>
          <a:r>
            <a:rPr lang="en-US" sz="2200" kern="1200" dirty="0"/>
            <a:t> </a:t>
          </a:r>
          <a:r>
            <a:rPr lang="en-US" sz="2200" kern="1200" dirty="0" err="1"/>
            <a:t>komunikasi</a:t>
          </a:r>
          <a:r>
            <a:rPr lang="en-US" sz="2200" kern="1200" dirty="0"/>
            <a:t>.</a:t>
          </a:r>
        </a:p>
      </dsp:txBody>
      <dsp:txXfrm>
        <a:off x="460905" y="1047"/>
        <a:ext cx="3479899" cy="2087939"/>
      </dsp:txXfrm>
    </dsp:sp>
    <dsp:sp modelId="{28C79BE2-7BB2-4742-A554-27086F863C0D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0" kern="1200" dirty="0" err="1"/>
            <a:t>Tantangan</a:t>
          </a:r>
          <a:r>
            <a:rPr lang="en-US" sz="2200" i="0" kern="1200" dirty="0"/>
            <a:t> </a:t>
          </a:r>
          <a:r>
            <a:rPr lang="en-US" sz="2200" i="0" kern="1200" dirty="0" err="1"/>
            <a:t>dalam</a:t>
          </a:r>
          <a:r>
            <a:rPr lang="en-US" sz="2200" i="0" kern="1200" dirty="0"/>
            <a:t> </a:t>
          </a:r>
          <a:r>
            <a:rPr lang="en-US" sz="2200" i="0" kern="1200" dirty="0" err="1"/>
            <a:t>Organisasi</a:t>
          </a:r>
          <a:r>
            <a:rPr lang="en-US" sz="2200" i="0" kern="1200" dirty="0"/>
            <a:t> </a:t>
          </a:r>
          <a:r>
            <a:rPr lang="en-US" sz="2200" i="0" kern="1200" dirty="0" err="1"/>
            <a:t>mencakup</a:t>
          </a:r>
          <a:r>
            <a:rPr lang="en-US" sz="2200" i="0" kern="1200" dirty="0"/>
            <a:t> </a:t>
          </a:r>
          <a:r>
            <a:rPr lang="en-US" sz="2200" b="1" i="0" kern="1200" dirty="0" err="1"/>
            <a:t>Globalisasi</a:t>
          </a:r>
          <a:r>
            <a:rPr lang="en-US" sz="2200" b="1" i="0" kern="1200" dirty="0"/>
            <a:t>, </a:t>
          </a:r>
          <a:r>
            <a:rPr lang="en-US" sz="2200" b="1" i="0" kern="1200" dirty="0" err="1"/>
            <a:t>Terorisme</a:t>
          </a:r>
          <a:r>
            <a:rPr lang="en-US" sz="2200" b="1" i="0" kern="1200" dirty="0"/>
            <a:t>, </a:t>
          </a:r>
          <a:r>
            <a:rPr lang="en-US" sz="2200" b="1" i="0" kern="1200" dirty="0" err="1"/>
            <a:t>Perubahan</a:t>
          </a:r>
          <a:r>
            <a:rPr lang="en-US" sz="2200" b="1" i="0" kern="1200" dirty="0"/>
            <a:t> </a:t>
          </a:r>
          <a:r>
            <a:rPr lang="en-US" sz="2200" b="1" i="0" kern="1200" dirty="0" err="1"/>
            <a:t>Iklim</a:t>
          </a:r>
          <a:r>
            <a:rPr lang="en-US" sz="2200" b="1" i="0" kern="1200" dirty="0"/>
            <a:t> dan </a:t>
          </a:r>
          <a:r>
            <a:rPr lang="en-US" sz="2200" b="1" i="0" kern="1200" dirty="0" err="1"/>
            <a:t>Perubahan</a:t>
          </a:r>
          <a:r>
            <a:rPr lang="en-US" sz="2200" b="1" i="0" kern="1200" dirty="0"/>
            <a:t> </a:t>
          </a:r>
          <a:r>
            <a:rPr lang="en-US" sz="2200" b="1" i="0" kern="1200" dirty="0" err="1"/>
            <a:t>Demografis</a:t>
          </a:r>
          <a:r>
            <a:rPr lang="en-US" sz="2200" i="0" kern="1200" dirty="0"/>
            <a:t>. </a:t>
          </a:r>
        </a:p>
      </dsp:txBody>
      <dsp:txXfrm>
        <a:off x="4288794" y="1047"/>
        <a:ext cx="3479899" cy="2087939"/>
      </dsp:txXfrm>
    </dsp:sp>
    <dsp:sp modelId="{01969452-3B7D-4757-AF39-30168ED5CE4D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Dengan</a:t>
          </a:r>
          <a:r>
            <a:rPr lang="en-US" sz="2200" kern="1200" dirty="0"/>
            <a:t> </a:t>
          </a:r>
          <a:r>
            <a:rPr lang="en-US" sz="2200" kern="1200" dirty="0" err="1"/>
            <a:t>adanya</a:t>
          </a:r>
          <a:r>
            <a:rPr lang="en-US" sz="2200" kern="1200" dirty="0"/>
            <a:t> </a:t>
          </a:r>
          <a:r>
            <a:rPr lang="en-US" sz="2200" kern="1200" dirty="0" err="1"/>
            <a:t>komunikasi</a:t>
          </a:r>
          <a:r>
            <a:rPr lang="en-US" sz="2200" kern="1200" dirty="0"/>
            <a:t>, </a:t>
          </a:r>
          <a:r>
            <a:rPr lang="en-US" sz="2200" kern="1200" dirty="0" err="1"/>
            <a:t>organisasi</a:t>
          </a:r>
          <a:r>
            <a:rPr lang="en-US" sz="2200" kern="1200" dirty="0"/>
            <a:t> </a:t>
          </a:r>
          <a:r>
            <a:rPr lang="en-US" sz="2200" kern="1200" dirty="0" err="1"/>
            <a:t>dapat</a:t>
          </a:r>
          <a:r>
            <a:rPr lang="en-US" sz="2200" kern="1200" dirty="0"/>
            <a:t> </a:t>
          </a:r>
          <a:r>
            <a:rPr lang="en-US" sz="2200" kern="1200" dirty="0" err="1"/>
            <a:t>diarahkan</a:t>
          </a:r>
          <a:r>
            <a:rPr lang="en-US" sz="2200" kern="1200" dirty="0"/>
            <a:t> </a:t>
          </a:r>
          <a:r>
            <a:rPr lang="en-US" sz="2200" kern="1200" dirty="0" err="1"/>
            <a:t>untuk</a:t>
          </a:r>
          <a:r>
            <a:rPr lang="en-US" sz="2200" kern="1200" dirty="0"/>
            <a:t> </a:t>
          </a:r>
          <a:r>
            <a:rPr lang="en-US" sz="2200" b="1" kern="1200" dirty="0" err="1"/>
            <a:t>mengatasi</a:t>
          </a:r>
          <a:r>
            <a:rPr lang="en-US" sz="2200" b="1" kern="1200" dirty="0"/>
            <a:t> dan </a:t>
          </a:r>
          <a:r>
            <a:rPr lang="en-US" sz="2200" b="1" kern="1200" dirty="0" err="1"/>
            <a:t>menyesuaikan</a:t>
          </a:r>
          <a:r>
            <a:rPr lang="en-US" sz="2200" b="1" kern="1200" dirty="0"/>
            <a:t> </a:t>
          </a:r>
          <a:r>
            <a:rPr lang="en-US" sz="2200" b="1" kern="1200" dirty="0" err="1"/>
            <a:t>dengan</a:t>
          </a:r>
          <a:r>
            <a:rPr lang="en-US" sz="2200" b="1" kern="1200" dirty="0"/>
            <a:t> </a:t>
          </a:r>
          <a:r>
            <a:rPr lang="en-US" sz="2200" b="1" kern="1200" dirty="0" err="1"/>
            <a:t>tantangan-tantangan</a:t>
          </a:r>
          <a:r>
            <a:rPr lang="en-US" sz="2200" b="1" kern="1200" dirty="0"/>
            <a:t> </a:t>
          </a:r>
          <a:r>
            <a:rPr lang="en-US" sz="2200" kern="1200" dirty="0" err="1"/>
            <a:t>tersebut</a:t>
          </a:r>
          <a:r>
            <a:rPr lang="en-US" sz="2200" kern="1200" dirty="0"/>
            <a:t>.</a:t>
          </a:r>
        </a:p>
      </dsp:txBody>
      <dsp:txXfrm>
        <a:off x="2374850" y="2436976"/>
        <a:ext cx="3479899" cy="2087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D8A1E-0C29-5140-B667-A94EEB381E1F}">
      <dsp:nvSpPr>
        <dsp:cNvPr id="0" name=""/>
        <dsp:cNvSpPr/>
      </dsp:nvSpPr>
      <dsp:spPr>
        <a:xfrm>
          <a:off x="0" y="0"/>
          <a:ext cx="8686800" cy="671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Penggunaan</a:t>
          </a:r>
          <a:r>
            <a:rPr lang="en-US" sz="2800" kern="1200" dirty="0"/>
            <a:t> </a:t>
          </a:r>
          <a:r>
            <a:rPr lang="en-US" sz="2800" kern="1200" dirty="0" err="1"/>
            <a:t>Alat</a:t>
          </a:r>
          <a:r>
            <a:rPr lang="en-US" sz="2800" kern="1200" dirty="0"/>
            <a:t> Telekomunikasi/ </a:t>
          </a:r>
          <a:r>
            <a:rPr lang="en-US" sz="2800" kern="1200" dirty="0" err="1"/>
            <a:t>Teknologi</a:t>
          </a:r>
          <a:endParaRPr lang="en-US" sz="2800" kern="1200" dirty="0"/>
        </a:p>
      </dsp:txBody>
      <dsp:txXfrm>
        <a:off x="32784" y="32784"/>
        <a:ext cx="8621232" cy="606012"/>
      </dsp:txXfrm>
    </dsp:sp>
    <dsp:sp modelId="{1CF36572-8665-1B48-A5F2-496DA9A9FD0B}">
      <dsp:nvSpPr>
        <dsp:cNvPr id="0" name=""/>
        <dsp:cNvSpPr/>
      </dsp:nvSpPr>
      <dsp:spPr>
        <a:xfrm>
          <a:off x="0" y="702038"/>
          <a:ext cx="8686800" cy="695520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Dilarang </a:t>
          </a:r>
          <a:r>
            <a:rPr lang="en-US" sz="2200" kern="1200" dirty="0" err="1"/>
            <a:t>menggunakan</a:t>
          </a:r>
          <a:r>
            <a:rPr lang="en-US" sz="2200" kern="1200" dirty="0"/>
            <a:t> HP/ Tablet/ Laptop </a:t>
          </a:r>
          <a:r>
            <a:rPr lang="en-US" sz="2200" kern="1200" dirty="0" err="1"/>
            <a:t>kecuali</a:t>
          </a:r>
          <a:r>
            <a:rPr lang="en-US" sz="2200" kern="1200" dirty="0"/>
            <a:t> </a:t>
          </a:r>
          <a:r>
            <a:rPr lang="en-US" sz="2200" kern="1200" dirty="0" err="1"/>
            <a:t>atas</a:t>
          </a:r>
          <a:r>
            <a:rPr lang="en-US" sz="2200" kern="1200" dirty="0"/>
            <a:t> </a:t>
          </a:r>
          <a:r>
            <a:rPr lang="en-US" sz="2200" kern="1200" dirty="0" err="1"/>
            <a:t>kesepakatan</a:t>
          </a:r>
          <a:r>
            <a:rPr lang="en-US" sz="2200" kern="1200" dirty="0"/>
            <a:t> </a:t>
          </a:r>
          <a:r>
            <a:rPr lang="en-US" sz="2200" kern="1200" dirty="0" err="1"/>
            <a:t>dosen</a:t>
          </a:r>
          <a:endParaRPr lang="en-US" sz="2200" kern="1200" dirty="0"/>
        </a:p>
      </dsp:txBody>
      <dsp:txXfrm>
        <a:off x="0" y="702038"/>
        <a:ext cx="8686800" cy="695520"/>
      </dsp:txXfrm>
    </dsp:sp>
    <dsp:sp modelId="{C0A48DCA-F767-6342-80A9-2EB8CBF1BE70}">
      <dsp:nvSpPr>
        <dsp:cNvPr id="0" name=""/>
        <dsp:cNvSpPr/>
      </dsp:nvSpPr>
      <dsp:spPr>
        <a:xfrm>
          <a:off x="0" y="1397558"/>
          <a:ext cx="8686800" cy="67158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Disiplin</a:t>
          </a:r>
          <a:r>
            <a:rPr lang="en-US" sz="2800" kern="1200" dirty="0"/>
            <a:t> </a:t>
          </a:r>
          <a:r>
            <a:rPr lang="en-US" sz="2800" kern="1200" dirty="0" err="1"/>
            <a:t>Waktu</a:t>
          </a:r>
          <a:endParaRPr lang="en-US" sz="2800" kern="1200" dirty="0"/>
        </a:p>
      </dsp:txBody>
      <dsp:txXfrm>
        <a:off x="32784" y="1430342"/>
        <a:ext cx="8621232" cy="606012"/>
      </dsp:txXfrm>
    </dsp:sp>
    <dsp:sp modelId="{20850ACE-6B37-6A49-BB37-080E364D5B88}">
      <dsp:nvSpPr>
        <dsp:cNvPr id="0" name=""/>
        <dsp:cNvSpPr/>
      </dsp:nvSpPr>
      <dsp:spPr>
        <a:xfrm>
          <a:off x="0" y="2069138"/>
          <a:ext cx="8686800" cy="1767780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/>
            <a:t>Toleransi</a:t>
          </a:r>
          <a:r>
            <a:rPr lang="en-US" sz="2200" kern="1200" dirty="0"/>
            <a:t> </a:t>
          </a:r>
          <a:r>
            <a:rPr lang="en-US" sz="2200" kern="1200" dirty="0" err="1"/>
            <a:t>keterlambatan</a:t>
          </a:r>
          <a:r>
            <a:rPr lang="en-US" sz="2200" kern="1200" dirty="0"/>
            <a:t> 15 </a:t>
          </a:r>
          <a:r>
            <a:rPr lang="en-US" sz="2200" kern="1200" dirty="0" err="1"/>
            <a:t>menit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/>
            <a:t>Datang</a:t>
          </a:r>
          <a:r>
            <a:rPr lang="en-US" sz="2200" kern="1200" dirty="0"/>
            <a:t> </a:t>
          </a:r>
          <a:r>
            <a:rPr lang="en-US" sz="2200" kern="1200" dirty="0" err="1"/>
            <a:t>lebih</a:t>
          </a:r>
          <a:r>
            <a:rPr lang="en-US" sz="2200" kern="1200" dirty="0"/>
            <a:t> </a:t>
          </a:r>
          <a:r>
            <a:rPr lang="en-US" sz="2200" kern="1200" dirty="0" err="1"/>
            <a:t>dari</a:t>
          </a:r>
          <a:r>
            <a:rPr lang="en-US" sz="2200" kern="1200" dirty="0"/>
            <a:t> 15 </a:t>
          </a:r>
          <a:r>
            <a:rPr lang="en-US" sz="2200" kern="1200" dirty="0" err="1"/>
            <a:t>menit</a:t>
          </a:r>
          <a:r>
            <a:rPr lang="en-US" sz="2200" kern="1200" dirty="0"/>
            <a:t> </a:t>
          </a:r>
          <a:r>
            <a:rPr lang="en-US" sz="2200" kern="1200" dirty="0" err="1"/>
            <a:t>tidak</a:t>
          </a:r>
          <a:r>
            <a:rPr lang="en-US" sz="2200" kern="1200" dirty="0"/>
            <a:t> di </a:t>
          </a:r>
          <a:r>
            <a:rPr lang="en-US" sz="2200" kern="1200" dirty="0" err="1"/>
            <a:t>anggap</a:t>
          </a:r>
          <a:r>
            <a:rPr lang="en-US" sz="2200" kern="1200" dirty="0"/>
            <a:t> </a:t>
          </a:r>
          <a:r>
            <a:rPr lang="en-US" sz="2200" kern="1200" dirty="0" err="1"/>
            <a:t>hadir</a:t>
          </a:r>
          <a:r>
            <a:rPr lang="en-US" sz="2200" kern="1200" dirty="0"/>
            <a:t> (di </a:t>
          </a:r>
          <a:r>
            <a:rPr lang="en-US" sz="2200" kern="1200" dirty="0" err="1"/>
            <a:t>sisfo</a:t>
          </a:r>
          <a:r>
            <a:rPr lang="en-US" sz="2200" kern="1200" dirty="0"/>
            <a:t> </a:t>
          </a:r>
          <a:r>
            <a:rPr lang="en-US" sz="2200" kern="1200" dirty="0" err="1"/>
            <a:t>mata</a:t>
          </a:r>
          <a:r>
            <a:rPr lang="en-US" sz="2200" kern="1200" dirty="0"/>
            <a:t> </a:t>
          </a:r>
          <a:r>
            <a:rPr lang="en-US" sz="2200" kern="1200" dirty="0" err="1"/>
            <a:t>kuliah</a:t>
          </a:r>
          <a:r>
            <a:rPr lang="en-US" sz="2200" kern="1200" dirty="0"/>
            <a:t> </a:t>
          </a:r>
          <a:r>
            <a:rPr lang="en-US" sz="2200" kern="1200" dirty="0" err="1"/>
            <a:t>tersebut</a:t>
          </a:r>
          <a:r>
            <a:rPr lang="en-US" sz="2200" kern="1200" dirty="0"/>
            <a:t>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/>
            <a:t>Meninggalkan</a:t>
          </a:r>
          <a:r>
            <a:rPr lang="en-US" sz="2200" kern="1200" dirty="0"/>
            <a:t> </a:t>
          </a:r>
          <a:r>
            <a:rPr lang="en-US" sz="2200" kern="1200" dirty="0" err="1"/>
            <a:t>kelas</a:t>
          </a:r>
          <a:r>
            <a:rPr lang="en-US" sz="2200" kern="1200" dirty="0"/>
            <a:t> di </a:t>
          </a:r>
          <a:r>
            <a:rPr lang="en-US" sz="2200" kern="1200" dirty="0" err="1"/>
            <a:t>tengah</a:t>
          </a:r>
          <a:r>
            <a:rPr lang="en-US" sz="2200" kern="1200" dirty="0"/>
            <a:t> </a:t>
          </a:r>
          <a:r>
            <a:rPr lang="en-US" sz="2200" kern="1200" dirty="0" err="1"/>
            <a:t>perkuliahan</a:t>
          </a:r>
          <a:r>
            <a:rPr lang="en-US" sz="2200" kern="1200" dirty="0"/>
            <a:t> </a:t>
          </a:r>
          <a:r>
            <a:rPr lang="en-US" sz="2200" kern="1200" dirty="0" err="1"/>
            <a:t>maksimal</a:t>
          </a:r>
          <a:r>
            <a:rPr lang="en-US" sz="2200" kern="1200" dirty="0"/>
            <a:t> 15 </a:t>
          </a:r>
          <a:r>
            <a:rPr lang="en-US" sz="2200" kern="1200" dirty="0" err="1"/>
            <a:t>menit</a:t>
          </a:r>
          <a:r>
            <a:rPr lang="en-US" sz="2200" kern="1200" dirty="0"/>
            <a:t>, </a:t>
          </a:r>
          <a:r>
            <a:rPr lang="en-US" sz="2200" kern="1200" dirty="0" err="1"/>
            <a:t>lebih</a:t>
          </a:r>
          <a:r>
            <a:rPr lang="en-US" sz="2200" kern="1200" dirty="0"/>
            <a:t> </a:t>
          </a:r>
          <a:r>
            <a:rPr lang="en-US" sz="2200" kern="1200" dirty="0" err="1"/>
            <a:t>dari</a:t>
          </a:r>
          <a:r>
            <a:rPr lang="en-US" sz="2200" kern="1200" dirty="0"/>
            <a:t> </a:t>
          </a:r>
          <a:r>
            <a:rPr lang="en-US" sz="2200" kern="1200" dirty="0" err="1"/>
            <a:t>itu</a:t>
          </a:r>
          <a:r>
            <a:rPr lang="en-US" sz="2200" kern="1200" dirty="0"/>
            <a:t> </a:t>
          </a:r>
          <a:r>
            <a:rPr lang="en-US" sz="2200" kern="1200" dirty="0" err="1"/>
            <a:t>presensi</a:t>
          </a:r>
          <a:r>
            <a:rPr lang="en-US" sz="2200" kern="1200" dirty="0"/>
            <a:t> </a:t>
          </a:r>
          <a:r>
            <a:rPr lang="en-US" sz="2200" kern="1200" dirty="0" err="1"/>
            <a:t>hari</a:t>
          </a:r>
          <a:r>
            <a:rPr lang="en-US" sz="2200" kern="1200" dirty="0"/>
            <a:t> </a:t>
          </a:r>
          <a:r>
            <a:rPr lang="en-US" sz="2200" kern="1200" dirty="0" err="1"/>
            <a:t>itu</a:t>
          </a:r>
          <a:r>
            <a:rPr lang="en-US" sz="2200" kern="1200" dirty="0"/>
            <a:t> </a:t>
          </a:r>
          <a:r>
            <a:rPr lang="en-US" sz="2200" kern="1200" dirty="0" err="1"/>
            <a:t>akan</a:t>
          </a:r>
          <a:r>
            <a:rPr lang="en-US" sz="2200" kern="1200" dirty="0"/>
            <a:t> </a:t>
          </a:r>
          <a:r>
            <a:rPr lang="en-US" sz="2200" kern="1200" dirty="0" err="1"/>
            <a:t>dibatalkan</a:t>
          </a:r>
          <a:r>
            <a:rPr lang="en-US" sz="2200" kern="1200" dirty="0"/>
            <a:t> oleh </a:t>
          </a:r>
          <a:r>
            <a:rPr lang="en-US" sz="2200" kern="1200" dirty="0" err="1"/>
            <a:t>dosen</a:t>
          </a:r>
          <a:endParaRPr lang="en-US" sz="2200" kern="1200" dirty="0"/>
        </a:p>
      </dsp:txBody>
      <dsp:txXfrm>
        <a:off x="0" y="2069138"/>
        <a:ext cx="8686800" cy="1767780"/>
      </dsp:txXfrm>
    </dsp:sp>
    <dsp:sp modelId="{E41F5391-0418-5E42-96EC-CFD4D8447A87}">
      <dsp:nvSpPr>
        <dsp:cNvPr id="0" name=""/>
        <dsp:cNvSpPr/>
      </dsp:nvSpPr>
      <dsp:spPr>
        <a:xfrm>
          <a:off x="0" y="3836918"/>
          <a:ext cx="8686800" cy="67158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Pengumpulan</a:t>
          </a:r>
          <a:r>
            <a:rPr lang="en-US" sz="2800" kern="1200" dirty="0"/>
            <a:t> </a:t>
          </a:r>
          <a:r>
            <a:rPr lang="en-US" sz="2800" kern="1200" dirty="0" err="1"/>
            <a:t>Tugas</a:t>
          </a:r>
          <a:r>
            <a:rPr lang="en-US" sz="2800" kern="1200" dirty="0"/>
            <a:t> </a:t>
          </a:r>
          <a:r>
            <a:rPr lang="en-US" sz="2800" kern="1200" dirty="0" err="1"/>
            <a:t>dan</a:t>
          </a:r>
          <a:r>
            <a:rPr lang="en-US" sz="2800" kern="1200" dirty="0"/>
            <a:t> </a:t>
          </a:r>
          <a:r>
            <a:rPr lang="en-US" sz="2800" kern="1200" dirty="0" err="1"/>
            <a:t>Nilai</a:t>
          </a:r>
          <a:endParaRPr lang="en-US" sz="2800" kern="1200" dirty="0"/>
        </a:p>
      </dsp:txBody>
      <dsp:txXfrm>
        <a:off x="32784" y="3869702"/>
        <a:ext cx="8621232" cy="606012"/>
      </dsp:txXfrm>
    </dsp:sp>
    <dsp:sp modelId="{CFFE1F04-0B6A-0145-B018-934FDBFEAAD4}">
      <dsp:nvSpPr>
        <dsp:cNvPr id="0" name=""/>
        <dsp:cNvSpPr/>
      </dsp:nvSpPr>
      <dsp:spPr>
        <a:xfrm>
          <a:off x="0" y="4508498"/>
          <a:ext cx="8686800" cy="1130220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2200" kern="1200" dirty="0"/>
            <a:t>Lebih dari jam yang ditentukan pengurangan 25% dari nilai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2200" kern="1200" dirty="0"/>
            <a:t>Lebih 1 hari pengurangan 50% dari nilai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2200" kern="1200" dirty="0"/>
            <a:t>Lewat 2 hari pengurangan 100% dari nilai</a:t>
          </a:r>
          <a:endParaRPr lang="en-US" sz="2200" kern="1200" dirty="0"/>
        </a:p>
      </dsp:txBody>
      <dsp:txXfrm>
        <a:off x="0" y="4508498"/>
        <a:ext cx="8686800" cy="1130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D8A1E-0C29-5140-B667-A94EEB381E1F}">
      <dsp:nvSpPr>
        <dsp:cNvPr id="0" name=""/>
        <dsp:cNvSpPr/>
      </dsp:nvSpPr>
      <dsp:spPr>
        <a:xfrm>
          <a:off x="0" y="24260"/>
          <a:ext cx="8229600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Pakaian</a:t>
          </a:r>
        </a:p>
      </dsp:txBody>
      <dsp:txXfrm>
        <a:off x="35125" y="59385"/>
        <a:ext cx="8159350" cy="649299"/>
      </dsp:txXfrm>
    </dsp:sp>
    <dsp:sp modelId="{1CF36572-8665-1B48-A5F2-496DA9A9FD0B}">
      <dsp:nvSpPr>
        <dsp:cNvPr id="0" name=""/>
        <dsp:cNvSpPr/>
      </dsp:nvSpPr>
      <dsp:spPr>
        <a:xfrm>
          <a:off x="0" y="743810"/>
          <a:ext cx="8229600" cy="1117800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 err="1"/>
            <a:t>Gunakan</a:t>
          </a:r>
          <a:r>
            <a:rPr lang="en-US" sz="2300" kern="1200" dirty="0"/>
            <a:t> </a:t>
          </a:r>
          <a:r>
            <a:rPr lang="en-US" sz="2300" kern="1200" dirty="0" err="1"/>
            <a:t>pakaian</a:t>
          </a:r>
          <a:r>
            <a:rPr lang="en-US" sz="2300" kern="1200" dirty="0"/>
            <a:t> </a:t>
          </a:r>
          <a:r>
            <a:rPr lang="en-US" sz="2300" kern="1200" dirty="0" err="1"/>
            <a:t>rapi</a:t>
          </a:r>
          <a:r>
            <a:rPr lang="en-US" sz="2300" kern="1200" dirty="0"/>
            <a:t> dan </a:t>
          </a:r>
          <a:r>
            <a:rPr lang="en-US" sz="2300" kern="1200" dirty="0" err="1"/>
            <a:t>sopan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 err="1"/>
            <a:t>Dilarang</a:t>
          </a:r>
          <a:r>
            <a:rPr lang="en-US" sz="2300" kern="1200" dirty="0"/>
            <a:t> </a:t>
          </a:r>
          <a:r>
            <a:rPr lang="en-US" sz="2300" kern="1200" dirty="0" err="1"/>
            <a:t>menggunakan</a:t>
          </a:r>
          <a:r>
            <a:rPr lang="en-US" sz="2300" kern="1200" dirty="0"/>
            <a:t> </a:t>
          </a:r>
          <a:r>
            <a:rPr lang="en-US" sz="2300" kern="1200" dirty="0" err="1"/>
            <a:t>celana</a:t>
          </a:r>
          <a:r>
            <a:rPr lang="en-US" sz="2300" kern="1200" dirty="0"/>
            <a:t> </a:t>
          </a:r>
          <a:r>
            <a:rPr lang="en-US" sz="2300" kern="1200" dirty="0" err="1"/>
            <a:t>pendek</a:t>
          </a:r>
          <a:r>
            <a:rPr lang="en-US" sz="2300" kern="1200" dirty="0"/>
            <a:t>, </a:t>
          </a:r>
          <a:r>
            <a:rPr lang="en-US" sz="2300" kern="1200" dirty="0" err="1"/>
            <a:t>pakaian</a:t>
          </a:r>
          <a:r>
            <a:rPr lang="en-US" sz="2300" kern="1200" dirty="0"/>
            <a:t> </a:t>
          </a: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berlengan</a:t>
          </a:r>
          <a:r>
            <a:rPr lang="en-US" sz="2300" kern="1200" dirty="0"/>
            <a:t>, dan </a:t>
          </a:r>
          <a:r>
            <a:rPr lang="en-US" sz="2300" kern="1200" dirty="0" err="1"/>
            <a:t>memperlihatkan</a:t>
          </a:r>
          <a:r>
            <a:rPr lang="en-US" sz="2300" kern="1200" dirty="0"/>
            <a:t> </a:t>
          </a:r>
          <a:r>
            <a:rPr lang="en-US" sz="2300" kern="1200" dirty="0" err="1"/>
            <a:t>bagian</a:t>
          </a:r>
          <a:r>
            <a:rPr lang="en-US" sz="2300" kern="1200" dirty="0"/>
            <a:t> </a:t>
          </a:r>
          <a:r>
            <a:rPr lang="en-US" sz="2300" kern="1200" dirty="0" err="1"/>
            <a:t>tubuh</a:t>
          </a:r>
          <a:r>
            <a:rPr lang="en-US" sz="2300" kern="1200" dirty="0"/>
            <a:t> </a:t>
          </a:r>
          <a:r>
            <a:rPr lang="en-US" sz="2300" kern="1200" dirty="0" err="1"/>
            <a:t>sensitif</a:t>
          </a:r>
          <a:endParaRPr lang="en-US" sz="2300" kern="1200" dirty="0"/>
        </a:p>
      </dsp:txBody>
      <dsp:txXfrm>
        <a:off x="0" y="743810"/>
        <a:ext cx="8229600" cy="1117800"/>
      </dsp:txXfrm>
    </dsp:sp>
    <dsp:sp modelId="{C0A48DCA-F767-6342-80A9-2EB8CBF1BE70}">
      <dsp:nvSpPr>
        <dsp:cNvPr id="0" name=""/>
        <dsp:cNvSpPr/>
      </dsp:nvSpPr>
      <dsp:spPr>
        <a:xfrm>
          <a:off x="0" y="1861611"/>
          <a:ext cx="8229600" cy="719549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Alas Kaki</a:t>
          </a:r>
        </a:p>
      </dsp:txBody>
      <dsp:txXfrm>
        <a:off x="35125" y="1896736"/>
        <a:ext cx="8159350" cy="649299"/>
      </dsp:txXfrm>
    </dsp:sp>
    <dsp:sp modelId="{20850ACE-6B37-6A49-BB37-080E364D5B88}">
      <dsp:nvSpPr>
        <dsp:cNvPr id="0" name=""/>
        <dsp:cNvSpPr/>
      </dsp:nvSpPr>
      <dsp:spPr>
        <a:xfrm>
          <a:off x="0" y="2581161"/>
          <a:ext cx="8229600" cy="791774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Dilarang </a:t>
          </a:r>
          <a:r>
            <a:rPr lang="en-US" sz="2300" kern="1200" dirty="0" err="1"/>
            <a:t>menggunakan</a:t>
          </a:r>
          <a:r>
            <a:rPr lang="en-US" sz="2300" kern="1200" dirty="0"/>
            <a:t> sandal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Sandal </a:t>
          </a:r>
          <a:r>
            <a:rPr lang="en-US" sz="2300" kern="1200" dirty="0" err="1"/>
            <a:t>dengan</a:t>
          </a:r>
          <a:r>
            <a:rPr lang="en-US" sz="2300" kern="1200" dirty="0"/>
            <a:t> </a:t>
          </a:r>
          <a:r>
            <a:rPr lang="en-US" sz="2300" kern="1200" dirty="0" err="1"/>
            <a:t>tali</a:t>
          </a:r>
          <a:r>
            <a:rPr lang="en-US" sz="2300" kern="1200" dirty="0"/>
            <a:t> </a:t>
          </a:r>
          <a:r>
            <a:rPr lang="en-US" sz="2300" kern="1200" dirty="0" err="1"/>
            <a:t>atau</a:t>
          </a:r>
          <a:r>
            <a:rPr lang="en-US" sz="2300" kern="1200" dirty="0"/>
            <a:t> </a:t>
          </a:r>
          <a:r>
            <a:rPr lang="en-US" sz="2300" kern="1200" dirty="0" err="1"/>
            <a:t>ikat</a:t>
          </a:r>
          <a:r>
            <a:rPr lang="en-US" sz="2300" kern="1200" dirty="0"/>
            <a:t> </a:t>
          </a:r>
          <a:r>
            <a:rPr lang="en-US" sz="2300" kern="1200" dirty="0" err="1"/>
            <a:t>dibelakang</a:t>
          </a:r>
          <a:r>
            <a:rPr lang="en-US" sz="2300" kern="1200" dirty="0"/>
            <a:t> kaki </a:t>
          </a:r>
          <a:r>
            <a:rPr lang="en-US" sz="2300" kern="1200" dirty="0" err="1"/>
            <a:t>diperbolehkan</a:t>
          </a:r>
          <a:r>
            <a:rPr lang="en-US" sz="2300" kern="1200" dirty="0"/>
            <a:t> </a:t>
          </a:r>
        </a:p>
      </dsp:txBody>
      <dsp:txXfrm>
        <a:off x="0" y="2581161"/>
        <a:ext cx="8229600" cy="791774"/>
      </dsp:txXfrm>
    </dsp:sp>
    <dsp:sp modelId="{762F1F02-6083-B346-AA4A-ACC93F72F304}">
      <dsp:nvSpPr>
        <dsp:cNvPr id="0" name=""/>
        <dsp:cNvSpPr/>
      </dsp:nvSpPr>
      <dsp:spPr>
        <a:xfrm>
          <a:off x="0" y="3372936"/>
          <a:ext cx="8229600" cy="71954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Plagiarism</a:t>
          </a:r>
        </a:p>
      </dsp:txBody>
      <dsp:txXfrm>
        <a:off x="35125" y="3408061"/>
        <a:ext cx="8159350" cy="649299"/>
      </dsp:txXfrm>
    </dsp:sp>
    <dsp:sp modelId="{13080CE3-4EB1-4E4C-B925-FAF3DB8FABF3}">
      <dsp:nvSpPr>
        <dsp:cNvPr id="0" name=""/>
        <dsp:cNvSpPr/>
      </dsp:nvSpPr>
      <dsp:spPr>
        <a:xfrm>
          <a:off x="0" y="4092486"/>
          <a:ext cx="8229600" cy="1521450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Dilarang </a:t>
          </a:r>
          <a:r>
            <a:rPr lang="en-US" sz="2300" kern="1200" dirty="0" err="1"/>
            <a:t>mencontek</a:t>
          </a:r>
          <a:r>
            <a:rPr lang="en-US" sz="2300" kern="1200" dirty="0"/>
            <a:t> </a:t>
          </a:r>
          <a:r>
            <a:rPr lang="en-US" sz="2300" kern="1200" dirty="0" err="1"/>
            <a:t>atau</a:t>
          </a:r>
          <a:r>
            <a:rPr lang="en-US" sz="2300" kern="1200" dirty="0"/>
            <a:t> </a:t>
          </a:r>
          <a:r>
            <a:rPr lang="en-US" sz="2300" kern="1200" dirty="0" err="1"/>
            <a:t>menyalin</a:t>
          </a:r>
          <a:r>
            <a:rPr lang="en-US" sz="2300" kern="1200" dirty="0"/>
            <a:t> </a:t>
          </a:r>
          <a:r>
            <a:rPr lang="en-US" sz="2300" kern="1200" dirty="0" err="1"/>
            <a:t>pekerjaan</a:t>
          </a:r>
          <a:r>
            <a:rPr lang="en-US" sz="2300" kern="1200" dirty="0"/>
            <a:t> </a:t>
          </a:r>
          <a:r>
            <a:rPr lang="en-US" sz="2300" kern="1200" dirty="0" err="1"/>
            <a:t>orang</a:t>
          </a:r>
          <a:r>
            <a:rPr lang="en-US" sz="2300" kern="1200" dirty="0"/>
            <a:t> lain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 err="1"/>
            <a:t>Lakukan</a:t>
          </a:r>
          <a:r>
            <a:rPr lang="en-US" sz="2300" kern="1200" dirty="0"/>
            <a:t> </a:t>
          </a:r>
          <a:r>
            <a:rPr lang="en-US" sz="2300" kern="1200" dirty="0" err="1"/>
            <a:t>pengutipan</a:t>
          </a:r>
          <a:r>
            <a:rPr lang="en-US" sz="2300" kern="1200" dirty="0"/>
            <a:t> </a:t>
          </a:r>
          <a:r>
            <a:rPr lang="en-US" sz="2300" kern="1200" dirty="0" err="1"/>
            <a:t>sesuai</a:t>
          </a:r>
          <a:r>
            <a:rPr lang="en-US" sz="2300" kern="1200" dirty="0"/>
            <a:t> format </a:t>
          </a:r>
          <a:r>
            <a:rPr lang="en-US" sz="2300" kern="1200" dirty="0" err="1"/>
            <a:t>standar</a:t>
          </a:r>
          <a:r>
            <a:rPr lang="en-US" sz="2300" kern="1200" dirty="0"/>
            <a:t> </a:t>
          </a:r>
          <a:r>
            <a:rPr lang="en-US" sz="2300" kern="1200" dirty="0" err="1"/>
            <a:t>akademik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 err="1"/>
            <a:t>Segala</a:t>
          </a:r>
          <a:r>
            <a:rPr lang="en-US" sz="2300" kern="1200" dirty="0"/>
            <a:t> </a:t>
          </a:r>
          <a:r>
            <a:rPr lang="en-US" sz="2300" kern="1200" dirty="0" err="1"/>
            <a:t>bentuk</a:t>
          </a:r>
          <a:r>
            <a:rPr lang="en-US" sz="2300" kern="1200" dirty="0"/>
            <a:t> plagiarism </a:t>
          </a:r>
          <a:r>
            <a:rPr lang="en-US" sz="2300" kern="1200" dirty="0" err="1"/>
            <a:t>akan</a:t>
          </a:r>
          <a:r>
            <a:rPr lang="en-US" sz="2300" kern="1200" dirty="0"/>
            <a:t> </a:t>
          </a:r>
          <a:r>
            <a:rPr lang="en-US" sz="2300" kern="1200" dirty="0" err="1"/>
            <a:t>mendapatkan</a:t>
          </a:r>
          <a:r>
            <a:rPr lang="en-US" sz="2300" kern="1200" dirty="0"/>
            <a:t> </a:t>
          </a:r>
          <a:r>
            <a:rPr lang="en-US" sz="2300" b="1" kern="1200" dirty="0" err="1"/>
            <a:t>nilai</a:t>
          </a:r>
          <a:r>
            <a:rPr lang="en-US" sz="2300" b="1" kern="1200" dirty="0"/>
            <a:t> E </a:t>
          </a:r>
          <a:r>
            <a:rPr lang="en-US" sz="2300" b="1" kern="1200" dirty="0" err="1"/>
            <a:t>untuk</a:t>
          </a:r>
          <a:r>
            <a:rPr lang="en-US" sz="2300" b="1" kern="1200" dirty="0"/>
            <a:t> </a:t>
          </a:r>
          <a:r>
            <a:rPr lang="en-US" sz="2300" b="1" kern="1200" dirty="0" err="1"/>
            <a:t>mata</a:t>
          </a:r>
          <a:r>
            <a:rPr lang="en-US" sz="2300" b="1" kern="1200" dirty="0"/>
            <a:t> </a:t>
          </a:r>
          <a:r>
            <a:rPr lang="en-US" sz="2300" b="1" kern="1200" dirty="0" err="1"/>
            <a:t>kuliah</a:t>
          </a:r>
          <a:r>
            <a:rPr lang="en-US" sz="2300" b="1" kern="1200" dirty="0"/>
            <a:t> </a:t>
          </a:r>
          <a:r>
            <a:rPr lang="en-US" sz="2300" b="1" kern="1200" dirty="0" err="1"/>
            <a:t>tersebut</a:t>
          </a:r>
          <a:r>
            <a:rPr lang="en-US" sz="2300" b="1" kern="1200" dirty="0"/>
            <a:t> (</a:t>
          </a:r>
          <a:r>
            <a:rPr lang="en-US" sz="2300" b="1" kern="1200" dirty="0" err="1"/>
            <a:t>baik</a:t>
          </a:r>
          <a:r>
            <a:rPr lang="en-US" sz="2300" b="1" kern="1200" dirty="0"/>
            <a:t> yang </a:t>
          </a:r>
          <a:r>
            <a:rPr lang="en-US" sz="2300" b="1" kern="1200" dirty="0" err="1"/>
            <a:t>memberi</a:t>
          </a:r>
          <a:r>
            <a:rPr lang="en-US" sz="2300" b="1" kern="1200" dirty="0"/>
            <a:t> </a:t>
          </a:r>
          <a:r>
            <a:rPr lang="en-US" sz="2300" b="1" kern="1200" dirty="0" err="1"/>
            <a:t>atau</a:t>
          </a:r>
          <a:r>
            <a:rPr lang="en-US" sz="2300" b="1" kern="1200" dirty="0"/>
            <a:t> </a:t>
          </a:r>
          <a:r>
            <a:rPr lang="en-US" sz="2300" b="1" kern="1200" dirty="0" err="1"/>
            <a:t>menerima</a:t>
          </a:r>
          <a:r>
            <a:rPr lang="en-US" sz="2300" b="1" kern="1200" dirty="0"/>
            <a:t>)</a:t>
          </a:r>
        </a:p>
      </dsp:txBody>
      <dsp:txXfrm>
        <a:off x="0" y="4092486"/>
        <a:ext cx="8229600" cy="1521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EEDE0-F018-AC47-8D77-7D09D66756C7}">
      <dsp:nvSpPr>
        <dsp:cNvPr id="0" name=""/>
        <dsp:cNvSpPr/>
      </dsp:nvSpPr>
      <dsp:spPr>
        <a:xfrm>
          <a:off x="669289" y="0"/>
          <a:ext cx="7585282" cy="544036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C8872-C41B-3441-B438-816FC413E44B}">
      <dsp:nvSpPr>
        <dsp:cNvPr id="0" name=""/>
        <dsp:cNvSpPr/>
      </dsp:nvSpPr>
      <dsp:spPr>
        <a:xfrm>
          <a:off x="4466" y="1632108"/>
          <a:ext cx="2148175" cy="21761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0" kern="1200" dirty="0">
              <a:solidFill>
                <a:schemeClr val="tx1"/>
              </a:solidFill>
            </a:rPr>
            <a:t>Teguran </a:t>
          </a:r>
          <a:r>
            <a:rPr lang="id-ID" sz="1800" b="1" kern="1200" dirty="0">
              <a:solidFill>
                <a:schemeClr val="tx1"/>
              </a:solidFill>
            </a:rPr>
            <a:t>pertama</a:t>
          </a:r>
          <a:r>
            <a:rPr lang="id-ID" sz="1800" b="0" kern="1200" dirty="0">
              <a:solidFill>
                <a:schemeClr val="tx1"/>
              </a:solidFill>
            </a:rPr>
            <a:t> lisan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109331" y="1736973"/>
        <a:ext cx="1938445" cy="1966414"/>
      </dsp:txXfrm>
    </dsp:sp>
    <dsp:sp modelId="{A7D51001-1EAD-CB4C-967E-371509EDD6A7}">
      <dsp:nvSpPr>
        <dsp:cNvPr id="0" name=""/>
        <dsp:cNvSpPr/>
      </dsp:nvSpPr>
      <dsp:spPr>
        <a:xfrm>
          <a:off x="2260050" y="1632108"/>
          <a:ext cx="2148175" cy="2176144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0" kern="1200" dirty="0">
              <a:solidFill>
                <a:schemeClr val="tx1"/>
              </a:solidFill>
            </a:rPr>
            <a:t>Teguran </a:t>
          </a:r>
          <a:r>
            <a:rPr lang="id-ID" sz="1800" b="1" kern="1200" dirty="0">
              <a:solidFill>
                <a:schemeClr val="tx1"/>
              </a:solidFill>
            </a:rPr>
            <a:t>kedua</a:t>
          </a:r>
          <a:r>
            <a:rPr lang="id-ID" sz="1800" b="0" kern="1200" dirty="0">
              <a:solidFill>
                <a:schemeClr val="tx1"/>
              </a:solidFill>
            </a:rPr>
            <a:t> panggil mahasiswa secara pribadi dan mahasiswa tersebut menandatangani surat pernyataan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2364915" y="1736973"/>
        <a:ext cx="1938445" cy="1966414"/>
      </dsp:txXfrm>
    </dsp:sp>
    <dsp:sp modelId="{D3E700B3-A0A1-244E-B4F4-D8F3F8305D01}">
      <dsp:nvSpPr>
        <dsp:cNvPr id="0" name=""/>
        <dsp:cNvSpPr/>
      </dsp:nvSpPr>
      <dsp:spPr>
        <a:xfrm>
          <a:off x="4515635" y="1632108"/>
          <a:ext cx="2148175" cy="2176144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0" kern="1200" dirty="0">
              <a:solidFill>
                <a:schemeClr val="tx1"/>
              </a:solidFill>
            </a:rPr>
            <a:t>Teguran </a:t>
          </a:r>
          <a:r>
            <a:rPr lang="id-ID" sz="1800" b="1" kern="1200" dirty="0">
              <a:solidFill>
                <a:schemeClr val="tx1"/>
              </a:solidFill>
            </a:rPr>
            <a:t>ketiga</a:t>
          </a:r>
          <a:r>
            <a:rPr lang="id-ID" sz="1800" b="0" kern="1200" dirty="0">
              <a:solidFill>
                <a:schemeClr val="tx1"/>
              </a:solidFill>
            </a:rPr>
            <a:t> nilai tugas mandiri 1 dianggap 0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4620500" y="1736973"/>
        <a:ext cx="1938445" cy="1966414"/>
      </dsp:txXfrm>
    </dsp:sp>
    <dsp:sp modelId="{679B92B5-D872-A440-9565-B18F7F0AED23}">
      <dsp:nvSpPr>
        <dsp:cNvPr id="0" name=""/>
        <dsp:cNvSpPr/>
      </dsp:nvSpPr>
      <dsp:spPr>
        <a:xfrm>
          <a:off x="6771219" y="1632108"/>
          <a:ext cx="2148175" cy="217614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0" kern="1200" dirty="0">
              <a:solidFill>
                <a:schemeClr val="tx1"/>
              </a:solidFill>
            </a:rPr>
            <a:t>Teguran </a:t>
          </a:r>
          <a:r>
            <a:rPr lang="id-ID" sz="1800" b="1" kern="1200" dirty="0">
              <a:solidFill>
                <a:schemeClr val="tx1"/>
              </a:solidFill>
            </a:rPr>
            <a:t>keempat</a:t>
          </a:r>
          <a:r>
            <a:rPr lang="id-ID" sz="1800" b="0" kern="1200" dirty="0">
              <a:solidFill>
                <a:schemeClr val="tx1"/>
              </a:solidFill>
            </a:rPr>
            <a:t> nilai tugas mandiri 1 dan 2 dianggap 0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6876084" y="1736973"/>
        <a:ext cx="1938445" cy="19664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A44F9-B15E-4359-9BA3-A26B6A06847D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37474-1A83-45DF-8CFC-1809102326E3}">
      <dsp:nvSpPr>
        <dsp:cNvPr id="0" name=""/>
        <dsp:cNvSpPr/>
      </dsp:nvSpPr>
      <dsp:spPr>
        <a:xfrm>
          <a:off x="4118" y="1357788"/>
          <a:ext cx="1981051" cy="1810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solidFill>
                <a:schemeClr val="tx1"/>
              </a:solidFill>
            </a:rPr>
            <a:t>Membuat</a:t>
          </a:r>
          <a:r>
            <a:rPr lang="en-US" sz="1500" b="1" kern="1200" dirty="0">
              <a:solidFill>
                <a:schemeClr val="tx1"/>
              </a:solidFill>
            </a:rPr>
            <a:t> </a:t>
          </a:r>
          <a:r>
            <a:rPr lang="en-US" sz="1500" b="1" kern="1200" dirty="0" err="1">
              <a:solidFill>
                <a:schemeClr val="tx1"/>
              </a:solidFill>
            </a:rPr>
            <a:t>catataan</a:t>
          </a:r>
          <a:r>
            <a:rPr lang="en-US" sz="1500" b="1" kern="1200" dirty="0">
              <a:solidFill>
                <a:schemeClr val="tx1"/>
              </a:solidFill>
            </a:rPr>
            <a:t> </a:t>
          </a:r>
          <a:r>
            <a:rPr lang="en-US" sz="1500" b="1" kern="1200" dirty="0" err="1">
              <a:solidFill>
                <a:schemeClr val="tx1"/>
              </a:solidFill>
            </a:rPr>
            <a:t>setiap</a:t>
          </a:r>
          <a:r>
            <a:rPr lang="en-US" sz="1500" b="1" kern="1200" dirty="0">
              <a:solidFill>
                <a:schemeClr val="tx1"/>
              </a:solidFill>
            </a:rPr>
            <a:t> </a:t>
          </a:r>
          <a:r>
            <a:rPr lang="en-US" sz="1500" b="1" kern="1200" dirty="0" err="1">
              <a:solidFill>
                <a:schemeClr val="tx1"/>
              </a:solidFill>
            </a:rPr>
            <a:t>pertemuan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92494" y="1446164"/>
        <a:ext cx="1804299" cy="1633633"/>
      </dsp:txXfrm>
    </dsp:sp>
    <dsp:sp modelId="{2104B410-A5EA-4E5F-BEFB-27B78E7BAC74}">
      <dsp:nvSpPr>
        <dsp:cNvPr id="0" name=""/>
        <dsp:cNvSpPr/>
      </dsp:nvSpPr>
      <dsp:spPr>
        <a:xfrm>
          <a:off x="2084222" y="1357788"/>
          <a:ext cx="1981051" cy="181038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solidFill>
                <a:schemeClr val="tx1"/>
              </a:solidFill>
            </a:rPr>
            <a:t>Partisipasi</a:t>
          </a:r>
          <a:r>
            <a:rPr lang="en-US" sz="1500" b="1" kern="1200" dirty="0">
              <a:solidFill>
                <a:schemeClr val="tx1"/>
              </a:solidFill>
            </a:rPr>
            <a:t> di </a:t>
          </a:r>
          <a:r>
            <a:rPr lang="en-US" sz="1500" b="1" kern="1200" dirty="0" err="1">
              <a:solidFill>
                <a:schemeClr val="tx1"/>
              </a:solidFill>
            </a:rPr>
            <a:t>kelas</a:t>
          </a:r>
          <a:r>
            <a:rPr lang="en-US" sz="1500" b="1" kern="1200" dirty="0">
              <a:solidFill>
                <a:schemeClr val="tx1"/>
              </a:solidFill>
            </a:rPr>
            <a:t> (</a:t>
          </a:r>
          <a:r>
            <a:rPr lang="en-US" sz="1500" b="1" kern="1200" dirty="0" err="1">
              <a:solidFill>
                <a:schemeClr val="tx1"/>
              </a:solidFill>
            </a:rPr>
            <a:t>bertanya</a:t>
          </a:r>
          <a:r>
            <a:rPr lang="en-US" sz="1500" b="1" kern="1200" dirty="0">
              <a:solidFill>
                <a:schemeClr val="tx1"/>
              </a:solidFill>
            </a:rPr>
            <a:t>, </a:t>
          </a:r>
          <a:r>
            <a:rPr lang="en-US" sz="1500" b="1" kern="1200" dirty="0" err="1">
              <a:solidFill>
                <a:schemeClr val="tx1"/>
              </a:solidFill>
            </a:rPr>
            <a:t>menjawab</a:t>
          </a:r>
          <a:r>
            <a:rPr lang="en-US" sz="1500" b="1" kern="1200" dirty="0">
              <a:solidFill>
                <a:schemeClr val="tx1"/>
              </a:solidFill>
            </a:rPr>
            <a:t>, </a:t>
          </a:r>
          <a:r>
            <a:rPr lang="en-US" sz="1500" b="1" kern="1200" dirty="0" err="1">
              <a:solidFill>
                <a:schemeClr val="tx1"/>
              </a:solidFill>
            </a:rPr>
            <a:t>mengemukanan</a:t>
          </a:r>
          <a:r>
            <a:rPr lang="en-US" sz="1500" b="1" kern="1200" dirty="0">
              <a:solidFill>
                <a:schemeClr val="tx1"/>
              </a:solidFill>
            </a:rPr>
            <a:t> </a:t>
          </a:r>
          <a:r>
            <a:rPr lang="en-US" sz="1500" b="1" kern="1200" dirty="0" err="1">
              <a:solidFill>
                <a:schemeClr val="tx1"/>
              </a:solidFill>
            </a:rPr>
            <a:t>pendapat</a:t>
          </a:r>
          <a:r>
            <a:rPr lang="en-US" sz="1500" b="1" kern="1200" dirty="0">
              <a:solidFill>
                <a:schemeClr val="tx1"/>
              </a:solidFill>
            </a:rPr>
            <a:t>, </a:t>
          </a:r>
          <a:r>
            <a:rPr lang="en-US" sz="1500" b="1" kern="1200" dirty="0" err="1">
              <a:solidFill>
                <a:schemeClr val="tx1"/>
              </a:solidFill>
            </a:rPr>
            <a:t>melenmgkapi</a:t>
          </a:r>
          <a:r>
            <a:rPr lang="en-US" sz="1500" b="1" kern="1200" dirty="0">
              <a:solidFill>
                <a:schemeClr val="tx1"/>
              </a:solidFill>
            </a:rPr>
            <a:t>, </a:t>
          </a:r>
          <a:r>
            <a:rPr lang="en-US" sz="1500" b="1" kern="1200" dirty="0" err="1">
              <a:solidFill>
                <a:schemeClr val="tx1"/>
              </a:solidFill>
            </a:rPr>
            <a:t>mengoreksi</a:t>
          </a:r>
          <a:r>
            <a:rPr lang="en-US" sz="1500" b="1" kern="1200" dirty="0">
              <a:solidFill>
                <a:schemeClr val="tx1"/>
              </a:solidFill>
            </a:rPr>
            <a:t>)</a:t>
          </a:r>
        </a:p>
      </dsp:txBody>
      <dsp:txXfrm>
        <a:off x="2172598" y="1446164"/>
        <a:ext cx="1804299" cy="1633633"/>
      </dsp:txXfrm>
    </dsp:sp>
    <dsp:sp modelId="{0ED07165-9B64-48B1-B39D-B2D0866F5872}">
      <dsp:nvSpPr>
        <dsp:cNvPr id="0" name=""/>
        <dsp:cNvSpPr/>
      </dsp:nvSpPr>
      <dsp:spPr>
        <a:xfrm>
          <a:off x="4164326" y="1357788"/>
          <a:ext cx="1981051" cy="181038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solidFill>
                <a:schemeClr val="tx1"/>
              </a:solidFill>
            </a:rPr>
            <a:t>Akhir</a:t>
          </a:r>
          <a:r>
            <a:rPr lang="en-US" sz="1500" b="1" kern="1200" dirty="0">
              <a:solidFill>
                <a:schemeClr val="tx1"/>
              </a:solidFill>
            </a:rPr>
            <a:t> semester </a:t>
          </a:r>
          <a:r>
            <a:rPr lang="en-US" sz="1500" b="1" kern="1200" dirty="0" err="1">
              <a:solidFill>
                <a:schemeClr val="tx1"/>
              </a:solidFill>
            </a:rPr>
            <a:t>tanpa</a:t>
          </a:r>
          <a:r>
            <a:rPr lang="en-US" sz="1500" b="1" kern="1200" dirty="0">
              <a:solidFill>
                <a:schemeClr val="tx1"/>
              </a:solidFill>
            </a:rPr>
            <a:t> </a:t>
          </a:r>
          <a:r>
            <a:rPr lang="en-US" sz="1500" b="1" kern="1200" dirty="0" err="1">
              <a:solidFill>
                <a:schemeClr val="tx1"/>
              </a:solidFill>
            </a:rPr>
            <a:t>ketidakhadiran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4252702" y="1446164"/>
        <a:ext cx="1804299" cy="1633633"/>
      </dsp:txXfrm>
    </dsp:sp>
    <dsp:sp modelId="{96458B71-8EC1-4AE8-A113-785B1582261D}">
      <dsp:nvSpPr>
        <dsp:cNvPr id="0" name=""/>
        <dsp:cNvSpPr/>
      </dsp:nvSpPr>
      <dsp:spPr>
        <a:xfrm>
          <a:off x="6244430" y="1357788"/>
          <a:ext cx="1981051" cy="181038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solidFill>
                <a:schemeClr val="tx1"/>
              </a:solidFill>
            </a:rPr>
            <a:t>Disiplin</a:t>
          </a:r>
          <a:r>
            <a:rPr lang="en-US" sz="1500" b="1" kern="1200" dirty="0">
              <a:solidFill>
                <a:schemeClr val="tx1"/>
              </a:solidFill>
            </a:rPr>
            <a:t>, </a:t>
          </a:r>
          <a:r>
            <a:rPr lang="en-US" sz="1500" b="1" kern="1200" dirty="0" err="1">
              <a:solidFill>
                <a:schemeClr val="tx1"/>
              </a:solidFill>
            </a:rPr>
            <a:t>sikap</a:t>
          </a:r>
          <a:r>
            <a:rPr lang="en-US" sz="1500" b="1" kern="1200" dirty="0">
              <a:solidFill>
                <a:schemeClr val="tx1"/>
              </a:solidFill>
            </a:rPr>
            <a:t>, </a:t>
          </a:r>
          <a:r>
            <a:rPr lang="en-US" sz="1500" b="1" kern="1200" dirty="0" err="1">
              <a:solidFill>
                <a:schemeClr val="tx1"/>
              </a:solidFill>
            </a:rPr>
            <a:t>professionalisme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6332806" y="1446164"/>
        <a:ext cx="1804299" cy="16336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028C4-10C2-4059-BBE1-63D49A27F58C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79111-CC0D-4DF1-AF24-8771D4C958D1}">
      <dsp:nvSpPr>
        <dsp:cNvPr id="0" name=""/>
        <dsp:cNvSpPr/>
      </dsp:nvSpPr>
      <dsp:spPr>
        <a:xfrm>
          <a:off x="516614" y="-115909"/>
          <a:ext cx="3203351" cy="39888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B3276-8E3C-461D-BD4A-8795F1EFA087}">
      <dsp:nvSpPr>
        <dsp:cNvPr id="0" name=""/>
        <dsp:cNvSpPr/>
      </dsp:nvSpPr>
      <dsp:spPr>
        <a:xfrm rot="10800000">
          <a:off x="289996" y="3641082"/>
          <a:ext cx="3619053" cy="100078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Katherine Miller. 2012. Organizational communication sixth edition. USA : Wadsworth</a:t>
          </a:r>
        </a:p>
      </dsp:txBody>
      <dsp:txXfrm rot="10800000">
        <a:off x="320774" y="3641082"/>
        <a:ext cx="3557497" cy="970011"/>
      </dsp:txXfrm>
    </dsp:sp>
    <dsp:sp modelId="{722BC093-B1F3-4DFE-A2C3-6FF08349B1B0}">
      <dsp:nvSpPr>
        <dsp:cNvPr id="0" name=""/>
        <dsp:cNvSpPr/>
      </dsp:nvSpPr>
      <dsp:spPr>
        <a:xfrm>
          <a:off x="4544948" y="-106505"/>
          <a:ext cx="3170257" cy="38817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8809C-FD46-4366-8B7C-25F3BA13665E}">
      <dsp:nvSpPr>
        <dsp:cNvPr id="0" name=""/>
        <dsp:cNvSpPr/>
      </dsp:nvSpPr>
      <dsp:spPr>
        <a:xfrm rot="10800000">
          <a:off x="4279220" y="3562252"/>
          <a:ext cx="3701712" cy="107021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Goldhaber, Gerald M. Sixth Edition. Organizational Communication. New York : Mc Graw Hills.</a:t>
          </a:r>
        </a:p>
      </dsp:txBody>
      <dsp:txXfrm rot="10800000">
        <a:off x="4312133" y="3562252"/>
        <a:ext cx="3635886" cy="10373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56359-F4C6-4DFC-ADE8-F74A0524AA55}">
      <dsp:nvSpPr>
        <dsp:cNvPr id="0" name=""/>
        <dsp:cNvSpPr/>
      </dsp:nvSpPr>
      <dsp:spPr>
        <a:xfrm>
          <a:off x="40" y="368205"/>
          <a:ext cx="3845569" cy="14823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Tugas</a:t>
          </a:r>
          <a:r>
            <a:rPr lang="en-US" sz="4100" kern="1200" dirty="0"/>
            <a:t> </a:t>
          </a:r>
          <a:r>
            <a:rPr lang="en-US" sz="4100" kern="1200" dirty="0" err="1"/>
            <a:t>Mingguan</a:t>
          </a:r>
          <a:endParaRPr lang="en-US" sz="4100" kern="1200" dirty="0"/>
        </a:p>
      </dsp:txBody>
      <dsp:txXfrm>
        <a:off x="40" y="368205"/>
        <a:ext cx="3845569" cy="1482379"/>
      </dsp:txXfrm>
    </dsp:sp>
    <dsp:sp modelId="{B9F6B3F4-1F60-4D2A-9DCD-6BA3FA6A6841}">
      <dsp:nvSpPr>
        <dsp:cNvPr id="0" name=""/>
        <dsp:cNvSpPr/>
      </dsp:nvSpPr>
      <dsp:spPr>
        <a:xfrm>
          <a:off x="40" y="1850585"/>
          <a:ext cx="3845569" cy="23071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94" tIns="218694" rIns="291592" bIns="328041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kern="1200" dirty="0" err="1"/>
            <a:t>Membuat</a:t>
          </a:r>
          <a:r>
            <a:rPr lang="en-US" sz="4100" kern="1200" dirty="0"/>
            <a:t> </a:t>
          </a:r>
          <a:r>
            <a:rPr lang="en-US" sz="4100" kern="1200" dirty="0" err="1"/>
            <a:t>catatan</a:t>
          </a:r>
          <a:r>
            <a:rPr lang="en-US" sz="4100" kern="1200" dirty="0"/>
            <a:t> </a:t>
          </a:r>
          <a:r>
            <a:rPr lang="en-US" sz="4100" kern="1200" dirty="0" err="1"/>
            <a:t>perkuliahan</a:t>
          </a:r>
          <a:endParaRPr lang="en-US" sz="4100" i="1" kern="1200" dirty="0"/>
        </a:p>
      </dsp:txBody>
      <dsp:txXfrm>
        <a:off x="40" y="1850585"/>
        <a:ext cx="3845569" cy="2307172"/>
      </dsp:txXfrm>
    </dsp:sp>
    <dsp:sp modelId="{5D68BA0C-592D-4034-8987-311AA71A56F2}">
      <dsp:nvSpPr>
        <dsp:cNvPr id="0" name=""/>
        <dsp:cNvSpPr/>
      </dsp:nvSpPr>
      <dsp:spPr>
        <a:xfrm>
          <a:off x="4383989" y="368205"/>
          <a:ext cx="3845569" cy="148237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Tugas</a:t>
          </a:r>
          <a:r>
            <a:rPr lang="en-US" sz="4100" kern="1200" dirty="0"/>
            <a:t> </a:t>
          </a:r>
          <a:r>
            <a:rPr lang="en-US" sz="4100" kern="1200" dirty="0" err="1"/>
            <a:t>Prasyarat</a:t>
          </a:r>
          <a:r>
            <a:rPr lang="en-US" sz="4100" kern="1200" dirty="0"/>
            <a:t> UTS dan UAS</a:t>
          </a:r>
        </a:p>
      </dsp:txBody>
      <dsp:txXfrm>
        <a:off x="4383989" y="368205"/>
        <a:ext cx="3845569" cy="1482379"/>
      </dsp:txXfrm>
    </dsp:sp>
    <dsp:sp modelId="{AD59C501-336C-495B-8E97-64BF54C12262}">
      <dsp:nvSpPr>
        <dsp:cNvPr id="0" name=""/>
        <dsp:cNvSpPr/>
      </dsp:nvSpPr>
      <dsp:spPr>
        <a:xfrm>
          <a:off x="4383989" y="1850585"/>
          <a:ext cx="3845569" cy="2307172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94" tIns="218694" rIns="291592" bIns="328041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kern="1200" dirty="0" err="1"/>
            <a:t>Makalah</a:t>
          </a:r>
          <a:r>
            <a:rPr lang="en-US" sz="4100" kern="1200" dirty="0"/>
            <a:t> </a:t>
          </a:r>
          <a:r>
            <a:rPr lang="en-US" sz="4100" kern="1200" dirty="0" err="1"/>
            <a:t>kelompok</a:t>
          </a:r>
          <a:endParaRPr lang="en-US" sz="4100" kern="1200" dirty="0"/>
        </a:p>
      </dsp:txBody>
      <dsp:txXfrm>
        <a:off x="4383989" y="1850585"/>
        <a:ext cx="3845569" cy="23071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8E750-9D4D-4F7E-A181-105622DA6B29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99D22-0C8A-450D-A44F-BE451C086420}">
      <dsp:nvSpPr>
        <dsp:cNvPr id="0" name=""/>
        <dsp:cNvSpPr/>
      </dsp:nvSpPr>
      <dsp:spPr>
        <a:xfrm>
          <a:off x="278874" y="1357788"/>
          <a:ext cx="2468880" cy="1810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tx1"/>
              </a:solidFill>
            </a:rPr>
            <a:t>Satu kelompok terdiri dari maksimal 5 orang anggota.</a:t>
          </a:r>
        </a:p>
      </dsp:txBody>
      <dsp:txXfrm>
        <a:off x="367250" y="1446164"/>
        <a:ext cx="2292128" cy="1633633"/>
      </dsp:txXfrm>
    </dsp:sp>
    <dsp:sp modelId="{5809BAB4-A658-46BC-9A2B-B8C8007FE97B}">
      <dsp:nvSpPr>
        <dsp:cNvPr id="0" name=""/>
        <dsp:cNvSpPr/>
      </dsp:nvSpPr>
      <dsp:spPr>
        <a:xfrm>
          <a:off x="2880359" y="1357788"/>
          <a:ext cx="2468880" cy="18103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tx1"/>
              </a:solidFill>
            </a:rPr>
            <a:t>Setiap kelompok dipilih satu ketuanya untuk mempermudah koordinasi</a:t>
          </a:r>
        </a:p>
      </dsp:txBody>
      <dsp:txXfrm>
        <a:off x="2968735" y="1446164"/>
        <a:ext cx="2292128" cy="1633633"/>
      </dsp:txXfrm>
    </dsp:sp>
    <dsp:sp modelId="{58DCB408-BA82-4D93-B3D5-3F5A714AB8BC}">
      <dsp:nvSpPr>
        <dsp:cNvPr id="0" name=""/>
        <dsp:cNvSpPr/>
      </dsp:nvSpPr>
      <dsp:spPr>
        <a:xfrm>
          <a:off x="5481845" y="1357788"/>
          <a:ext cx="2468880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tx1"/>
              </a:solidFill>
            </a:rPr>
            <a:t>Pemilihan Kelompok, sendiri atau dipilihkan?</a:t>
          </a:r>
        </a:p>
      </dsp:txBody>
      <dsp:txXfrm>
        <a:off x="5570221" y="1446164"/>
        <a:ext cx="2292128" cy="16336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5B840-54B8-4040-99DD-938CDEB63A73}">
      <dsp:nvSpPr>
        <dsp:cNvPr id="0" name=""/>
        <dsp:cNvSpPr/>
      </dsp:nvSpPr>
      <dsp:spPr>
        <a:xfrm rot="21300000">
          <a:off x="26516" y="2244580"/>
          <a:ext cx="8587926" cy="983447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8F9FC-96CC-43A2-A1EC-09BCB2E67A4A}">
      <dsp:nvSpPr>
        <dsp:cNvPr id="0" name=""/>
        <dsp:cNvSpPr/>
      </dsp:nvSpPr>
      <dsp:spPr>
        <a:xfrm>
          <a:off x="1036915" y="273630"/>
          <a:ext cx="2592288" cy="2189043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B3FBE-23AF-4E3A-B18C-05C8B2556E59}">
      <dsp:nvSpPr>
        <dsp:cNvPr id="0" name=""/>
        <dsp:cNvSpPr/>
      </dsp:nvSpPr>
      <dsp:spPr>
        <a:xfrm>
          <a:off x="3913124" y="0"/>
          <a:ext cx="4098275" cy="2298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Goldhaber</a:t>
          </a:r>
          <a:r>
            <a:rPr lang="en-US" sz="2000" kern="1200" dirty="0"/>
            <a:t> </a:t>
          </a:r>
          <a:r>
            <a:rPr lang="en-US" sz="2000" kern="1200" dirty="0" err="1"/>
            <a:t>mendefinisikan</a:t>
          </a:r>
          <a:r>
            <a:rPr lang="en-US" sz="2000" kern="1200" dirty="0"/>
            <a:t> </a:t>
          </a:r>
          <a:r>
            <a:rPr lang="en-US" sz="2000" kern="1200" dirty="0" err="1"/>
            <a:t>komunikasi</a:t>
          </a:r>
          <a:r>
            <a:rPr lang="en-US" sz="2000" kern="1200" dirty="0"/>
            <a:t> </a:t>
          </a:r>
          <a:r>
            <a:rPr lang="en-US" sz="2000" kern="1200" dirty="0" err="1"/>
            <a:t>organisasi</a:t>
          </a:r>
          <a:r>
            <a:rPr lang="en-US" sz="2000" kern="1200" dirty="0"/>
            <a:t> </a:t>
          </a:r>
          <a:r>
            <a:rPr lang="en-US" sz="2000" kern="1200" dirty="0" err="1"/>
            <a:t>sebagai</a:t>
          </a:r>
          <a:r>
            <a:rPr lang="en-US" sz="2000" kern="1200" dirty="0"/>
            <a:t> </a:t>
          </a:r>
          <a:r>
            <a:rPr lang="en-US" sz="2000" b="1" kern="1200" dirty="0"/>
            <a:t>proses </a:t>
          </a:r>
          <a:r>
            <a:rPr lang="en-US" sz="2000" b="1" kern="1200" dirty="0" err="1"/>
            <a:t>menciptakan</a:t>
          </a:r>
          <a:r>
            <a:rPr lang="en-US" sz="2000" b="1" kern="1200" dirty="0"/>
            <a:t> </a:t>
          </a:r>
          <a:r>
            <a:rPr lang="en-US" sz="2000" b="1" kern="1200" dirty="0" err="1"/>
            <a:t>dan</a:t>
          </a:r>
          <a:r>
            <a:rPr lang="en-US" sz="2000" b="1" kern="1200" dirty="0"/>
            <a:t> </a:t>
          </a:r>
          <a:r>
            <a:rPr lang="en-US" sz="2000" b="1" kern="1200" dirty="0" err="1"/>
            <a:t>saling</a:t>
          </a:r>
          <a:r>
            <a:rPr lang="en-US" sz="2000" b="1" kern="1200" dirty="0"/>
            <a:t> </a:t>
          </a:r>
          <a:r>
            <a:rPr lang="en-US" sz="2000" b="1" kern="1200" dirty="0" err="1"/>
            <a:t>menukar</a:t>
          </a:r>
          <a:r>
            <a:rPr lang="en-US" sz="2000" b="1" kern="1200" dirty="0"/>
            <a:t> </a:t>
          </a:r>
          <a:r>
            <a:rPr lang="en-US" sz="2000" b="1" kern="1200" dirty="0" err="1"/>
            <a:t>pesan</a:t>
          </a:r>
          <a:r>
            <a:rPr lang="en-US" sz="2000" b="1" kern="1200" dirty="0"/>
            <a:t> </a:t>
          </a:r>
          <a:r>
            <a:rPr lang="en-US" sz="2000" b="1" kern="1200" dirty="0" err="1"/>
            <a:t>dalam</a:t>
          </a:r>
          <a:r>
            <a:rPr lang="en-US" sz="2000" b="1" kern="1200" dirty="0"/>
            <a:t> </a:t>
          </a:r>
          <a:r>
            <a:rPr lang="en-US" sz="2000" b="1" kern="1200" dirty="0" err="1"/>
            <a:t>suatu</a:t>
          </a:r>
          <a:r>
            <a:rPr lang="en-US" sz="2000" b="1" kern="1200" dirty="0"/>
            <a:t> </a:t>
          </a:r>
          <a:r>
            <a:rPr lang="en-US" sz="2000" b="1" kern="1200" dirty="0" err="1"/>
            <a:t>jaringan</a:t>
          </a:r>
          <a:r>
            <a:rPr lang="en-US" sz="2000" b="1" kern="1200" dirty="0"/>
            <a:t> </a:t>
          </a:r>
          <a:r>
            <a:rPr lang="en-US" sz="2000" b="0" kern="1200" dirty="0" err="1"/>
            <a:t>hubungan</a:t>
          </a:r>
          <a:r>
            <a:rPr lang="en-US" sz="2000" b="0" kern="1200" dirty="0"/>
            <a:t> </a:t>
          </a:r>
          <a:r>
            <a:rPr lang="en-US" sz="2000" kern="1200" dirty="0"/>
            <a:t>yang </a:t>
          </a:r>
          <a:r>
            <a:rPr lang="en-US" sz="2000" kern="1200" dirty="0" err="1"/>
            <a:t>saling</a:t>
          </a:r>
          <a:r>
            <a:rPr lang="en-US" sz="2000" kern="1200" dirty="0"/>
            <a:t> </a:t>
          </a:r>
          <a:r>
            <a:rPr lang="en-US" sz="2000" kern="1200" dirty="0" err="1"/>
            <a:t>tergantung</a:t>
          </a:r>
          <a:r>
            <a:rPr lang="en-US" sz="2000" kern="1200" dirty="0"/>
            <a:t> </a:t>
          </a:r>
          <a:r>
            <a:rPr lang="en-US" sz="2000" kern="1200" dirty="0" err="1"/>
            <a:t>satu</a:t>
          </a:r>
          <a:r>
            <a:rPr lang="en-US" sz="2000" kern="1200" dirty="0"/>
            <a:t> </a:t>
          </a:r>
          <a:r>
            <a:rPr lang="en-US" sz="2000" kern="1200" dirty="0" err="1"/>
            <a:t>sama</a:t>
          </a:r>
          <a:r>
            <a:rPr lang="en-US" sz="2000" kern="1200" dirty="0"/>
            <a:t> lain </a:t>
          </a:r>
          <a:r>
            <a:rPr lang="en-US" sz="2000" kern="1200" dirty="0" err="1"/>
            <a:t>dalam</a:t>
          </a:r>
          <a:r>
            <a:rPr lang="en-US" sz="2000" kern="1200" dirty="0"/>
            <a:t> </a:t>
          </a:r>
          <a:r>
            <a:rPr lang="en-US" sz="2000" kern="1200" dirty="0" err="1"/>
            <a:t>organisasi</a:t>
          </a:r>
          <a:r>
            <a:rPr lang="en-US" sz="2000" kern="1200" dirty="0"/>
            <a:t> </a:t>
          </a:r>
          <a:r>
            <a:rPr lang="en-US" sz="2000" b="1" kern="1200" dirty="0" err="1"/>
            <a:t>untuk</a:t>
          </a:r>
          <a:r>
            <a:rPr lang="en-US" sz="2000" b="1" kern="1200" dirty="0"/>
            <a:t> </a:t>
          </a:r>
          <a:r>
            <a:rPr lang="en-US" sz="2000" b="1" kern="1200" dirty="0" err="1"/>
            <a:t>mencapai</a:t>
          </a:r>
          <a:r>
            <a:rPr lang="en-US" sz="2000" b="1" kern="1200" dirty="0"/>
            <a:t> </a:t>
          </a:r>
          <a:r>
            <a:rPr lang="en-US" sz="2000" b="1" kern="1200" dirty="0" err="1"/>
            <a:t>tujuannya</a:t>
          </a:r>
          <a:r>
            <a:rPr lang="en-US" sz="2000" b="1" kern="1200" dirty="0"/>
            <a:t>.</a:t>
          </a:r>
        </a:p>
      </dsp:txBody>
      <dsp:txXfrm>
        <a:off x="3913124" y="0"/>
        <a:ext cx="4098275" cy="2298495"/>
      </dsp:txXfrm>
    </dsp:sp>
    <dsp:sp modelId="{D69D611E-5CB5-4BF1-B179-E0742D85A25C}">
      <dsp:nvSpPr>
        <dsp:cNvPr id="0" name=""/>
        <dsp:cNvSpPr/>
      </dsp:nvSpPr>
      <dsp:spPr>
        <a:xfrm>
          <a:off x="5011756" y="3009934"/>
          <a:ext cx="2592288" cy="2189043"/>
        </a:xfrm>
        <a:prstGeom prst="upArrow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EF388-6487-4567-8A8E-7A56996E56EE}">
      <dsp:nvSpPr>
        <dsp:cNvPr id="0" name=""/>
        <dsp:cNvSpPr/>
      </dsp:nvSpPr>
      <dsp:spPr>
        <a:xfrm>
          <a:off x="432048" y="3318136"/>
          <a:ext cx="4643389" cy="2154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 err="1"/>
            <a:t>Komunikasi</a:t>
          </a:r>
          <a:r>
            <a:rPr lang="en-US" sz="1800" b="1" u="sng" kern="1200" dirty="0"/>
            <a:t> </a:t>
          </a:r>
          <a:r>
            <a:rPr lang="en-US" sz="1800" b="1" u="sng" kern="1200" dirty="0" err="1"/>
            <a:t>dalam</a:t>
          </a:r>
          <a:r>
            <a:rPr lang="en-US" sz="1800" b="1" u="sng" kern="1200" dirty="0"/>
            <a:t> </a:t>
          </a:r>
          <a:r>
            <a:rPr lang="en-US" sz="1800" b="1" u="sng" kern="1200" dirty="0" err="1"/>
            <a:t>organisasi</a:t>
          </a:r>
          <a:r>
            <a:rPr lang="en-US" sz="1800" kern="1200" dirty="0"/>
            <a:t> </a:t>
          </a:r>
          <a:r>
            <a:rPr lang="en-US" sz="1800" kern="1200" dirty="0" err="1"/>
            <a:t>dapat</a:t>
          </a:r>
          <a:r>
            <a:rPr lang="en-US" sz="1800" kern="1200" dirty="0"/>
            <a:t> </a:t>
          </a:r>
          <a:r>
            <a:rPr lang="en-US" sz="1800" b="1" kern="1200" dirty="0" err="1"/>
            <a:t>menentukan</a:t>
          </a:r>
          <a:r>
            <a:rPr lang="en-US" sz="1800" kern="1200" dirty="0"/>
            <a:t> </a:t>
          </a:r>
          <a:r>
            <a:rPr lang="en-US" sz="1800" kern="1200" dirty="0" err="1"/>
            <a:t>jalannya</a:t>
          </a:r>
          <a:r>
            <a:rPr lang="en-US" sz="1800" kern="1200" dirty="0"/>
            <a:t> </a:t>
          </a:r>
          <a:r>
            <a:rPr lang="en-US" sz="1800" b="1" kern="1200" dirty="0"/>
            <a:t>proses</a:t>
          </a:r>
          <a:r>
            <a:rPr lang="en-US" sz="1800" kern="1200" dirty="0"/>
            <a:t> </a:t>
          </a:r>
          <a:r>
            <a:rPr lang="en-US" sz="1800" kern="1200" dirty="0" err="1"/>
            <a:t>suatu</a:t>
          </a:r>
          <a:r>
            <a:rPr lang="en-US" sz="1800" kern="1200" dirty="0"/>
            <a:t> </a:t>
          </a:r>
          <a:r>
            <a:rPr lang="en-US" sz="1800" kern="1200" dirty="0" err="1"/>
            <a:t>organisasi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b="1" kern="1200" dirty="0" err="1"/>
            <a:t>mencapai</a:t>
          </a:r>
          <a:r>
            <a:rPr lang="en-US" sz="1800" b="1" kern="1200" dirty="0"/>
            <a:t> </a:t>
          </a:r>
          <a:r>
            <a:rPr lang="en-US" sz="1800" b="1" kern="1200" dirty="0" err="1"/>
            <a:t>tujuannya</a:t>
          </a:r>
          <a:r>
            <a:rPr lang="en-US" sz="1800" kern="1200" dirty="0"/>
            <a:t>. </a:t>
          </a:r>
          <a:br>
            <a:rPr lang="en-US" sz="1800" kern="1200" dirty="0"/>
          </a:br>
          <a:br>
            <a:rPr lang="en-US" sz="1800" kern="1200" dirty="0"/>
          </a:br>
          <a:r>
            <a:rPr lang="en-US" sz="1800" kern="1200" dirty="0" err="1"/>
            <a:t>Komunikasi</a:t>
          </a:r>
          <a:r>
            <a:rPr lang="en-US" sz="1800" kern="1200" dirty="0"/>
            <a:t> </a:t>
          </a:r>
          <a:r>
            <a:rPr lang="en-US" sz="1800" kern="1200" dirty="0" err="1"/>
            <a:t>organisasi</a:t>
          </a:r>
          <a:r>
            <a:rPr lang="en-US" sz="1800" kern="1200" dirty="0"/>
            <a:t>, </a:t>
          </a:r>
          <a:r>
            <a:rPr lang="en-US" sz="1800" kern="1200" dirty="0" err="1"/>
            <a:t>akan</a:t>
          </a:r>
          <a:r>
            <a:rPr lang="en-US" sz="1800" kern="1200" dirty="0"/>
            <a:t> </a:t>
          </a:r>
          <a:r>
            <a:rPr lang="en-US" sz="1800" b="1" kern="1200" dirty="0" err="1"/>
            <a:t>selalu</a:t>
          </a:r>
          <a:r>
            <a:rPr lang="en-US" sz="1800" b="1" kern="1200" dirty="0"/>
            <a:t> </a:t>
          </a:r>
          <a:r>
            <a:rPr lang="en-US" sz="1800" b="1" kern="1200" dirty="0" err="1"/>
            <a:t>terjadi</a:t>
          </a:r>
          <a:r>
            <a:rPr lang="en-US" sz="1800" b="1" kern="1200" dirty="0"/>
            <a:t> </a:t>
          </a:r>
          <a:r>
            <a:rPr lang="en-US" sz="1800" b="1" kern="1200" dirty="0" err="1"/>
            <a:t>dalam</a:t>
          </a:r>
          <a:r>
            <a:rPr lang="en-US" sz="1800" b="1" kern="1200" dirty="0"/>
            <a:t> </a:t>
          </a:r>
          <a:r>
            <a:rPr lang="en-US" sz="1800" b="1" kern="1200" dirty="0" err="1"/>
            <a:t>setiap</a:t>
          </a:r>
          <a:r>
            <a:rPr lang="en-US" sz="1800" b="1" kern="1200" dirty="0"/>
            <a:t> </a:t>
          </a:r>
          <a:r>
            <a:rPr lang="en-US" sz="1800" b="1" kern="1200" dirty="0" err="1"/>
            <a:t>kegiatan</a:t>
          </a:r>
          <a:r>
            <a:rPr lang="en-US" sz="1800" b="1" kern="1200" dirty="0"/>
            <a:t> </a:t>
          </a:r>
          <a:r>
            <a:rPr lang="en-US" sz="1800" b="1" kern="1200" dirty="0" err="1"/>
            <a:t>organisasi</a:t>
          </a:r>
          <a:r>
            <a:rPr lang="en-US" sz="1800" kern="1200" dirty="0"/>
            <a:t> </a:t>
          </a:r>
          <a:r>
            <a:rPr lang="en-US" sz="1800" kern="1200" dirty="0" err="1"/>
            <a:t>dengan</a:t>
          </a:r>
          <a:r>
            <a:rPr lang="en-US" sz="1800" kern="1200" dirty="0"/>
            <a:t> </a:t>
          </a:r>
          <a:r>
            <a:rPr lang="en-US" sz="1800" kern="1200" dirty="0" err="1"/>
            <a:t>tujuan</a:t>
          </a:r>
          <a:r>
            <a:rPr lang="en-US" sz="1800" kern="1200" dirty="0"/>
            <a:t> </a:t>
          </a:r>
          <a:r>
            <a:rPr lang="en-US" sz="1800" kern="1200" dirty="0" err="1"/>
            <a:t>untuk</a:t>
          </a:r>
          <a:r>
            <a:rPr lang="en-US" sz="1800" kern="1200" dirty="0"/>
            <a:t> </a:t>
          </a:r>
          <a:r>
            <a:rPr lang="en-US" sz="1800" kern="1200" dirty="0" err="1"/>
            <a:t>menciptakan</a:t>
          </a:r>
          <a:r>
            <a:rPr lang="en-US" sz="1800" kern="1200" dirty="0"/>
            <a:t> </a:t>
          </a:r>
          <a:r>
            <a:rPr lang="en-US" sz="1800" kern="1200" dirty="0" err="1"/>
            <a:t>saling</a:t>
          </a:r>
          <a:r>
            <a:rPr lang="en-US" sz="1800" kern="1200" dirty="0"/>
            <a:t> </a:t>
          </a:r>
          <a:r>
            <a:rPr lang="en-US" sz="1800" kern="1200" dirty="0" err="1"/>
            <a:t>pengertian</a:t>
          </a:r>
          <a:r>
            <a:rPr lang="en-US" sz="1800" kern="1200" dirty="0"/>
            <a:t> dan </a:t>
          </a:r>
          <a:r>
            <a:rPr lang="en-US" sz="1800" kern="1200" dirty="0" err="1"/>
            <a:t>kerjasama</a:t>
          </a:r>
          <a:r>
            <a:rPr lang="en-US" sz="1800" kern="1200" dirty="0"/>
            <a:t> pada </a:t>
          </a:r>
          <a:r>
            <a:rPr lang="en-US" sz="1800" kern="1200" dirty="0" err="1"/>
            <a:t>setiap</a:t>
          </a:r>
          <a:r>
            <a:rPr lang="en-US" sz="1800" kern="1200" dirty="0"/>
            <a:t> </a:t>
          </a:r>
          <a:r>
            <a:rPr lang="en-US" sz="1800" kern="1200" dirty="0" err="1"/>
            <a:t>anggota</a:t>
          </a:r>
          <a:r>
            <a:rPr lang="en-US" sz="1800" kern="1200" dirty="0"/>
            <a:t> </a:t>
          </a:r>
          <a:r>
            <a:rPr lang="en-US" sz="1800" kern="1200" dirty="0" err="1"/>
            <a:t>organisasi</a:t>
          </a:r>
          <a:r>
            <a:rPr lang="en-US" sz="1800" kern="1200" dirty="0"/>
            <a:t> </a:t>
          </a:r>
          <a:r>
            <a:rPr lang="en-US" sz="1800" kern="1200" dirty="0" err="1"/>
            <a:t>untuk</a:t>
          </a:r>
          <a:r>
            <a:rPr lang="en-US" sz="1800" kern="1200" dirty="0"/>
            <a:t> </a:t>
          </a:r>
          <a:r>
            <a:rPr lang="en-US" sz="1800" kern="1200" dirty="0" err="1"/>
            <a:t>mencapai</a:t>
          </a:r>
          <a:r>
            <a:rPr lang="en-US" sz="1800" kern="1200" dirty="0"/>
            <a:t> </a:t>
          </a:r>
          <a:r>
            <a:rPr lang="en-US" sz="1800" kern="1200" dirty="0" err="1"/>
            <a:t>tujuan</a:t>
          </a:r>
          <a:r>
            <a:rPr lang="en-US" sz="1800" kern="1200" dirty="0"/>
            <a:t> </a:t>
          </a:r>
          <a:r>
            <a:rPr lang="en-US" sz="1800" kern="1200" dirty="0" err="1"/>
            <a:t>organisasi</a:t>
          </a:r>
          <a:r>
            <a:rPr lang="en-US" sz="1800" kern="1200" dirty="0"/>
            <a:t>. </a:t>
          </a:r>
        </a:p>
      </dsp:txBody>
      <dsp:txXfrm>
        <a:off x="432048" y="3318136"/>
        <a:ext cx="4643389" cy="2154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F469BC-B6E6-406D-B36C-F8E94832C5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A06564-B1BC-41DF-AEDB-2D9D5BF1EB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8DAFE1-AAD6-4836-91C1-D2D156AA1BA9}" type="datetimeFigureOut">
              <a:rPr lang="en-GB"/>
              <a:pPr>
                <a:defRPr/>
              </a:pPr>
              <a:t>26/08/2019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1B9D768-B56A-429B-BAB1-B772F99A2B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302F044-6C10-49DB-95C9-3EAFFEF8E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C36B5-61EA-4B81-AFD0-80027D23DA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88C7B-FD53-4633-8AD3-F23809E3D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F198B3-416D-4E10-BC86-47A894F704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A0502-C147-422C-B5B2-70F6CE05C8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5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3D79C8E-C3F9-47CB-B588-26565CED9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0CC9FEA1-81DA-46E1-8AAA-D9724DD63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14EBC4B4-B139-4FEA-A6A4-078987A316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7CCB567-8B31-4BDD-B44F-917BF7E2CD3B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A60E0A2-A102-4125-B98D-9CE5D2E17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D0A0CE4-763A-4F4A-84C1-C3DABA8DD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>
                <a:latin typeface="Tahoma" panose="020B0604030504040204" pitchFamily="34" charset="0"/>
              </a:rPr>
              <a:t>9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C1CE21DE-1178-45ED-8425-DA137EC82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2CF926E1-095B-46F0-9466-D93230ED0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2D488428-EB28-48CA-ABFC-10CFFF38A4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9FBFBD69-B027-4FDF-BB2C-82BF5077F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B4F55-F1F0-41FD-9FA7-4021D98E5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D83FC-1C0B-4749-91A5-DCE1D91E441F}" type="datetimeFigureOut">
              <a:rPr lang="en-GB"/>
              <a:pPr>
                <a:defRPr/>
              </a:pPr>
              <a:t>26/08/2019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8A03F-E208-4B1A-8B1B-784A2ED7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9006C-0B0C-440A-8A20-16DDCE5A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569D1-4379-4D5D-AF94-AD7642E3F6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72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1E243-0A74-4FA1-BE19-CB2AD48C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C1AE8-5EB9-4EC3-9D64-7F9E9A6CE13C}" type="datetimeFigureOut">
              <a:rPr lang="en-GB"/>
              <a:pPr>
                <a:defRPr/>
              </a:pPr>
              <a:t>26/08/2019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C04FC-B67E-4866-A75C-2F22CB15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B9F5B-C609-457B-AC47-73886BA4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96A5-33B7-4945-A3E1-CE22B8B088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3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269DD-E234-40E5-A466-82899350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C6D7-E2D1-4EEF-908E-4EBC2F3D3B21}" type="datetimeFigureOut">
              <a:rPr lang="en-GB"/>
              <a:pPr>
                <a:defRPr/>
              </a:pPr>
              <a:t>26/08/2019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8CE82-C56C-4456-9FBB-0088C9EF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5483B-C680-47FD-B32D-6CE3F9FB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20181-7CF6-4266-9137-849CF7DEE0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719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058777" y="834231"/>
            <a:ext cx="3893344" cy="5189538"/>
          </a:xfrm>
          <a:prstGeom prst="rect">
            <a:avLst/>
          </a:prstGeom>
          <a:noFill/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1238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2460458" y="613610"/>
            <a:ext cx="4223084" cy="5630780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6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AB69E-9C9D-421F-86AD-F55B6060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D771-0BB4-48D8-ADCD-503E6E275999}" type="datetimeFigureOut">
              <a:rPr lang="en-GB"/>
              <a:pPr>
                <a:defRPr/>
              </a:pPr>
              <a:t>26/08/2019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25605-AE87-4F7C-BDDE-F976D641C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31D03-B25E-4A61-9C2A-B5189C8E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9666F-C7A1-42C1-BEC7-0FF252CEF2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361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C6D17-5577-42BC-A66E-A9E51BEB8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CEB5-8FD3-4471-8874-035E4650BDAE}" type="datetimeFigureOut">
              <a:rPr lang="en-GB"/>
              <a:pPr>
                <a:defRPr/>
              </a:pPr>
              <a:t>26/08/2019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2EFB0-61F3-4785-AAE3-F986DBF2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B2A16-BACC-4F1E-921C-A0216DBD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308D8-EB56-4598-9B0A-207A2A9F79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636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AC2DE8-E51B-40A5-9AD3-A2326A5B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705E-553F-472F-9332-97A9FFB6973F}" type="datetimeFigureOut">
              <a:rPr lang="en-GB"/>
              <a:pPr>
                <a:defRPr/>
              </a:pPr>
              <a:t>26/08/2019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205C6B-0CCA-4C7A-8488-6522CCB1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758A87-7B06-46C4-8DC8-9E6D6612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49FD-2783-4A68-8542-1B18B2541F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26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CCD0F82-EF9D-44A3-9CDF-127BA974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232D0-FCDF-49A8-A4F2-29D90B117BA3}" type="datetimeFigureOut">
              <a:rPr lang="en-GB"/>
              <a:pPr>
                <a:defRPr/>
              </a:pPr>
              <a:t>26/08/2019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183C51-2177-47B4-BE9A-1C161C043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ABDBF7-D503-4139-B467-5616DC1B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E4D7-15FD-47AB-9E47-AD03AC0377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173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82D74CD-82F3-433F-9456-4316AB5A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FB49C-A80E-47AA-9EFB-160E47C820D7}" type="datetimeFigureOut">
              <a:rPr lang="en-GB"/>
              <a:pPr>
                <a:defRPr/>
              </a:pPr>
              <a:t>26/08/2019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A7C0752-AB79-4888-B7DA-B3B370A7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9BF489-9CCD-4FF6-957D-9DCD69C7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A8D5-C2FD-4205-A47E-877811D744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2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B59A00-D5B7-40EB-8E6F-56142180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0C47-A40A-4BBF-ACC9-9431C37C4CCD}" type="datetimeFigureOut">
              <a:rPr lang="en-GB"/>
              <a:pPr>
                <a:defRPr/>
              </a:pPr>
              <a:t>26/08/2019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E08D03F-5BAC-4024-BC0B-34C727DC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05F65D-E90B-4D62-9F91-FD6A8D66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28D35-D803-4879-AA36-98910E54B0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415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6E4772-1C8A-421E-91BF-898B26DF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6518-E185-4141-A9FF-AE2CAEEB3B2B}" type="datetimeFigureOut">
              <a:rPr lang="en-GB"/>
              <a:pPr>
                <a:defRPr/>
              </a:pPr>
              <a:t>26/08/2019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1CA555-8ED6-4EB1-97F2-035F32F9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446E16-729E-42E5-A6C4-162CDB45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8D81-C493-4EA7-AE86-512C7793A5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025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F6B14C-6F65-44D2-A050-6375358D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BB0B-3EEB-4374-AB82-4E54B42D1239}" type="datetimeFigureOut">
              <a:rPr lang="en-GB"/>
              <a:pPr>
                <a:defRPr/>
              </a:pPr>
              <a:t>26/08/2019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21F300-4C6B-44BD-A567-001265A82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80D35C-FAAE-4EC4-AC5A-80129591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E9438-4D4C-4500-A098-BD6FF2144F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295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95F694B-B36E-431C-85BC-FB010A2FA4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3319765-42DE-4B5B-AA2C-860F6226AD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90997-5C1A-450A-A5EE-41BE4913E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A51ABA-18E9-4465-9FA6-FD3E7B82864F}" type="datetimeFigureOut">
              <a:rPr lang="en-GB"/>
              <a:pPr>
                <a:defRPr/>
              </a:pPr>
              <a:t>26/08/2019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DE80-C581-441E-9391-2A996D154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6AFC3-A862-4EBA-921D-65C07C00C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F09A52-7D11-4835-BFE4-0813412117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94D03-3CAC-46B5-94D6-E3C701FF4E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51"/>
          <a:stretch/>
        </p:blipFill>
        <p:spPr>
          <a:xfrm>
            <a:off x="20586" y="0"/>
            <a:ext cx="9111243" cy="6858000"/>
          </a:xfrm>
          <a:prstGeom prst="rect">
            <a:avLst/>
          </a:prstGeom>
        </p:spPr>
      </p:pic>
      <p:sp>
        <p:nvSpPr>
          <p:cNvPr id="3076" name="TextBox 4">
            <a:extLst>
              <a:ext uri="{FF2B5EF4-FFF2-40B4-BE49-F238E27FC236}">
                <a16:creationId xmlns:a16="http://schemas.microsoft.com/office/drawing/2014/main" id="{78295EBC-3CD1-4EDB-A813-E42EB3FB7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14492"/>
            <a:ext cx="8077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n>
                  <a:solidFill>
                    <a:srgbClr val="A58360"/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ORGANIZATIONAL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n>
                  <a:solidFill>
                    <a:srgbClr val="A58360"/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COMMUNICATION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9601477F-652B-4696-BAF4-B0DC8177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latin typeface="Impact" panose="020B0806030902050204" pitchFamily="34" charset="0"/>
              </a:rPr>
              <a:t>BUKU WAJIB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5E762F-85F8-4425-BF99-C613DE3971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080CF42-7558-43E5-B728-CD1C22B2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latin typeface="Impact" panose="020B0806030902050204" pitchFamily="34" charset="0"/>
              </a:rPr>
              <a:t>RINCIAN TUGAS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7C347B3-5130-4223-83DB-E66406E3CA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7422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F595D8B-62FE-4718-8F50-1771ABA32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latin typeface="Impact" panose="020B0806030902050204" pitchFamily="34" charset="0"/>
              </a:rPr>
              <a:t>PEMBAGIAN KELOMPOK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EC6200-97F1-4710-B250-B7B80910B0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94D03-3CAC-46B5-94D6-E3C701FF4E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51"/>
          <a:stretch/>
        </p:blipFill>
        <p:spPr>
          <a:xfrm>
            <a:off x="20586" y="0"/>
            <a:ext cx="9111243" cy="6858000"/>
          </a:xfrm>
          <a:prstGeom prst="rect">
            <a:avLst/>
          </a:prstGeom>
          <a:effectLst>
            <a:glow>
              <a:schemeClr val="bg1"/>
            </a:glow>
            <a:softEdge rad="1270000"/>
          </a:effectLst>
        </p:spPr>
      </p:pic>
      <p:sp>
        <p:nvSpPr>
          <p:cNvPr id="3076" name="TextBox 4">
            <a:extLst>
              <a:ext uri="{FF2B5EF4-FFF2-40B4-BE49-F238E27FC236}">
                <a16:creationId xmlns:a16="http://schemas.microsoft.com/office/drawing/2014/main" id="{78295EBC-3CD1-4EDB-A813-E42EB3FB7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14492"/>
            <a:ext cx="8077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n>
                  <a:solidFill>
                    <a:srgbClr val="A58360"/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ORGANIZATIONAL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n>
                  <a:solidFill>
                    <a:srgbClr val="A58360"/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719948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5D1DB8C-8BC2-4BE9-BCF4-DCB322EF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9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latin typeface="Chi-Town NF"/>
              </a:rPr>
              <a:t>WHAT IS COMMUNICATION?</a:t>
            </a:r>
            <a:endParaRPr lang="en-US" altLang="en-US" sz="5400" dirty="0">
              <a:latin typeface="Deftone Stylus"/>
              <a:ea typeface="Deftone Stylus"/>
              <a:cs typeface="Deftone Stylu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8C2C6-B33C-44A3-B80F-6503C7F9C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5013325"/>
            <a:ext cx="8658225" cy="1544638"/>
          </a:xfrm>
          <a:solidFill>
            <a:schemeClr val="bg1">
              <a:alpha val="50000"/>
            </a:schemeClr>
          </a:solidFill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id-ID" dirty="0">
                <a:latin typeface="+mj-lt"/>
              </a:rPr>
              <a:t>	Komunikasi adalah proses untuk menciptakan atau menimbulkan kesamaan pemikiran antara yang memberikan tanda dengan yang menerima tanda. (</a:t>
            </a:r>
            <a:r>
              <a:rPr lang="id-ID" i="1" dirty="0">
                <a:latin typeface="+mj-lt"/>
              </a:rPr>
              <a:t>Defleur)</a:t>
            </a:r>
          </a:p>
        </p:txBody>
      </p:sp>
      <p:pic>
        <p:nvPicPr>
          <p:cNvPr id="16388" name="Picture 8" descr="Hasil gambar untuk komunikasi organisasi">
            <a:extLst>
              <a:ext uri="{FF2B5EF4-FFF2-40B4-BE49-F238E27FC236}">
                <a16:creationId xmlns:a16="http://schemas.microsoft.com/office/drawing/2014/main" id="{02ED3C70-529A-4489-BDBB-1FA2DAD17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25538"/>
            <a:ext cx="57610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3CF8258-8F3A-4792-84DB-813EC39D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latin typeface="Chi-Town NF"/>
                <a:ea typeface="Chi-Town NF"/>
                <a:cs typeface="Chi-Town NF"/>
              </a:rPr>
              <a:t>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3381A-95CE-4C3F-B0AF-452D361E3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72050"/>
            <a:ext cx="8229600" cy="1487488"/>
          </a:xfrm>
          <a:solidFill>
            <a:schemeClr val="bg1">
              <a:alpha val="50000"/>
            </a:schemeClr>
          </a:solidFill>
          <a:ln w="25400">
            <a:solidFill>
              <a:schemeClr val="accent5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/>
              <a:t>	Organization is a collection of people working together in a division of labor to achieve a common purpose </a:t>
            </a:r>
            <a:r>
              <a:rPr lang="en-US" i="1" dirty="0"/>
              <a:t>(</a:t>
            </a:r>
            <a:r>
              <a:rPr lang="en-US" i="1" dirty="0" err="1"/>
              <a:t>J.R.Schermerhorn</a:t>
            </a:r>
            <a:r>
              <a:rPr lang="en-US" i="1" dirty="0"/>
              <a:t>)</a:t>
            </a: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1BDE7DB4-4284-40D5-91F2-5B516D8F9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96975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9879DD1-6585-491C-A931-BF5E1DBD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algn="l"/>
            <a:r>
              <a:rPr lang="en-US" altLang="en-US" dirty="0">
                <a:latin typeface="Chi-Town NF"/>
              </a:rPr>
              <a:t>KOMUNIKASI ORGANISASI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B6E8BB-0F0A-414F-9277-4FC0FE1F5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683679"/>
              </p:ext>
            </p:extLst>
          </p:nvPr>
        </p:nvGraphicFramePr>
        <p:xfrm>
          <a:off x="251520" y="1124744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26A2115-B134-497E-9A5A-689FF0EA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>
                <a:latin typeface="Chi-Town NF"/>
              </a:rPr>
              <a:t>PENTINGNYA MEMPELAJARI KOMUNIKASI ORGANISASI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01D067-DE1C-4802-AB64-15C277562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641726"/>
              </p:ext>
            </p:extLst>
          </p:nvPr>
        </p:nvGraphicFramePr>
        <p:xfrm>
          <a:off x="395536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5">
            <a:extLst>
              <a:ext uri="{FF2B5EF4-FFF2-40B4-BE49-F238E27FC236}">
                <a16:creationId xmlns:a16="http://schemas.microsoft.com/office/drawing/2014/main" id="{08FACEC9-9262-4CDB-9F39-CCA28FC50A68}"/>
              </a:ext>
            </a:extLst>
          </p:cNvPr>
          <p:cNvGrpSpPr>
            <a:grpSpLocks/>
          </p:cNvGrpSpPr>
          <p:nvPr/>
        </p:nvGrpSpPr>
        <p:grpSpPr bwMode="auto">
          <a:xfrm>
            <a:off x="0" y="140778"/>
            <a:ext cx="9144000" cy="6537325"/>
            <a:chOff x="0" y="160734"/>
            <a:chExt cx="9144000" cy="6536531"/>
          </a:xfrm>
        </p:grpSpPr>
        <p:pic>
          <p:nvPicPr>
            <p:cNvPr id="21511" name="Picture 6" descr="icon_comm_alt.jpg">
              <a:extLst>
                <a:ext uri="{FF2B5EF4-FFF2-40B4-BE49-F238E27FC236}">
                  <a16:creationId xmlns:a16="http://schemas.microsoft.com/office/drawing/2014/main" id="{BE61D598-42C9-4F54-A001-FD4F75B48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0734"/>
              <a:ext cx="9144000" cy="6536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TextBox 7">
              <a:extLst>
                <a:ext uri="{FF2B5EF4-FFF2-40B4-BE49-F238E27FC236}">
                  <a16:creationId xmlns:a16="http://schemas.microsoft.com/office/drawing/2014/main" id="{7653CFE5-0F16-4337-9452-3F9A54B68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514600"/>
              <a:ext cx="807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i="1">
                  <a:solidFill>
                    <a:schemeClr val="bg1"/>
                  </a:solidFill>
                </a:rPr>
                <a:t>organizational</a:t>
              </a:r>
              <a:endParaRPr lang="en-US" altLang="en-US" sz="3600" i="1">
                <a:solidFill>
                  <a:schemeClr val="bg1"/>
                </a:solidFill>
              </a:endParaRPr>
            </a:p>
          </p:txBody>
        </p:sp>
      </p:grp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B40D304-0132-45FD-9FBC-52D5AAB77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i="1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D2CEF4F7-6592-4364-BA3B-A78C5ECA12E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458200" cy="1401762"/>
          </a:xfrm>
        </p:spPr>
        <p:txBody>
          <a:bodyPr lIns="90488" tIns="44450" rIns="90488" bIns="44450"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latin typeface="Chi-Town NF"/>
              </a:rPr>
              <a:t>FAKTOR-FAKTOR YANG MEMPENGARUHI LINGKUNGAN ORGANISASI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EC8CFAE-B1B0-458F-8AA1-3DE498E79C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495307"/>
              </p:ext>
            </p:extLst>
          </p:nvPr>
        </p:nvGraphicFramePr>
        <p:xfrm>
          <a:off x="107504" y="1628800"/>
          <a:ext cx="8579296" cy="47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510" name="Slide Number Placeholder 5">
            <a:extLst>
              <a:ext uri="{FF2B5EF4-FFF2-40B4-BE49-F238E27FC236}">
                <a16:creationId xmlns:a16="http://schemas.microsoft.com/office/drawing/2014/main" id="{279DC199-8A6E-4D94-9C81-408C0FC50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D26BD4-0DE1-4954-9A62-1F180B29947F}" type="slidenum">
              <a:rPr lang="en-US" altLang="en-US" sz="1200" i="1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i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C197396-35F0-4995-AEE0-190129B3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>
                <a:latin typeface="Chi-Town NF"/>
              </a:rPr>
              <a:t>KESIMPULAN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817A340-B458-4CFA-BDA6-53FB0A7955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34099" y="954842"/>
            <a:ext cx="6172200" cy="8572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latin typeface="Impact"/>
              </a:rPr>
              <a:t>NILAI PROGAM STUDI ILMU KOMUNIKASI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660095"/>
              </p:ext>
            </p:extLst>
          </p:nvPr>
        </p:nvGraphicFramePr>
        <p:xfrm>
          <a:off x="11824" y="1876803"/>
          <a:ext cx="7008447" cy="3856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126939" y="2045124"/>
            <a:ext cx="2079360" cy="3060276"/>
            <a:chOff x="7349420" y="1583832"/>
            <a:chExt cx="2772480" cy="4080368"/>
          </a:xfrm>
        </p:grpSpPr>
        <p:sp>
          <p:nvSpPr>
            <p:cNvPr id="7" name="Rectangle 6"/>
            <p:cNvSpPr/>
            <p:nvPr/>
          </p:nvSpPr>
          <p:spPr>
            <a:xfrm>
              <a:off x="7349420" y="1583832"/>
              <a:ext cx="2772480" cy="4080368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7138" y="1628364"/>
              <a:ext cx="2708995" cy="399483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7" y="954842"/>
            <a:ext cx="1181895" cy="107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3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>
            <a:alpha val="5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4">
            <a:extLst>
              <a:ext uri="{FF2B5EF4-FFF2-40B4-BE49-F238E27FC236}">
                <a16:creationId xmlns:a16="http://schemas.microsoft.com/office/drawing/2014/main" id="{84441754-3109-40B2-AF6F-F1128D75C0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B738-FF29-42C4-B41F-FFC45CF5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5" y="0"/>
            <a:ext cx="8229600" cy="1143000"/>
          </a:xfrm>
          <a:extLst/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latin typeface="Impact"/>
                <a:cs typeface="Impact"/>
              </a:rPr>
              <a:t>DETIL PERATURAN KULIAH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9AAD91-1769-4F25-AE6C-CF6DBA03A4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683407"/>
              </p:ext>
            </p:extLst>
          </p:nvPr>
        </p:nvGraphicFramePr>
        <p:xfrm>
          <a:off x="205680" y="1052736"/>
          <a:ext cx="8686800" cy="566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E56A-BDAB-47EA-A2D2-E0025AA9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extLst/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latin typeface="Impact"/>
                <a:cs typeface="Impact"/>
              </a:rPr>
              <a:t>DETIL PERATURAN KULIAH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A88993-B3F2-442F-83B1-47D12213D3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217129"/>
              </p:ext>
            </p:extLst>
          </p:nvPr>
        </p:nvGraphicFramePr>
        <p:xfrm>
          <a:off x="457200" y="929373"/>
          <a:ext cx="8229600" cy="5638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236494" y="2093495"/>
            <a:ext cx="2671010" cy="2671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5927" y="1020209"/>
            <a:ext cx="3462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spc="113" dirty="0">
                <a:latin typeface="Montserrat SemiBold" panose="00000700000000000000" pitchFamily="50" charset="0"/>
              </a:rPr>
              <a:t>WHAT TO WEAR?</a:t>
            </a:r>
            <a:endParaRPr lang="ru-RU" sz="825" spc="150" dirty="0"/>
          </a:p>
        </p:txBody>
      </p:sp>
      <p:sp>
        <p:nvSpPr>
          <p:cNvPr id="10" name="TextBox 9"/>
          <p:cNvSpPr txBox="1"/>
          <p:nvPr/>
        </p:nvSpPr>
        <p:spPr>
          <a:xfrm>
            <a:off x="215927" y="1779533"/>
            <a:ext cx="40289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dirty="0"/>
              <a:t>SOPAN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CASUAL / SMART CASUAL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TIDAK MEMPERLIHATKAN BAGIAN TUBUH YANG SENSITIF SECARA BERLEBIHAN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RAPI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NO SANDAL!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NO JEANS ROBEK!</a:t>
            </a:r>
          </a:p>
          <a:p>
            <a:pPr marL="257175" indent="-257175">
              <a:buFont typeface="+mj-lt"/>
              <a:buAutoNum type="arabicPeriod"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03" y="3564524"/>
            <a:ext cx="2212857" cy="22128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05" y="3564524"/>
            <a:ext cx="2127498" cy="21274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22" y="1020209"/>
            <a:ext cx="2214396" cy="22143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98" y="847280"/>
            <a:ext cx="5000625" cy="3421856"/>
          </a:xfrm>
          <a:prstGeom prst="rect">
            <a:avLst/>
          </a:prstGeom>
        </p:spPr>
      </p:pic>
      <p:sp>
        <p:nvSpPr>
          <p:cNvPr id="17" name="&quot;No&quot; Symbol 16"/>
          <p:cNvSpPr/>
          <p:nvPr/>
        </p:nvSpPr>
        <p:spPr>
          <a:xfrm>
            <a:off x="4481349" y="1661292"/>
            <a:ext cx="1426156" cy="139936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&quot;No&quot; Symbol 17"/>
          <p:cNvSpPr/>
          <p:nvPr/>
        </p:nvSpPr>
        <p:spPr>
          <a:xfrm>
            <a:off x="5171420" y="3832992"/>
            <a:ext cx="1426156" cy="139936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&quot;No&quot; Symbol 18"/>
          <p:cNvSpPr/>
          <p:nvPr/>
        </p:nvSpPr>
        <p:spPr>
          <a:xfrm>
            <a:off x="7244256" y="2029639"/>
            <a:ext cx="1426156" cy="139936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30" y="4695854"/>
            <a:ext cx="1181895" cy="107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0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40EC205-0964-4DD6-94C4-313912FA3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-6667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KONTRAK KULIAH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0C8CEC-2B9F-4FF7-8672-CDD5D88B4D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2800" y="981075"/>
          <a:ext cx="7431088" cy="5526087"/>
        </p:xfrm>
        <a:graphic>
          <a:graphicData uri="http://schemas.openxmlformats.org/drawingml/2006/table">
            <a:tbl>
              <a:tblPr/>
              <a:tblGrid>
                <a:gridCol w="3663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7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Verdana"/>
                        </a:rPr>
                        <a:t>Dos</a:t>
                      </a:r>
                    </a:p>
                  </a:txBody>
                  <a:tcPr marL="27618" marR="27618" marT="122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latin typeface="Verdana"/>
                        </a:rPr>
                        <a:t>Donts</a:t>
                      </a:r>
                      <a:endParaRPr lang="en-US" sz="1600" b="1" i="0" u="none" strike="noStrike" dirty="0">
                        <a:latin typeface="Verdana"/>
                      </a:endParaRPr>
                    </a:p>
                  </a:txBody>
                  <a:tcPr marL="27618" marR="27618" marT="122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Datang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tepat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waktu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,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izin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keluar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kelas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&lt; 15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menit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Terlambat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15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menit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(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dianggap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tidak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masuk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1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pertemuan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9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latin typeface="Verdana"/>
                        </a:rPr>
                        <a:t>Perhitungkan absensi ketidakhadiran max 4 kali</a:t>
                      </a: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Ketidakhadiran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&gt; 4 kali</a:t>
                      </a: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7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Kumpulkan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tugas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tepat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waktu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dan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sesuai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format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dan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konten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yang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disepakati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latin typeface="Verdana"/>
                        </a:rPr>
                        <a:t>Terlambat mengumpulkan tugas, format dan konten tidak sesuai</a:t>
                      </a: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7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latin typeface="Verdana"/>
                        </a:rPr>
                        <a:t>Tidak mengguanakan alat komunikasi/ gadget</a:t>
                      </a: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latin typeface="Verdana"/>
                        </a:rPr>
                        <a:t>Penggunaan alat komunikasi/ gadget di dalam kelas (kecuali ada kesepakatan)</a:t>
                      </a: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Minum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,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makan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permen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(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tumpah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/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sampah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tanggung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jawab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pribadi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Tidur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,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Makan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permen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karet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dan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makanan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lainnya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9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Mengajukan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pertanyaan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yang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relevan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Mengajukan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pertanyaan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yang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tidak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relevan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Mengajukan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protes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yang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bertanggung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jawab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latin typeface="Verdana"/>
                        </a:rPr>
                        <a:t>Tidak tanda tangan pada hari yang sama dianggap absen</a:t>
                      </a: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Sopan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santun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dalam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kegiatan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belajar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mengajar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latin typeface="Verdana"/>
                        </a:rPr>
                        <a:t>Protes yang tidak bertanggung jawab terdapat pengurangan nilai</a:t>
                      </a: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9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Konsultasi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pada jam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kerja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latin typeface="Verdana"/>
                        </a:rPr>
                        <a:t>Berbicara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yang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menggangu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jalannya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kelas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27618" marR="27618" marT="122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1F20-40CA-4CE1-860E-4FA5C3675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0"/>
            <a:ext cx="86868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Impact"/>
                <a:cs typeface="Impact"/>
              </a:rPr>
              <a:t>SANKSI TERHADAP PELANGGAR PERATURAN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CB1EBF-3E15-4967-A282-578B50C50B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41" y="1417638"/>
          <a:ext cx="8923862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C7DF2F-6A61-4714-B88C-0A6570251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08616"/>
            <a:ext cx="4860033" cy="3240022"/>
          </a:xfrm>
          <a:prstGeom prst="rect">
            <a:avLst/>
          </a:prstGeom>
          <a:effectLst>
            <a:reflection stA="96000" endPos="65000" dist="50800" dir="5400000" sy="-100000" algn="bl" rotWithShape="0"/>
            <a:softEdge rad="317500"/>
          </a:effectLst>
        </p:spPr>
      </p:pic>
      <p:sp>
        <p:nvSpPr>
          <p:cNvPr id="10243" name="Title 1">
            <a:extLst>
              <a:ext uri="{FF2B5EF4-FFF2-40B4-BE49-F238E27FC236}">
                <a16:creationId xmlns:a16="http://schemas.microsoft.com/office/drawing/2014/main" id="{8343B9F7-48B6-4612-9A3D-041399B76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dirty="0">
                <a:latin typeface="Impact" panose="020B0806030902050204" pitchFamily="34" charset="0"/>
              </a:rPr>
              <a:t>KOMPONEN PENILAIAN</a:t>
            </a:r>
          </a:p>
        </p:txBody>
      </p:sp>
      <p:sp>
        <p:nvSpPr>
          <p:cNvPr id="10244" name="Content Placeholder 2">
            <a:extLst>
              <a:ext uri="{FF2B5EF4-FFF2-40B4-BE49-F238E27FC236}">
                <a16:creationId xmlns:a16="http://schemas.microsoft.com/office/drawing/2014/main" id="{ADF92A41-D036-46AB-978E-A43EFA118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87788" eaLnBrk="1" hangingPunct="1"/>
            <a:r>
              <a:rPr lang="en-GB" altLang="en-US" dirty="0" err="1"/>
              <a:t>Kehadiran</a:t>
            </a:r>
            <a:r>
              <a:rPr lang="en-GB" altLang="en-US" dirty="0"/>
              <a:t> 15%</a:t>
            </a:r>
          </a:p>
          <a:p>
            <a:pPr marL="3887788" eaLnBrk="1" hangingPunct="1"/>
            <a:r>
              <a:rPr lang="en-GB" altLang="en-US" dirty="0" err="1"/>
              <a:t>Partisipasi</a:t>
            </a:r>
            <a:r>
              <a:rPr lang="en-GB" altLang="en-US" dirty="0"/>
              <a:t>, Quiz, </a:t>
            </a:r>
            <a:r>
              <a:rPr lang="en-GB" altLang="en-US" dirty="0" err="1"/>
              <a:t>Tugas</a:t>
            </a:r>
            <a:r>
              <a:rPr lang="en-GB" altLang="en-US" dirty="0"/>
              <a:t>, Attitude 25%</a:t>
            </a:r>
          </a:p>
          <a:p>
            <a:pPr marL="3887788" eaLnBrk="1" hangingPunct="1"/>
            <a:r>
              <a:rPr lang="en-GB" altLang="en-US" dirty="0"/>
              <a:t>UTS 30%</a:t>
            </a:r>
          </a:p>
          <a:p>
            <a:pPr marL="3887788" eaLnBrk="1" hangingPunct="1"/>
            <a:r>
              <a:rPr lang="en-GB" altLang="en-US" dirty="0"/>
              <a:t>UAS 30%</a:t>
            </a:r>
          </a:p>
          <a:p>
            <a:pPr marL="3887788"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E3ACD0C-4D96-48AB-80DC-1ADB9613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REWARD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E1DC6ED-C4FF-431C-B653-CF6C54ED06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9259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1846</TotalTime>
  <Words>655</Words>
  <Application>Microsoft Office PowerPoint</Application>
  <PresentationFormat>On-screen Show (4:3)</PresentationFormat>
  <Paragraphs>113</Paragraphs>
  <Slides>20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Chi-Town NF</vt:lpstr>
      <vt:lpstr>Deftone Stylus</vt:lpstr>
      <vt:lpstr>Impact</vt:lpstr>
      <vt:lpstr>Montserrat SemiBold</vt:lpstr>
      <vt:lpstr>Tahoma</vt:lpstr>
      <vt:lpstr>Verdana</vt:lpstr>
      <vt:lpstr>Office Theme</vt:lpstr>
      <vt:lpstr>PowerPoint Presentation</vt:lpstr>
      <vt:lpstr>PowerPoint Presentation</vt:lpstr>
      <vt:lpstr>DETIL PERATURAN KULIAH</vt:lpstr>
      <vt:lpstr>DETIL PERATURAN KULIAH</vt:lpstr>
      <vt:lpstr>PowerPoint Presentation</vt:lpstr>
      <vt:lpstr>KONTRAK KULIAH</vt:lpstr>
      <vt:lpstr>SANKSI TERHADAP PELANGGAR PERATURAN</vt:lpstr>
      <vt:lpstr>KOMPONEN PENILAIAN</vt:lpstr>
      <vt:lpstr>REWARD</vt:lpstr>
      <vt:lpstr>BUKU WAJIB</vt:lpstr>
      <vt:lpstr>RINCIAN TUGAS</vt:lpstr>
      <vt:lpstr>PEMBAGIAN KELOMPOK</vt:lpstr>
      <vt:lpstr>PowerPoint Presentation</vt:lpstr>
      <vt:lpstr>WHAT IS COMMUNICATION?</vt:lpstr>
      <vt:lpstr>ORGANIZATION</vt:lpstr>
      <vt:lpstr>KOMUNIKASI ORGANISASI</vt:lpstr>
      <vt:lpstr>PENTINGNYA MEMPELAJARI KOMUNIKASI ORGANISASI</vt:lpstr>
      <vt:lpstr>FAKTOR-FAKTOR YANG MEMPENGARUHI LINGKUNGAN ORGANISASI</vt:lpstr>
      <vt:lpstr>KESIMPULAN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Cendera</dc:creator>
  <cp:lastModifiedBy>DELL</cp:lastModifiedBy>
  <cp:revision>79</cp:revision>
  <dcterms:created xsi:type="dcterms:W3CDTF">2017-08-18T02:35:51Z</dcterms:created>
  <dcterms:modified xsi:type="dcterms:W3CDTF">2019-08-26T16:05:43Z</dcterms:modified>
</cp:coreProperties>
</file>