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C73E4-1358-D445-AA83-B673C9677689}" type="doc">
      <dgm:prSet loTypeId="urn:microsoft.com/office/officeart/2005/8/layout/vList2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1737E8A-D914-BD4E-916D-3A5F1126E7EF}">
      <dgm:prSet phldrT="[Text]"/>
      <dgm:spPr/>
      <dgm:t>
        <a:bodyPr/>
        <a:lstStyle/>
        <a:p>
          <a:r>
            <a:rPr lang="en-US" b="1" dirty="0" err="1" smtClean="0"/>
            <a:t>Pola</a:t>
          </a:r>
          <a:r>
            <a:rPr lang="en-US" b="1" dirty="0" smtClean="0"/>
            <a:t> </a:t>
          </a:r>
          <a:r>
            <a:rPr lang="en-US" b="1" dirty="0" err="1" smtClean="0"/>
            <a:t>Kelekatan</a:t>
          </a:r>
          <a:r>
            <a:rPr lang="en-US" b="1" dirty="0" smtClean="0"/>
            <a:t> </a:t>
          </a:r>
          <a:r>
            <a:rPr lang="en-US" b="1" dirty="0" err="1" smtClean="0"/>
            <a:t>Aman</a:t>
          </a:r>
          <a:endParaRPr lang="en-US" b="1" dirty="0"/>
        </a:p>
      </dgm:t>
    </dgm:pt>
    <dgm:pt modelId="{3CAF77D5-45DB-4B44-B032-1D1C98938B40}" type="parTrans" cxnId="{3F8D2CFC-D0E1-7C44-9E33-C46841AAD4DF}">
      <dgm:prSet/>
      <dgm:spPr/>
      <dgm:t>
        <a:bodyPr/>
        <a:lstStyle/>
        <a:p>
          <a:endParaRPr lang="en-US"/>
        </a:p>
      </dgm:t>
    </dgm:pt>
    <dgm:pt modelId="{B168B267-023D-1846-889D-FD2FB6F5D0B3}" type="sibTrans" cxnId="{3F8D2CFC-D0E1-7C44-9E33-C46841AAD4DF}">
      <dgm:prSet/>
      <dgm:spPr/>
      <dgm:t>
        <a:bodyPr/>
        <a:lstStyle/>
        <a:p>
          <a:endParaRPr lang="en-US"/>
        </a:p>
      </dgm:t>
    </dgm:pt>
    <dgm:pt modelId="{88EAD25E-BA5C-2648-BBFC-26DDFB5F77AB}">
      <dgm:prSet phldrT="[Text]" custT="1"/>
      <dgm:spPr/>
      <dgm:t>
        <a:bodyPr/>
        <a:lstStyle/>
        <a:p>
          <a:r>
            <a:rPr lang="en-US" sz="2000" dirty="0" err="1" smtClean="0"/>
            <a:t>Orang</a:t>
          </a:r>
          <a:r>
            <a:rPr lang="en-US" sz="2000" dirty="0" smtClean="0"/>
            <a:t> </a:t>
          </a:r>
          <a:r>
            <a:rPr lang="en-US" sz="2000" dirty="0" err="1" smtClean="0"/>
            <a:t>terdekat</a:t>
          </a:r>
          <a:r>
            <a:rPr lang="en-US" sz="2000" dirty="0" smtClean="0"/>
            <a:t> </a:t>
          </a:r>
          <a:r>
            <a:rPr lang="en-US" sz="2000" dirty="0" err="1" smtClean="0"/>
            <a:t>mengkomunikasikan</a:t>
          </a:r>
          <a:r>
            <a:rPr lang="en-US" sz="2000" dirty="0" smtClean="0"/>
            <a:t> </a:t>
          </a:r>
          <a:r>
            <a:rPr lang="en-US" sz="2000" dirty="0" err="1" smtClean="0"/>
            <a:t>sesuatu</a:t>
          </a:r>
          <a:r>
            <a:rPr lang="en-US" sz="2000" dirty="0" smtClean="0"/>
            <a:t> yang </a:t>
          </a:r>
          <a:r>
            <a:rPr lang="en-US" sz="2000" dirty="0" err="1" smtClean="0"/>
            <a:t>positf</a:t>
          </a:r>
          <a:r>
            <a:rPr lang="en-US" sz="2000" dirty="0" smtClean="0"/>
            <a:t> </a:t>
          </a:r>
          <a:r>
            <a:rPr lang="en-US" sz="2000" dirty="0" err="1" smtClean="0"/>
            <a:t>terhadap</a:t>
          </a:r>
          <a:r>
            <a:rPr lang="en-US" sz="2000" dirty="0" smtClean="0"/>
            <a:t> </a:t>
          </a:r>
          <a:r>
            <a:rPr lang="en-US" sz="2000" dirty="0" err="1" smtClean="0"/>
            <a:t>diri</a:t>
          </a:r>
          <a:r>
            <a:rPr lang="en-US" sz="2000" dirty="0" smtClean="0"/>
            <a:t> </a:t>
          </a:r>
          <a:r>
            <a:rPr lang="en-US" sz="2000" dirty="0" err="1" smtClean="0"/>
            <a:t>kita</a:t>
          </a:r>
          <a:r>
            <a:rPr lang="en-US" sz="2000" dirty="0" smtClean="0"/>
            <a:t> </a:t>
          </a:r>
          <a:r>
            <a:rPr lang="en-US" sz="2000" dirty="0" err="1" smtClean="0"/>
            <a:t>sehingga</a:t>
          </a:r>
          <a:r>
            <a:rPr lang="en-US" sz="2000" dirty="0" smtClean="0"/>
            <a:t> </a:t>
          </a:r>
          <a:r>
            <a:rPr lang="en-US" sz="2000" dirty="0" err="1" smtClean="0"/>
            <a:t>kita</a:t>
          </a:r>
          <a:r>
            <a:rPr lang="en-US" sz="2000" dirty="0" smtClean="0"/>
            <a:t> </a:t>
          </a:r>
          <a:r>
            <a:rPr lang="en-US" sz="2000" dirty="0" err="1" smtClean="0"/>
            <a:t>merasa</a:t>
          </a:r>
          <a:r>
            <a:rPr lang="en-US" sz="2000" dirty="0" smtClean="0"/>
            <a:t> </a:t>
          </a:r>
          <a:r>
            <a:rPr lang="en-US" sz="2000" dirty="0" err="1" smtClean="0"/>
            <a:t>nyaman</a:t>
          </a:r>
          <a:endParaRPr lang="en-US" sz="2000" dirty="0"/>
        </a:p>
      </dgm:t>
    </dgm:pt>
    <dgm:pt modelId="{86D9DAB0-576E-6448-9135-C43AABBFE735}" type="parTrans" cxnId="{7CC7BB6B-C659-CF40-AF7F-EAF121C36F46}">
      <dgm:prSet/>
      <dgm:spPr/>
      <dgm:t>
        <a:bodyPr/>
        <a:lstStyle/>
        <a:p>
          <a:endParaRPr lang="en-US"/>
        </a:p>
      </dgm:t>
    </dgm:pt>
    <dgm:pt modelId="{700C8AFB-6D74-7741-BA9F-0D9F67512A02}" type="sibTrans" cxnId="{7CC7BB6B-C659-CF40-AF7F-EAF121C36F46}">
      <dgm:prSet/>
      <dgm:spPr/>
      <dgm:t>
        <a:bodyPr/>
        <a:lstStyle/>
        <a:p>
          <a:endParaRPr lang="en-US"/>
        </a:p>
      </dgm:t>
    </dgm:pt>
    <dgm:pt modelId="{021911CB-7255-984E-991F-CD76820463C4}">
      <dgm:prSet phldrT="[Text]"/>
      <dgm:spPr/>
      <dgm:t>
        <a:bodyPr/>
        <a:lstStyle/>
        <a:p>
          <a:r>
            <a:rPr lang="en-US" b="1" dirty="0" err="1" smtClean="0"/>
            <a:t>Pola</a:t>
          </a:r>
          <a:r>
            <a:rPr lang="en-US" b="1" dirty="0" smtClean="0"/>
            <a:t> </a:t>
          </a:r>
          <a:r>
            <a:rPr lang="en-US" b="1" dirty="0" err="1" smtClean="0"/>
            <a:t>Kelekatan</a:t>
          </a:r>
          <a:r>
            <a:rPr lang="en-US" b="1" dirty="0" smtClean="0"/>
            <a:t> </a:t>
          </a:r>
          <a:r>
            <a:rPr lang="en-US" b="1" dirty="0" err="1" smtClean="0"/>
            <a:t>Takut</a:t>
          </a:r>
          <a:endParaRPr lang="en-US" b="1" dirty="0"/>
        </a:p>
      </dgm:t>
    </dgm:pt>
    <dgm:pt modelId="{37899970-4D0B-2E47-81DF-BFE916C4467A}" type="parTrans" cxnId="{6D03FC75-D828-724D-9A20-8000A672C0D9}">
      <dgm:prSet/>
      <dgm:spPr/>
      <dgm:t>
        <a:bodyPr/>
        <a:lstStyle/>
        <a:p>
          <a:endParaRPr lang="en-US"/>
        </a:p>
      </dgm:t>
    </dgm:pt>
    <dgm:pt modelId="{D93C4E05-48C6-DB41-92CA-77EAEA78073A}" type="sibTrans" cxnId="{6D03FC75-D828-724D-9A20-8000A672C0D9}">
      <dgm:prSet/>
      <dgm:spPr/>
      <dgm:t>
        <a:bodyPr/>
        <a:lstStyle/>
        <a:p>
          <a:endParaRPr lang="en-US"/>
        </a:p>
      </dgm:t>
    </dgm:pt>
    <dgm:pt modelId="{64301EAB-7C75-C94B-88B0-A80AE0106971}">
      <dgm:prSet phldrT="[Text]" custT="1"/>
      <dgm:spPr/>
      <dgm:t>
        <a:bodyPr/>
        <a:lstStyle/>
        <a:p>
          <a:r>
            <a:rPr lang="en-US" sz="2000" dirty="0" err="1" smtClean="0"/>
            <a:t>Orang</a:t>
          </a:r>
          <a:r>
            <a:rPr lang="en-US" sz="2000" dirty="0" smtClean="0"/>
            <a:t> </a:t>
          </a:r>
          <a:r>
            <a:rPr lang="en-US" sz="2000" dirty="0" err="1" smtClean="0"/>
            <a:t>terdekat</a:t>
          </a:r>
          <a:r>
            <a:rPr lang="en-US" sz="2000" dirty="0" smtClean="0"/>
            <a:t> </a:t>
          </a:r>
          <a:r>
            <a:rPr lang="en-US" sz="2000" dirty="0" err="1" smtClean="0"/>
            <a:t>tidak</a:t>
          </a:r>
          <a:r>
            <a:rPr lang="en-US" sz="2000" dirty="0" smtClean="0"/>
            <a:t> </a:t>
          </a:r>
          <a:r>
            <a:rPr lang="en-US" sz="2000" dirty="0" err="1" smtClean="0"/>
            <a:t>dapat</a:t>
          </a:r>
          <a:r>
            <a:rPr lang="en-US" sz="2000" dirty="0" smtClean="0"/>
            <a:t> </a:t>
          </a:r>
          <a:r>
            <a:rPr lang="en-US" sz="2000" dirty="0" err="1" smtClean="0"/>
            <a:t>diajak</a:t>
          </a:r>
          <a:r>
            <a:rPr lang="en-US" sz="2000" dirty="0" smtClean="0"/>
            <a:t> </a:t>
          </a:r>
          <a:r>
            <a:rPr lang="en-US" sz="2000" dirty="0" err="1" smtClean="0"/>
            <a:t>komunikasi</a:t>
          </a:r>
          <a:r>
            <a:rPr lang="en-US" sz="2000" dirty="0" smtClean="0"/>
            <a:t> </a:t>
          </a:r>
          <a:r>
            <a:rPr lang="en-US" sz="2000" dirty="0" err="1" smtClean="0"/>
            <a:t>atau</a:t>
          </a:r>
          <a:r>
            <a:rPr lang="en-US" sz="2000" dirty="0" smtClean="0"/>
            <a:t> </a:t>
          </a:r>
          <a:r>
            <a:rPr lang="en-US" sz="2000" dirty="0" err="1" smtClean="0"/>
            <a:t>selalu</a:t>
          </a:r>
          <a:r>
            <a:rPr lang="en-US" sz="2000" dirty="0" smtClean="0"/>
            <a:t> </a:t>
          </a:r>
          <a:r>
            <a:rPr lang="en-US" sz="2000" dirty="0" err="1" smtClean="0"/>
            <a:t>berkomunikasi</a:t>
          </a:r>
          <a:r>
            <a:rPr lang="en-US" sz="2000" dirty="0" smtClean="0"/>
            <a:t> </a:t>
          </a:r>
          <a:r>
            <a:rPr lang="en-US" sz="2000" dirty="0" err="1" smtClean="0"/>
            <a:t>secara</a:t>
          </a:r>
          <a:r>
            <a:rPr lang="en-US" sz="2000" dirty="0" smtClean="0"/>
            <a:t> </a:t>
          </a:r>
          <a:r>
            <a:rPr lang="en-US" sz="2000" dirty="0" err="1" smtClean="0"/>
            <a:t>negatif</a:t>
          </a:r>
          <a:r>
            <a:rPr lang="en-US" sz="2000" dirty="0" smtClean="0"/>
            <a:t>.</a:t>
          </a:r>
          <a:endParaRPr lang="en-US" sz="2000" dirty="0"/>
        </a:p>
      </dgm:t>
    </dgm:pt>
    <dgm:pt modelId="{C073D9E1-B585-484D-BF33-AD39D16919AF}" type="parTrans" cxnId="{2FE8388B-7BFC-0641-B58E-7690E4FC3947}">
      <dgm:prSet/>
      <dgm:spPr/>
      <dgm:t>
        <a:bodyPr/>
        <a:lstStyle/>
        <a:p>
          <a:endParaRPr lang="en-US"/>
        </a:p>
      </dgm:t>
    </dgm:pt>
    <dgm:pt modelId="{AD45F3D3-D75A-4749-A049-8F5CC86BFFFE}" type="sibTrans" cxnId="{2FE8388B-7BFC-0641-B58E-7690E4FC3947}">
      <dgm:prSet/>
      <dgm:spPr/>
      <dgm:t>
        <a:bodyPr/>
        <a:lstStyle/>
        <a:p>
          <a:endParaRPr lang="en-US"/>
        </a:p>
      </dgm:t>
    </dgm:pt>
    <dgm:pt modelId="{89968ED7-4B31-7B49-A936-1A72688D0371}">
      <dgm:prSet phldrT="[Text]" custT="1"/>
      <dgm:spPr/>
      <dgm:t>
        <a:bodyPr/>
        <a:lstStyle/>
        <a:p>
          <a:r>
            <a:rPr lang="en-US" sz="2000" strike="noStrike" dirty="0" err="1" smtClean="0"/>
            <a:t>Orang</a:t>
          </a:r>
          <a:r>
            <a:rPr lang="en-US" sz="2000" strike="noStrike" dirty="0" smtClean="0"/>
            <a:t> </a:t>
          </a:r>
          <a:r>
            <a:rPr lang="en-US" sz="2000" strike="noStrike" dirty="0" err="1" smtClean="0"/>
            <a:t>terdekat</a:t>
          </a:r>
          <a:r>
            <a:rPr lang="en-US" sz="2000" strike="noStrike" dirty="0" smtClean="0"/>
            <a:t> </a:t>
          </a:r>
          <a:r>
            <a:rPr lang="en-US" sz="2000" strike="noStrike" dirty="0" err="1" smtClean="0"/>
            <a:t>berkomunikasi</a:t>
          </a:r>
          <a:r>
            <a:rPr lang="en-US" sz="2000" strike="noStrike" dirty="0" smtClean="0"/>
            <a:t> </a:t>
          </a:r>
          <a:r>
            <a:rPr lang="en-US" sz="2000" strike="noStrike" dirty="0" err="1" smtClean="0"/>
            <a:t>secara</a:t>
          </a:r>
          <a:r>
            <a:rPr lang="en-US" sz="2000" strike="noStrike" dirty="0" smtClean="0"/>
            <a:t> </a:t>
          </a:r>
          <a:r>
            <a:rPr lang="en-US" sz="2000" strike="noStrike" dirty="0" err="1" smtClean="0"/>
            <a:t>tidak</a:t>
          </a:r>
          <a:r>
            <a:rPr lang="en-US" sz="2000" strike="noStrike" dirty="0" smtClean="0"/>
            <a:t> </a:t>
          </a:r>
          <a:r>
            <a:rPr lang="en-US" sz="2000" strike="noStrike" dirty="0" err="1" smtClean="0"/>
            <a:t>tetap</a:t>
          </a:r>
          <a:r>
            <a:rPr lang="en-US" sz="2000" strike="noStrike" dirty="0" smtClean="0"/>
            <a:t>, </a:t>
          </a:r>
          <a:r>
            <a:rPr lang="en-US" sz="2000" strike="noStrike" dirty="0" err="1" smtClean="0"/>
            <a:t>terkadang</a:t>
          </a:r>
          <a:r>
            <a:rPr lang="en-US" sz="2000" strike="noStrike" dirty="0" smtClean="0"/>
            <a:t> </a:t>
          </a:r>
          <a:r>
            <a:rPr lang="en-US" sz="2000" strike="noStrike" dirty="0" err="1" smtClean="0"/>
            <a:t>merespos</a:t>
          </a:r>
          <a:r>
            <a:rPr lang="en-US" sz="2000" strike="noStrike" dirty="0" smtClean="0"/>
            <a:t> </a:t>
          </a:r>
          <a:r>
            <a:rPr lang="en-US" sz="2000" strike="noStrike" dirty="0" err="1" smtClean="0"/>
            <a:t>positif</a:t>
          </a:r>
          <a:r>
            <a:rPr lang="en-US" sz="2000" strike="noStrike" dirty="0" smtClean="0"/>
            <a:t>, </a:t>
          </a:r>
          <a:r>
            <a:rPr lang="en-US" sz="2000" strike="noStrike" dirty="0" err="1" smtClean="0"/>
            <a:t>terkang</a:t>
          </a:r>
          <a:r>
            <a:rPr lang="en-US" sz="2000" strike="noStrike" dirty="0" smtClean="0"/>
            <a:t> </a:t>
          </a:r>
          <a:r>
            <a:rPr lang="en-US" sz="2000" strike="noStrike" dirty="0" err="1" smtClean="0"/>
            <a:t>negatif</a:t>
          </a:r>
          <a:endParaRPr lang="en-US" sz="2000" strike="noStrike" dirty="0"/>
        </a:p>
      </dgm:t>
    </dgm:pt>
    <dgm:pt modelId="{A6F7BB96-36EB-BB44-BAED-E38201DC9543}" type="parTrans" cxnId="{D6728822-9890-3D43-8DD1-77318E101D24}">
      <dgm:prSet/>
      <dgm:spPr/>
      <dgm:t>
        <a:bodyPr/>
        <a:lstStyle/>
        <a:p>
          <a:endParaRPr lang="en-US"/>
        </a:p>
      </dgm:t>
    </dgm:pt>
    <dgm:pt modelId="{B2D0168B-1FD3-0743-B93B-FD9085A94591}" type="sibTrans" cxnId="{D6728822-9890-3D43-8DD1-77318E101D24}">
      <dgm:prSet/>
      <dgm:spPr/>
      <dgm:t>
        <a:bodyPr/>
        <a:lstStyle/>
        <a:p>
          <a:endParaRPr lang="en-US"/>
        </a:p>
      </dgm:t>
    </dgm:pt>
    <dgm:pt modelId="{CD76348B-074B-F649-A7F0-6268C20E3BBA}">
      <dgm:prSet phldrT="[Text]"/>
      <dgm:spPr/>
      <dgm:t>
        <a:bodyPr/>
        <a:lstStyle/>
        <a:p>
          <a:r>
            <a:rPr lang="en-US" b="1" dirty="0" err="1" smtClean="0"/>
            <a:t>Pola</a:t>
          </a:r>
          <a:r>
            <a:rPr lang="en-US" b="1" dirty="0" smtClean="0"/>
            <a:t> </a:t>
          </a:r>
          <a:r>
            <a:rPr lang="en-US" b="1" dirty="0" err="1" smtClean="0"/>
            <a:t>Kelekatan</a:t>
          </a:r>
          <a:r>
            <a:rPr lang="en-US" b="1" dirty="0" smtClean="0"/>
            <a:t> </a:t>
          </a:r>
          <a:r>
            <a:rPr lang="en-US" b="1" dirty="0" err="1" smtClean="0"/>
            <a:t>Meremehkan</a:t>
          </a:r>
          <a:endParaRPr lang="en-US" b="1" dirty="0"/>
        </a:p>
      </dgm:t>
    </dgm:pt>
    <dgm:pt modelId="{7C3E2076-98E2-B54A-9D3F-0EB976C7B78C}" type="parTrans" cxnId="{B0FE746C-EEEE-F54F-83D7-1EA3A2D23CF6}">
      <dgm:prSet/>
      <dgm:spPr/>
      <dgm:t>
        <a:bodyPr/>
        <a:lstStyle/>
        <a:p>
          <a:endParaRPr lang="en-US"/>
        </a:p>
      </dgm:t>
    </dgm:pt>
    <dgm:pt modelId="{EE7C62A1-ADD8-7F4D-BEF3-C073082C94D0}" type="sibTrans" cxnId="{B0FE746C-EEEE-F54F-83D7-1EA3A2D23CF6}">
      <dgm:prSet/>
      <dgm:spPr/>
      <dgm:t>
        <a:bodyPr/>
        <a:lstStyle/>
        <a:p>
          <a:endParaRPr lang="en-US"/>
        </a:p>
      </dgm:t>
    </dgm:pt>
    <dgm:pt modelId="{E36161BA-CB2D-DF47-8B22-3C9E5F4F3AB1}">
      <dgm:prSet phldrT="[Text]" custT="1"/>
      <dgm:spPr/>
      <dgm:t>
        <a:bodyPr/>
        <a:lstStyle/>
        <a:p>
          <a:r>
            <a:rPr lang="en-US" sz="2000" dirty="0" err="1" smtClean="0"/>
            <a:t>Orang</a:t>
          </a:r>
          <a:r>
            <a:rPr lang="en-US" sz="2000" dirty="0" smtClean="0"/>
            <a:t> </a:t>
          </a:r>
          <a:r>
            <a:rPr lang="en-US" sz="2000" dirty="0" err="1" smtClean="0"/>
            <a:t>terdekat</a:t>
          </a:r>
          <a:r>
            <a:rPr lang="en-US" sz="2000" dirty="0" smtClean="0"/>
            <a:t> </a:t>
          </a:r>
          <a:r>
            <a:rPr lang="en-US" sz="2000" dirty="0" err="1" smtClean="0"/>
            <a:t>cenderung</a:t>
          </a:r>
          <a:r>
            <a:rPr lang="en-US" sz="2000" dirty="0" smtClean="0"/>
            <a:t> </a:t>
          </a:r>
          <a:r>
            <a:rPr lang="en-US" sz="2000" dirty="0" err="1" smtClean="0"/>
            <a:t>menghiraukan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tidak</a:t>
          </a:r>
          <a:r>
            <a:rPr lang="en-US" sz="2000" dirty="0" smtClean="0"/>
            <a:t> </a:t>
          </a:r>
          <a:r>
            <a:rPr lang="en-US" sz="2000" dirty="0" err="1" smtClean="0"/>
            <a:t>peduli</a:t>
          </a:r>
          <a:endParaRPr lang="en-US" sz="2000" dirty="0"/>
        </a:p>
      </dgm:t>
    </dgm:pt>
    <dgm:pt modelId="{B53D78E8-F6D3-3949-B76E-DEB3D1B4255A}" type="parTrans" cxnId="{3FDA7D56-FD75-E94D-92E2-A28256EBB637}">
      <dgm:prSet/>
      <dgm:spPr/>
      <dgm:t>
        <a:bodyPr/>
        <a:lstStyle/>
        <a:p>
          <a:endParaRPr lang="en-US"/>
        </a:p>
      </dgm:t>
    </dgm:pt>
    <dgm:pt modelId="{8BF43BE9-379E-F841-A675-502EA7CFBF46}" type="sibTrans" cxnId="{3FDA7D56-FD75-E94D-92E2-A28256EBB637}">
      <dgm:prSet/>
      <dgm:spPr/>
      <dgm:t>
        <a:bodyPr/>
        <a:lstStyle/>
        <a:p>
          <a:endParaRPr lang="en-US"/>
        </a:p>
      </dgm:t>
    </dgm:pt>
    <dgm:pt modelId="{90DB32C5-C0FE-6A4B-B06E-ECC528F43DE6}">
      <dgm:prSet phldrT="[Text]"/>
      <dgm:spPr/>
      <dgm:t>
        <a:bodyPr/>
        <a:lstStyle/>
        <a:p>
          <a:r>
            <a:rPr lang="en-US" b="1" dirty="0" err="1" smtClean="0"/>
            <a:t>Pola</a:t>
          </a:r>
          <a:r>
            <a:rPr lang="en-US" b="1" dirty="0" smtClean="0"/>
            <a:t> </a:t>
          </a:r>
          <a:r>
            <a:rPr lang="en-US" b="1" dirty="0" err="1" smtClean="0"/>
            <a:t>Kelekatan</a:t>
          </a:r>
          <a:r>
            <a:rPr lang="en-US" b="1" dirty="0" smtClean="0"/>
            <a:t> </a:t>
          </a:r>
          <a:r>
            <a:rPr lang="en-US" b="1" dirty="0" err="1" smtClean="0"/>
            <a:t>Cemas</a:t>
          </a:r>
          <a:endParaRPr lang="en-US" b="1" dirty="0"/>
        </a:p>
      </dgm:t>
    </dgm:pt>
    <dgm:pt modelId="{74E8D41A-CC0B-4A42-B02E-7C02B8DE458A}" type="parTrans" cxnId="{79C98F84-1CA0-414F-97AE-E20EE8F4405E}">
      <dgm:prSet/>
      <dgm:spPr/>
      <dgm:t>
        <a:bodyPr/>
        <a:lstStyle/>
        <a:p>
          <a:endParaRPr lang="en-US"/>
        </a:p>
      </dgm:t>
    </dgm:pt>
    <dgm:pt modelId="{C6355B3A-892C-364C-A943-45D31D8CD24D}" type="sibTrans" cxnId="{79C98F84-1CA0-414F-97AE-E20EE8F4405E}">
      <dgm:prSet/>
      <dgm:spPr/>
      <dgm:t>
        <a:bodyPr/>
        <a:lstStyle/>
        <a:p>
          <a:endParaRPr lang="en-US"/>
        </a:p>
      </dgm:t>
    </dgm:pt>
    <dgm:pt modelId="{7057BDCA-B36F-684C-AA94-60C251D02538}" type="pres">
      <dgm:prSet presAssocID="{DC5C73E4-1358-D445-AA83-B673C96776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7FA1BE-44AD-6443-B1F0-B11E3C449B20}" type="pres">
      <dgm:prSet presAssocID="{71737E8A-D914-BD4E-916D-3A5F1126E7E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0D6FF-DB13-474B-911A-A659C8B4ADD0}" type="pres">
      <dgm:prSet presAssocID="{71737E8A-D914-BD4E-916D-3A5F1126E7E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5F720-FD87-4741-92AC-6F5F83A476FC}" type="pres">
      <dgm:prSet presAssocID="{021911CB-7255-984E-991F-CD76820463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80853-9628-E849-9A75-B3644C1A7062}" type="pres">
      <dgm:prSet presAssocID="{021911CB-7255-984E-991F-CD76820463C4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4F9A2-156F-3249-95FC-6E3A81A033ED}" type="pres">
      <dgm:prSet presAssocID="{CD76348B-074B-F649-A7F0-6268C20E3BB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FDE53-578D-DD42-9ED0-8A1C5AD089A1}" type="pres">
      <dgm:prSet presAssocID="{CD76348B-074B-F649-A7F0-6268C20E3BB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1BBB6-7016-074E-A5BC-C826CDCD7B4F}" type="pres">
      <dgm:prSet presAssocID="{90DB32C5-C0FE-6A4B-B06E-ECC528F43D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CB010-BAE6-1F4E-9322-DE9D76DDF608}" type="pres">
      <dgm:prSet presAssocID="{90DB32C5-C0FE-6A4B-B06E-ECC528F43DE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E746C-EEEE-F54F-83D7-1EA3A2D23CF6}" srcId="{DC5C73E4-1358-D445-AA83-B673C9677689}" destId="{CD76348B-074B-F649-A7F0-6268C20E3BBA}" srcOrd="2" destOrd="0" parTransId="{7C3E2076-98E2-B54A-9D3F-0EB976C7B78C}" sibTransId="{EE7C62A1-ADD8-7F4D-BEF3-C073082C94D0}"/>
    <dgm:cxn modelId="{BE895F57-56E4-4A52-91AF-D5D113B3EDC0}" type="presOf" srcId="{E36161BA-CB2D-DF47-8B22-3C9E5F4F3AB1}" destId="{6F9FDE53-578D-DD42-9ED0-8A1C5AD089A1}" srcOrd="0" destOrd="0" presId="urn:microsoft.com/office/officeart/2005/8/layout/vList2"/>
    <dgm:cxn modelId="{6D03FC75-D828-724D-9A20-8000A672C0D9}" srcId="{DC5C73E4-1358-D445-AA83-B673C9677689}" destId="{021911CB-7255-984E-991F-CD76820463C4}" srcOrd="1" destOrd="0" parTransId="{37899970-4D0B-2E47-81DF-BFE916C4467A}" sibTransId="{D93C4E05-48C6-DB41-92CA-77EAEA78073A}"/>
    <dgm:cxn modelId="{DD8BDEC4-8211-4BEB-865B-05F6AB0CA711}" type="presOf" srcId="{89968ED7-4B31-7B49-A936-1A72688D0371}" destId="{6C7CB010-BAE6-1F4E-9322-DE9D76DDF608}" srcOrd="0" destOrd="0" presId="urn:microsoft.com/office/officeart/2005/8/layout/vList2"/>
    <dgm:cxn modelId="{714F3057-3078-4703-9B7A-289E6CD2C1F5}" type="presOf" srcId="{90DB32C5-C0FE-6A4B-B06E-ECC528F43DE6}" destId="{5661BBB6-7016-074E-A5BC-C826CDCD7B4F}" srcOrd="0" destOrd="0" presId="urn:microsoft.com/office/officeart/2005/8/layout/vList2"/>
    <dgm:cxn modelId="{3F8D2CFC-D0E1-7C44-9E33-C46841AAD4DF}" srcId="{DC5C73E4-1358-D445-AA83-B673C9677689}" destId="{71737E8A-D914-BD4E-916D-3A5F1126E7EF}" srcOrd="0" destOrd="0" parTransId="{3CAF77D5-45DB-4B44-B032-1D1C98938B40}" sibTransId="{B168B267-023D-1846-889D-FD2FB6F5D0B3}"/>
    <dgm:cxn modelId="{7CC7BB6B-C659-CF40-AF7F-EAF121C36F46}" srcId="{71737E8A-D914-BD4E-916D-3A5F1126E7EF}" destId="{88EAD25E-BA5C-2648-BBFC-26DDFB5F77AB}" srcOrd="0" destOrd="0" parTransId="{86D9DAB0-576E-6448-9135-C43AABBFE735}" sibTransId="{700C8AFB-6D74-7741-BA9F-0D9F67512A02}"/>
    <dgm:cxn modelId="{D6728822-9890-3D43-8DD1-77318E101D24}" srcId="{90DB32C5-C0FE-6A4B-B06E-ECC528F43DE6}" destId="{89968ED7-4B31-7B49-A936-1A72688D0371}" srcOrd="0" destOrd="0" parTransId="{A6F7BB96-36EB-BB44-BAED-E38201DC9543}" sibTransId="{B2D0168B-1FD3-0743-B93B-FD9085A94591}"/>
    <dgm:cxn modelId="{3B3B9B02-EB5E-416B-AB6C-690FF571373C}" type="presOf" srcId="{71737E8A-D914-BD4E-916D-3A5F1126E7EF}" destId="{287FA1BE-44AD-6443-B1F0-B11E3C449B20}" srcOrd="0" destOrd="0" presId="urn:microsoft.com/office/officeart/2005/8/layout/vList2"/>
    <dgm:cxn modelId="{582BF255-EFF1-4C55-A9B5-FC7C259CD22C}" type="presOf" srcId="{DC5C73E4-1358-D445-AA83-B673C9677689}" destId="{7057BDCA-B36F-684C-AA94-60C251D02538}" srcOrd="0" destOrd="0" presId="urn:microsoft.com/office/officeart/2005/8/layout/vList2"/>
    <dgm:cxn modelId="{F5794F94-8D71-4C8E-824A-F2F495CBDA37}" type="presOf" srcId="{64301EAB-7C75-C94B-88B0-A80AE0106971}" destId="{31380853-9628-E849-9A75-B3644C1A7062}" srcOrd="0" destOrd="0" presId="urn:microsoft.com/office/officeart/2005/8/layout/vList2"/>
    <dgm:cxn modelId="{2FE8388B-7BFC-0641-B58E-7690E4FC3947}" srcId="{021911CB-7255-984E-991F-CD76820463C4}" destId="{64301EAB-7C75-C94B-88B0-A80AE0106971}" srcOrd="0" destOrd="0" parTransId="{C073D9E1-B585-484D-BF33-AD39D16919AF}" sibTransId="{AD45F3D3-D75A-4749-A049-8F5CC86BFFFE}"/>
    <dgm:cxn modelId="{670AD5F7-E74B-488F-BF1B-7D7FDAAFEEB3}" type="presOf" srcId="{88EAD25E-BA5C-2648-BBFC-26DDFB5F77AB}" destId="{4080D6FF-DB13-474B-911A-A659C8B4ADD0}" srcOrd="0" destOrd="0" presId="urn:microsoft.com/office/officeart/2005/8/layout/vList2"/>
    <dgm:cxn modelId="{79C98F84-1CA0-414F-97AE-E20EE8F4405E}" srcId="{DC5C73E4-1358-D445-AA83-B673C9677689}" destId="{90DB32C5-C0FE-6A4B-B06E-ECC528F43DE6}" srcOrd="3" destOrd="0" parTransId="{74E8D41A-CC0B-4A42-B02E-7C02B8DE458A}" sibTransId="{C6355B3A-892C-364C-A943-45D31D8CD24D}"/>
    <dgm:cxn modelId="{3FDA7D56-FD75-E94D-92E2-A28256EBB637}" srcId="{CD76348B-074B-F649-A7F0-6268C20E3BBA}" destId="{E36161BA-CB2D-DF47-8B22-3C9E5F4F3AB1}" srcOrd="0" destOrd="0" parTransId="{B53D78E8-F6D3-3949-B76E-DEB3D1B4255A}" sibTransId="{8BF43BE9-379E-F841-A675-502EA7CFBF46}"/>
    <dgm:cxn modelId="{FA76D209-3A04-4B69-AE3C-36A1F389059F}" type="presOf" srcId="{021911CB-7255-984E-991F-CD76820463C4}" destId="{E905F720-FD87-4741-92AC-6F5F83A476FC}" srcOrd="0" destOrd="0" presId="urn:microsoft.com/office/officeart/2005/8/layout/vList2"/>
    <dgm:cxn modelId="{CDAC771C-313F-4515-A403-45B6659E34E4}" type="presOf" srcId="{CD76348B-074B-F649-A7F0-6268C20E3BBA}" destId="{E074F9A2-156F-3249-95FC-6E3A81A033ED}" srcOrd="0" destOrd="0" presId="urn:microsoft.com/office/officeart/2005/8/layout/vList2"/>
    <dgm:cxn modelId="{92F2A05A-8621-49C4-96BD-0E4E9056C1B2}" type="presParOf" srcId="{7057BDCA-B36F-684C-AA94-60C251D02538}" destId="{287FA1BE-44AD-6443-B1F0-B11E3C449B20}" srcOrd="0" destOrd="0" presId="urn:microsoft.com/office/officeart/2005/8/layout/vList2"/>
    <dgm:cxn modelId="{BAC6824B-D452-4479-AA40-501FF0FC7B0A}" type="presParOf" srcId="{7057BDCA-B36F-684C-AA94-60C251D02538}" destId="{4080D6FF-DB13-474B-911A-A659C8B4ADD0}" srcOrd="1" destOrd="0" presId="urn:microsoft.com/office/officeart/2005/8/layout/vList2"/>
    <dgm:cxn modelId="{6AA41351-E86F-4DA0-B309-E4F9D614099E}" type="presParOf" srcId="{7057BDCA-B36F-684C-AA94-60C251D02538}" destId="{E905F720-FD87-4741-92AC-6F5F83A476FC}" srcOrd="2" destOrd="0" presId="urn:microsoft.com/office/officeart/2005/8/layout/vList2"/>
    <dgm:cxn modelId="{CC4BAEB1-6C7E-4D88-82D6-AA0647722C11}" type="presParOf" srcId="{7057BDCA-B36F-684C-AA94-60C251D02538}" destId="{31380853-9628-E849-9A75-B3644C1A7062}" srcOrd="3" destOrd="0" presId="urn:microsoft.com/office/officeart/2005/8/layout/vList2"/>
    <dgm:cxn modelId="{16C4A7C3-FF0C-45D2-A75D-8BCC4A125BB7}" type="presParOf" srcId="{7057BDCA-B36F-684C-AA94-60C251D02538}" destId="{E074F9A2-156F-3249-95FC-6E3A81A033ED}" srcOrd="4" destOrd="0" presId="urn:microsoft.com/office/officeart/2005/8/layout/vList2"/>
    <dgm:cxn modelId="{7737099B-7CD9-496F-B4F6-97B3B3406E13}" type="presParOf" srcId="{7057BDCA-B36F-684C-AA94-60C251D02538}" destId="{6F9FDE53-578D-DD42-9ED0-8A1C5AD089A1}" srcOrd="5" destOrd="0" presId="urn:microsoft.com/office/officeart/2005/8/layout/vList2"/>
    <dgm:cxn modelId="{47B354DA-F3F8-4E6C-8827-93BB1909372F}" type="presParOf" srcId="{7057BDCA-B36F-684C-AA94-60C251D02538}" destId="{5661BBB6-7016-074E-A5BC-C826CDCD7B4F}" srcOrd="6" destOrd="0" presId="urn:microsoft.com/office/officeart/2005/8/layout/vList2"/>
    <dgm:cxn modelId="{65D9D1B0-97FD-4BBD-94BD-3EE6374E67FD}" type="presParOf" srcId="{7057BDCA-B36F-684C-AA94-60C251D02538}" destId="{6C7CB010-BAE6-1F4E-9322-DE9D76DDF60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F3AC6-A0C2-7341-A722-916A6040D719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BCDD12-BB83-EC43-9CA3-0F2676A1C950}">
      <dgm:prSet phldrT="[Text]" custT="1"/>
      <dgm:spPr/>
      <dgm:t>
        <a:bodyPr/>
        <a:lstStyle/>
        <a:p>
          <a:r>
            <a:rPr lang="en-US" sz="2800" b="1" dirty="0" smtClean="0"/>
            <a:t>1</a:t>
          </a:r>
          <a:endParaRPr lang="en-US" sz="2800" b="1" dirty="0"/>
        </a:p>
      </dgm:t>
    </dgm:pt>
    <dgm:pt modelId="{B198B266-DF79-CE43-A7CE-AD8B7F797D5E}" type="parTrans" cxnId="{DCD79F8C-BC76-2940-A421-D389DFE4D2AC}">
      <dgm:prSet/>
      <dgm:spPr/>
      <dgm:t>
        <a:bodyPr/>
        <a:lstStyle/>
        <a:p>
          <a:endParaRPr lang="en-US" sz="2400" b="1"/>
        </a:p>
      </dgm:t>
    </dgm:pt>
    <dgm:pt modelId="{1F4F271C-BC61-4A47-A773-35F982400E87}" type="sibTrans" cxnId="{DCD79F8C-BC76-2940-A421-D389DFE4D2AC}">
      <dgm:prSet/>
      <dgm:spPr/>
      <dgm:t>
        <a:bodyPr/>
        <a:lstStyle/>
        <a:p>
          <a:endParaRPr lang="en-US" sz="2400" b="1"/>
        </a:p>
      </dgm:t>
    </dgm:pt>
    <dgm:pt modelId="{25C7E3E6-D16A-164D-9DB0-CBBAA33521BA}">
      <dgm:prSet phldrT="[Text]" custT="1"/>
      <dgm:spPr/>
      <dgm:t>
        <a:bodyPr/>
        <a:lstStyle/>
        <a:p>
          <a:r>
            <a:rPr lang="en-US" sz="2400" b="1" dirty="0" err="1" smtClean="0"/>
            <a:t>Membuat</a:t>
          </a:r>
          <a:r>
            <a:rPr lang="en-US" sz="2400" b="1" dirty="0" smtClean="0"/>
            <a:t> </a:t>
          </a:r>
          <a:r>
            <a:rPr lang="en-US" sz="2400" b="1" dirty="0" err="1" smtClean="0"/>
            <a:t>Komitmen</a:t>
          </a:r>
          <a:r>
            <a:rPr lang="en-US" sz="2400" b="1" dirty="0" smtClean="0"/>
            <a:t> </a:t>
          </a:r>
          <a:r>
            <a:rPr lang="en-US" sz="2400" b="1" dirty="0" err="1" smtClean="0"/>
            <a:t>Tegas</a:t>
          </a:r>
          <a:r>
            <a:rPr lang="en-US" sz="2400" b="1" dirty="0" smtClean="0"/>
            <a:t> </a:t>
          </a:r>
          <a:r>
            <a:rPr lang="en-US" sz="2400" b="1" dirty="0" err="1" smtClean="0"/>
            <a:t>untuk</a:t>
          </a:r>
          <a:r>
            <a:rPr lang="en-US" sz="2400" b="1" dirty="0" smtClean="0"/>
            <a:t> </a:t>
          </a:r>
          <a:r>
            <a:rPr lang="en-US" sz="2400" b="1" dirty="0" err="1" smtClean="0"/>
            <a:t>Berkembang</a:t>
          </a:r>
          <a:endParaRPr lang="en-US" sz="2400" b="1" dirty="0"/>
        </a:p>
      </dgm:t>
    </dgm:pt>
    <dgm:pt modelId="{62781040-A0C2-C948-946C-BA6F99709997}" type="parTrans" cxnId="{61D2F624-8BC0-0F4C-A5B8-E913764A4498}">
      <dgm:prSet/>
      <dgm:spPr/>
      <dgm:t>
        <a:bodyPr/>
        <a:lstStyle/>
        <a:p>
          <a:endParaRPr lang="en-US" sz="2400" b="1"/>
        </a:p>
      </dgm:t>
    </dgm:pt>
    <dgm:pt modelId="{2B052B4F-38D1-DD42-AB25-39A8608D1C84}" type="sibTrans" cxnId="{61D2F624-8BC0-0F4C-A5B8-E913764A4498}">
      <dgm:prSet/>
      <dgm:spPr/>
      <dgm:t>
        <a:bodyPr/>
        <a:lstStyle/>
        <a:p>
          <a:endParaRPr lang="en-US" sz="2400" b="1"/>
        </a:p>
      </dgm:t>
    </dgm:pt>
    <dgm:pt modelId="{39D60821-D60A-FF47-B885-881F64F7C5CE}">
      <dgm:prSet phldrT="[Text]" custT="1"/>
      <dgm:spPr/>
      <dgm:t>
        <a:bodyPr/>
        <a:lstStyle/>
        <a:p>
          <a:r>
            <a:rPr lang="en-US" sz="2800" b="1" dirty="0" smtClean="0"/>
            <a:t>2</a:t>
          </a:r>
          <a:endParaRPr lang="en-US" sz="2800" b="1" dirty="0"/>
        </a:p>
      </dgm:t>
    </dgm:pt>
    <dgm:pt modelId="{BA5B0487-72D9-AB46-9644-62FECE5020AF}" type="parTrans" cxnId="{1F5318F9-D9AE-5C46-9E76-B3B4E755C09D}">
      <dgm:prSet/>
      <dgm:spPr/>
      <dgm:t>
        <a:bodyPr/>
        <a:lstStyle/>
        <a:p>
          <a:endParaRPr lang="en-US" sz="2400" b="1"/>
        </a:p>
      </dgm:t>
    </dgm:pt>
    <dgm:pt modelId="{A36FA64E-055F-024D-A70B-20A2028541FA}" type="sibTrans" cxnId="{1F5318F9-D9AE-5C46-9E76-B3B4E755C09D}">
      <dgm:prSet/>
      <dgm:spPr/>
      <dgm:t>
        <a:bodyPr/>
        <a:lstStyle/>
        <a:p>
          <a:endParaRPr lang="en-US" sz="2400" b="1"/>
        </a:p>
      </dgm:t>
    </dgm:pt>
    <dgm:pt modelId="{AE743B77-3D11-7147-ABDB-7721E2083F2C}">
      <dgm:prSet phldrT="[Text]" custT="1"/>
      <dgm:spPr/>
      <dgm:t>
        <a:bodyPr/>
        <a:lstStyle/>
        <a:p>
          <a:r>
            <a:rPr lang="en-US" sz="2000" b="1" dirty="0" err="1" smtClean="0"/>
            <a:t>Mengetahui</a:t>
          </a:r>
          <a:r>
            <a:rPr lang="en-US" sz="2000" b="1" dirty="0" smtClean="0"/>
            <a:t> </a:t>
          </a:r>
          <a:r>
            <a:rPr lang="en-US" sz="2000" b="1" dirty="0" err="1" smtClean="0"/>
            <a:t>apa</a:t>
          </a:r>
          <a:r>
            <a:rPr lang="en-US" sz="2000" b="1" dirty="0" smtClean="0"/>
            <a:t> yang </a:t>
          </a:r>
          <a:r>
            <a:rPr lang="en-US" sz="2000" b="1" dirty="0" err="1" smtClean="0"/>
            <a:t>dibutuhkan</a:t>
          </a:r>
          <a:r>
            <a:rPr lang="en-US" sz="2000" b="1" dirty="0" smtClean="0"/>
            <a:t> </a:t>
          </a:r>
          <a:r>
            <a:rPr lang="en-US" sz="2000" b="1" dirty="0" err="1" smtClean="0"/>
            <a:t>untuk</a:t>
          </a:r>
          <a:r>
            <a:rPr lang="en-US" sz="2000" b="1" dirty="0" smtClean="0"/>
            <a:t> </a:t>
          </a:r>
          <a:r>
            <a:rPr lang="en-US" sz="2000" b="1" dirty="0" err="1" smtClean="0"/>
            <a:t>berubah</a:t>
          </a:r>
          <a:endParaRPr lang="en-US" sz="2000" b="1" dirty="0"/>
        </a:p>
      </dgm:t>
    </dgm:pt>
    <dgm:pt modelId="{19A0AEB3-5E5E-3C4D-AA9F-E829F1CDC7C1}" type="parTrans" cxnId="{84E734C7-72DA-724C-BD2C-AA6E6FB30F5A}">
      <dgm:prSet/>
      <dgm:spPr/>
      <dgm:t>
        <a:bodyPr/>
        <a:lstStyle/>
        <a:p>
          <a:endParaRPr lang="en-US" sz="2400" b="1"/>
        </a:p>
      </dgm:t>
    </dgm:pt>
    <dgm:pt modelId="{4882BED6-9C2A-2848-B17B-67D601B5AA9C}" type="sibTrans" cxnId="{84E734C7-72DA-724C-BD2C-AA6E6FB30F5A}">
      <dgm:prSet/>
      <dgm:spPr/>
      <dgm:t>
        <a:bodyPr/>
        <a:lstStyle/>
        <a:p>
          <a:endParaRPr lang="en-US" sz="2400" b="1"/>
        </a:p>
      </dgm:t>
    </dgm:pt>
    <dgm:pt modelId="{00732DBA-D891-5144-AF1B-E7A101934400}">
      <dgm:prSet phldrT="[Text]" custT="1"/>
      <dgm:spPr/>
      <dgm:t>
        <a:bodyPr/>
        <a:lstStyle/>
        <a:p>
          <a:r>
            <a:rPr lang="en-US" sz="2800" b="1" dirty="0" smtClean="0"/>
            <a:t>3</a:t>
          </a:r>
          <a:endParaRPr lang="en-US" sz="2800" b="1" dirty="0"/>
        </a:p>
      </dgm:t>
    </dgm:pt>
    <dgm:pt modelId="{5D505297-62F7-8D41-A67C-9F39BF017979}" type="parTrans" cxnId="{934BF20B-D3E0-CC48-8B46-E75980F5AB76}">
      <dgm:prSet/>
      <dgm:spPr/>
      <dgm:t>
        <a:bodyPr/>
        <a:lstStyle/>
        <a:p>
          <a:endParaRPr lang="en-US" sz="2400" b="1"/>
        </a:p>
      </dgm:t>
    </dgm:pt>
    <dgm:pt modelId="{01C4F354-CA73-2642-9837-4A56A46B8D77}" type="sibTrans" cxnId="{934BF20B-D3E0-CC48-8B46-E75980F5AB76}">
      <dgm:prSet/>
      <dgm:spPr/>
      <dgm:t>
        <a:bodyPr/>
        <a:lstStyle/>
        <a:p>
          <a:endParaRPr lang="en-US" sz="2400" b="1"/>
        </a:p>
      </dgm:t>
    </dgm:pt>
    <dgm:pt modelId="{0791C2C2-7DA7-8C4B-AEC2-2C8270A31E9F}">
      <dgm:prSet phldrT="[Text]" custT="1"/>
      <dgm:spPr/>
      <dgm:t>
        <a:bodyPr/>
        <a:lstStyle/>
        <a:p>
          <a:r>
            <a:rPr lang="en-US" sz="2400" b="1" dirty="0" err="1" smtClean="0"/>
            <a:t>Tentukan</a:t>
          </a:r>
          <a:r>
            <a:rPr lang="en-US" sz="2400" b="1" dirty="0" smtClean="0"/>
            <a:t> </a:t>
          </a:r>
          <a:r>
            <a:rPr lang="en-US" sz="2400" b="1" dirty="0" err="1" smtClean="0"/>
            <a:t>Tujuan</a:t>
          </a:r>
          <a:r>
            <a:rPr lang="en-US" sz="2400" b="1" dirty="0" smtClean="0"/>
            <a:t> yang </a:t>
          </a:r>
          <a:r>
            <a:rPr lang="en-US" sz="2400" b="1" dirty="0" err="1" smtClean="0"/>
            <a:t>Realistis</a:t>
          </a:r>
          <a:r>
            <a:rPr lang="en-US" sz="2400" b="1" dirty="0" smtClean="0"/>
            <a:t> </a:t>
          </a:r>
          <a:r>
            <a:rPr lang="en-US" sz="2400" b="1" dirty="0" err="1" smtClean="0"/>
            <a:t>dan</a:t>
          </a:r>
          <a:r>
            <a:rPr lang="en-US" sz="2400" b="1" dirty="0" smtClean="0"/>
            <a:t> </a:t>
          </a:r>
          <a:r>
            <a:rPr lang="en-US" sz="2400" b="1" dirty="0" err="1" smtClean="0"/>
            <a:t>Wajar</a:t>
          </a:r>
          <a:endParaRPr lang="en-US" sz="2400" b="1" dirty="0"/>
        </a:p>
      </dgm:t>
    </dgm:pt>
    <dgm:pt modelId="{E7A591A7-A514-D14C-8B42-1DEA06EC6D27}" type="parTrans" cxnId="{A69A31A2-F133-614D-ACA0-CEEEB07F96A1}">
      <dgm:prSet/>
      <dgm:spPr/>
      <dgm:t>
        <a:bodyPr/>
        <a:lstStyle/>
        <a:p>
          <a:endParaRPr lang="en-US" sz="2400" b="1"/>
        </a:p>
      </dgm:t>
    </dgm:pt>
    <dgm:pt modelId="{AE0FD2C1-6992-7948-812F-15B948CEA8AE}" type="sibTrans" cxnId="{A69A31A2-F133-614D-ACA0-CEEEB07F96A1}">
      <dgm:prSet/>
      <dgm:spPr/>
      <dgm:t>
        <a:bodyPr/>
        <a:lstStyle/>
        <a:p>
          <a:endParaRPr lang="en-US" sz="2400" b="1"/>
        </a:p>
      </dgm:t>
    </dgm:pt>
    <dgm:pt modelId="{65DED5C7-3B1A-E044-864E-79ED66B12B37}">
      <dgm:prSet phldrT="[Text]" custT="1"/>
      <dgm:spPr/>
      <dgm:t>
        <a:bodyPr/>
        <a:lstStyle/>
        <a:p>
          <a:r>
            <a:rPr lang="en-US" sz="2800" b="1" dirty="0" smtClean="0"/>
            <a:t>4</a:t>
          </a:r>
          <a:endParaRPr lang="en-US" sz="2800" b="1" dirty="0"/>
        </a:p>
      </dgm:t>
    </dgm:pt>
    <dgm:pt modelId="{162DF053-C110-614F-A9A4-9E3349E1E84A}" type="parTrans" cxnId="{B027E9EF-E087-F540-BAF1-572EB85CC85E}">
      <dgm:prSet/>
      <dgm:spPr/>
      <dgm:t>
        <a:bodyPr/>
        <a:lstStyle/>
        <a:p>
          <a:endParaRPr lang="en-US" sz="2400" b="1"/>
        </a:p>
      </dgm:t>
    </dgm:pt>
    <dgm:pt modelId="{EC75320D-D45C-8B47-A5BC-F083C47D450E}" type="sibTrans" cxnId="{B027E9EF-E087-F540-BAF1-572EB85CC85E}">
      <dgm:prSet/>
      <dgm:spPr/>
      <dgm:t>
        <a:bodyPr/>
        <a:lstStyle/>
        <a:p>
          <a:endParaRPr lang="en-US" sz="2400" b="1"/>
        </a:p>
      </dgm:t>
    </dgm:pt>
    <dgm:pt modelId="{7E1AE5C2-35A5-9048-8093-FB814D36CAB4}">
      <dgm:prSet phldrT="[Text]" custT="1"/>
      <dgm:spPr/>
      <dgm:t>
        <a:bodyPr/>
        <a:lstStyle/>
        <a:p>
          <a:r>
            <a:rPr lang="en-US" sz="2400" b="1" dirty="0" err="1" smtClean="0"/>
            <a:t>Terima</a:t>
          </a:r>
          <a:r>
            <a:rPr lang="en-US" sz="2400" b="1" dirty="0" smtClean="0"/>
            <a:t> </a:t>
          </a:r>
          <a:r>
            <a:rPr lang="en-US" sz="2400" b="1" dirty="0" err="1" smtClean="0"/>
            <a:t>bahwa</a:t>
          </a:r>
          <a:r>
            <a:rPr lang="en-US" sz="2400" b="1" dirty="0" smtClean="0"/>
            <a:t> </a:t>
          </a:r>
          <a:r>
            <a:rPr lang="en-US" sz="2400" b="1" dirty="0" err="1" smtClean="0"/>
            <a:t>Anda</a:t>
          </a:r>
          <a:r>
            <a:rPr lang="en-US" sz="2400" b="1" dirty="0" smtClean="0"/>
            <a:t> </a:t>
          </a:r>
          <a:r>
            <a:rPr lang="en-US" sz="2400" b="1" dirty="0" err="1" smtClean="0"/>
            <a:t>Berada</a:t>
          </a:r>
          <a:r>
            <a:rPr lang="en-US" sz="2400" b="1" dirty="0" smtClean="0"/>
            <a:t> </a:t>
          </a:r>
          <a:r>
            <a:rPr lang="en-US" sz="2400" b="1" dirty="0" err="1" smtClean="0"/>
            <a:t>dalam</a:t>
          </a:r>
          <a:r>
            <a:rPr lang="en-US" sz="2400" b="1" dirty="0" smtClean="0"/>
            <a:t> </a:t>
          </a:r>
          <a:r>
            <a:rPr lang="en-US" sz="2400" b="1" dirty="0" err="1" smtClean="0"/>
            <a:t>Proses</a:t>
          </a:r>
          <a:endParaRPr lang="en-US" sz="2400" b="1" dirty="0"/>
        </a:p>
      </dgm:t>
    </dgm:pt>
    <dgm:pt modelId="{50A1EF56-D5FD-6640-B5E0-213EAC470020}" type="parTrans" cxnId="{97806F96-50AB-B04F-AD90-AAC4ACCC0A89}">
      <dgm:prSet/>
      <dgm:spPr/>
      <dgm:t>
        <a:bodyPr/>
        <a:lstStyle/>
        <a:p>
          <a:endParaRPr lang="en-US" sz="2400" b="1"/>
        </a:p>
      </dgm:t>
    </dgm:pt>
    <dgm:pt modelId="{59A583C8-F62C-AD4E-BF93-9BB7B3AF9DBF}" type="sibTrans" cxnId="{97806F96-50AB-B04F-AD90-AAC4ACCC0A89}">
      <dgm:prSet/>
      <dgm:spPr/>
      <dgm:t>
        <a:bodyPr/>
        <a:lstStyle/>
        <a:p>
          <a:endParaRPr lang="en-US" sz="2400" b="1"/>
        </a:p>
      </dgm:t>
    </dgm:pt>
    <dgm:pt modelId="{73C9CC4B-DC07-8F4F-B19B-06D6A22CA58B}">
      <dgm:prSet phldrT="[Text]" custT="1"/>
      <dgm:spPr/>
      <dgm:t>
        <a:bodyPr/>
        <a:lstStyle/>
        <a:p>
          <a:r>
            <a:rPr lang="en-US" sz="2800" b="1" dirty="0" smtClean="0"/>
            <a:t>5</a:t>
          </a:r>
          <a:endParaRPr lang="en-US" sz="2800" b="1" dirty="0"/>
        </a:p>
      </dgm:t>
    </dgm:pt>
    <dgm:pt modelId="{0D9E6464-AE74-8943-A206-09F72BFE59B9}" type="parTrans" cxnId="{C2DF10A1-6350-E94B-A0E1-A51D4D85D5FC}">
      <dgm:prSet/>
      <dgm:spPr/>
      <dgm:t>
        <a:bodyPr/>
        <a:lstStyle/>
        <a:p>
          <a:endParaRPr lang="en-US" sz="2400" b="1"/>
        </a:p>
      </dgm:t>
    </dgm:pt>
    <dgm:pt modelId="{E3C86B06-7C9B-A549-A6F5-FF16CD290721}" type="sibTrans" cxnId="{C2DF10A1-6350-E94B-A0E1-A51D4D85D5FC}">
      <dgm:prSet/>
      <dgm:spPr/>
      <dgm:t>
        <a:bodyPr/>
        <a:lstStyle/>
        <a:p>
          <a:endParaRPr lang="en-US" sz="2400" b="1"/>
        </a:p>
      </dgm:t>
    </dgm:pt>
    <dgm:pt modelId="{BE40D591-629F-F146-9697-ED1BE908CABB}">
      <dgm:prSet phldrT="[Text]" custT="1"/>
      <dgm:spPr/>
      <dgm:t>
        <a:bodyPr/>
        <a:lstStyle/>
        <a:p>
          <a:r>
            <a:rPr lang="en-US" sz="2400" b="1" dirty="0" err="1" smtClean="0"/>
            <a:t>Menciptakan</a:t>
          </a:r>
          <a:r>
            <a:rPr lang="en-US" sz="2400" b="1" dirty="0" smtClean="0"/>
            <a:t> </a:t>
          </a:r>
          <a:r>
            <a:rPr lang="en-US" sz="2400" b="1" dirty="0" err="1" smtClean="0"/>
            <a:t>Situasi</a:t>
          </a:r>
          <a:r>
            <a:rPr lang="en-US" sz="2400" b="1" dirty="0" smtClean="0"/>
            <a:t> </a:t>
          </a:r>
          <a:r>
            <a:rPr lang="en-US" sz="2400" b="1" dirty="0" err="1" smtClean="0"/>
            <a:t>Suportif</a:t>
          </a:r>
          <a:r>
            <a:rPr lang="en-US" sz="2400" b="1" dirty="0" smtClean="0"/>
            <a:t> </a:t>
          </a:r>
          <a:r>
            <a:rPr lang="en-US" sz="2400" b="1" dirty="0" err="1" smtClean="0"/>
            <a:t>untuk</a:t>
          </a:r>
          <a:r>
            <a:rPr lang="en-US" sz="2400" b="1" dirty="0" smtClean="0"/>
            <a:t> </a:t>
          </a:r>
          <a:r>
            <a:rPr lang="en-US" sz="2400" b="1" dirty="0" err="1" smtClean="0"/>
            <a:t>Perubahan</a:t>
          </a:r>
          <a:endParaRPr lang="en-US" sz="2400" b="1" dirty="0"/>
        </a:p>
      </dgm:t>
    </dgm:pt>
    <dgm:pt modelId="{5587344C-9ED7-5440-A6E6-4136489E2BFD}" type="parTrans" cxnId="{8C67A7FB-8968-0248-A050-CD584BABB80D}">
      <dgm:prSet/>
      <dgm:spPr/>
      <dgm:t>
        <a:bodyPr/>
        <a:lstStyle/>
        <a:p>
          <a:endParaRPr lang="en-US" sz="2400" b="1"/>
        </a:p>
      </dgm:t>
    </dgm:pt>
    <dgm:pt modelId="{82C67488-1943-A442-88ED-A8F8B7B193F8}" type="sibTrans" cxnId="{8C67A7FB-8968-0248-A050-CD584BABB80D}">
      <dgm:prSet/>
      <dgm:spPr/>
      <dgm:t>
        <a:bodyPr/>
        <a:lstStyle/>
        <a:p>
          <a:endParaRPr lang="en-US" sz="2400" b="1"/>
        </a:p>
      </dgm:t>
    </dgm:pt>
    <dgm:pt modelId="{6C2C2BCA-0350-7D40-9BC9-AB2D5FF955B0}">
      <dgm:prSet phldrT="[Text]" custT="1"/>
      <dgm:spPr/>
      <dgm:t>
        <a:bodyPr/>
        <a:lstStyle/>
        <a:p>
          <a:r>
            <a:rPr lang="en-US" sz="2000" b="1" dirty="0" smtClean="0"/>
            <a:t>Model </a:t>
          </a:r>
          <a:r>
            <a:rPr lang="en-US" sz="2000" b="1" dirty="0" err="1" smtClean="0"/>
            <a:t>klasifikasi</a:t>
          </a:r>
          <a:r>
            <a:rPr lang="en-US" sz="2000" b="1" dirty="0" smtClean="0"/>
            <a:t> </a:t>
          </a:r>
          <a:r>
            <a:rPr lang="en-US" sz="2000" b="1" dirty="0" err="1" smtClean="0"/>
            <a:t>informasi</a:t>
          </a:r>
          <a:r>
            <a:rPr lang="en-US" sz="2000" b="1" dirty="0" smtClean="0"/>
            <a:t> yang </a:t>
          </a:r>
          <a:r>
            <a:rPr lang="en-US" sz="2000" b="1" dirty="0" err="1" smtClean="0"/>
            <a:t>mempengaruhi</a:t>
          </a:r>
          <a:r>
            <a:rPr lang="en-US" sz="2000" b="1" dirty="0" smtClean="0"/>
            <a:t> </a:t>
          </a:r>
          <a:r>
            <a:rPr lang="en-US" sz="2000" b="1" dirty="0" err="1" smtClean="0"/>
            <a:t>konsep</a:t>
          </a:r>
          <a:r>
            <a:rPr lang="en-US" sz="2000" b="1" dirty="0" smtClean="0"/>
            <a:t> </a:t>
          </a:r>
          <a:r>
            <a:rPr lang="en-US" sz="2000" b="1" dirty="0" err="1" smtClean="0"/>
            <a:t>diri</a:t>
          </a:r>
          <a:r>
            <a:rPr lang="en-US" sz="2000" b="1" dirty="0" smtClean="0"/>
            <a:t>; </a:t>
          </a:r>
          <a:r>
            <a:rPr lang="en-US" sz="2000" b="1" dirty="0" err="1" smtClean="0"/>
            <a:t>Johari</a:t>
          </a:r>
          <a:r>
            <a:rPr lang="en-US" sz="2000" b="1" dirty="0" smtClean="0"/>
            <a:t> Window</a:t>
          </a:r>
          <a:endParaRPr lang="en-US" sz="2000" b="1" dirty="0"/>
        </a:p>
      </dgm:t>
    </dgm:pt>
    <dgm:pt modelId="{57E14646-75B8-8848-B0CB-B80F1DCC3BCF}" type="parTrans" cxnId="{37067C01-B1C5-534F-BBA0-5B1F5D6B069E}">
      <dgm:prSet/>
      <dgm:spPr/>
      <dgm:t>
        <a:bodyPr/>
        <a:lstStyle/>
        <a:p>
          <a:endParaRPr lang="en-US" sz="2400" b="1"/>
        </a:p>
      </dgm:t>
    </dgm:pt>
    <dgm:pt modelId="{83A4112A-DE58-4E43-851B-DCEB69646772}" type="sibTrans" cxnId="{37067C01-B1C5-534F-BBA0-5B1F5D6B069E}">
      <dgm:prSet/>
      <dgm:spPr/>
      <dgm:t>
        <a:bodyPr/>
        <a:lstStyle/>
        <a:p>
          <a:endParaRPr lang="en-US" sz="2400" b="1"/>
        </a:p>
      </dgm:t>
    </dgm:pt>
    <dgm:pt modelId="{85A573A6-7A02-F345-9699-D040CBFF2B23}" type="pres">
      <dgm:prSet presAssocID="{3D8F3AC6-A0C2-7341-A722-916A6040D7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052FAE-EBA0-4444-8707-8AA1296FD8E9}" type="pres">
      <dgm:prSet presAssocID="{C9BCDD12-BB83-EC43-9CA3-0F2676A1C950}" presName="composite" presStyleCnt="0"/>
      <dgm:spPr/>
    </dgm:pt>
    <dgm:pt modelId="{3D161732-AA5A-3A48-8EF6-2206A9A53034}" type="pres">
      <dgm:prSet presAssocID="{C9BCDD12-BB83-EC43-9CA3-0F2676A1C95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465FB-6646-7546-930D-B9E2D59EED9F}" type="pres">
      <dgm:prSet presAssocID="{C9BCDD12-BB83-EC43-9CA3-0F2676A1C95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BF67E-A30D-0649-8EFE-09071A2FECBF}" type="pres">
      <dgm:prSet presAssocID="{1F4F271C-BC61-4A47-A773-35F982400E87}" presName="sp" presStyleCnt="0"/>
      <dgm:spPr/>
    </dgm:pt>
    <dgm:pt modelId="{095DC19C-545D-DA4C-83BC-6F899A5E68C1}" type="pres">
      <dgm:prSet presAssocID="{39D60821-D60A-FF47-B885-881F64F7C5CE}" presName="composite" presStyleCnt="0"/>
      <dgm:spPr/>
    </dgm:pt>
    <dgm:pt modelId="{43940518-442F-D940-B63F-3BE6BFAFE7BC}" type="pres">
      <dgm:prSet presAssocID="{39D60821-D60A-FF47-B885-881F64F7C5CE}" presName="parentText" presStyleLbl="alignNode1" presStyleIdx="1" presStyleCnt="5" custLinFactNeighborX="10155" custLinFactNeighborY="-228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716B2-94D6-114D-B484-275E2AC12052}" type="pres">
      <dgm:prSet presAssocID="{39D60821-D60A-FF47-B885-881F64F7C5CE}" presName="descendantText" presStyleLbl="alignAcc1" presStyleIdx="1" presStyleCnt="5" custScaleY="164133" custLinFactNeighborX="-114" custLinFactNeighborY="-14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E4EFE-7C57-9C4E-8CEF-CFBE4ABAEEF2}" type="pres">
      <dgm:prSet presAssocID="{A36FA64E-055F-024D-A70B-20A2028541FA}" presName="sp" presStyleCnt="0"/>
      <dgm:spPr/>
    </dgm:pt>
    <dgm:pt modelId="{C9012EF1-62CD-7948-8B58-3CAB8E9C88F4}" type="pres">
      <dgm:prSet presAssocID="{00732DBA-D891-5144-AF1B-E7A101934400}" presName="composite" presStyleCnt="0"/>
      <dgm:spPr/>
    </dgm:pt>
    <dgm:pt modelId="{FE1A66FE-04F1-0E48-8B22-7597BBF8398B}" type="pres">
      <dgm:prSet presAssocID="{00732DBA-D891-5144-AF1B-E7A10193440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F055E-ECA1-844C-BA7E-C0FEA4B3524A}" type="pres">
      <dgm:prSet presAssocID="{00732DBA-D891-5144-AF1B-E7A10193440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CA9FA-82EE-7140-980F-55B38659F86D}" type="pres">
      <dgm:prSet presAssocID="{01C4F354-CA73-2642-9837-4A56A46B8D77}" presName="sp" presStyleCnt="0"/>
      <dgm:spPr/>
    </dgm:pt>
    <dgm:pt modelId="{933F35D5-7A54-AA46-9632-18A30BCE0891}" type="pres">
      <dgm:prSet presAssocID="{65DED5C7-3B1A-E044-864E-79ED66B12B37}" presName="composite" presStyleCnt="0"/>
      <dgm:spPr/>
    </dgm:pt>
    <dgm:pt modelId="{327DF2AE-F9CD-D646-B255-CED8412A91AC}" type="pres">
      <dgm:prSet presAssocID="{65DED5C7-3B1A-E044-864E-79ED66B12B3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8F710-8B4F-9745-BB94-A3C7F42F8B6B}" type="pres">
      <dgm:prSet presAssocID="{65DED5C7-3B1A-E044-864E-79ED66B12B3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150C3-A17E-0646-AC9E-8E1BEF6820C7}" type="pres">
      <dgm:prSet presAssocID="{EC75320D-D45C-8B47-A5BC-F083C47D450E}" presName="sp" presStyleCnt="0"/>
      <dgm:spPr/>
    </dgm:pt>
    <dgm:pt modelId="{C1C247FE-D2D6-8943-BB9B-E4F1C6FD997D}" type="pres">
      <dgm:prSet presAssocID="{73C9CC4B-DC07-8F4F-B19B-06D6A22CA58B}" presName="composite" presStyleCnt="0"/>
      <dgm:spPr/>
    </dgm:pt>
    <dgm:pt modelId="{AA43957E-F60C-3343-B2D4-D1F0B7A14D6F}" type="pres">
      <dgm:prSet presAssocID="{73C9CC4B-DC07-8F4F-B19B-06D6A22CA58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A119F-5579-DA42-AE2D-0858837CE0D9}" type="pres">
      <dgm:prSet presAssocID="{73C9CC4B-DC07-8F4F-B19B-06D6A22CA58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817D39-DA54-4927-AF88-7A7FFE886FA5}" type="presOf" srcId="{7E1AE5C2-35A5-9048-8093-FB814D36CAB4}" destId="{8F08F710-8B4F-9745-BB94-A3C7F42F8B6B}" srcOrd="0" destOrd="0" presId="urn:microsoft.com/office/officeart/2005/8/layout/chevron2"/>
    <dgm:cxn modelId="{DCD79F8C-BC76-2940-A421-D389DFE4D2AC}" srcId="{3D8F3AC6-A0C2-7341-A722-916A6040D719}" destId="{C9BCDD12-BB83-EC43-9CA3-0F2676A1C950}" srcOrd="0" destOrd="0" parTransId="{B198B266-DF79-CE43-A7CE-AD8B7F797D5E}" sibTransId="{1F4F271C-BC61-4A47-A773-35F982400E87}"/>
    <dgm:cxn modelId="{A69A31A2-F133-614D-ACA0-CEEEB07F96A1}" srcId="{00732DBA-D891-5144-AF1B-E7A101934400}" destId="{0791C2C2-7DA7-8C4B-AEC2-2C8270A31E9F}" srcOrd="0" destOrd="0" parTransId="{E7A591A7-A514-D14C-8B42-1DEA06EC6D27}" sibTransId="{AE0FD2C1-6992-7948-812F-15B948CEA8AE}"/>
    <dgm:cxn modelId="{97806F96-50AB-B04F-AD90-AAC4ACCC0A89}" srcId="{65DED5C7-3B1A-E044-864E-79ED66B12B37}" destId="{7E1AE5C2-35A5-9048-8093-FB814D36CAB4}" srcOrd="0" destOrd="0" parTransId="{50A1EF56-D5FD-6640-B5E0-213EAC470020}" sibTransId="{59A583C8-F62C-AD4E-BF93-9BB7B3AF9DBF}"/>
    <dgm:cxn modelId="{A20B8A7D-2EC5-4BAB-851D-B712659BA6D9}" type="presOf" srcId="{AE743B77-3D11-7147-ABDB-7721E2083F2C}" destId="{F9A716B2-94D6-114D-B484-275E2AC12052}" srcOrd="0" destOrd="0" presId="urn:microsoft.com/office/officeart/2005/8/layout/chevron2"/>
    <dgm:cxn modelId="{868680B2-2C76-47C4-A4F3-CA23FF1E7827}" type="presOf" srcId="{39D60821-D60A-FF47-B885-881F64F7C5CE}" destId="{43940518-442F-D940-B63F-3BE6BFAFE7BC}" srcOrd="0" destOrd="0" presId="urn:microsoft.com/office/officeart/2005/8/layout/chevron2"/>
    <dgm:cxn modelId="{E96F0175-AA79-4FC7-85C9-C13AC48A995E}" type="presOf" srcId="{00732DBA-D891-5144-AF1B-E7A101934400}" destId="{FE1A66FE-04F1-0E48-8B22-7597BBF8398B}" srcOrd="0" destOrd="0" presId="urn:microsoft.com/office/officeart/2005/8/layout/chevron2"/>
    <dgm:cxn modelId="{37067C01-B1C5-534F-BBA0-5B1F5D6B069E}" srcId="{AE743B77-3D11-7147-ABDB-7721E2083F2C}" destId="{6C2C2BCA-0350-7D40-9BC9-AB2D5FF955B0}" srcOrd="0" destOrd="0" parTransId="{57E14646-75B8-8848-B0CB-B80F1DCC3BCF}" sibTransId="{83A4112A-DE58-4E43-851B-DCEB69646772}"/>
    <dgm:cxn modelId="{8C67A7FB-8968-0248-A050-CD584BABB80D}" srcId="{73C9CC4B-DC07-8F4F-B19B-06D6A22CA58B}" destId="{BE40D591-629F-F146-9697-ED1BE908CABB}" srcOrd="0" destOrd="0" parTransId="{5587344C-9ED7-5440-A6E6-4136489E2BFD}" sibTransId="{82C67488-1943-A442-88ED-A8F8B7B193F8}"/>
    <dgm:cxn modelId="{B3C50F86-7A2B-4BB8-9FE5-9F132E81EED5}" type="presOf" srcId="{25C7E3E6-D16A-164D-9DB0-CBBAA33521BA}" destId="{B33465FB-6646-7546-930D-B9E2D59EED9F}" srcOrd="0" destOrd="0" presId="urn:microsoft.com/office/officeart/2005/8/layout/chevron2"/>
    <dgm:cxn modelId="{61D2F624-8BC0-0F4C-A5B8-E913764A4498}" srcId="{C9BCDD12-BB83-EC43-9CA3-0F2676A1C950}" destId="{25C7E3E6-D16A-164D-9DB0-CBBAA33521BA}" srcOrd="0" destOrd="0" parTransId="{62781040-A0C2-C948-946C-BA6F99709997}" sibTransId="{2B052B4F-38D1-DD42-AB25-39A8608D1C84}"/>
    <dgm:cxn modelId="{D60CEE52-40EF-4880-8AB6-63CF60C21976}" type="presOf" srcId="{0791C2C2-7DA7-8C4B-AEC2-2C8270A31E9F}" destId="{743F055E-ECA1-844C-BA7E-C0FEA4B3524A}" srcOrd="0" destOrd="0" presId="urn:microsoft.com/office/officeart/2005/8/layout/chevron2"/>
    <dgm:cxn modelId="{35E99704-A5D0-4932-B598-B03DAE999F05}" type="presOf" srcId="{6C2C2BCA-0350-7D40-9BC9-AB2D5FF955B0}" destId="{F9A716B2-94D6-114D-B484-275E2AC12052}" srcOrd="0" destOrd="1" presId="urn:microsoft.com/office/officeart/2005/8/layout/chevron2"/>
    <dgm:cxn modelId="{A4B6E251-5694-4D29-A54F-44ECB0DE7730}" type="presOf" srcId="{3D8F3AC6-A0C2-7341-A722-916A6040D719}" destId="{85A573A6-7A02-F345-9699-D040CBFF2B23}" srcOrd="0" destOrd="0" presId="urn:microsoft.com/office/officeart/2005/8/layout/chevron2"/>
    <dgm:cxn modelId="{E21D81C1-95F5-45B0-AF3C-98999E4E75C8}" type="presOf" srcId="{C9BCDD12-BB83-EC43-9CA3-0F2676A1C950}" destId="{3D161732-AA5A-3A48-8EF6-2206A9A53034}" srcOrd="0" destOrd="0" presId="urn:microsoft.com/office/officeart/2005/8/layout/chevron2"/>
    <dgm:cxn modelId="{C2DF10A1-6350-E94B-A0E1-A51D4D85D5FC}" srcId="{3D8F3AC6-A0C2-7341-A722-916A6040D719}" destId="{73C9CC4B-DC07-8F4F-B19B-06D6A22CA58B}" srcOrd="4" destOrd="0" parTransId="{0D9E6464-AE74-8943-A206-09F72BFE59B9}" sibTransId="{E3C86B06-7C9B-A549-A6F5-FF16CD290721}"/>
    <dgm:cxn modelId="{1F5318F9-D9AE-5C46-9E76-B3B4E755C09D}" srcId="{3D8F3AC6-A0C2-7341-A722-916A6040D719}" destId="{39D60821-D60A-FF47-B885-881F64F7C5CE}" srcOrd="1" destOrd="0" parTransId="{BA5B0487-72D9-AB46-9644-62FECE5020AF}" sibTransId="{A36FA64E-055F-024D-A70B-20A2028541FA}"/>
    <dgm:cxn modelId="{84E734C7-72DA-724C-BD2C-AA6E6FB30F5A}" srcId="{39D60821-D60A-FF47-B885-881F64F7C5CE}" destId="{AE743B77-3D11-7147-ABDB-7721E2083F2C}" srcOrd="0" destOrd="0" parTransId="{19A0AEB3-5E5E-3C4D-AA9F-E829F1CDC7C1}" sibTransId="{4882BED6-9C2A-2848-B17B-67D601B5AA9C}"/>
    <dgm:cxn modelId="{B027E9EF-E087-F540-BAF1-572EB85CC85E}" srcId="{3D8F3AC6-A0C2-7341-A722-916A6040D719}" destId="{65DED5C7-3B1A-E044-864E-79ED66B12B37}" srcOrd="3" destOrd="0" parTransId="{162DF053-C110-614F-A9A4-9E3349E1E84A}" sibTransId="{EC75320D-D45C-8B47-A5BC-F083C47D450E}"/>
    <dgm:cxn modelId="{2F2A8863-8BDD-40A0-A650-B213C3EA4086}" type="presOf" srcId="{65DED5C7-3B1A-E044-864E-79ED66B12B37}" destId="{327DF2AE-F9CD-D646-B255-CED8412A91AC}" srcOrd="0" destOrd="0" presId="urn:microsoft.com/office/officeart/2005/8/layout/chevron2"/>
    <dgm:cxn modelId="{7CB34C94-F577-4472-AF40-A54C68AD0EA0}" type="presOf" srcId="{73C9CC4B-DC07-8F4F-B19B-06D6A22CA58B}" destId="{AA43957E-F60C-3343-B2D4-D1F0B7A14D6F}" srcOrd="0" destOrd="0" presId="urn:microsoft.com/office/officeart/2005/8/layout/chevron2"/>
    <dgm:cxn modelId="{934BF20B-D3E0-CC48-8B46-E75980F5AB76}" srcId="{3D8F3AC6-A0C2-7341-A722-916A6040D719}" destId="{00732DBA-D891-5144-AF1B-E7A101934400}" srcOrd="2" destOrd="0" parTransId="{5D505297-62F7-8D41-A67C-9F39BF017979}" sibTransId="{01C4F354-CA73-2642-9837-4A56A46B8D77}"/>
    <dgm:cxn modelId="{EE4EEFFA-D808-44C0-8108-5C577DE61F04}" type="presOf" srcId="{BE40D591-629F-F146-9697-ED1BE908CABB}" destId="{0DEA119F-5579-DA42-AE2D-0858837CE0D9}" srcOrd="0" destOrd="0" presId="urn:microsoft.com/office/officeart/2005/8/layout/chevron2"/>
    <dgm:cxn modelId="{6C61F36A-7FA3-4BB0-87E6-CA2576DD12DC}" type="presParOf" srcId="{85A573A6-7A02-F345-9699-D040CBFF2B23}" destId="{59052FAE-EBA0-4444-8707-8AA1296FD8E9}" srcOrd="0" destOrd="0" presId="urn:microsoft.com/office/officeart/2005/8/layout/chevron2"/>
    <dgm:cxn modelId="{2AFB97CA-3F26-4664-B58D-8265A5F85B68}" type="presParOf" srcId="{59052FAE-EBA0-4444-8707-8AA1296FD8E9}" destId="{3D161732-AA5A-3A48-8EF6-2206A9A53034}" srcOrd="0" destOrd="0" presId="urn:microsoft.com/office/officeart/2005/8/layout/chevron2"/>
    <dgm:cxn modelId="{F4AC0071-E096-40DB-A578-A4EB98E98110}" type="presParOf" srcId="{59052FAE-EBA0-4444-8707-8AA1296FD8E9}" destId="{B33465FB-6646-7546-930D-B9E2D59EED9F}" srcOrd="1" destOrd="0" presId="urn:microsoft.com/office/officeart/2005/8/layout/chevron2"/>
    <dgm:cxn modelId="{3AFE4DA3-3D9A-433C-9EA2-D3C951577BD3}" type="presParOf" srcId="{85A573A6-7A02-F345-9699-D040CBFF2B23}" destId="{A6DBF67E-A30D-0649-8EFE-09071A2FECBF}" srcOrd="1" destOrd="0" presId="urn:microsoft.com/office/officeart/2005/8/layout/chevron2"/>
    <dgm:cxn modelId="{4987B6AE-9301-41A3-8633-3E6C9BD09C98}" type="presParOf" srcId="{85A573A6-7A02-F345-9699-D040CBFF2B23}" destId="{095DC19C-545D-DA4C-83BC-6F899A5E68C1}" srcOrd="2" destOrd="0" presId="urn:microsoft.com/office/officeart/2005/8/layout/chevron2"/>
    <dgm:cxn modelId="{CC3CA130-A0B6-4BFD-B1A0-14C49474A35A}" type="presParOf" srcId="{095DC19C-545D-DA4C-83BC-6F899A5E68C1}" destId="{43940518-442F-D940-B63F-3BE6BFAFE7BC}" srcOrd="0" destOrd="0" presId="urn:microsoft.com/office/officeart/2005/8/layout/chevron2"/>
    <dgm:cxn modelId="{5D7C9FC7-60C2-466A-AA4D-88F0DD81ED46}" type="presParOf" srcId="{095DC19C-545D-DA4C-83BC-6F899A5E68C1}" destId="{F9A716B2-94D6-114D-B484-275E2AC12052}" srcOrd="1" destOrd="0" presId="urn:microsoft.com/office/officeart/2005/8/layout/chevron2"/>
    <dgm:cxn modelId="{37FAFE5A-D880-4E33-AFF7-048C091A3550}" type="presParOf" srcId="{85A573A6-7A02-F345-9699-D040CBFF2B23}" destId="{D9DE4EFE-7C57-9C4E-8CEF-CFBE4ABAEEF2}" srcOrd="3" destOrd="0" presId="urn:microsoft.com/office/officeart/2005/8/layout/chevron2"/>
    <dgm:cxn modelId="{D9B7B844-0933-499A-9170-356FF9D499A8}" type="presParOf" srcId="{85A573A6-7A02-F345-9699-D040CBFF2B23}" destId="{C9012EF1-62CD-7948-8B58-3CAB8E9C88F4}" srcOrd="4" destOrd="0" presId="urn:microsoft.com/office/officeart/2005/8/layout/chevron2"/>
    <dgm:cxn modelId="{9D1054AE-1AF9-43FC-8A2B-C5AF541EAA24}" type="presParOf" srcId="{C9012EF1-62CD-7948-8B58-3CAB8E9C88F4}" destId="{FE1A66FE-04F1-0E48-8B22-7597BBF8398B}" srcOrd="0" destOrd="0" presId="urn:microsoft.com/office/officeart/2005/8/layout/chevron2"/>
    <dgm:cxn modelId="{8C518788-EFD0-4394-8303-1B413C7ABFC6}" type="presParOf" srcId="{C9012EF1-62CD-7948-8B58-3CAB8E9C88F4}" destId="{743F055E-ECA1-844C-BA7E-C0FEA4B3524A}" srcOrd="1" destOrd="0" presId="urn:microsoft.com/office/officeart/2005/8/layout/chevron2"/>
    <dgm:cxn modelId="{87AA32C5-D53F-4AD3-9154-80288E49B6C0}" type="presParOf" srcId="{85A573A6-7A02-F345-9699-D040CBFF2B23}" destId="{743CA9FA-82EE-7140-980F-55B38659F86D}" srcOrd="5" destOrd="0" presId="urn:microsoft.com/office/officeart/2005/8/layout/chevron2"/>
    <dgm:cxn modelId="{81F5B41B-FBAE-48F9-97CE-7E377684FAEE}" type="presParOf" srcId="{85A573A6-7A02-F345-9699-D040CBFF2B23}" destId="{933F35D5-7A54-AA46-9632-18A30BCE0891}" srcOrd="6" destOrd="0" presId="urn:microsoft.com/office/officeart/2005/8/layout/chevron2"/>
    <dgm:cxn modelId="{DA708A9D-C3C0-4AA3-B602-9D2DF0B1BE4F}" type="presParOf" srcId="{933F35D5-7A54-AA46-9632-18A30BCE0891}" destId="{327DF2AE-F9CD-D646-B255-CED8412A91AC}" srcOrd="0" destOrd="0" presId="urn:microsoft.com/office/officeart/2005/8/layout/chevron2"/>
    <dgm:cxn modelId="{71380162-565B-4876-A108-86CF9F6B539D}" type="presParOf" srcId="{933F35D5-7A54-AA46-9632-18A30BCE0891}" destId="{8F08F710-8B4F-9745-BB94-A3C7F42F8B6B}" srcOrd="1" destOrd="0" presId="urn:microsoft.com/office/officeart/2005/8/layout/chevron2"/>
    <dgm:cxn modelId="{0B006600-9FF0-4EAD-8D6D-4768B9E0F3C0}" type="presParOf" srcId="{85A573A6-7A02-F345-9699-D040CBFF2B23}" destId="{738150C3-A17E-0646-AC9E-8E1BEF6820C7}" srcOrd="7" destOrd="0" presId="urn:microsoft.com/office/officeart/2005/8/layout/chevron2"/>
    <dgm:cxn modelId="{FDBF83F5-FD71-44C9-8F89-48D0DB59831F}" type="presParOf" srcId="{85A573A6-7A02-F345-9699-D040CBFF2B23}" destId="{C1C247FE-D2D6-8943-BB9B-E4F1C6FD997D}" srcOrd="8" destOrd="0" presId="urn:microsoft.com/office/officeart/2005/8/layout/chevron2"/>
    <dgm:cxn modelId="{9FAA5083-7B47-439C-9896-140A969A34EA}" type="presParOf" srcId="{C1C247FE-D2D6-8943-BB9B-E4F1C6FD997D}" destId="{AA43957E-F60C-3343-B2D4-D1F0B7A14D6F}" srcOrd="0" destOrd="0" presId="urn:microsoft.com/office/officeart/2005/8/layout/chevron2"/>
    <dgm:cxn modelId="{AE2E49BC-90CC-4A60-92C4-14B4C6DD5C41}" type="presParOf" srcId="{C1C247FE-D2D6-8943-BB9B-E4F1C6FD997D}" destId="{0DEA119F-5579-DA42-AE2D-0858837CE0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FA1BE-44AD-6443-B1F0-B11E3C449B20}">
      <dsp:nvSpPr>
        <dsp:cNvPr id="0" name=""/>
        <dsp:cNvSpPr/>
      </dsp:nvSpPr>
      <dsp:spPr>
        <a:xfrm>
          <a:off x="0" y="30769"/>
          <a:ext cx="8224050" cy="455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Pola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Kelekatan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Aman</a:t>
          </a:r>
          <a:endParaRPr lang="en-US" sz="1900" b="1" kern="1200" dirty="0"/>
        </a:p>
      </dsp:txBody>
      <dsp:txXfrm>
        <a:off x="22246" y="53015"/>
        <a:ext cx="8179558" cy="411223"/>
      </dsp:txXfrm>
    </dsp:sp>
    <dsp:sp modelId="{4080D6FF-DB13-474B-911A-A659C8B4ADD0}">
      <dsp:nvSpPr>
        <dsp:cNvPr id="0" name=""/>
        <dsp:cNvSpPr/>
      </dsp:nvSpPr>
      <dsp:spPr>
        <a:xfrm>
          <a:off x="0" y="486484"/>
          <a:ext cx="8224050" cy="60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Orang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terdekat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mengkomunikasikan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sesuatu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positf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kita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sehingga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kita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merasa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nyaman</a:t>
          </a:r>
          <a:endParaRPr lang="en-US" sz="2000" kern="1200" dirty="0"/>
        </a:p>
      </dsp:txBody>
      <dsp:txXfrm>
        <a:off x="0" y="486484"/>
        <a:ext cx="8224050" cy="609615"/>
      </dsp:txXfrm>
    </dsp:sp>
    <dsp:sp modelId="{E905F720-FD87-4741-92AC-6F5F83A476FC}">
      <dsp:nvSpPr>
        <dsp:cNvPr id="0" name=""/>
        <dsp:cNvSpPr/>
      </dsp:nvSpPr>
      <dsp:spPr>
        <a:xfrm>
          <a:off x="0" y="1096099"/>
          <a:ext cx="8224050" cy="4557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Pola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Kelekatan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Takut</a:t>
          </a:r>
          <a:endParaRPr lang="en-US" sz="1900" b="1" kern="1200" dirty="0"/>
        </a:p>
      </dsp:txBody>
      <dsp:txXfrm>
        <a:off x="22246" y="1118345"/>
        <a:ext cx="8179558" cy="411223"/>
      </dsp:txXfrm>
    </dsp:sp>
    <dsp:sp modelId="{31380853-9628-E849-9A75-B3644C1A7062}">
      <dsp:nvSpPr>
        <dsp:cNvPr id="0" name=""/>
        <dsp:cNvSpPr/>
      </dsp:nvSpPr>
      <dsp:spPr>
        <a:xfrm>
          <a:off x="0" y="1551814"/>
          <a:ext cx="8224050" cy="60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Orang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terdekat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diajak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komunikasi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selalu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berkomunikasi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secara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negatif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0" y="1551814"/>
        <a:ext cx="8224050" cy="609615"/>
      </dsp:txXfrm>
    </dsp:sp>
    <dsp:sp modelId="{E074F9A2-156F-3249-95FC-6E3A81A033ED}">
      <dsp:nvSpPr>
        <dsp:cNvPr id="0" name=""/>
        <dsp:cNvSpPr/>
      </dsp:nvSpPr>
      <dsp:spPr>
        <a:xfrm>
          <a:off x="0" y="2161429"/>
          <a:ext cx="8224050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Pola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Kelekatan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Meremehkan</a:t>
          </a:r>
          <a:endParaRPr lang="en-US" sz="1900" b="1" kern="1200" dirty="0"/>
        </a:p>
      </dsp:txBody>
      <dsp:txXfrm>
        <a:off x="22246" y="2183675"/>
        <a:ext cx="8179558" cy="411223"/>
      </dsp:txXfrm>
    </dsp:sp>
    <dsp:sp modelId="{6F9FDE53-578D-DD42-9ED0-8A1C5AD089A1}">
      <dsp:nvSpPr>
        <dsp:cNvPr id="0" name=""/>
        <dsp:cNvSpPr/>
      </dsp:nvSpPr>
      <dsp:spPr>
        <a:xfrm>
          <a:off x="0" y="2617144"/>
          <a:ext cx="8224050" cy="334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Orang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terdekat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cenderung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menghiraukan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peduli</a:t>
          </a:r>
          <a:endParaRPr lang="en-US" sz="2000" kern="1200" dirty="0"/>
        </a:p>
      </dsp:txBody>
      <dsp:txXfrm>
        <a:off x="0" y="2617144"/>
        <a:ext cx="8224050" cy="334304"/>
      </dsp:txXfrm>
    </dsp:sp>
    <dsp:sp modelId="{5661BBB6-7016-074E-A5BC-C826CDCD7B4F}">
      <dsp:nvSpPr>
        <dsp:cNvPr id="0" name=""/>
        <dsp:cNvSpPr/>
      </dsp:nvSpPr>
      <dsp:spPr>
        <a:xfrm>
          <a:off x="0" y="2951449"/>
          <a:ext cx="8224050" cy="4557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Pola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Kelekatan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Cemas</a:t>
          </a:r>
          <a:endParaRPr lang="en-US" sz="1900" b="1" kern="1200" dirty="0"/>
        </a:p>
      </dsp:txBody>
      <dsp:txXfrm>
        <a:off x="22246" y="2973695"/>
        <a:ext cx="8179558" cy="411223"/>
      </dsp:txXfrm>
    </dsp:sp>
    <dsp:sp modelId="{6C7CB010-BAE6-1F4E-9322-DE9D76DDF608}">
      <dsp:nvSpPr>
        <dsp:cNvPr id="0" name=""/>
        <dsp:cNvSpPr/>
      </dsp:nvSpPr>
      <dsp:spPr>
        <a:xfrm>
          <a:off x="0" y="3407164"/>
          <a:ext cx="8224050" cy="609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11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strike="noStrike" kern="1200" dirty="0" err="1" smtClean="0"/>
            <a:t>Orang</a:t>
          </a:r>
          <a:r>
            <a:rPr lang="en-US" sz="2000" strike="noStrike" kern="1200" dirty="0" smtClean="0"/>
            <a:t> </a:t>
          </a:r>
          <a:r>
            <a:rPr lang="en-US" sz="2000" strike="noStrike" kern="1200" dirty="0" err="1" smtClean="0"/>
            <a:t>terdekat</a:t>
          </a:r>
          <a:r>
            <a:rPr lang="en-US" sz="2000" strike="noStrike" kern="1200" dirty="0" smtClean="0"/>
            <a:t> </a:t>
          </a:r>
          <a:r>
            <a:rPr lang="en-US" sz="2000" strike="noStrike" kern="1200" dirty="0" err="1" smtClean="0"/>
            <a:t>berkomunikasi</a:t>
          </a:r>
          <a:r>
            <a:rPr lang="en-US" sz="2000" strike="noStrike" kern="1200" dirty="0" smtClean="0"/>
            <a:t> </a:t>
          </a:r>
          <a:r>
            <a:rPr lang="en-US" sz="2000" strike="noStrike" kern="1200" dirty="0" err="1" smtClean="0"/>
            <a:t>secara</a:t>
          </a:r>
          <a:r>
            <a:rPr lang="en-US" sz="2000" strike="noStrike" kern="1200" dirty="0" smtClean="0"/>
            <a:t> </a:t>
          </a:r>
          <a:r>
            <a:rPr lang="en-US" sz="2000" strike="noStrike" kern="1200" dirty="0" err="1" smtClean="0"/>
            <a:t>tidak</a:t>
          </a:r>
          <a:r>
            <a:rPr lang="en-US" sz="2000" strike="noStrike" kern="1200" dirty="0" smtClean="0"/>
            <a:t> </a:t>
          </a:r>
          <a:r>
            <a:rPr lang="en-US" sz="2000" strike="noStrike" kern="1200" dirty="0" err="1" smtClean="0"/>
            <a:t>tetap</a:t>
          </a:r>
          <a:r>
            <a:rPr lang="en-US" sz="2000" strike="noStrike" kern="1200" dirty="0" smtClean="0"/>
            <a:t>, </a:t>
          </a:r>
          <a:r>
            <a:rPr lang="en-US" sz="2000" strike="noStrike" kern="1200" dirty="0" err="1" smtClean="0"/>
            <a:t>terkadang</a:t>
          </a:r>
          <a:r>
            <a:rPr lang="en-US" sz="2000" strike="noStrike" kern="1200" dirty="0" smtClean="0"/>
            <a:t> </a:t>
          </a:r>
          <a:r>
            <a:rPr lang="en-US" sz="2000" strike="noStrike" kern="1200" dirty="0" err="1" smtClean="0"/>
            <a:t>merespos</a:t>
          </a:r>
          <a:r>
            <a:rPr lang="en-US" sz="2000" strike="noStrike" kern="1200" dirty="0" smtClean="0"/>
            <a:t> </a:t>
          </a:r>
          <a:r>
            <a:rPr lang="en-US" sz="2000" strike="noStrike" kern="1200" dirty="0" err="1" smtClean="0"/>
            <a:t>positif</a:t>
          </a:r>
          <a:r>
            <a:rPr lang="en-US" sz="2000" strike="noStrike" kern="1200" dirty="0" smtClean="0"/>
            <a:t>, </a:t>
          </a:r>
          <a:r>
            <a:rPr lang="en-US" sz="2000" strike="noStrike" kern="1200" dirty="0" err="1" smtClean="0"/>
            <a:t>terkang</a:t>
          </a:r>
          <a:r>
            <a:rPr lang="en-US" sz="2000" strike="noStrike" kern="1200" dirty="0" smtClean="0"/>
            <a:t> </a:t>
          </a:r>
          <a:r>
            <a:rPr lang="en-US" sz="2000" strike="noStrike" kern="1200" dirty="0" err="1" smtClean="0"/>
            <a:t>negatif</a:t>
          </a:r>
          <a:endParaRPr lang="en-US" sz="2000" strike="noStrike" kern="1200" dirty="0"/>
        </a:p>
      </dsp:txBody>
      <dsp:txXfrm>
        <a:off x="0" y="3407164"/>
        <a:ext cx="8224050" cy="609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61732-AA5A-3A48-8EF6-2206A9A53034}">
      <dsp:nvSpPr>
        <dsp:cNvPr id="0" name=""/>
        <dsp:cNvSpPr/>
      </dsp:nvSpPr>
      <dsp:spPr>
        <a:xfrm rot="5400000">
          <a:off x="-173765" y="188161"/>
          <a:ext cx="1158439" cy="81090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</a:t>
          </a:r>
          <a:endParaRPr lang="en-US" sz="2800" b="1" kern="1200" dirty="0"/>
        </a:p>
      </dsp:txBody>
      <dsp:txXfrm rot="-5400000">
        <a:off x="2" y="419849"/>
        <a:ext cx="810907" cy="347532"/>
      </dsp:txXfrm>
    </dsp:sp>
    <dsp:sp modelId="{B33465FB-6646-7546-930D-B9E2D59EED9F}">
      <dsp:nvSpPr>
        <dsp:cNvPr id="0" name=""/>
        <dsp:cNvSpPr/>
      </dsp:nvSpPr>
      <dsp:spPr>
        <a:xfrm rot="5400000">
          <a:off x="4143563" y="-3318259"/>
          <a:ext cx="753381" cy="7418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Membuat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Komitmen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Tegas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untuk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Berkembang</a:t>
          </a:r>
          <a:endParaRPr lang="en-US" sz="2400" b="1" kern="1200" dirty="0"/>
        </a:p>
      </dsp:txBody>
      <dsp:txXfrm rot="-5400000">
        <a:off x="810908" y="51173"/>
        <a:ext cx="7381915" cy="679827"/>
      </dsp:txXfrm>
    </dsp:sp>
    <dsp:sp modelId="{43940518-442F-D940-B63F-3BE6BFAFE7BC}">
      <dsp:nvSpPr>
        <dsp:cNvPr id="0" name=""/>
        <dsp:cNvSpPr/>
      </dsp:nvSpPr>
      <dsp:spPr>
        <a:xfrm rot="5400000">
          <a:off x="-91418" y="1213473"/>
          <a:ext cx="1158439" cy="810907"/>
        </a:xfrm>
        <a:prstGeom prst="chevron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</a:t>
          </a:r>
          <a:endParaRPr lang="en-US" sz="2800" b="1" kern="1200" dirty="0"/>
        </a:p>
      </dsp:txBody>
      <dsp:txXfrm rot="-5400000">
        <a:off x="82349" y="1445161"/>
        <a:ext cx="810907" cy="347532"/>
      </dsp:txXfrm>
    </dsp:sp>
    <dsp:sp modelId="{F9A716B2-94D6-114D-B484-275E2AC12052}">
      <dsp:nvSpPr>
        <dsp:cNvPr id="0" name=""/>
        <dsp:cNvSpPr/>
      </dsp:nvSpPr>
      <dsp:spPr>
        <a:xfrm rot="5400000">
          <a:off x="3893847" y="-2135458"/>
          <a:ext cx="1235898" cy="7418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/>
            <a:t>Mengetahui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apa</a:t>
          </a:r>
          <a:r>
            <a:rPr lang="en-US" sz="2000" b="1" kern="1200" dirty="0" smtClean="0"/>
            <a:t> yang </a:t>
          </a:r>
          <a:r>
            <a:rPr lang="en-US" sz="2000" b="1" kern="1200" dirty="0" err="1" smtClean="0"/>
            <a:t>dibutuhkan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untuk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berubah</a:t>
          </a:r>
          <a:endParaRPr lang="en-US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Model </a:t>
          </a:r>
          <a:r>
            <a:rPr lang="en-US" sz="2000" b="1" kern="1200" dirty="0" err="1" smtClean="0"/>
            <a:t>klasifikasi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informasi</a:t>
          </a:r>
          <a:r>
            <a:rPr lang="en-US" sz="2000" b="1" kern="1200" dirty="0" smtClean="0"/>
            <a:t> yang </a:t>
          </a:r>
          <a:r>
            <a:rPr lang="en-US" sz="2000" b="1" kern="1200" dirty="0" err="1" smtClean="0"/>
            <a:t>mempengaruhi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konsep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diri</a:t>
          </a:r>
          <a:r>
            <a:rPr lang="en-US" sz="2000" b="1" kern="1200" dirty="0" smtClean="0"/>
            <a:t>; </a:t>
          </a:r>
          <a:r>
            <a:rPr lang="en-US" sz="2000" b="1" kern="1200" dirty="0" err="1" smtClean="0"/>
            <a:t>Johari</a:t>
          </a:r>
          <a:r>
            <a:rPr lang="en-US" sz="2000" b="1" kern="1200" dirty="0" smtClean="0"/>
            <a:t> Window</a:t>
          </a:r>
          <a:endParaRPr lang="en-US" sz="2000" b="1" kern="1200" dirty="0"/>
        </a:p>
      </dsp:txBody>
      <dsp:txXfrm rot="-5400000">
        <a:off x="802450" y="1016271"/>
        <a:ext cx="7358360" cy="1115234"/>
      </dsp:txXfrm>
    </dsp:sp>
    <dsp:sp modelId="{FE1A66FE-04F1-0E48-8B22-7597BBF8398B}">
      <dsp:nvSpPr>
        <dsp:cNvPr id="0" name=""/>
        <dsp:cNvSpPr/>
      </dsp:nvSpPr>
      <dsp:spPr>
        <a:xfrm rot="5400000">
          <a:off x="-173765" y="2525692"/>
          <a:ext cx="1158439" cy="810907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</a:t>
          </a:r>
          <a:endParaRPr lang="en-US" sz="2800" b="1" kern="1200" dirty="0"/>
        </a:p>
      </dsp:txBody>
      <dsp:txXfrm rot="-5400000">
        <a:off x="2" y="2757380"/>
        <a:ext cx="810907" cy="347532"/>
      </dsp:txXfrm>
    </dsp:sp>
    <dsp:sp modelId="{743F055E-ECA1-844C-BA7E-C0FEA4B3524A}">
      <dsp:nvSpPr>
        <dsp:cNvPr id="0" name=""/>
        <dsp:cNvSpPr/>
      </dsp:nvSpPr>
      <dsp:spPr>
        <a:xfrm rot="5400000">
          <a:off x="4143760" y="-980926"/>
          <a:ext cx="752985" cy="7418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Tentukan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Tujuan</a:t>
          </a:r>
          <a:r>
            <a:rPr lang="en-US" sz="2400" b="1" kern="1200" dirty="0" smtClean="0"/>
            <a:t> yang </a:t>
          </a:r>
          <a:r>
            <a:rPr lang="en-US" sz="2400" b="1" kern="1200" dirty="0" err="1" smtClean="0"/>
            <a:t>Realistis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Wajar</a:t>
          </a:r>
          <a:endParaRPr lang="en-US" sz="2400" b="1" kern="1200" dirty="0"/>
        </a:p>
      </dsp:txBody>
      <dsp:txXfrm rot="-5400000">
        <a:off x="810907" y="2388685"/>
        <a:ext cx="7381934" cy="679469"/>
      </dsp:txXfrm>
    </dsp:sp>
    <dsp:sp modelId="{327DF2AE-F9CD-D646-B255-CED8412A91AC}">
      <dsp:nvSpPr>
        <dsp:cNvPr id="0" name=""/>
        <dsp:cNvSpPr/>
      </dsp:nvSpPr>
      <dsp:spPr>
        <a:xfrm rot="5400000">
          <a:off x="-173765" y="3573730"/>
          <a:ext cx="1158439" cy="810907"/>
        </a:xfrm>
        <a:prstGeom prst="chevron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4</a:t>
          </a:r>
          <a:endParaRPr lang="en-US" sz="2800" b="1" kern="1200" dirty="0"/>
        </a:p>
      </dsp:txBody>
      <dsp:txXfrm rot="-5400000">
        <a:off x="2" y="3805418"/>
        <a:ext cx="810907" cy="347532"/>
      </dsp:txXfrm>
    </dsp:sp>
    <dsp:sp modelId="{8F08F710-8B4F-9745-BB94-A3C7F42F8B6B}">
      <dsp:nvSpPr>
        <dsp:cNvPr id="0" name=""/>
        <dsp:cNvSpPr/>
      </dsp:nvSpPr>
      <dsp:spPr>
        <a:xfrm rot="5400000">
          <a:off x="4143760" y="67110"/>
          <a:ext cx="752985" cy="7418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Terima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bahwa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Anda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Berada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dalam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Proses</a:t>
          </a:r>
          <a:endParaRPr lang="en-US" sz="2400" b="1" kern="1200" dirty="0"/>
        </a:p>
      </dsp:txBody>
      <dsp:txXfrm rot="-5400000">
        <a:off x="810907" y="3436721"/>
        <a:ext cx="7381934" cy="679469"/>
      </dsp:txXfrm>
    </dsp:sp>
    <dsp:sp modelId="{AA43957E-F60C-3343-B2D4-D1F0B7A14D6F}">
      <dsp:nvSpPr>
        <dsp:cNvPr id="0" name=""/>
        <dsp:cNvSpPr/>
      </dsp:nvSpPr>
      <dsp:spPr>
        <a:xfrm rot="5400000">
          <a:off x="-173765" y="4621767"/>
          <a:ext cx="1158439" cy="810907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5</a:t>
          </a:r>
          <a:endParaRPr lang="en-US" sz="2800" b="1" kern="1200" dirty="0"/>
        </a:p>
      </dsp:txBody>
      <dsp:txXfrm rot="-5400000">
        <a:off x="2" y="4853455"/>
        <a:ext cx="810907" cy="347532"/>
      </dsp:txXfrm>
    </dsp:sp>
    <dsp:sp modelId="{0DEA119F-5579-DA42-AE2D-0858837CE0D9}">
      <dsp:nvSpPr>
        <dsp:cNvPr id="0" name=""/>
        <dsp:cNvSpPr/>
      </dsp:nvSpPr>
      <dsp:spPr>
        <a:xfrm rot="5400000">
          <a:off x="4143760" y="1115148"/>
          <a:ext cx="752985" cy="7418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Menciptakan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Situasi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Suportif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untuk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Perubahan</a:t>
          </a:r>
          <a:endParaRPr lang="en-US" sz="2400" b="1" kern="1200" dirty="0"/>
        </a:p>
      </dsp:txBody>
      <dsp:txXfrm rot="-5400000">
        <a:off x="810907" y="4484759"/>
        <a:ext cx="7381934" cy="679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0C317-984C-4845-886E-7B723D633466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C9F1F-0F8B-4EE7-9B8B-AAEA44E2A8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310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,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reflektif</a:t>
            </a:r>
            <a:r>
              <a:rPr lang="en-US" dirty="0" smtClean="0"/>
              <a:t>, </a:t>
            </a:r>
            <a:r>
              <a:rPr lang="en-US" dirty="0" err="1" smtClean="0"/>
              <a:t>skrip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,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perspektif</a:t>
            </a:r>
            <a:r>
              <a:rPr lang="en-US" dirty="0" smtClean="0"/>
              <a:t> orang lain)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9F1F-0F8B-4EE7-9B8B-AAEA44E2A88E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06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9F1F-0F8B-4EE7-9B8B-AAEA44E2A88E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06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C9F1F-0F8B-4EE7-9B8B-AAEA44E2A88E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06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11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426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371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183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482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753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734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752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984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670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534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6479-C95C-4100-9437-3380E3D44292}" type="datetimeFigureOut">
              <a:rPr lang="id-ID" smtClean="0"/>
              <a:t>11/02/2019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83E1-C08F-4D3F-BEBA-D67F488C1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02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2520280"/>
          </a:xfrm>
        </p:spPr>
        <p:txBody>
          <a:bodyPr>
            <a:noAutofit/>
          </a:bodyPr>
          <a:lstStyle/>
          <a:p>
            <a:pPr algn="l"/>
            <a:r>
              <a:rPr lang="en-US" sz="6600" dirty="0" err="1" smtClean="0">
                <a:latin typeface="Happy Camper" pitchFamily="2" charset="0"/>
              </a:rPr>
              <a:t>Komunikasi</a:t>
            </a:r>
            <a:r>
              <a:rPr lang="en-US" sz="6600" dirty="0" smtClean="0">
                <a:latin typeface="Happy Camper" pitchFamily="2" charset="0"/>
              </a:rPr>
              <a:t> </a:t>
            </a:r>
            <a:r>
              <a:rPr lang="en-US" sz="6600" dirty="0" err="1" smtClean="0">
                <a:latin typeface="Happy Camper" pitchFamily="2" charset="0"/>
              </a:rPr>
              <a:t>dan</a:t>
            </a:r>
            <a:r>
              <a:rPr lang="en-US" sz="6600" dirty="0" smtClean="0">
                <a:latin typeface="Happy Camper" pitchFamily="2" charset="0"/>
              </a:rPr>
              <a:t> </a:t>
            </a:r>
            <a:r>
              <a:rPr lang="en-US" sz="6600" dirty="0" err="1" smtClean="0">
                <a:latin typeface="Happy Camper" pitchFamily="2" charset="0"/>
              </a:rPr>
              <a:t>Identitas</a:t>
            </a:r>
            <a:r>
              <a:rPr lang="en-US" sz="6600" dirty="0" smtClean="0">
                <a:latin typeface="Happy Camper" pitchFamily="2" charset="0"/>
              </a:rPr>
              <a:t> Personal</a:t>
            </a:r>
            <a:endParaRPr lang="id-ID" sz="6600" dirty="0">
              <a:latin typeface="Happy Campe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4277127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Magnolia Sky" pitchFamily="2" charset="0"/>
              </a:rPr>
              <a:t>Suci Marini </a:t>
            </a:r>
            <a:r>
              <a:rPr lang="en-US" sz="2000" dirty="0" err="1" smtClean="0">
                <a:latin typeface="Magnolia Sky" pitchFamily="2" charset="0"/>
              </a:rPr>
              <a:t>Novianty</a:t>
            </a:r>
            <a:endParaRPr lang="id-ID" sz="2000" dirty="0">
              <a:latin typeface="Magnolia Sk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253"/>
            <a:ext cx="3322712" cy="621459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3600" b="1" dirty="0" err="1" smtClean="0"/>
              <a:t>Pola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Kelekatan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67" y="1156883"/>
            <a:ext cx="8840917" cy="1409607"/>
          </a:xfrm>
        </p:spPr>
        <p:txBody>
          <a:bodyPr>
            <a:normAutofit/>
          </a:bodyPr>
          <a:lstStyle/>
          <a:p>
            <a:pPr marL="890588" indent="-433388">
              <a:buFont typeface="Wingdings" pitchFamily="2" charset="2"/>
              <a:buChar char="q"/>
            </a:pPr>
            <a:r>
              <a:rPr lang="en-US" dirty="0" smtClean="0"/>
              <a:t>	</a:t>
            </a:r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 smtClean="0"/>
              <a:t>pengasuhan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diajarkan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mengenali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lingkungannya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lingkungannya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2929635"/>
              </p:ext>
            </p:extLst>
          </p:nvPr>
        </p:nvGraphicFramePr>
        <p:xfrm>
          <a:off x="919950" y="2566490"/>
          <a:ext cx="8224050" cy="404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4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appy Camper" pitchFamily="2" charset="0"/>
              </a:rPr>
              <a:t>Perspektif</a:t>
            </a:r>
            <a:r>
              <a:rPr lang="en-US" dirty="0" smtClean="0">
                <a:latin typeface="Happy Camper" pitchFamily="2" charset="0"/>
              </a:rPr>
              <a:t> orang </a:t>
            </a:r>
            <a:r>
              <a:rPr lang="en-US" dirty="0" err="1" smtClean="0">
                <a:latin typeface="Happy Camper" pitchFamily="2" charset="0"/>
              </a:rPr>
              <a:t>pada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umumnya</a:t>
            </a:r>
            <a:endParaRPr lang="id-ID" dirty="0">
              <a:latin typeface="Happy Camp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187" y="2961420"/>
            <a:ext cx="4186808" cy="2469940"/>
          </a:xfrm>
        </p:spPr>
        <p:txBody>
          <a:bodyPr/>
          <a:lstStyle/>
          <a:p>
            <a:r>
              <a:rPr lang="en-US" dirty="0" err="1" smtClean="0">
                <a:latin typeface="Bebas" pitchFamily="2" charset="0"/>
              </a:rPr>
              <a:t>Ras</a:t>
            </a:r>
            <a:endParaRPr lang="en-US" dirty="0" smtClean="0">
              <a:latin typeface="Bebas" pitchFamily="2" charset="0"/>
            </a:endParaRPr>
          </a:p>
          <a:p>
            <a:r>
              <a:rPr lang="en-US" dirty="0" err="1" smtClean="0">
                <a:latin typeface="Bebas" pitchFamily="2" charset="0"/>
              </a:rPr>
              <a:t>Jenis</a:t>
            </a:r>
            <a:r>
              <a:rPr lang="en-US" dirty="0" smtClean="0">
                <a:latin typeface="Bebas" pitchFamily="2" charset="0"/>
              </a:rPr>
              <a:t> </a:t>
            </a:r>
            <a:r>
              <a:rPr lang="en-US" dirty="0" err="1" smtClean="0">
                <a:latin typeface="Bebas" pitchFamily="2" charset="0"/>
              </a:rPr>
              <a:t>kelamin</a:t>
            </a:r>
            <a:endParaRPr lang="en-US" dirty="0" smtClean="0">
              <a:latin typeface="Bebas" pitchFamily="2" charset="0"/>
            </a:endParaRPr>
          </a:p>
          <a:p>
            <a:r>
              <a:rPr lang="en-US" dirty="0" err="1" smtClean="0">
                <a:latin typeface="Bebas" pitchFamily="2" charset="0"/>
              </a:rPr>
              <a:t>Orientasi</a:t>
            </a:r>
            <a:r>
              <a:rPr lang="en-US" dirty="0" smtClean="0">
                <a:latin typeface="Bebas" pitchFamily="2" charset="0"/>
              </a:rPr>
              <a:t> </a:t>
            </a:r>
            <a:r>
              <a:rPr lang="en-US" dirty="0" err="1" smtClean="0">
                <a:latin typeface="Bebas" pitchFamily="2" charset="0"/>
              </a:rPr>
              <a:t>seksual</a:t>
            </a:r>
            <a:endParaRPr lang="en-US" dirty="0" smtClean="0">
              <a:latin typeface="Bebas" pitchFamily="2" charset="0"/>
            </a:endParaRPr>
          </a:p>
          <a:p>
            <a:r>
              <a:rPr lang="en-US" dirty="0" err="1" smtClean="0">
                <a:latin typeface="Bebas" pitchFamily="2" charset="0"/>
              </a:rPr>
              <a:t>Sosial</a:t>
            </a:r>
            <a:r>
              <a:rPr lang="en-US" dirty="0" smtClean="0">
                <a:latin typeface="Bebas" pitchFamily="2" charset="0"/>
              </a:rPr>
              <a:t> </a:t>
            </a:r>
            <a:r>
              <a:rPr lang="en-US" dirty="0" err="1" smtClean="0">
                <a:latin typeface="Bebas" pitchFamily="2" charset="0"/>
              </a:rPr>
              <a:t>ekonomi</a:t>
            </a:r>
            <a:endParaRPr lang="id-ID" dirty="0">
              <a:latin typeface="Beb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894" y="1412776"/>
            <a:ext cx="8282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err="1" smtClean="0"/>
              <a:t>Refleksi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pandangan</a:t>
            </a:r>
            <a:r>
              <a:rPr lang="en-US" sz="2400" b="1" dirty="0" smtClean="0"/>
              <a:t> orang lain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umum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kelompok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sosial</a:t>
            </a:r>
            <a:r>
              <a:rPr lang="en-US" sz="2400" b="1" dirty="0" smtClean="0"/>
              <a:t>/ </a:t>
            </a:r>
            <a:r>
              <a:rPr lang="en-US" sz="2400" b="1" dirty="0" err="1" smtClean="0"/>
              <a:t>masyarakat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luas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Pandangan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masyarakat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menekankan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aspek</a:t>
            </a:r>
            <a:r>
              <a:rPr lang="en-US" sz="2400" b="1" dirty="0" smtClean="0"/>
              <a:t>;</a:t>
            </a:r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67082"/>
            <a:ext cx="3622140" cy="26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Happy Camper" pitchFamily="2" charset="0"/>
              </a:rPr>
              <a:t>Perspektif</a:t>
            </a:r>
            <a:r>
              <a:rPr lang="en-US" dirty="0" smtClean="0">
                <a:latin typeface="Happy Camper" pitchFamily="2" charset="0"/>
              </a:rPr>
              <a:t> orang </a:t>
            </a:r>
            <a:r>
              <a:rPr lang="en-US" dirty="0" err="1" smtClean="0">
                <a:latin typeface="Happy Camper" pitchFamily="2" charset="0"/>
              </a:rPr>
              <a:t>pada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umumnya</a:t>
            </a:r>
            <a:endParaRPr lang="id-ID" dirty="0">
              <a:latin typeface="Happy Camp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838419" cy="3384376"/>
          </a:xfrm>
        </p:spPr>
        <p:txBody>
          <a:bodyPr>
            <a:normAutofit/>
          </a:bodyPr>
          <a:lstStyle/>
          <a:p>
            <a:r>
              <a:rPr lang="en-US" b="1" i="1" dirty="0" err="1" smtClean="0">
                <a:latin typeface="+mj-lt"/>
              </a:rPr>
              <a:t>Dipelajari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saat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berinteraksi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dengan</a:t>
            </a:r>
            <a:r>
              <a:rPr lang="en-US" b="1" i="1" dirty="0" smtClean="0">
                <a:latin typeface="+mj-lt"/>
              </a:rPr>
              <a:t> orang lain</a:t>
            </a:r>
          </a:p>
          <a:p>
            <a:r>
              <a:rPr lang="en-US" b="1" i="1" dirty="0" err="1" smtClean="0">
                <a:latin typeface="+mj-lt"/>
              </a:rPr>
              <a:t>Didapatkan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juga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perspektif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sosial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dari</a:t>
            </a:r>
            <a:r>
              <a:rPr lang="en-US" b="1" i="1" dirty="0" smtClean="0">
                <a:latin typeface="+mj-lt"/>
              </a:rPr>
              <a:t> media </a:t>
            </a:r>
            <a:r>
              <a:rPr lang="en-US" b="1" i="1" dirty="0" err="1" smtClean="0">
                <a:latin typeface="+mj-lt"/>
              </a:rPr>
              <a:t>massa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dan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institusi</a:t>
            </a:r>
            <a:r>
              <a:rPr lang="en-US" b="1" i="1" dirty="0" smtClean="0">
                <a:latin typeface="+mj-lt"/>
              </a:rPr>
              <a:t> yang </a:t>
            </a:r>
            <a:r>
              <a:rPr lang="en-US" b="1" i="1" dirty="0" err="1" smtClean="0">
                <a:latin typeface="+mj-lt"/>
              </a:rPr>
              <a:t>mencerminkan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nilai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budaya</a:t>
            </a:r>
            <a:endParaRPr lang="en-US" b="1" i="1" dirty="0" smtClean="0">
              <a:latin typeface="+mj-lt"/>
            </a:endParaRPr>
          </a:p>
          <a:p>
            <a:r>
              <a:rPr lang="en-US" b="1" i="1" dirty="0" err="1" smtClean="0">
                <a:latin typeface="+mj-lt"/>
              </a:rPr>
              <a:t>Didapatkan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berdasarkan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hukum</a:t>
            </a:r>
            <a:r>
              <a:rPr lang="en-US" b="1" i="1" dirty="0" smtClean="0">
                <a:latin typeface="+mj-lt"/>
              </a:rPr>
              <a:t> legal</a:t>
            </a:r>
            <a:endParaRPr lang="id-ID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1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0" y="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Happy Camper" pitchFamily="2" charset="0"/>
              </a:rPr>
              <a:t>Konsep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diri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i="1" dirty="0" smtClean="0">
                <a:latin typeface="Happy Camper" pitchFamily="2" charset="0"/>
              </a:rPr>
              <a:t>multidimensional</a:t>
            </a:r>
            <a:endParaRPr lang="id-ID" i="1" dirty="0">
              <a:latin typeface="Happy Camp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181621"/>
            <a:ext cx="8496944" cy="2304256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 smtClean="0"/>
              <a:t>Kondisi</a:t>
            </a:r>
            <a:r>
              <a:rPr lang="en-US" b="1" i="1" dirty="0" smtClean="0"/>
              <a:t> </a:t>
            </a:r>
            <a:r>
              <a:rPr lang="en-US" b="1" i="1" dirty="0" err="1" smtClean="0"/>
              <a:t>fisik</a:t>
            </a:r>
            <a:r>
              <a:rPr lang="en-US" b="1" i="1" dirty="0" smtClean="0"/>
              <a:t> (</a:t>
            </a:r>
            <a:r>
              <a:rPr lang="en-US" b="1" i="1" dirty="0" err="1" smtClean="0"/>
              <a:t>cantik</a:t>
            </a:r>
            <a:r>
              <a:rPr lang="en-US" b="1" i="1" dirty="0" smtClean="0"/>
              <a:t>, </a:t>
            </a:r>
            <a:r>
              <a:rPr lang="en-US" b="1" i="1" dirty="0" err="1" smtClean="0"/>
              <a:t>tampan</a:t>
            </a:r>
            <a:r>
              <a:rPr lang="en-US" b="1" i="1" dirty="0" smtClean="0"/>
              <a:t>, </a:t>
            </a:r>
            <a:r>
              <a:rPr lang="en-US" b="1" i="1" dirty="0" err="1" smtClean="0"/>
              <a:t>tinggi</a:t>
            </a:r>
            <a:r>
              <a:rPr lang="en-US" b="1" i="1" dirty="0" smtClean="0"/>
              <a:t>, </a:t>
            </a:r>
            <a:r>
              <a:rPr lang="en-US" b="1" i="1" dirty="0" err="1" smtClean="0"/>
              <a:t>berisi</a:t>
            </a:r>
            <a:r>
              <a:rPr lang="en-US" b="1" i="1" dirty="0" smtClean="0"/>
              <a:t>)</a:t>
            </a:r>
          </a:p>
          <a:p>
            <a:r>
              <a:rPr lang="en-US" b="1" i="1" dirty="0" err="1" smtClean="0"/>
              <a:t>Kemampuan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intelektual</a:t>
            </a:r>
            <a:r>
              <a:rPr lang="en-US" b="1" i="1" dirty="0" smtClean="0"/>
              <a:t> (</a:t>
            </a:r>
            <a:r>
              <a:rPr lang="en-US" b="1" i="1" dirty="0" err="1" smtClean="0"/>
              <a:t>pintar</a:t>
            </a:r>
            <a:r>
              <a:rPr lang="en-US" b="1" i="1" dirty="0" smtClean="0"/>
              <a:t>, </a:t>
            </a:r>
            <a:r>
              <a:rPr lang="en-US" b="1" i="1" dirty="0" err="1" smtClean="0"/>
              <a:t>cerdas</a:t>
            </a:r>
            <a:r>
              <a:rPr lang="en-US" b="1" i="1" dirty="0" smtClean="0"/>
              <a:t>, </a:t>
            </a:r>
            <a:r>
              <a:rPr lang="en-US" b="1" i="1" dirty="0" err="1" smtClean="0"/>
              <a:t>kritis</a:t>
            </a:r>
            <a:r>
              <a:rPr lang="en-US" b="1" i="1" dirty="0" smtClean="0"/>
              <a:t>)</a:t>
            </a:r>
          </a:p>
          <a:p>
            <a:r>
              <a:rPr lang="en-US" b="1" i="1" dirty="0" err="1" smtClean="0"/>
              <a:t>Kondisi</a:t>
            </a:r>
            <a:r>
              <a:rPr lang="en-US" b="1" i="1" dirty="0" smtClean="0"/>
              <a:t> </a:t>
            </a:r>
            <a:r>
              <a:rPr lang="en-US" b="1" i="1" dirty="0" err="1" smtClean="0"/>
              <a:t>emosional</a:t>
            </a:r>
            <a:r>
              <a:rPr lang="en-US" b="1" i="1" dirty="0" smtClean="0"/>
              <a:t> (</a:t>
            </a:r>
            <a:r>
              <a:rPr lang="en-US" b="1" i="1" dirty="0" err="1" smtClean="0"/>
              <a:t>penyabar</a:t>
            </a:r>
            <a:r>
              <a:rPr lang="en-US" b="1" i="1" dirty="0" smtClean="0"/>
              <a:t>, </a:t>
            </a:r>
            <a:r>
              <a:rPr lang="en-US" b="1" i="1" dirty="0" err="1" smtClean="0"/>
              <a:t>pemaaf</a:t>
            </a:r>
            <a:r>
              <a:rPr lang="en-US" b="1" i="1" dirty="0" smtClean="0"/>
              <a:t>)</a:t>
            </a:r>
          </a:p>
          <a:p>
            <a:r>
              <a:rPr lang="en-US" b="1" i="1" dirty="0" err="1" smtClean="0"/>
              <a:t>Peran</a:t>
            </a:r>
            <a:r>
              <a:rPr lang="en-US" b="1" i="1" dirty="0" smtClean="0"/>
              <a:t> </a:t>
            </a:r>
            <a:r>
              <a:rPr lang="en-US" b="1" i="1" dirty="0" err="1" smtClean="0"/>
              <a:t>sosial</a:t>
            </a:r>
            <a:r>
              <a:rPr lang="en-US" b="1" i="1" dirty="0" smtClean="0"/>
              <a:t> (</a:t>
            </a:r>
            <a:r>
              <a:rPr lang="en-US" b="1" i="1" dirty="0" err="1" smtClean="0"/>
              <a:t>mahasiswa</a:t>
            </a:r>
            <a:r>
              <a:rPr lang="en-US" b="1" i="1" dirty="0" smtClean="0"/>
              <a:t>, </a:t>
            </a:r>
            <a:r>
              <a:rPr lang="en-US" b="1" i="1" dirty="0" err="1" smtClean="0"/>
              <a:t>dosen</a:t>
            </a:r>
            <a:r>
              <a:rPr lang="en-US" b="1" i="1" dirty="0" smtClean="0"/>
              <a:t>, </a:t>
            </a:r>
            <a:r>
              <a:rPr lang="en-US" b="1" i="1" dirty="0" err="1" smtClean="0"/>
              <a:t>anak</a:t>
            </a:r>
            <a:r>
              <a:rPr lang="en-US" b="1" i="1" dirty="0" smtClean="0"/>
              <a:t>)</a:t>
            </a:r>
          </a:p>
          <a:p>
            <a:r>
              <a:rPr lang="en-US" b="1" i="1" dirty="0" err="1" smtClean="0"/>
              <a:t>Konsep</a:t>
            </a:r>
            <a:r>
              <a:rPr lang="en-US" b="1" i="1" dirty="0" smtClean="0"/>
              <a:t> moral (</a:t>
            </a:r>
            <a:r>
              <a:rPr lang="en-US" b="1" i="1" dirty="0" err="1" smtClean="0"/>
              <a:t>keyakinan</a:t>
            </a:r>
            <a:r>
              <a:rPr lang="en-US" b="1" i="1" dirty="0" smtClean="0"/>
              <a:t> </a:t>
            </a:r>
            <a:r>
              <a:rPr lang="en-US" b="1" i="1" dirty="0" err="1" smtClean="0"/>
              <a:t>spritial</a:t>
            </a:r>
            <a:r>
              <a:rPr lang="en-US" b="1" i="1" dirty="0" smtClean="0"/>
              <a:t>, </a:t>
            </a:r>
            <a:r>
              <a:rPr lang="en-US" b="1" i="1" dirty="0" err="1" smtClean="0"/>
              <a:t>etika</a:t>
            </a:r>
            <a:r>
              <a:rPr lang="en-US" b="1" i="1" dirty="0" smtClean="0"/>
              <a:t>)</a:t>
            </a:r>
            <a:endParaRPr lang="id-ID" b="1" i="1" dirty="0"/>
          </a:p>
        </p:txBody>
      </p:sp>
      <p:pic>
        <p:nvPicPr>
          <p:cNvPr id="4" name="Picture 3" descr="Screen Shot 2015-10-06 at 11.02.28 PM.png"/>
          <p:cNvPicPr>
            <a:picLocks noChangeAspect="1"/>
          </p:cNvPicPr>
          <p:nvPr/>
        </p:nvPicPr>
        <p:blipFill>
          <a:blip r:embed="rId3"/>
          <a:srcRect l="3308" r="3031"/>
          <a:stretch>
            <a:fillRect/>
          </a:stretch>
        </p:blipFill>
        <p:spPr>
          <a:xfrm>
            <a:off x="2352287" y="1124744"/>
            <a:ext cx="4523969" cy="2963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94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0" y="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Happy Camper" pitchFamily="2" charset="0"/>
              </a:rPr>
              <a:t>Konsep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diri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i="1" dirty="0" smtClean="0">
                <a:latin typeface="Happy Camper" pitchFamily="2" charset="0"/>
              </a:rPr>
              <a:t>proses</a:t>
            </a:r>
            <a:endParaRPr lang="id-ID" i="1" dirty="0">
              <a:latin typeface="Happy Camp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97151"/>
            <a:ext cx="8496944" cy="16887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i="1" dirty="0" err="1" smtClean="0"/>
              <a:t>Bayi</a:t>
            </a:r>
            <a:r>
              <a:rPr lang="en-US" b="1" i="1" dirty="0" smtClean="0"/>
              <a:t> </a:t>
            </a:r>
            <a:r>
              <a:rPr lang="en-US" dirty="0" smtClean="0"/>
              <a:t>(no ego boundaries, </a:t>
            </a:r>
            <a:r>
              <a:rPr lang="en-US" dirty="0" err="1" smtClean="0"/>
              <a:t>jadi</a:t>
            </a:r>
            <a:r>
              <a:rPr lang="en-US" dirty="0" smtClean="0"/>
              <a:t> 1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) </a:t>
            </a:r>
            <a:r>
              <a:rPr lang="en-US" b="1" i="1" dirty="0" smtClean="0">
                <a:sym typeface="Wingdings" pitchFamily="2" charset="2"/>
              </a:rPr>
              <a:t> </a:t>
            </a:r>
            <a:r>
              <a:rPr lang="en-US" b="1" i="1" dirty="0" err="1" smtClean="0">
                <a:sym typeface="Wingdings" pitchFamily="2" charset="2"/>
              </a:rPr>
              <a:t>Mampu</a:t>
            </a:r>
            <a:r>
              <a:rPr lang="en-US" b="1" i="1" dirty="0" smtClean="0">
                <a:sym typeface="Wingdings" pitchFamily="2" charset="2"/>
              </a:rPr>
              <a:t> </a:t>
            </a:r>
            <a:r>
              <a:rPr lang="en-US" b="1" i="1" dirty="0" err="1" smtClean="0">
                <a:sym typeface="Wingdings" pitchFamily="2" charset="2"/>
              </a:rPr>
              <a:t>membedakan</a:t>
            </a:r>
            <a:r>
              <a:rPr lang="en-US" b="1" i="1" dirty="0" smtClean="0">
                <a:sym typeface="Wingdings" pitchFamily="2" charset="2"/>
              </a:rPr>
              <a:t> </a:t>
            </a:r>
            <a:r>
              <a:rPr lang="en-US" b="1" i="1" dirty="0" err="1" smtClean="0">
                <a:sym typeface="Wingdings" pitchFamily="2" charset="2"/>
              </a:rPr>
              <a:t>lingkungan</a:t>
            </a:r>
            <a:r>
              <a:rPr lang="en-US" b="1" i="1" dirty="0" smtClean="0">
                <a:sym typeface="Wingdings" pitchFamily="2" charset="2"/>
              </a:rPr>
              <a:t> </a:t>
            </a:r>
            <a:r>
              <a:rPr lang="en-US" b="1" i="1" dirty="0" err="1" smtClean="0">
                <a:sym typeface="Wingdings" pitchFamily="2" charset="2"/>
              </a:rPr>
              <a:t>eksternal</a:t>
            </a:r>
            <a:r>
              <a:rPr lang="en-US" b="1" i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(1-2 </a:t>
            </a:r>
            <a:r>
              <a:rPr lang="en-US" dirty="0" err="1" smtClean="0">
                <a:sym typeface="Wingdings" pitchFamily="2" charset="2"/>
              </a:rPr>
              <a:t>tahun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b="1" i="1" dirty="0" smtClean="0">
                <a:sym typeface="Wingdings" pitchFamily="2" charset="2"/>
              </a:rPr>
              <a:t> </a:t>
            </a:r>
            <a:r>
              <a:rPr lang="en-US" b="1" i="1" dirty="0" err="1" smtClean="0">
                <a:sym typeface="Wingdings" pitchFamily="2" charset="2"/>
              </a:rPr>
              <a:t>Menjadi</a:t>
            </a:r>
            <a:r>
              <a:rPr lang="en-US" b="1" i="1" dirty="0" smtClean="0">
                <a:sym typeface="Wingdings" pitchFamily="2" charset="2"/>
              </a:rPr>
              <a:t> </a:t>
            </a:r>
            <a:r>
              <a:rPr lang="en-US" b="1" i="1" dirty="0" err="1" smtClean="0">
                <a:sym typeface="Wingdings" pitchFamily="2" charset="2"/>
              </a:rPr>
              <a:t>pria</a:t>
            </a:r>
            <a:r>
              <a:rPr lang="en-US" b="1" i="1" dirty="0" smtClean="0">
                <a:sym typeface="Wingdings" pitchFamily="2" charset="2"/>
              </a:rPr>
              <a:t>/</a:t>
            </a:r>
            <a:r>
              <a:rPr lang="en-US" b="1" i="1" dirty="0" err="1" smtClean="0">
                <a:sym typeface="Wingdings" pitchFamily="2" charset="2"/>
              </a:rPr>
              <a:t>wanita</a:t>
            </a:r>
            <a:r>
              <a:rPr lang="en-US" b="1" i="1" dirty="0" smtClean="0">
                <a:sym typeface="Wingdings" pitchFamily="2" charset="2"/>
              </a:rPr>
              <a:t> ideal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meniru</a:t>
            </a:r>
            <a:r>
              <a:rPr lang="en-US" dirty="0" smtClean="0">
                <a:sym typeface="Wingdings" pitchFamily="2" charset="2"/>
              </a:rPr>
              <a:t> role model)</a:t>
            </a:r>
            <a:endParaRPr lang="id-ID" dirty="0"/>
          </a:p>
        </p:txBody>
      </p:sp>
      <p:pic>
        <p:nvPicPr>
          <p:cNvPr id="5" name="Content Placeholder 5" descr="Screen Shot 2015-10-21 at 7.06.14 AM.png"/>
          <p:cNvPicPr>
            <a:picLocks noChangeAspect="1"/>
          </p:cNvPicPr>
          <p:nvPr/>
        </p:nvPicPr>
        <p:blipFill>
          <a:blip r:embed="rId3"/>
          <a:srcRect l="1053" r="-9"/>
          <a:stretch>
            <a:fillRect/>
          </a:stretch>
        </p:blipFill>
        <p:spPr>
          <a:xfrm>
            <a:off x="1907704" y="980727"/>
            <a:ext cx="5832648" cy="3548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00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Screen Shot 2015-10-21 at 7.06.14 AM.png"/>
          <p:cNvPicPr>
            <a:picLocks noChangeAspect="1"/>
          </p:cNvPicPr>
          <p:nvPr/>
        </p:nvPicPr>
        <p:blipFill>
          <a:blip r:embed="rId3"/>
          <a:srcRect l="1053" r="-9"/>
          <a:stretch>
            <a:fillRect/>
          </a:stretch>
        </p:blipFill>
        <p:spPr>
          <a:xfrm>
            <a:off x="581842" y="1492460"/>
            <a:ext cx="8166622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0" y="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Happy Camper" pitchFamily="2" charset="0"/>
              </a:rPr>
              <a:t>Konsep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diri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i="1" dirty="0" smtClean="0">
                <a:latin typeface="Happy Camper" pitchFamily="2" charset="0"/>
              </a:rPr>
              <a:t>proses</a:t>
            </a:r>
            <a:endParaRPr lang="id-ID" i="1" dirty="0">
              <a:latin typeface="Happy Camp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348880"/>
            <a:ext cx="6984776" cy="34563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err="1" smtClean="0"/>
              <a:t>Manusia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secara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aktif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mencari</a:t>
            </a:r>
            <a:r>
              <a:rPr lang="en-US" sz="4000" b="1" i="1" dirty="0" smtClean="0"/>
              <a:t>, </a:t>
            </a:r>
            <a:r>
              <a:rPr lang="en-US" sz="4000" b="1" i="1" dirty="0" err="1" smtClean="0"/>
              <a:t>mendefinisikan</a:t>
            </a:r>
            <a:r>
              <a:rPr lang="en-US" sz="4000" b="1" i="1" dirty="0" smtClean="0"/>
              <a:t>, </a:t>
            </a:r>
            <a:r>
              <a:rPr lang="en-US" sz="4000" b="1" i="1" dirty="0" err="1" smtClean="0"/>
              <a:t>dan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berusaha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menjadi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kompeten</a:t>
            </a:r>
            <a:r>
              <a:rPr lang="en-US" sz="4000" b="1" i="1" dirty="0" smtClean="0"/>
              <a:t> di </a:t>
            </a:r>
            <a:r>
              <a:rPr lang="en-US" sz="4000" b="1" i="1" dirty="0" err="1" smtClean="0"/>
              <a:t>bidang</a:t>
            </a:r>
            <a:r>
              <a:rPr lang="en-US" sz="4000" b="1" i="1" dirty="0" smtClean="0"/>
              <a:t> yang </a:t>
            </a:r>
            <a:r>
              <a:rPr lang="en-US" sz="4000" b="1" i="1" dirty="0" err="1" smtClean="0"/>
              <a:t>mereka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akui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sebagai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identitas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diri</a:t>
            </a:r>
            <a:r>
              <a:rPr lang="en-US" sz="4000" b="1" i="1" dirty="0" smtClean="0"/>
              <a:t> (Kohlberg, 1958)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1250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Happy Camper" pitchFamily="2" charset="0"/>
              </a:rPr>
              <a:t>Perspektif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sosial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dapat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diubah</a:t>
            </a:r>
            <a:endParaRPr lang="id-ID" dirty="0">
              <a:latin typeface="Happy Camper" pitchFamily="2" charset="0"/>
            </a:endParaRPr>
          </a:p>
        </p:txBody>
      </p:sp>
      <p:sp>
        <p:nvSpPr>
          <p:cNvPr id="4" name="AutoShape 2" descr="Image result for social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4" descr="Image result for social lif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300192" cy="419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2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221"/>
            <a:ext cx="4187114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Happy Camper" pitchFamily="2" charset="0"/>
              </a:rPr>
              <a:t>How?</a:t>
            </a:r>
            <a:endParaRPr lang="id-ID" sz="8000" dirty="0">
              <a:latin typeface="Happy Camper" pitchFamily="2" charset="0"/>
            </a:endParaRPr>
          </a:p>
        </p:txBody>
      </p:sp>
      <p:sp>
        <p:nvSpPr>
          <p:cNvPr id="4" name="AutoShape 2" descr="Image result for social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4" descr="Image result for social lif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9" y="2276872"/>
            <a:ext cx="4486198" cy="29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314" y="692696"/>
            <a:ext cx="43201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berinteraksi</a:t>
            </a:r>
            <a:r>
              <a:rPr lang="en-US" sz="2800" dirty="0" smtClean="0"/>
              <a:t>,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norma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pandangan</a:t>
            </a:r>
            <a:r>
              <a:rPr lang="en-US" sz="2800" dirty="0" smtClean="0"/>
              <a:t> orang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Proses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dalam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budaya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waktu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tertentu</a:t>
            </a:r>
            <a:endParaRPr lang="en-US" sz="28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ym typeface="Wingdings" pitchFamily="2" charset="2"/>
              </a:rPr>
              <a:t>Merefleksikan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kondisi</a:t>
            </a:r>
            <a:r>
              <a:rPr lang="en-US" sz="2800" dirty="0" smtClean="0">
                <a:sym typeface="Wingdings" pitchFamily="2" charset="2"/>
              </a:rPr>
              <a:t> yang </a:t>
            </a:r>
            <a:r>
              <a:rPr lang="en-US" sz="2800" dirty="0" err="1" smtClean="0">
                <a:sym typeface="Wingdings" pitchFamily="2" charset="2"/>
              </a:rPr>
              <a:t>berlaku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norma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diciptakan</a:t>
            </a:r>
            <a:r>
              <a:rPr lang="en-US" sz="2800" dirty="0" smtClean="0">
                <a:sym typeface="Wingdings" pitchFamily="2" charset="2"/>
              </a:rPr>
              <a:t> (</a:t>
            </a:r>
            <a:r>
              <a:rPr lang="en-US" sz="2800" dirty="0" err="1" smtClean="0">
                <a:sym typeface="Wingdings" pitchFamily="2" charset="2"/>
              </a:rPr>
              <a:t>Sopan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ini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belum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tentu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Sopan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kemarin</a:t>
            </a:r>
            <a:r>
              <a:rPr lang="en-US" sz="2800" dirty="0" smtClean="0">
                <a:sym typeface="Wingdings" pitchFamily="2" charset="2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sym typeface="Wingdings" pitchFamily="2" charset="2"/>
              </a:rPr>
              <a:t>Variabelnya</a:t>
            </a:r>
            <a:r>
              <a:rPr lang="en-US" sz="2800" dirty="0" smtClean="0">
                <a:sym typeface="Wingdings" pitchFamily="2" charset="2"/>
              </a:rPr>
              <a:t>  </a:t>
            </a:r>
            <a:r>
              <a:rPr lang="en-US" sz="2800" dirty="0" err="1" smtClean="0">
                <a:sym typeface="Wingdings" pitchFamily="2" charset="2"/>
              </a:rPr>
              <a:t>Waktu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lokasi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budaya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3713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92" y="270090"/>
            <a:ext cx="8229600" cy="1066800"/>
          </a:xfrm>
        </p:spPr>
        <p:txBody>
          <a:bodyPr/>
          <a:lstStyle/>
          <a:p>
            <a:r>
              <a:rPr lang="en-US" dirty="0" err="1" smtClean="0">
                <a:latin typeface="Happy Camper" pitchFamily="2" charset="0"/>
              </a:rPr>
              <a:t>Mengembangkan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konsep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diri</a:t>
            </a:r>
            <a:endParaRPr lang="en-US" dirty="0">
              <a:latin typeface="Happy Camper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972914"/>
              </p:ext>
            </p:extLst>
          </p:nvPr>
        </p:nvGraphicFramePr>
        <p:xfrm>
          <a:off x="457200" y="1237162"/>
          <a:ext cx="8229600" cy="562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9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appy Camper" pitchFamily="2" charset="0"/>
              </a:rPr>
              <a:t>Johari</a:t>
            </a:r>
            <a:r>
              <a:rPr lang="en-US" dirty="0" smtClean="0">
                <a:latin typeface="Happy Camper" pitchFamily="2" charset="0"/>
              </a:rPr>
              <a:t> window</a:t>
            </a:r>
            <a:endParaRPr lang="id-ID" dirty="0">
              <a:latin typeface="Happy Camper" pitchFamily="2" charset="0"/>
            </a:endParaRPr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3" b="17263"/>
          <a:stretch/>
        </p:blipFill>
        <p:spPr bwMode="auto">
          <a:xfrm>
            <a:off x="755576" y="1471899"/>
            <a:ext cx="7620000" cy="51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rsonal ident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620688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013511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Hanan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Ega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ho am i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8" y="260648"/>
            <a:ext cx="8763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elf improvemen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3"/>
            <a:ext cx="7308304" cy="55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2411" y="3523159"/>
            <a:ext cx="522007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800" dirty="0" err="1" smtClean="0">
                <a:latin typeface="Happy Camper" pitchFamily="2" charset="0"/>
              </a:rPr>
              <a:t>Tidak</a:t>
            </a:r>
            <a:r>
              <a:rPr lang="en-US" sz="2800" dirty="0" smtClean="0">
                <a:latin typeface="Happy Camper" pitchFamily="2" charset="0"/>
              </a:rPr>
              <a:t> </a:t>
            </a:r>
            <a:r>
              <a:rPr lang="en-US" sz="2800" dirty="0" err="1" smtClean="0">
                <a:latin typeface="Happy Camper" pitchFamily="2" charset="0"/>
              </a:rPr>
              <a:t>statis</a:t>
            </a:r>
            <a:endParaRPr lang="en-US" sz="2800" dirty="0" smtClean="0">
              <a:latin typeface="Happy Camper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latin typeface="Happy Camper" pitchFamily="2" charset="0"/>
              </a:rPr>
              <a:t>Proses </a:t>
            </a:r>
            <a:r>
              <a:rPr lang="en-US" sz="2800" dirty="0" err="1" smtClean="0">
                <a:latin typeface="Happy Camper" pitchFamily="2" charset="0"/>
              </a:rPr>
              <a:t>berkelanjutan</a:t>
            </a:r>
            <a:endParaRPr lang="en-US" sz="2800" dirty="0" smtClean="0">
              <a:latin typeface="Happy Camper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err="1" smtClean="0">
                <a:latin typeface="Happy Camper" pitchFamily="2" charset="0"/>
              </a:rPr>
              <a:t>Berkembang</a:t>
            </a:r>
            <a:r>
              <a:rPr lang="en-US" sz="2800" dirty="0" smtClean="0">
                <a:latin typeface="Happy Camper" pitchFamily="2" charset="0"/>
              </a:rPr>
              <a:t> </a:t>
            </a:r>
            <a:r>
              <a:rPr lang="en-US" sz="2800" dirty="0" err="1" smtClean="0">
                <a:latin typeface="Happy Camper" pitchFamily="2" charset="0"/>
              </a:rPr>
              <a:t>sepanjang</a:t>
            </a:r>
            <a:r>
              <a:rPr lang="en-US" sz="2800" dirty="0" smtClean="0">
                <a:latin typeface="Happy Camper" pitchFamily="2" charset="0"/>
              </a:rPr>
              <a:t> </a:t>
            </a:r>
            <a:r>
              <a:rPr lang="en-US" sz="2800" dirty="0" err="1" smtClean="0">
                <a:latin typeface="Happy Camper" pitchFamily="2" charset="0"/>
              </a:rPr>
              <a:t>hidup</a:t>
            </a:r>
            <a:endParaRPr lang="id-ID" sz="2800" dirty="0">
              <a:latin typeface="Happy Camp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6" y="5088068"/>
            <a:ext cx="913271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 err="1" smtClean="0">
                <a:latin typeface="Happy Camper" pitchFamily="2" charset="0"/>
              </a:rPr>
              <a:t>berkembang</a:t>
            </a:r>
            <a:r>
              <a:rPr lang="en-US" sz="3200" dirty="0" smtClean="0">
                <a:latin typeface="Happy Camper" pitchFamily="2" charset="0"/>
              </a:rPr>
              <a:t> </a:t>
            </a:r>
            <a:r>
              <a:rPr lang="en-US" sz="3200" dirty="0" err="1" smtClean="0">
                <a:latin typeface="Happy Camper" pitchFamily="2" charset="0"/>
              </a:rPr>
              <a:t>melalui</a:t>
            </a:r>
            <a:r>
              <a:rPr lang="en-US" sz="3200" dirty="0" smtClean="0">
                <a:latin typeface="Happy Camper" pitchFamily="2" charset="0"/>
              </a:rPr>
              <a:t> </a:t>
            </a:r>
            <a:r>
              <a:rPr lang="en-US" sz="3200" dirty="0" err="1" smtClean="0">
                <a:latin typeface="Happy Camper" pitchFamily="2" charset="0"/>
              </a:rPr>
              <a:t>komunikasi</a:t>
            </a:r>
            <a:endParaRPr lang="en-US" sz="3200" dirty="0" smtClean="0">
              <a:latin typeface="Happy Camper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id-ID" sz="3200" dirty="0" smtClean="0">
                <a:latin typeface="Happy Camper" pitchFamily="2" charset="0"/>
              </a:rPr>
              <a:t>identitas diri dibentuk dan diubah ketika melakukan proses komunikasi dengan orang lain</a:t>
            </a:r>
            <a:endParaRPr lang="id-ID" sz="3200" dirty="0">
              <a:latin typeface="Happy Camp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Happy Camper" pitchFamily="2" charset="0"/>
              </a:rPr>
              <a:t>Konsep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diri</a:t>
            </a:r>
            <a:r>
              <a:rPr lang="en-US" dirty="0" smtClean="0">
                <a:latin typeface="Happy Camper" pitchFamily="2" charset="0"/>
              </a:rPr>
              <a:t> </a:t>
            </a:r>
            <a:r>
              <a:rPr lang="en-US" dirty="0" err="1" smtClean="0">
                <a:latin typeface="Happy Camper" pitchFamily="2" charset="0"/>
              </a:rPr>
              <a:t>adalah</a:t>
            </a:r>
            <a:endParaRPr lang="id-ID" dirty="0">
              <a:latin typeface="Happy Camp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37" y="5301208"/>
            <a:ext cx="8712968" cy="11638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i="1" dirty="0" smtClean="0"/>
              <a:t>Proses </a:t>
            </a:r>
            <a:r>
              <a:rPr lang="en-US" sz="2400" b="1" i="1" dirty="0" err="1" smtClean="0"/>
              <a:t>multidimensi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dari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internalisasi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tindakan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menurut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perspektif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sosial</a:t>
            </a:r>
            <a:r>
              <a:rPr lang="en-US" sz="2400" b="1" i="1" dirty="0" smtClean="0"/>
              <a:t> yang </a:t>
            </a:r>
            <a:r>
              <a:rPr lang="en-US" sz="2400" b="1" i="1" dirty="0" err="1" smtClean="0"/>
              <a:t>muncul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dalam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komunikasi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dengan</a:t>
            </a:r>
            <a:r>
              <a:rPr lang="en-US" sz="2400" b="1" i="1" dirty="0" smtClean="0"/>
              <a:t> orang lain.</a:t>
            </a:r>
          </a:p>
          <a:p>
            <a:pPr marL="0" indent="0" algn="ctr">
              <a:buNone/>
            </a:pPr>
            <a:endParaRPr lang="id-ID" sz="2400" b="1" i="1" dirty="0"/>
          </a:p>
        </p:txBody>
      </p:sp>
      <p:pic>
        <p:nvPicPr>
          <p:cNvPr id="4098" name="Picture 2" descr="Image result for self concep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6960"/>
            <a:ext cx="6053083" cy="36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96144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Happy Camper" pitchFamily="2" charset="0"/>
              </a:rPr>
              <a:t>KONSEP DIRI MUNCUL DALAM PROSES KOMUNIKASI DENGAN ORANG LAIN</a:t>
            </a:r>
            <a:endParaRPr lang="en-US" dirty="0">
              <a:latin typeface="Happy Camp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12563" cy="153288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/>
              <a:t>	</a:t>
            </a:r>
            <a:r>
              <a:rPr lang="en-US" sz="2800" b="1" i="1" dirty="0" err="1" smtClean="0"/>
              <a:t>Manusia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menginternalisasikan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dua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tipe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perspektif</a:t>
            </a:r>
            <a:r>
              <a:rPr lang="en-US" sz="2800" b="1" i="1" dirty="0" smtClean="0"/>
              <a:t> yang </a:t>
            </a:r>
            <a:r>
              <a:rPr lang="en-US" sz="2800" b="1" i="1" dirty="0" err="1" smtClean="0"/>
              <a:t>disampaikan</a:t>
            </a:r>
            <a:r>
              <a:rPr lang="en-US" sz="2800" b="1" i="1" dirty="0" smtClean="0"/>
              <a:t> yang </a:t>
            </a:r>
            <a:r>
              <a:rPr lang="en-US" sz="2800" b="1" i="1" dirty="0" err="1" smtClean="0"/>
              <a:t>disampaikan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kepada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dirinya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yaitu</a:t>
            </a:r>
            <a:r>
              <a:rPr lang="en-US" sz="2800" b="1" i="1" dirty="0" smtClean="0"/>
              <a:t>;</a:t>
            </a:r>
            <a:endParaRPr lang="en-US" sz="2800" b="1" i="1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5" y="3126321"/>
            <a:ext cx="3599892" cy="23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78195"/>
            <a:ext cx="3622140" cy="269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296" y="5556756"/>
            <a:ext cx="3599892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latin typeface="Bebas" pitchFamily="2" charset="0"/>
              </a:rPr>
              <a:t>Perspektif</a:t>
            </a:r>
            <a:r>
              <a:rPr lang="en-US" sz="3200" dirty="0" smtClean="0">
                <a:latin typeface="Bebas" pitchFamily="2" charset="0"/>
              </a:rPr>
              <a:t> Orang </a:t>
            </a:r>
            <a:r>
              <a:rPr lang="en-US" sz="3200" dirty="0" err="1" smtClean="0">
                <a:latin typeface="Bebas" pitchFamily="2" charset="0"/>
              </a:rPr>
              <a:t>Terdekat</a:t>
            </a:r>
            <a:endParaRPr lang="en-US" sz="3200" dirty="0" smtClean="0">
              <a:latin typeface="Beba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581725"/>
            <a:ext cx="3653099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r"/>
            <a:r>
              <a:rPr lang="en-US" sz="2800" dirty="0" err="1" smtClean="0">
                <a:latin typeface="Bebas" pitchFamily="2" charset="0"/>
              </a:rPr>
              <a:t>Perspektif</a:t>
            </a:r>
            <a:r>
              <a:rPr lang="en-US" sz="2800" dirty="0" smtClean="0">
                <a:latin typeface="Bebas" pitchFamily="2" charset="0"/>
              </a:rPr>
              <a:t> Orang </a:t>
            </a:r>
            <a:r>
              <a:rPr lang="en-US" sz="2800" dirty="0" err="1" smtClean="0">
                <a:latin typeface="Bebas" pitchFamily="2" charset="0"/>
              </a:rPr>
              <a:t>pada</a:t>
            </a:r>
            <a:r>
              <a:rPr lang="en-US" sz="2800" dirty="0" smtClean="0">
                <a:latin typeface="Bebas" pitchFamily="2" charset="0"/>
              </a:rPr>
              <a:t> </a:t>
            </a:r>
            <a:r>
              <a:rPr lang="en-US" sz="2800" dirty="0" err="1" smtClean="0">
                <a:latin typeface="Bebas" pitchFamily="2" charset="0"/>
              </a:rPr>
              <a:t>Umumnya</a:t>
            </a:r>
            <a:endParaRPr lang="en-US" sz="2800" dirty="0" smtClean="0">
              <a:latin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appy Camper" pitchFamily="2" charset="0"/>
              </a:rPr>
              <a:t>Perspektif</a:t>
            </a:r>
            <a:r>
              <a:rPr lang="en-US" dirty="0" smtClean="0">
                <a:latin typeface="Happy Camper" pitchFamily="2" charset="0"/>
              </a:rPr>
              <a:t> orang </a:t>
            </a:r>
            <a:r>
              <a:rPr lang="en-US" dirty="0" err="1" smtClean="0">
                <a:latin typeface="Happy Camper" pitchFamily="2" charset="0"/>
              </a:rPr>
              <a:t>terdekat</a:t>
            </a:r>
            <a:endParaRPr lang="id-ID" dirty="0">
              <a:latin typeface="Happy Campe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187" y="2961420"/>
            <a:ext cx="4186808" cy="2469940"/>
          </a:xfrm>
        </p:spPr>
        <p:txBody>
          <a:bodyPr/>
          <a:lstStyle/>
          <a:p>
            <a:r>
              <a:rPr lang="en-US" smtClean="0">
                <a:latin typeface="Bebas" pitchFamily="2" charset="0"/>
              </a:rPr>
              <a:t>Penilaian langsung</a:t>
            </a:r>
          </a:p>
          <a:p>
            <a:r>
              <a:rPr lang="en-US" smtClean="0">
                <a:latin typeface="Bebas" pitchFamily="2" charset="0"/>
              </a:rPr>
              <a:t>Penilaian reflektif</a:t>
            </a:r>
          </a:p>
          <a:p>
            <a:r>
              <a:rPr lang="en-US" smtClean="0">
                <a:latin typeface="Bebas" pitchFamily="2" charset="0"/>
              </a:rPr>
              <a:t>Skrip Identitas</a:t>
            </a:r>
          </a:p>
          <a:p>
            <a:r>
              <a:rPr lang="en-US" smtClean="0">
                <a:latin typeface="Bebas" pitchFamily="2" charset="0"/>
              </a:rPr>
              <a:t>Pola Kelekatan</a:t>
            </a:r>
            <a:endParaRPr lang="id-ID" dirty="0">
              <a:latin typeface="Bebas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083659" cy="27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1894" y="1412776"/>
            <a:ext cx="8282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/>
              <a:t>Orang-orang yang </a:t>
            </a:r>
            <a:r>
              <a:rPr lang="en-US" sz="2400" b="1" dirty="0" err="1" smtClean="0"/>
              <a:t>memiliki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pengaruh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terhadap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mengkomunikasikan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tentang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siapa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melalui</a:t>
            </a:r>
            <a:r>
              <a:rPr lang="en-US" sz="2400" b="1" dirty="0" smtClean="0"/>
              <a:t>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60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6203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Pelabelan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Reflektif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i-FI" dirty="0" smtClean="0"/>
              <a:t>Persepsi diri kita terhadap pandangan orang lain/ dari kacamata mereka</a:t>
            </a:r>
          </a:p>
          <a:p>
            <a:pPr>
              <a:buFont typeface="Wingdings" pitchFamily="2" charset="2"/>
              <a:buChar char="q"/>
            </a:pPr>
            <a:r>
              <a:rPr lang="fi-FI" dirty="0" smtClean="0"/>
              <a:t>Dalam memberikan penilaian orang lain dapat bertindak sebagai;</a:t>
            </a:r>
          </a:p>
          <a:p>
            <a:pPr lvl="1"/>
            <a:r>
              <a:rPr lang="fi-FI" dirty="0" smtClean="0"/>
              <a:t>Uppers : Positif</a:t>
            </a:r>
          </a:p>
          <a:p>
            <a:pPr lvl="1"/>
            <a:r>
              <a:rPr lang="fi-FI" dirty="0" smtClean="0"/>
              <a:t>Downers : Negatif</a:t>
            </a:r>
          </a:p>
          <a:p>
            <a:pPr lvl="1"/>
            <a:r>
              <a:rPr lang="fi-FI" dirty="0" smtClean="0"/>
              <a:t>Vultures : Penghinaan secara tidak langsung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appy Camper" pitchFamily="2" charset="0"/>
              </a:rPr>
              <a:t>Perspektif</a:t>
            </a:r>
            <a:r>
              <a:rPr lang="en-US" dirty="0" smtClean="0">
                <a:latin typeface="Happy Camper" pitchFamily="2" charset="0"/>
              </a:rPr>
              <a:t> orang </a:t>
            </a:r>
            <a:r>
              <a:rPr lang="en-US" dirty="0" err="1" smtClean="0">
                <a:latin typeface="Happy Camper" pitchFamily="2" charset="0"/>
              </a:rPr>
              <a:t>terdekat</a:t>
            </a:r>
            <a:endParaRPr lang="id-ID" dirty="0">
              <a:latin typeface="Happy Camper" pitchFamily="2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88622" y="263691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Skrip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endParaRPr lang="id-ID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11959" y="3342012"/>
            <a:ext cx="4040188" cy="2175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(yang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dini</a:t>
            </a:r>
            <a:r>
              <a:rPr lang="en-US" dirty="0" smtClean="0"/>
              <a:t>)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Happy Camper" pitchFamily="2" charset="0"/>
              </a:rPr>
              <a:t>contoh</a:t>
            </a:r>
            <a:endParaRPr lang="id-ID" dirty="0">
              <a:latin typeface="Happy Camper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Uppers –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pun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. </a:t>
            </a:r>
            <a:r>
              <a:rPr lang="en-US" dirty="0" err="1" smtClean="0"/>
              <a:t>Tapi</a:t>
            </a:r>
            <a:r>
              <a:rPr lang="en-US" dirty="0" smtClean="0"/>
              <a:t>,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orang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/>
              <a:t> 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Downers –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meremehkan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gitu</a:t>
            </a:r>
            <a:r>
              <a:rPr lang="en-US" dirty="0" smtClean="0"/>
              <a:t> </a:t>
            </a:r>
            <a:r>
              <a:rPr lang="en-US" dirty="0" err="1" smtClean="0"/>
              <a:t>aja</a:t>
            </a:r>
            <a:r>
              <a:rPr lang="en-US" dirty="0" smtClean="0"/>
              <a:t> </a:t>
            </a:r>
            <a:r>
              <a:rPr lang="en-US" dirty="0" err="1" smtClean="0"/>
              <a:t>gak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. </a:t>
            </a:r>
            <a:r>
              <a:rPr lang="en-US" dirty="0" err="1" smtClean="0"/>
              <a:t>Kamunya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b="1" dirty="0" smtClean="0"/>
              <a:t>Vultures – </a:t>
            </a:r>
            <a:r>
              <a:rPr lang="en-US" dirty="0" err="1" smtClean="0"/>
              <a:t>intensinya</a:t>
            </a:r>
            <a:r>
              <a:rPr lang="en-US" dirty="0" smtClean="0"/>
              <a:t> </a:t>
            </a:r>
            <a:r>
              <a:rPr lang="en-US" dirty="0" err="1" smtClean="0"/>
              <a:t>menghina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untung</a:t>
            </a:r>
            <a:r>
              <a:rPr lang="en-US" dirty="0" smtClean="0"/>
              <a:t> </a:t>
            </a:r>
            <a:r>
              <a:rPr lang="en-US" dirty="0" err="1" smtClean="0"/>
              <a:t>lah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lo </a:t>
            </a:r>
            <a:r>
              <a:rPr lang="en-US" dirty="0" err="1" smtClean="0"/>
              <a:t>segitu</a:t>
            </a:r>
            <a:r>
              <a:rPr lang="en-US" dirty="0" smtClean="0"/>
              <a:t>, </a:t>
            </a:r>
            <a:r>
              <a:rPr lang="en-US" dirty="0" err="1" smtClean="0"/>
              <a:t>perasaan</a:t>
            </a:r>
            <a:r>
              <a:rPr lang="en-US" dirty="0" smtClean="0"/>
              <a:t> lo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pinter</a:t>
            </a:r>
            <a:r>
              <a:rPr lang="en-US" dirty="0" smtClean="0"/>
              <a:t> </a:t>
            </a:r>
            <a:r>
              <a:rPr lang="en-US" dirty="0" err="1" smtClean="0"/>
              <a:t>deh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48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522</Words>
  <Application>Microsoft Office PowerPoint</Application>
  <PresentationFormat>On-screen Show (4:3)</PresentationFormat>
  <Paragraphs>100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Komunikasi dan Identitas Personal</vt:lpstr>
      <vt:lpstr>PowerPoint Presentation</vt:lpstr>
      <vt:lpstr>PowerPoint Presentation</vt:lpstr>
      <vt:lpstr>PowerPoint Presentation</vt:lpstr>
      <vt:lpstr>Konsep diri adalah</vt:lpstr>
      <vt:lpstr>KONSEP DIRI MUNCUL DALAM PROSES KOMUNIKASI DENGAN ORANG LAIN</vt:lpstr>
      <vt:lpstr>Perspektif orang terdekat</vt:lpstr>
      <vt:lpstr>Perspektif orang terdekat</vt:lpstr>
      <vt:lpstr>contoh</vt:lpstr>
      <vt:lpstr>Pola Kelekatan</vt:lpstr>
      <vt:lpstr>Perspektif orang pada umumnya</vt:lpstr>
      <vt:lpstr>Perspektif orang pada umumnya</vt:lpstr>
      <vt:lpstr>Konsep diri multidimensional</vt:lpstr>
      <vt:lpstr>Konsep diri proses</vt:lpstr>
      <vt:lpstr>Konsep diri proses</vt:lpstr>
      <vt:lpstr>Perspektif sosial dapat diubah</vt:lpstr>
      <vt:lpstr>How?</vt:lpstr>
      <vt:lpstr>Mengembangkan konsep diri</vt:lpstr>
      <vt:lpstr>Johari window</vt:lpstr>
      <vt:lpstr>Ega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dan Identitas Personal</dc:title>
  <dc:creator>Suci Marini</dc:creator>
  <cp:lastModifiedBy>Suci Marini</cp:lastModifiedBy>
  <cp:revision>12</cp:revision>
  <dcterms:created xsi:type="dcterms:W3CDTF">2019-02-11T03:24:47Z</dcterms:created>
  <dcterms:modified xsi:type="dcterms:W3CDTF">2019-02-11T08:25:06Z</dcterms:modified>
</cp:coreProperties>
</file>