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10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jpeg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655" y="-30480"/>
            <a:ext cx="12258040" cy="6898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075" y="224155"/>
            <a:ext cx="1126934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7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ea typeface="Malgun Gothic" panose="020B0503020000020004" charset="-127"/>
                <a:cs typeface="AR DARLING" panose="02000000000000000000" charset="0"/>
              </a:rPr>
              <a:t>Jurnalisme Lingkungan</a:t>
            </a:r>
            <a:endParaRPr lang="en-GB" altLang="en-US" sz="72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ea typeface="Malgun Gothic" panose="020B0503020000020004" charset="-127"/>
              <a:cs typeface="AR DARLING" panose="02000000000000000000" charset="0"/>
            </a:endParaRPr>
          </a:p>
          <a:p>
            <a:pPr algn="ctr"/>
            <a:r>
              <a:rPr lang="en-GB" altLang="en-US" sz="7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ea typeface="Malgun Gothic" panose="020B0503020000020004" charset="-127"/>
                <a:cs typeface="AR DARLING" panose="02000000000000000000" charset="0"/>
              </a:rPr>
              <a:t>Untuk Media Elektronik</a:t>
            </a:r>
            <a:endParaRPr lang="en-GB" altLang="en-US" sz="72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3" name="Subtitle 2"/>
          <p:cNvSpPr>
            <a:spLocks noGrp="1"/>
          </p:cNvSpPr>
          <p:nvPr/>
        </p:nvSpPr>
        <p:spPr>
          <a:xfrm>
            <a:off x="3216275" y="2677795"/>
            <a:ext cx="5783580" cy="63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>
                <a:ln>
                  <a:noFill/>
                </a:ln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Oleh: Maya Rachmawaty, MSc </a:t>
            </a:r>
            <a:endParaRPr lang="en-GB" altLang="en-US" b="1">
              <a:ln>
                <a:noFill/>
              </a:ln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  <a:sym typeface="+mn-ea"/>
            </a:endParaRPr>
          </a:p>
        </p:txBody>
      </p:sp>
      <p:sp>
        <p:nvSpPr>
          <p:cNvPr id="14" name="Subtitle 13"/>
          <p:cNvSpPr>
            <a:spLocks noGrp="1"/>
          </p:cNvSpPr>
          <p:nvPr/>
        </p:nvSpPr>
        <p:spPr>
          <a:xfrm>
            <a:off x="635" y="5856605"/>
            <a:ext cx="5760085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b="1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Program Studi Ilmu Komunikasi</a:t>
            </a:r>
            <a:endParaRPr lang="en-GB" altLang="en-US" b="1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b="1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Fakultas Humaniora dan Bisnis</a:t>
            </a:r>
            <a:endParaRPr lang="en-GB" altLang="en-US" b="1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5" name="Picture 14" descr="logo UP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4856480"/>
            <a:ext cx="18669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LATIHAN MEMBUAT NASKAH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890520" y="1380490"/>
            <a:ext cx="89649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CARILAH INFORMASI TENTANG LINGKUNGAN YANG BARU TERJADI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AKHIR-AKHIR INI// DAPATKAN INFORMASI 5W+1H DARI INFOMASI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TERSEBUT//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BUATLAH SEBUAH NASKAH DARI INFORMASI YANG ANDA DAPATKAN/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UNTUK SIARAN RADIO/ DENGAN PERKIRAAN DURASI 45-60 DETIK// 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070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A. TELEVISI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4" name="Picture 3" descr="Screen shot 2011-12-21 at 02.05.03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55" y="3448050"/>
            <a:ext cx="2990215" cy="1515745"/>
          </a:xfrm>
          <a:prstGeom prst="rect">
            <a:avLst/>
          </a:prstGeom>
        </p:spPr>
      </p:pic>
      <p:pic>
        <p:nvPicPr>
          <p:cNvPr id="5" name="Picture 4" descr="9b1d74de7f5597d553a9f54394a97c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478155"/>
            <a:ext cx="3900170" cy="2767965"/>
          </a:xfrm>
          <a:prstGeom prst="rect">
            <a:avLst/>
          </a:prstGeom>
        </p:spPr>
      </p:pic>
      <p:pic>
        <p:nvPicPr>
          <p:cNvPr id="7" name="Picture 6" descr="2576437951f95de51993c4500bbeb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530" y="2258695"/>
            <a:ext cx="2247900" cy="1438275"/>
          </a:xfrm>
          <a:prstGeom prst="rect">
            <a:avLst/>
          </a:prstGeom>
        </p:spPr>
      </p:pic>
      <p:pic>
        <p:nvPicPr>
          <p:cNvPr id="8" name="Picture 7" descr="20110909181632!INDOSIAR_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570" y="4963795"/>
            <a:ext cx="2026285" cy="1619250"/>
          </a:xfrm>
          <a:prstGeom prst="rect">
            <a:avLst/>
          </a:prstGeom>
        </p:spPr>
      </p:pic>
      <p:pic>
        <p:nvPicPr>
          <p:cNvPr id="14" name="Picture 13" descr="global_n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875" y="881380"/>
            <a:ext cx="1961515" cy="1961515"/>
          </a:xfrm>
          <a:prstGeom prst="rect">
            <a:avLst/>
          </a:prstGeom>
        </p:spPr>
      </p:pic>
      <p:pic>
        <p:nvPicPr>
          <p:cNvPr id="20" name="Picture 19" descr="ima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230" y="3696970"/>
            <a:ext cx="2171700" cy="1266825"/>
          </a:xfrm>
          <a:prstGeom prst="rect">
            <a:avLst/>
          </a:prstGeom>
        </p:spPr>
      </p:pic>
      <p:pic>
        <p:nvPicPr>
          <p:cNvPr id="21" name="Picture 20" descr="image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005" y="2746375"/>
            <a:ext cx="1685925" cy="672465"/>
          </a:xfrm>
          <a:prstGeom prst="rect">
            <a:avLst/>
          </a:prstGeom>
        </p:spPr>
      </p:pic>
      <p:pic>
        <p:nvPicPr>
          <p:cNvPr id="22" name="Picture 21" descr="KRVg9GGildSx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8490" y="4888865"/>
            <a:ext cx="2542540" cy="1694180"/>
          </a:xfrm>
          <a:prstGeom prst="rect">
            <a:avLst/>
          </a:prstGeom>
        </p:spPr>
      </p:pic>
      <p:pic>
        <p:nvPicPr>
          <p:cNvPr id="23" name="Picture 22" descr="Logo SCTV Ke 5 Satu Untuk Semua (2014) - anakcemerlang.co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1795" y="3034665"/>
            <a:ext cx="2580640" cy="1259840"/>
          </a:xfrm>
          <a:prstGeom prst="rect">
            <a:avLst/>
          </a:prstGeom>
        </p:spPr>
      </p:pic>
      <p:pic>
        <p:nvPicPr>
          <p:cNvPr id="24" name="Picture 23" descr="NET TV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3255" y="1516380"/>
            <a:ext cx="2329180" cy="1166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PRODUKSI BERITA TV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878705" y="1104900"/>
            <a:ext cx="49599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UNTUK PROSES PELIPUTAN &amp; PRODUKSI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ctr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SUDAH DI PERTEMUAN TEKNIS 6-7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4830" y="2084070"/>
            <a:ext cx="235585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STAND UP: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084830" y="2849880"/>
            <a:ext cx="853440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1. DILAKUKAN UNTUK MEYAKINKAN PEMIRSA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2. MENUNJUKAN/MENJELASKAN LOKASI KEJADIAN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3. MEWAKILI MATA/HIDUNG/MULUT (PASCA INDRA) PEMIRSA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4. SEBAGAI GIMIK/MELENGKAPI/MEMPERCANTIK PAKET PELIPUTAN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STAND UP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830" y="1101090"/>
            <a:ext cx="836295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ONCAM/PTC, LOT (LIVE ON TAPE), LIVE REPORT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1891665"/>
            <a:ext cx="5245735" cy="40925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STAND UP YANG BAIK: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1. PERCAYA DIRI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2. MATERI TELAH DIPERSIAPKAN (LATIHAN)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3. VOCAL/SUARA BERAT (ALTO) &amp; TEGAS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4. ARTIKULASI JELAS &amp; BERINTONASI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5. EKSPRESIF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6. PERHATIKAN GESTURE 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7" name="Picture 6" descr="hq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65" y="1891665"/>
            <a:ext cx="3143250" cy="2357755"/>
          </a:xfrm>
          <a:prstGeom prst="rect">
            <a:avLst/>
          </a:prstGeom>
        </p:spPr>
      </p:pic>
      <p:pic>
        <p:nvPicPr>
          <p:cNvPr id="8" name="Picture 7" descr="hq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565" y="4250055"/>
            <a:ext cx="316103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STAND UP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830" y="1101090"/>
            <a:ext cx="836295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ONCAM/PTC, LOT (LIVE ON TAPE), LIVE REPORT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1891665"/>
            <a:ext cx="7526655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ONCAM/PTC: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1. CARI SISI YANG PALING MENARIK DARI MATERI LIPUTAN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2. BERINTERAKSI DENGAN OBJEK LIPUTAN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3. SINGKAT 15-25 DETIK (PER CLIP)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4. OPENING - TENGAH - CLOSING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5. ONCAM BERMANFAAT/MEMBERIKAN INFORMASI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    YANG TIDAK BISA DIJELASKAN DI NASKAH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6. EKSPRESIF &amp; BERINTONASI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maxres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0" y="4391025"/>
            <a:ext cx="4371340" cy="2459355"/>
          </a:xfrm>
          <a:prstGeom prst="rect">
            <a:avLst/>
          </a:prstGeom>
        </p:spPr>
      </p:pic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2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STAND UP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830" y="1101090"/>
            <a:ext cx="836295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ONCAM/PTC, LOT (LIVE ON TAPE), LIVE REPORT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1710690"/>
            <a:ext cx="6911975" cy="5015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LIVE REPORT/LIVE ON TAPE: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1. PERSIAPKAN MATERI (SUSUN POINTERS/NASKAH)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2. GUNAKAN CATATAN ATAU LATIHAN HINGGA HAFAL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3. DURASI 3 - 5 MENIT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4. SATU LOKASI / MOVING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   (TERGANTUNG KEBUTUHAN)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5. EKSPRESIF &amp; BERINTONASI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6. BEFIKIR LALU BERBICARA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7. SAMPAIKAN INFO DENGAN TENANG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LATIHAN LIVE REPORT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830" y="1101090"/>
            <a:ext cx="8362950" cy="70675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AKTIVITAS GUNUNG BROMO MENURUN, KAWASAN WISATA KEMBALI DIBUKA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84830" y="1891665"/>
            <a:ext cx="8504555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DATA LIVE REPORT/LIVE ON TAPE: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1. AKTIVITAS VULKANIK SUDAH MENURUN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2. KAWASAN WISATA KEMBALI DIBUKA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3. SUDAH ADA 200 WISATAWAN DATANG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4. WAWANCARA SALAH SATU WISATAWAN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5. TEKANKAN KEMBALI DENGAN MENYEBUTKAN DATA DARI BMKG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170370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LATIHAN STAND UP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4830" y="2476500"/>
            <a:ext cx="836295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ONCAM/PTC, LOT (LIVE ON TAPE), LIVE REPORT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3086100"/>
            <a:ext cx="8085455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BUATLAH VIDEO LIVE ON TAPE TENTANG BERITA LINGKUNGAN 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YANG ADA DI SEKITAR LINGKUNGAN UPJ/ DURASI VIDEO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MAKSIMAL 2 MENIT//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KIRIMKAN VIA WA KE NOMOR 081295069012// GOOD LUCK!//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5" name="Picture 4" descr="Pantai-pesisi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655" y="-30480"/>
            <a:ext cx="12258040" cy="689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055" y="2626360"/>
            <a:ext cx="112693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7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ea typeface="Malgun Gothic" panose="020B0503020000020004" charset="-127"/>
                <a:cs typeface="AR DARLING" panose="02000000000000000000" charset="0"/>
              </a:rPr>
              <a:t>..THANK YOU..</a:t>
            </a:r>
            <a:endParaRPr lang="en-GB" altLang="en-US" sz="72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070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MEDIA ELEKTRONIK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4" name="Picture 3" descr="City_tv_control_room_Doors_Open_Toronto_2012_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30" y="2630805"/>
            <a:ext cx="3567430" cy="2378075"/>
          </a:xfrm>
          <a:prstGeom prst="rect">
            <a:avLst/>
          </a:prstGeom>
        </p:spPr>
      </p:pic>
      <p:pic>
        <p:nvPicPr>
          <p:cNvPr id="5" name="Picture 4" descr="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870" y="2630805"/>
            <a:ext cx="4030345" cy="237807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404360" y="2090420"/>
            <a:ext cx="126301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 b="1">
                <a:latin typeface="Malgun Gothic" panose="020B0503020000020004" charset="-127"/>
                <a:ea typeface="Malgun Gothic" panose="020B0503020000020004" charset="-127"/>
              </a:rPr>
              <a:t>Televisi</a:t>
            </a:r>
            <a:endParaRPr lang="en-GB" altLang="en-US" sz="25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598535" y="2131695"/>
            <a:ext cx="104521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 b="1">
                <a:latin typeface="Malgun Gothic" panose="020B0503020000020004" charset="-127"/>
                <a:ea typeface="Malgun Gothic" panose="020B0503020000020004" charset="-127"/>
              </a:rPr>
              <a:t>Radio</a:t>
            </a:r>
            <a:endParaRPr lang="en-GB" altLang="en-US" sz="25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Picture 14" descr="IHcs5W2m_400x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1615" y="2731135"/>
            <a:ext cx="2206625" cy="2206625"/>
          </a:xfrm>
          <a:prstGeom prst="rect">
            <a:avLst/>
          </a:prstGeom>
        </p:spPr>
      </p:pic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2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070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A. RADIO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2" name="Picture 1" descr="RRI_pro_2_jakar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1186180"/>
            <a:ext cx="2856865" cy="1609725"/>
          </a:xfrm>
          <a:prstGeom prst="rect">
            <a:avLst/>
          </a:prstGeom>
        </p:spPr>
      </p:pic>
      <p:pic>
        <p:nvPicPr>
          <p:cNvPr id="3" name="Picture 2" descr="s188219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881380"/>
            <a:ext cx="1747520" cy="1747520"/>
          </a:xfrm>
          <a:prstGeom prst="rect">
            <a:avLst/>
          </a:prstGeom>
        </p:spPr>
      </p:pic>
      <p:pic>
        <p:nvPicPr>
          <p:cNvPr id="9" name="Picture 8" descr="2I6S7kvAke_tjcvbrgu39_deltafm991jpg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10" y="3179445"/>
            <a:ext cx="2516505" cy="1620520"/>
          </a:xfrm>
          <a:prstGeom prst="rect">
            <a:avLst/>
          </a:prstGeom>
        </p:spPr>
      </p:pic>
      <p:pic>
        <p:nvPicPr>
          <p:cNvPr id="11" name="Picture 10" descr="0350074Logo-Jak-FM-Tagl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285" y="1449070"/>
            <a:ext cx="1524000" cy="1179830"/>
          </a:xfrm>
          <a:prstGeom prst="rect">
            <a:avLst/>
          </a:prstGeom>
        </p:spPr>
      </p:pic>
      <p:pic>
        <p:nvPicPr>
          <p:cNvPr id="12" name="Picture 11" descr="c3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960" y="1235075"/>
            <a:ext cx="1512570" cy="1512570"/>
          </a:xfrm>
          <a:prstGeom prst="rect">
            <a:avLst/>
          </a:prstGeom>
        </p:spPr>
      </p:pic>
      <p:pic>
        <p:nvPicPr>
          <p:cNvPr id="13" name="Picture 12" descr="genero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700" y="2966720"/>
            <a:ext cx="1823720" cy="2240915"/>
          </a:xfrm>
          <a:prstGeom prst="rect">
            <a:avLst/>
          </a:prstGeom>
        </p:spPr>
      </p:pic>
      <p:pic>
        <p:nvPicPr>
          <p:cNvPr id="16" name="Picture 15" descr="lo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5205" y="5489575"/>
            <a:ext cx="2409825" cy="1069340"/>
          </a:xfrm>
          <a:prstGeom prst="rect">
            <a:avLst/>
          </a:prstGeom>
        </p:spPr>
      </p:pic>
      <p:pic>
        <p:nvPicPr>
          <p:cNvPr id="17" name="Picture 16" descr="sonora f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1550" y="4644390"/>
            <a:ext cx="2909570" cy="1914525"/>
          </a:xfrm>
          <a:prstGeom prst="rect">
            <a:avLst/>
          </a:prstGeom>
        </p:spPr>
      </p:pic>
      <p:pic>
        <p:nvPicPr>
          <p:cNvPr id="18" name="Picture 17" descr="logo-hits-fina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0500" y="4937760"/>
            <a:ext cx="1631950" cy="1758950"/>
          </a:xfrm>
          <a:prstGeom prst="rect">
            <a:avLst/>
          </a:prstGeom>
        </p:spPr>
      </p:pic>
      <p:pic>
        <p:nvPicPr>
          <p:cNvPr id="19" name="Picture 18" descr="logo-kisi-934-fm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1440" y="3368675"/>
            <a:ext cx="1683385" cy="931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SIARAN RADIO 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804410" y="1290955"/>
            <a:ext cx="51847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JINGLE STATION/PROGRAM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2085" y="1852930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OPENING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84620" y="2400935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484620" y="2988310"/>
            <a:ext cx="20745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IKLAN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2085" y="3512185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SEGMEN 1, 2, 3 DST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489065" y="3983990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489065" y="4571365"/>
            <a:ext cx="20745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IKLAN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2085" y="5170170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CLOSING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527165" y="5679440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SIARAN RADIO 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775585" y="1303655"/>
            <a:ext cx="51847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JINGLE STATION/PROGRAM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3260" y="1865630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OPENING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455795" y="2413635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455795" y="3001010"/>
            <a:ext cx="20745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IKLAN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260" y="3524885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SEGMEN 1, 2, 3 DST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60240" y="3996690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460240" y="4584065"/>
            <a:ext cx="20745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IKLAN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3260" y="5182870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CLOSING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498340" y="5692140"/>
            <a:ext cx="19989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500">
                <a:latin typeface="Malgun Gothic" panose="020B0503020000020004" charset="-127"/>
                <a:ea typeface="Malgun Gothic" panose="020B0503020000020004" charset="-127"/>
              </a:rPr>
              <a:t>--- LAGU ---</a:t>
            </a:r>
            <a:endParaRPr lang="en-GB" altLang="en-US" sz="2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4" name="Picture 3" descr="pak_deputi_rri_jakar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360" y="1865630"/>
            <a:ext cx="3686175" cy="1866900"/>
          </a:xfrm>
          <a:prstGeom prst="rect">
            <a:avLst/>
          </a:prstGeom>
        </p:spPr>
      </p:pic>
      <p:pic>
        <p:nvPicPr>
          <p:cNvPr id="5" name="Picture 4" descr="penyiar-radio_20171212_0650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60" y="3923665"/>
            <a:ext cx="3686175" cy="2069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SKRIP SIARAN 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4830" y="1252855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OPENING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084830" y="2909570"/>
            <a:ext cx="8201025" cy="1630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SERATUS LIMA FM/ PRO DUA RRI JAKARTA/ SUARA KREATIFITAS//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HAI SAHABAT KREATIF/ APA KABAR PAGI INI?/ UDAH SIAP MEMULAI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AKTIVITAS KAMU?// PASTINYA SAYA ....... AKAN NEMENIN PAGI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KAMU YANG CERAH/ DENGAN SEJUMLAH INFORMASI MENARIK/ DAN LAGU-LAGU YANG PENUH SEMANGAT/ SO STAY TUNED//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60700" y="2011045"/>
            <a:ext cx="2604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>
                <a:latin typeface="Malgun Gothic" panose="020B0503020000020004" charset="-127"/>
                <a:ea typeface="Malgun Gothic" panose="020B0503020000020004" charset="-127"/>
              </a:rPr>
              <a:t>DURASI: 19” (19 DETIK)</a:t>
            </a:r>
            <a:endParaRPr lang="en-GB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084830" y="2415540"/>
            <a:ext cx="4826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OPENING DIUCAPKAN PADA INTRO LAGU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SKRIP SIARAN 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4830" y="1156335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SEGMENT INFO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084830" y="2317115"/>
            <a:ext cx="8201025" cy="4246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GB" altLang="en-US" sz="1500">
                <a:latin typeface="Malgun Gothic" panose="020B0503020000020004" charset="-127"/>
                <a:ea typeface="Malgun Gothic" panose="020B0503020000020004" charset="-127"/>
              </a:rPr>
              <a:t>SAHABAT KREATIF/ MIRIS BANGET INI/ LAGI-LAGI SEEKOR PAUS DITEMUKAN MATI KARENA SAMPAH PLASTIK// KALI INI DITEMUKAN DI PERAIRAN ITALIA// KEMARIN/ SEEKOR PAUS JENIS SPERMA YANG SEDANG HAMIL/ DITEMUKAN MATI DENGAN 20 KILOGRAM SAMPAH PLASTIK DI DALAM PERUTNYA// DUH/ NGERI BANGET YA/ 20 KILO CUY!!//</a:t>
            </a:r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1500">
                <a:latin typeface="Malgun Gothic" panose="020B0503020000020004" charset="-127"/>
                <a:ea typeface="Malgun Gothic" panose="020B0503020000020004" charset="-127"/>
              </a:rPr>
              <a:t>MASIH INGAT JUGA KAN SEBELUMNYA NI BULAN LALU/ SEEKOR PAUS DI FILIPINA JUGA DITEMUKAN MATI/ DENGAN 40 KG SAMPAH PLASTIK DI PERUTNYA// TERUS NOVEMBER 2018 LALU/ JUGA ADA PAUS DITEMUKAN MATI DI WAKATOBI/ SULAWESI TENGGARA//</a:t>
            </a:r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1500" b="1">
                <a:latin typeface="Malgun Gothic" panose="020B0503020000020004" charset="-127"/>
                <a:ea typeface="Malgun Gothic" panose="020B0503020000020004" charset="-127"/>
              </a:rPr>
              <a:t>WAH ISU SAMPAH PLASTIK MEMANG HARUS DITANGGAPI LEBIH SERIUS YA!//</a:t>
            </a:r>
            <a:endParaRPr lang="en-GB" altLang="en-US" sz="15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1500" b="1">
                <a:latin typeface="Malgun Gothic" panose="020B0503020000020004" charset="-127"/>
                <a:ea typeface="Malgun Gothic" panose="020B0503020000020004" charset="-127"/>
              </a:rPr>
              <a:t>YUK MUMPUNG BELUM TERLAMBAT KITA IKUT SERTA DALAM MELAWAN SAMPAH PLASTIK// BISA DIMULAI DENGAN MEMINIMALISIR PENGGUNAAN PLASTIK DALAM KEHIDUPAN SEHARI-HARI/ SEPERTI MENGGUNAKAN TOTE BAG UNTUK BELANJA// </a:t>
            </a:r>
            <a:r>
              <a:rPr lang="en-GB" altLang="en-US" sz="1500">
                <a:latin typeface="Malgun Gothic" panose="020B0503020000020004" charset="-127"/>
                <a:ea typeface="Malgun Gothic" panose="020B0503020000020004" charset="-127"/>
              </a:rPr>
              <a:t>ABIS INI KITA AKAN LANJUT NGOBROL-NGOBROL SOAL SAMPAH PLASTIK/ BARENG SAMA DUTA LINGKUNGAN/ SI CANTIK NADINE CHANDARWINATA YANG UDAH ADA DI DEPAN SAYA// </a:t>
            </a:r>
            <a:r>
              <a:rPr lang="en-GB" altLang="en-US" sz="1500" b="1">
                <a:latin typeface="Malgun Gothic" panose="020B0503020000020004" charset="-127"/>
                <a:ea typeface="Malgun Gothic" panose="020B0503020000020004" charset="-127"/>
              </a:rPr>
              <a:t>“HAI”</a:t>
            </a:r>
            <a:r>
              <a:rPr lang="en-GB" altLang="en-US" sz="1500">
                <a:latin typeface="Malgun Gothic" panose="020B0503020000020004" charset="-127"/>
                <a:ea typeface="Malgun Gothic" panose="020B0503020000020004" charset="-127"/>
              </a:rPr>
              <a:t>// SO JANGAN KEMANA-MANA/ WE'LL BE RIGHT BACK//</a:t>
            </a:r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15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60700" y="1661160"/>
            <a:ext cx="38366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>
                <a:latin typeface="Malgun Gothic" panose="020B0503020000020004" charset="-127"/>
                <a:ea typeface="Malgun Gothic" panose="020B0503020000020004" charset="-127"/>
              </a:rPr>
              <a:t>DURASI: 1' 10” (1 MENIT 10 DETIK)</a:t>
            </a:r>
            <a:endParaRPr lang="en-GB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54985" y="1955165"/>
            <a:ext cx="6087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SKRIP BISA DIBACAKAN DENGAN BACKSOUND LAGU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SKRIP SIARAN 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4830" y="1156335"/>
            <a:ext cx="4314190" cy="3987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CLOSING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084830" y="2810510"/>
            <a:ext cx="8201025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GB" altLang="en-US" sz="2000">
                <a:latin typeface="Malgun Gothic" panose="020B0503020000020004" charset="-127"/>
                <a:ea typeface="Malgun Gothic" panose="020B0503020000020004" charset="-127"/>
              </a:rPr>
              <a:t>UDAH JAM SEMBILAN AJA NI GA BERASA/ WAKTUNYA SAYA ..... PAMIT// MAKASI BANYAK UDAH DENGERIN “MORNING LIVE CHAT” PAGI INI/ SAMPE JUMPA BESOK/ AND BYE-BYE!//</a:t>
            </a:r>
            <a:endParaRPr lang="en-GB" altLang="en-US" sz="2000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60700" y="2011045"/>
            <a:ext cx="2604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>
                <a:latin typeface="Malgun Gothic" panose="020B0503020000020004" charset="-127"/>
                <a:ea typeface="Malgun Gothic" panose="020B0503020000020004" charset="-127"/>
              </a:rPr>
              <a:t>DURASI: 10” (15 DETIK)</a:t>
            </a:r>
            <a:endParaRPr lang="en-GB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084830" y="2415540"/>
            <a:ext cx="58210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OPENING DIUCAPKAN PADA INTRO/ENDING LAGU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antai-pesisir"/>
          <p:cNvPicPr>
            <a:picLocks noChangeAspect="1"/>
          </p:cNvPicPr>
          <p:nvPr/>
        </p:nvPicPr>
        <p:blipFill>
          <a:blip r:embed="rId1"/>
          <a:srcRect r="79453"/>
          <a:stretch>
            <a:fillRect/>
          </a:stretch>
        </p:blipFill>
        <p:spPr>
          <a:xfrm>
            <a:off x="-33655" y="-30480"/>
            <a:ext cx="2525395" cy="691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830" y="328295"/>
            <a:ext cx="8363585" cy="5530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SKRIP SIARAN RADIO</a:t>
            </a:r>
            <a:endParaRPr lang="en-GB" altLang="en-US" sz="3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084830" y="1865630"/>
            <a:ext cx="4265295" cy="40925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1. MEMENUHI UNSUR 5W+1H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2. DESKRIPSIKAN KEJADIAN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3. PENGGALAN WAWANCARA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4. DIBAWAKAN DENGAN AKRAB 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   (DEPEND ON PROGRAM)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5. NASKAH SINGKAT 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  (LEBIH BANYAK PEMBAHASAN)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  <a:p>
            <a:r>
              <a:rPr lang="en-GB" altLang="en-US" sz="2000" b="1">
                <a:latin typeface="Malgun Gothic" panose="020B0503020000020004" charset="-127"/>
                <a:ea typeface="Malgun Gothic" panose="020B0503020000020004" charset="-127"/>
              </a:rPr>
              <a:t>6. LEBIH BISA PERSUASIF</a:t>
            </a:r>
            <a:endParaRPr lang="en-GB" altLang="en-US" sz="2000" b="1"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4" name="Picture 3" descr="pak_deputi_rri_jakar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360" y="1865630"/>
            <a:ext cx="3686175" cy="1866900"/>
          </a:xfrm>
          <a:prstGeom prst="rect">
            <a:avLst/>
          </a:prstGeom>
        </p:spPr>
      </p:pic>
      <p:pic>
        <p:nvPicPr>
          <p:cNvPr id="5" name="Picture 4" descr="penyiar-radio_20171212_0650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60" y="3923665"/>
            <a:ext cx="3686175" cy="2069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4250</Words>
  <Application>WPS Presentation</Application>
  <PresentationFormat>Widescreen</PresentationFormat>
  <Paragraphs>226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AR DARLING</vt:lpstr>
      <vt:lpstr>Malgun Gothic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mayar</dc:creator>
  <cp:lastModifiedBy>mayar</cp:lastModifiedBy>
  <cp:revision>22</cp:revision>
  <dcterms:created xsi:type="dcterms:W3CDTF">2019-04-03T17:38:00Z</dcterms:created>
  <dcterms:modified xsi:type="dcterms:W3CDTF">2019-04-29T15:24:21Z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2057-10.2.0.7646</vt:lpwstr>
  </property>
</Properties>
</file>