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77" r:id="rId4"/>
    <p:sldId id="278" r:id="rId5"/>
    <p:sldId id="270" r:id="rId6"/>
    <p:sldId id="271" r:id="rId7"/>
    <p:sldId id="267" r:id="rId8"/>
    <p:sldId id="264" r:id="rId9"/>
    <p:sldId id="265" r:id="rId10"/>
    <p:sldId id="266" r:id="rId11"/>
    <p:sldId id="258" r:id="rId12"/>
    <p:sldId id="260" r:id="rId13"/>
    <p:sldId id="283" r:id="rId14"/>
    <p:sldId id="281" r:id="rId15"/>
    <p:sldId id="282" r:id="rId16"/>
    <p:sldId id="262" r:id="rId17"/>
    <p:sldId id="263" r:id="rId18"/>
    <p:sldId id="273" r:id="rId19"/>
    <p:sldId id="275" r:id="rId20"/>
    <p:sldId id="279" r:id="rId21"/>
    <p:sldId id="280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15425-F6F1-DE4D-9A6C-40073EE7F90B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9EDDA6-B7CD-5B40-9246-252FF1934B1A}">
      <dgm:prSet/>
      <dgm:spPr/>
      <dgm:t>
        <a:bodyPr/>
        <a:lstStyle/>
        <a:p>
          <a:pPr rtl="0"/>
          <a:r>
            <a:rPr lang="tr-TR" dirty="0" err="1" smtClean="0"/>
            <a:t>Konten</a:t>
          </a:r>
          <a:r>
            <a:rPr lang="tr-TR" dirty="0" smtClean="0"/>
            <a:t> </a:t>
          </a:r>
          <a:r>
            <a:rPr lang="tr-TR" dirty="0" err="1" smtClean="0"/>
            <a:t>menarik</a:t>
          </a:r>
          <a:r>
            <a:rPr lang="tr-TR" dirty="0" smtClean="0"/>
            <a:t>? Ya!</a:t>
          </a:r>
          <a:endParaRPr lang="tr-TR" dirty="0"/>
        </a:p>
      </dgm:t>
    </dgm:pt>
    <dgm:pt modelId="{F46658F9-2EF8-E642-B2E1-123AEC1579C3}" type="parTrans" cxnId="{7CEFA510-E9BA-B044-AEB9-10E3849B96CC}">
      <dgm:prSet/>
      <dgm:spPr/>
      <dgm:t>
        <a:bodyPr/>
        <a:lstStyle/>
        <a:p>
          <a:endParaRPr lang="en-US"/>
        </a:p>
      </dgm:t>
    </dgm:pt>
    <dgm:pt modelId="{D8236C70-ED5A-6440-9643-2C9386217D83}" type="sibTrans" cxnId="{7CEFA510-E9BA-B044-AEB9-10E3849B96CC}">
      <dgm:prSet/>
      <dgm:spPr/>
      <dgm:t>
        <a:bodyPr/>
        <a:lstStyle/>
        <a:p>
          <a:endParaRPr lang="en-US"/>
        </a:p>
      </dgm:t>
    </dgm:pt>
    <dgm:pt modelId="{4CE2C846-84DF-A84B-AF22-4AA7E85369E2}">
      <dgm:prSet/>
      <dgm:spPr/>
      <dgm:t>
        <a:bodyPr/>
        <a:lstStyle/>
        <a:p>
          <a:pPr rtl="0"/>
          <a:r>
            <a:rPr lang="ro-RO" smtClean="0"/>
            <a:t>Konten penting? Ya!</a:t>
          </a:r>
          <a:endParaRPr lang="ro-RO"/>
        </a:p>
      </dgm:t>
    </dgm:pt>
    <dgm:pt modelId="{76D56B1D-9387-D647-9840-3103288F1175}" type="parTrans" cxnId="{553456F3-79D2-5B4C-8610-80AEA3547260}">
      <dgm:prSet/>
      <dgm:spPr/>
      <dgm:t>
        <a:bodyPr/>
        <a:lstStyle/>
        <a:p>
          <a:endParaRPr lang="en-US"/>
        </a:p>
      </dgm:t>
    </dgm:pt>
    <dgm:pt modelId="{EF90D5AC-F024-2C44-8AAD-DC13CC0F612D}" type="sibTrans" cxnId="{553456F3-79D2-5B4C-8610-80AEA3547260}">
      <dgm:prSet/>
      <dgm:spPr/>
      <dgm:t>
        <a:bodyPr/>
        <a:lstStyle/>
        <a:p>
          <a:endParaRPr lang="en-US"/>
        </a:p>
      </dgm:t>
    </dgm:pt>
    <dgm:pt modelId="{EA8B472C-F3AF-AA41-9464-D73C1CC7B05A}">
      <dgm:prSet/>
      <dgm:spPr/>
      <dgm:t>
        <a:bodyPr/>
        <a:lstStyle/>
        <a:p>
          <a:pPr rtl="0"/>
          <a:r>
            <a:rPr lang="fi-FI" dirty="0" err="1" smtClean="0"/>
            <a:t>Konten</a:t>
          </a:r>
          <a:r>
            <a:rPr lang="fi-FI" dirty="0" smtClean="0"/>
            <a:t> harus </a:t>
          </a:r>
          <a:r>
            <a:rPr lang="fi-FI" dirty="0" err="1" smtClean="0"/>
            <a:t>bisa</a:t>
          </a:r>
          <a:r>
            <a:rPr lang="fi-FI" dirty="0" smtClean="0"/>
            <a:t> </a:t>
          </a:r>
          <a:r>
            <a:rPr lang="fi-FI" dirty="0" err="1" smtClean="0"/>
            <a:t>ditemukan</a:t>
          </a:r>
          <a:r>
            <a:rPr lang="fi-FI" dirty="0" smtClean="0"/>
            <a:t>. </a:t>
          </a:r>
          <a:endParaRPr lang="fi-FI" dirty="0"/>
        </a:p>
      </dgm:t>
    </dgm:pt>
    <dgm:pt modelId="{799517D4-4836-7A4D-B2D4-A4BCDA18A059}" type="parTrans" cxnId="{A9AD1FBD-EFBC-C240-82CA-7BE4B6CE776F}">
      <dgm:prSet/>
      <dgm:spPr/>
      <dgm:t>
        <a:bodyPr/>
        <a:lstStyle/>
        <a:p>
          <a:endParaRPr lang="en-US"/>
        </a:p>
      </dgm:t>
    </dgm:pt>
    <dgm:pt modelId="{8D8E867C-DD2C-CB42-A93B-FAC22F5C3B81}" type="sibTrans" cxnId="{A9AD1FBD-EFBC-C240-82CA-7BE4B6CE776F}">
      <dgm:prSet/>
      <dgm:spPr/>
      <dgm:t>
        <a:bodyPr/>
        <a:lstStyle/>
        <a:p>
          <a:endParaRPr lang="en-US"/>
        </a:p>
      </dgm:t>
    </dgm:pt>
    <dgm:pt modelId="{7FF27114-4190-2547-B540-BB2AAFFF4883}" type="pres">
      <dgm:prSet presAssocID="{A0415425-F6F1-DE4D-9A6C-40073EE7F90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C66B03-694A-124A-979E-126372E6A213}" type="pres">
      <dgm:prSet presAssocID="{7F9EDDA6-B7CD-5B40-9246-252FF1934B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AED3B-160F-154C-A34A-A538B484B982}" type="pres">
      <dgm:prSet presAssocID="{D8236C70-ED5A-6440-9643-2C9386217D83}" presName="spacerL" presStyleCnt="0"/>
      <dgm:spPr/>
    </dgm:pt>
    <dgm:pt modelId="{78CED268-B56B-324C-806B-3C744340A93B}" type="pres">
      <dgm:prSet presAssocID="{D8236C70-ED5A-6440-9643-2C9386217D8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4CE6466-5433-4F46-8D4B-355A3991CC61}" type="pres">
      <dgm:prSet presAssocID="{D8236C70-ED5A-6440-9643-2C9386217D83}" presName="spacerR" presStyleCnt="0"/>
      <dgm:spPr/>
    </dgm:pt>
    <dgm:pt modelId="{4776088B-09D3-3344-8868-427519A68EC5}" type="pres">
      <dgm:prSet presAssocID="{4CE2C846-84DF-A84B-AF22-4AA7E85369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7D95F-5B16-DA47-A2C2-618724F16E89}" type="pres">
      <dgm:prSet presAssocID="{EF90D5AC-F024-2C44-8AAD-DC13CC0F612D}" presName="spacerL" presStyleCnt="0"/>
      <dgm:spPr/>
    </dgm:pt>
    <dgm:pt modelId="{821E6FC3-9825-B74E-AE13-FAB5ED35C7B2}" type="pres">
      <dgm:prSet presAssocID="{EF90D5AC-F024-2C44-8AAD-DC13CC0F612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9FEBF8D-9D86-C14B-B540-B1BD86435BBC}" type="pres">
      <dgm:prSet presAssocID="{EF90D5AC-F024-2C44-8AAD-DC13CC0F612D}" presName="spacerR" presStyleCnt="0"/>
      <dgm:spPr/>
    </dgm:pt>
    <dgm:pt modelId="{9404E430-DB78-8241-9DC9-0B8003BEB2BB}" type="pres">
      <dgm:prSet presAssocID="{EA8B472C-F3AF-AA41-9464-D73C1CC7B0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40B600-4E0E-D14F-B895-87860568B73B}" type="presOf" srcId="{EF90D5AC-F024-2C44-8AAD-DC13CC0F612D}" destId="{821E6FC3-9825-B74E-AE13-FAB5ED35C7B2}" srcOrd="0" destOrd="0" presId="urn:microsoft.com/office/officeart/2005/8/layout/equation1"/>
    <dgm:cxn modelId="{A84DB95E-3965-FF41-B192-F56CFAFDA714}" type="presOf" srcId="{D8236C70-ED5A-6440-9643-2C9386217D83}" destId="{78CED268-B56B-324C-806B-3C744340A93B}" srcOrd="0" destOrd="0" presId="urn:microsoft.com/office/officeart/2005/8/layout/equation1"/>
    <dgm:cxn modelId="{B7B6E63A-F3A4-A04E-8986-7582430DB242}" type="presOf" srcId="{A0415425-F6F1-DE4D-9A6C-40073EE7F90B}" destId="{7FF27114-4190-2547-B540-BB2AAFFF4883}" srcOrd="0" destOrd="0" presId="urn:microsoft.com/office/officeart/2005/8/layout/equation1"/>
    <dgm:cxn modelId="{A9AD1FBD-EFBC-C240-82CA-7BE4B6CE776F}" srcId="{A0415425-F6F1-DE4D-9A6C-40073EE7F90B}" destId="{EA8B472C-F3AF-AA41-9464-D73C1CC7B05A}" srcOrd="2" destOrd="0" parTransId="{799517D4-4836-7A4D-B2D4-A4BCDA18A059}" sibTransId="{8D8E867C-DD2C-CB42-A93B-FAC22F5C3B81}"/>
    <dgm:cxn modelId="{553456F3-79D2-5B4C-8610-80AEA3547260}" srcId="{A0415425-F6F1-DE4D-9A6C-40073EE7F90B}" destId="{4CE2C846-84DF-A84B-AF22-4AA7E85369E2}" srcOrd="1" destOrd="0" parTransId="{76D56B1D-9387-D647-9840-3103288F1175}" sibTransId="{EF90D5AC-F024-2C44-8AAD-DC13CC0F612D}"/>
    <dgm:cxn modelId="{9428ABC3-C86C-254D-B3B3-6077E4500D74}" type="presOf" srcId="{7F9EDDA6-B7CD-5B40-9246-252FF1934B1A}" destId="{55C66B03-694A-124A-979E-126372E6A213}" srcOrd="0" destOrd="0" presId="urn:microsoft.com/office/officeart/2005/8/layout/equation1"/>
    <dgm:cxn modelId="{931B8070-1DDF-8F43-A1D0-34AE3876F447}" type="presOf" srcId="{EA8B472C-F3AF-AA41-9464-D73C1CC7B05A}" destId="{9404E430-DB78-8241-9DC9-0B8003BEB2BB}" srcOrd="0" destOrd="0" presId="urn:microsoft.com/office/officeart/2005/8/layout/equation1"/>
    <dgm:cxn modelId="{7CEFA510-E9BA-B044-AEB9-10E3849B96CC}" srcId="{A0415425-F6F1-DE4D-9A6C-40073EE7F90B}" destId="{7F9EDDA6-B7CD-5B40-9246-252FF1934B1A}" srcOrd="0" destOrd="0" parTransId="{F46658F9-2EF8-E642-B2E1-123AEC1579C3}" sibTransId="{D8236C70-ED5A-6440-9643-2C9386217D83}"/>
    <dgm:cxn modelId="{3771B730-D6BB-0346-AB73-C8EFE789B922}" type="presOf" srcId="{4CE2C846-84DF-A84B-AF22-4AA7E85369E2}" destId="{4776088B-09D3-3344-8868-427519A68EC5}" srcOrd="0" destOrd="0" presId="urn:microsoft.com/office/officeart/2005/8/layout/equation1"/>
    <dgm:cxn modelId="{4AEA9295-ED60-7E4D-81E2-AE146E7E2F37}" type="presParOf" srcId="{7FF27114-4190-2547-B540-BB2AAFFF4883}" destId="{55C66B03-694A-124A-979E-126372E6A213}" srcOrd="0" destOrd="0" presId="urn:microsoft.com/office/officeart/2005/8/layout/equation1"/>
    <dgm:cxn modelId="{D2158942-A52A-CD44-9685-BB01318D585B}" type="presParOf" srcId="{7FF27114-4190-2547-B540-BB2AAFFF4883}" destId="{979AED3B-160F-154C-A34A-A538B484B982}" srcOrd="1" destOrd="0" presId="urn:microsoft.com/office/officeart/2005/8/layout/equation1"/>
    <dgm:cxn modelId="{800A26AE-D912-7543-A4B0-AF0D2AFC4270}" type="presParOf" srcId="{7FF27114-4190-2547-B540-BB2AAFFF4883}" destId="{78CED268-B56B-324C-806B-3C744340A93B}" srcOrd="2" destOrd="0" presId="urn:microsoft.com/office/officeart/2005/8/layout/equation1"/>
    <dgm:cxn modelId="{4440A2DD-58EE-1344-B5D5-33136C09A925}" type="presParOf" srcId="{7FF27114-4190-2547-B540-BB2AAFFF4883}" destId="{E4CE6466-5433-4F46-8D4B-355A3991CC61}" srcOrd="3" destOrd="0" presId="urn:microsoft.com/office/officeart/2005/8/layout/equation1"/>
    <dgm:cxn modelId="{5C0EF437-F2AD-7045-8641-CF2256A63C42}" type="presParOf" srcId="{7FF27114-4190-2547-B540-BB2AAFFF4883}" destId="{4776088B-09D3-3344-8868-427519A68EC5}" srcOrd="4" destOrd="0" presId="urn:microsoft.com/office/officeart/2005/8/layout/equation1"/>
    <dgm:cxn modelId="{462790D2-CD3C-9848-B7AA-4EEFB000738C}" type="presParOf" srcId="{7FF27114-4190-2547-B540-BB2AAFFF4883}" destId="{CFD7D95F-5B16-DA47-A2C2-618724F16E89}" srcOrd="5" destOrd="0" presId="urn:microsoft.com/office/officeart/2005/8/layout/equation1"/>
    <dgm:cxn modelId="{D1A941E8-7D5A-7B4A-A879-BDFF7250EBD3}" type="presParOf" srcId="{7FF27114-4190-2547-B540-BB2AAFFF4883}" destId="{821E6FC3-9825-B74E-AE13-FAB5ED35C7B2}" srcOrd="6" destOrd="0" presId="urn:microsoft.com/office/officeart/2005/8/layout/equation1"/>
    <dgm:cxn modelId="{677D3169-6E7D-774B-B235-1030AB86A782}" type="presParOf" srcId="{7FF27114-4190-2547-B540-BB2AAFFF4883}" destId="{39FEBF8D-9D86-C14B-B540-B1BD86435BBC}" srcOrd="7" destOrd="0" presId="urn:microsoft.com/office/officeart/2005/8/layout/equation1"/>
    <dgm:cxn modelId="{F1445BD8-6AFD-8A4D-9ABD-00178DF9258A}" type="presParOf" srcId="{7FF27114-4190-2547-B540-BB2AAFFF4883}" destId="{9404E430-DB78-8241-9DC9-0B8003BEB2B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64A15-4315-3447-9D6A-B60E9EF5306F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187AA211-6E9F-5749-888D-E58D4528AA9C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00E8C54-8DAB-724C-BB84-4C7FC86C7D1A}" type="parTrans" cxnId="{55F8BD23-E887-9E44-A389-15D2641D8CDF}">
      <dgm:prSet/>
      <dgm:spPr/>
      <dgm:t>
        <a:bodyPr/>
        <a:lstStyle/>
        <a:p>
          <a:endParaRPr lang="en-US"/>
        </a:p>
      </dgm:t>
    </dgm:pt>
    <dgm:pt modelId="{6CBC1935-E8C2-684C-BB7F-93EBC981E018}" type="sibTrans" cxnId="{55F8BD23-E887-9E44-A389-15D2641D8CDF}">
      <dgm:prSet/>
      <dgm:spPr/>
      <dgm:t>
        <a:bodyPr/>
        <a:lstStyle/>
        <a:p>
          <a:endParaRPr lang="en-US"/>
        </a:p>
      </dgm:t>
    </dgm:pt>
    <dgm:pt modelId="{0B287AF9-1117-2A49-8EAD-A0A716C6CD72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EE40BFB2-23CD-9B48-8EA5-0FB267171952}" type="parTrans" cxnId="{8AA529DE-BFC7-8B47-BC48-CFB2AFB45AF0}">
      <dgm:prSet/>
      <dgm:spPr/>
      <dgm:t>
        <a:bodyPr/>
        <a:lstStyle/>
        <a:p>
          <a:endParaRPr lang="en-US"/>
        </a:p>
      </dgm:t>
    </dgm:pt>
    <dgm:pt modelId="{7550A7CA-5C61-6548-8857-FA97E1181AB3}" type="sibTrans" cxnId="{8AA529DE-BFC7-8B47-BC48-CFB2AFB45AF0}">
      <dgm:prSet/>
      <dgm:spPr/>
      <dgm:t>
        <a:bodyPr/>
        <a:lstStyle/>
        <a:p>
          <a:endParaRPr lang="en-US"/>
        </a:p>
      </dgm:t>
    </dgm:pt>
    <dgm:pt modelId="{CBE47D4E-C00B-974D-9663-CB39D4E6288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835CCEF6-D92A-7444-89D6-1EE280BA6E43}" type="parTrans" cxnId="{CA56725F-2B2D-8C48-A0D1-E0E2B41D2001}">
      <dgm:prSet/>
      <dgm:spPr/>
      <dgm:t>
        <a:bodyPr/>
        <a:lstStyle/>
        <a:p>
          <a:endParaRPr lang="en-US"/>
        </a:p>
      </dgm:t>
    </dgm:pt>
    <dgm:pt modelId="{ACF47BBF-1A5A-5246-81FA-F2DEE1DDFDB3}" type="sibTrans" cxnId="{CA56725F-2B2D-8C48-A0D1-E0E2B41D2001}">
      <dgm:prSet/>
      <dgm:spPr/>
      <dgm:t>
        <a:bodyPr/>
        <a:lstStyle/>
        <a:p>
          <a:endParaRPr lang="en-US"/>
        </a:p>
      </dgm:t>
    </dgm:pt>
    <dgm:pt modelId="{E1BEE64B-7310-2B4F-A760-876539D1BDE2}" type="pres">
      <dgm:prSet presAssocID="{BC564A15-4315-3447-9D6A-B60E9EF5306F}" presName="arrowDiagram" presStyleCnt="0">
        <dgm:presLayoutVars>
          <dgm:chMax val="5"/>
          <dgm:dir/>
          <dgm:resizeHandles val="exact"/>
        </dgm:presLayoutVars>
      </dgm:prSet>
      <dgm:spPr/>
    </dgm:pt>
    <dgm:pt modelId="{7975064B-29E7-5C48-82CE-542A3B941BBB}" type="pres">
      <dgm:prSet presAssocID="{BC564A15-4315-3447-9D6A-B60E9EF5306F}" presName="arrow" presStyleLbl="bgShp" presStyleIdx="0" presStyleCnt="1"/>
      <dgm:spPr/>
    </dgm:pt>
    <dgm:pt modelId="{AB0A8043-FC33-C141-881E-E8F28D7A52C6}" type="pres">
      <dgm:prSet presAssocID="{BC564A15-4315-3447-9D6A-B60E9EF5306F}" presName="arrowDiagram3" presStyleCnt="0"/>
      <dgm:spPr/>
    </dgm:pt>
    <dgm:pt modelId="{61641F36-943C-5542-AFA9-120A448955F3}" type="pres">
      <dgm:prSet presAssocID="{187AA211-6E9F-5749-888D-E58D4528AA9C}" presName="bullet3a" presStyleLbl="node1" presStyleIdx="0" presStyleCnt="3"/>
      <dgm:spPr/>
    </dgm:pt>
    <dgm:pt modelId="{36977F53-E535-5C41-894A-26830C5FDDDA}" type="pres">
      <dgm:prSet presAssocID="{187AA211-6E9F-5749-888D-E58D4528AA9C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438A0-65CB-B54A-8075-CF2188304628}" type="pres">
      <dgm:prSet presAssocID="{0B287AF9-1117-2A49-8EAD-A0A716C6CD72}" presName="bullet3b" presStyleLbl="node1" presStyleIdx="1" presStyleCnt="3"/>
      <dgm:spPr/>
    </dgm:pt>
    <dgm:pt modelId="{4262A0E2-D7A9-F440-8781-63F46472654E}" type="pres">
      <dgm:prSet presAssocID="{0B287AF9-1117-2A49-8EAD-A0A716C6CD72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3D539-C2BA-B540-8C0B-A52811B32ED5}" type="pres">
      <dgm:prSet presAssocID="{CBE47D4E-C00B-974D-9663-CB39D4E62881}" presName="bullet3c" presStyleLbl="node1" presStyleIdx="2" presStyleCnt="3"/>
      <dgm:spPr/>
    </dgm:pt>
    <dgm:pt modelId="{89EFA785-CE69-3A4D-800E-67F37B05F213}" type="pres">
      <dgm:prSet presAssocID="{CBE47D4E-C00B-974D-9663-CB39D4E6288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A529DE-BFC7-8B47-BC48-CFB2AFB45AF0}" srcId="{BC564A15-4315-3447-9D6A-B60E9EF5306F}" destId="{0B287AF9-1117-2A49-8EAD-A0A716C6CD72}" srcOrd="1" destOrd="0" parTransId="{EE40BFB2-23CD-9B48-8EA5-0FB267171952}" sibTransId="{7550A7CA-5C61-6548-8857-FA97E1181AB3}"/>
    <dgm:cxn modelId="{55F8BD23-E887-9E44-A389-15D2641D8CDF}" srcId="{BC564A15-4315-3447-9D6A-B60E9EF5306F}" destId="{187AA211-6E9F-5749-888D-E58D4528AA9C}" srcOrd="0" destOrd="0" parTransId="{200E8C54-8DAB-724C-BB84-4C7FC86C7D1A}" sibTransId="{6CBC1935-E8C2-684C-BB7F-93EBC981E018}"/>
    <dgm:cxn modelId="{CA56725F-2B2D-8C48-A0D1-E0E2B41D2001}" srcId="{BC564A15-4315-3447-9D6A-B60E9EF5306F}" destId="{CBE47D4E-C00B-974D-9663-CB39D4E62881}" srcOrd="2" destOrd="0" parTransId="{835CCEF6-D92A-7444-89D6-1EE280BA6E43}" sibTransId="{ACF47BBF-1A5A-5246-81FA-F2DEE1DDFDB3}"/>
    <dgm:cxn modelId="{79F99C53-56DE-9446-969C-8061D8C9714B}" type="presOf" srcId="{0B287AF9-1117-2A49-8EAD-A0A716C6CD72}" destId="{4262A0E2-D7A9-F440-8781-63F46472654E}" srcOrd="0" destOrd="0" presId="urn:microsoft.com/office/officeart/2005/8/layout/arrow2"/>
    <dgm:cxn modelId="{24B5B21B-04C7-3945-AC49-D3946FCD3B34}" type="presOf" srcId="{187AA211-6E9F-5749-888D-E58D4528AA9C}" destId="{36977F53-E535-5C41-894A-26830C5FDDDA}" srcOrd="0" destOrd="0" presId="urn:microsoft.com/office/officeart/2005/8/layout/arrow2"/>
    <dgm:cxn modelId="{FB7E1E85-C6AE-924A-B13A-2A8F188A8FFE}" type="presOf" srcId="{CBE47D4E-C00B-974D-9663-CB39D4E62881}" destId="{89EFA785-CE69-3A4D-800E-67F37B05F213}" srcOrd="0" destOrd="0" presId="urn:microsoft.com/office/officeart/2005/8/layout/arrow2"/>
    <dgm:cxn modelId="{E13C0C0F-BCA5-B44A-9645-C0B3DD73BDBC}" type="presOf" srcId="{BC564A15-4315-3447-9D6A-B60E9EF5306F}" destId="{E1BEE64B-7310-2B4F-A760-876539D1BDE2}" srcOrd="0" destOrd="0" presId="urn:microsoft.com/office/officeart/2005/8/layout/arrow2"/>
    <dgm:cxn modelId="{8EE86CFA-3811-7A4E-9F95-FC76AAFA8578}" type="presParOf" srcId="{E1BEE64B-7310-2B4F-A760-876539D1BDE2}" destId="{7975064B-29E7-5C48-82CE-542A3B941BBB}" srcOrd="0" destOrd="0" presId="urn:microsoft.com/office/officeart/2005/8/layout/arrow2"/>
    <dgm:cxn modelId="{7F15AB6E-D3BE-1648-975C-4DDF82304163}" type="presParOf" srcId="{E1BEE64B-7310-2B4F-A760-876539D1BDE2}" destId="{AB0A8043-FC33-C141-881E-E8F28D7A52C6}" srcOrd="1" destOrd="0" presId="urn:microsoft.com/office/officeart/2005/8/layout/arrow2"/>
    <dgm:cxn modelId="{482694A8-475F-2D48-9191-43895EF49481}" type="presParOf" srcId="{AB0A8043-FC33-C141-881E-E8F28D7A52C6}" destId="{61641F36-943C-5542-AFA9-120A448955F3}" srcOrd="0" destOrd="0" presId="urn:microsoft.com/office/officeart/2005/8/layout/arrow2"/>
    <dgm:cxn modelId="{AADE6331-25E7-9B44-9415-334615C08CAE}" type="presParOf" srcId="{AB0A8043-FC33-C141-881E-E8F28D7A52C6}" destId="{36977F53-E535-5C41-894A-26830C5FDDDA}" srcOrd="1" destOrd="0" presId="urn:microsoft.com/office/officeart/2005/8/layout/arrow2"/>
    <dgm:cxn modelId="{2D111C96-27A9-4E4A-A69F-9985CABF9C68}" type="presParOf" srcId="{AB0A8043-FC33-C141-881E-E8F28D7A52C6}" destId="{D72438A0-65CB-B54A-8075-CF2188304628}" srcOrd="2" destOrd="0" presId="urn:microsoft.com/office/officeart/2005/8/layout/arrow2"/>
    <dgm:cxn modelId="{E6E6C4B8-09B7-F243-BEDB-88A557B801C0}" type="presParOf" srcId="{AB0A8043-FC33-C141-881E-E8F28D7A52C6}" destId="{4262A0E2-D7A9-F440-8781-63F46472654E}" srcOrd="3" destOrd="0" presId="urn:microsoft.com/office/officeart/2005/8/layout/arrow2"/>
    <dgm:cxn modelId="{928ACFF9-88BF-6049-9910-F2E82670BC71}" type="presParOf" srcId="{AB0A8043-FC33-C141-881E-E8F28D7A52C6}" destId="{CED3D539-C2BA-B540-8C0B-A52811B32ED5}" srcOrd="4" destOrd="0" presId="urn:microsoft.com/office/officeart/2005/8/layout/arrow2"/>
    <dgm:cxn modelId="{EE3B3B01-CA1E-4D41-A11D-BF674BAE66E4}" type="presParOf" srcId="{AB0A8043-FC33-C141-881E-E8F28D7A52C6}" destId="{89EFA785-CE69-3A4D-800E-67F37B05F21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66B03-694A-124A-979E-126372E6A213}">
      <dsp:nvSpPr>
        <dsp:cNvPr id="0" name=""/>
        <dsp:cNvSpPr/>
      </dsp:nvSpPr>
      <dsp:spPr>
        <a:xfrm>
          <a:off x="1268" y="1102342"/>
          <a:ext cx="1681515" cy="1681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Konten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menarik</a:t>
          </a:r>
          <a:r>
            <a:rPr lang="tr-TR" sz="2000" kern="1200" dirty="0" smtClean="0"/>
            <a:t>? Ya!</a:t>
          </a:r>
          <a:endParaRPr lang="tr-TR" sz="2000" kern="1200" dirty="0"/>
        </a:p>
      </dsp:txBody>
      <dsp:txXfrm>
        <a:off x="247520" y="1348594"/>
        <a:ext cx="1189011" cy="1189011"/>
      </dsp:txXfrm>
    </dsp:sp>
    <dsp:sp modelId="{78CED268-B56B-324C-806B-3C744340A93B}">
      <dsp:nvSpPr>
        <dsp:cNvPr id="0" name=""/>
        <dsp:cNvSpPr/>
      </dsp:nvSpPr>
      <dsp:spPr>
        <a:xfrm>
          <a:off x="1819323" y="1455460"/>
          <a:ext cx="975279" cy="975279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948596" y="1828407"/>
        <a:ext cx="716733" cy="229385"/>
      </dsp:txXfrm>
    </dsp:sp>
    <dsp:sp modelId="{4776088B-09D3-3344-8868-427519A68EC5}">
      <dsp:nvSpPr>
        <dsp:cNvPr id="0" name=""/>
        <dsp:cNvSpPr/>
      </dsp:nvSpPr>
      <dsp:spPr>
        <a:xfrm>
          <a:off x="2931142" y="1102342"/>
          <a:ext cx="1681515" cy="1681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smtClean="0"/>
            <a:t>Konten penting? Ya!</a:t>
          </a:r>
          <a:endParaRPr lang="ro-RO" sz="2000" kern="1200"/>
        </a:p>
      </dsp:txBody>
      <dsp:txXfrm>
        <a:off x="3177394" y="1348594"/>
        <a:ext cx="1189011" cy="1189011"/>
      </dsp:txXfrm>
    </dsp:sp>
    <dsp:sp modelId="{821E6FC3-9825-B74E-AE13-FAB5ED35C7B2}">
      <dsp:nvSpPr>
        <dsp:cNvPr id="0" name=""/>
        <dsp:cNvSpPr/>
      </dsp:nvSpPr>
      <dsp:spPr>
        <a:xfrm>
          <a:off x="4749197" y="1455460"/>
          <a:ext cx="975279" cy="975279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878470" y="1656367"/>
        <a:ext cx="716733" cy="573465"/>
      </dsp:txXfrm>
    </dsp:sp>
    <dsp:sp modelId="{9404E430-DB78-8241-9DC9-0B8003BEB2BB}">
      <dsp:nvSpPr>
        <dsp:cNvPr id="0" name=""/>
        <dsp:cNvSpPr/>
      </dsp:nvSpPr>
      <dsp:spPr>
        <a:xfrm>
          <a:off x="5861015" y="1102342"/>
          <a:ext cx="1681515" cy="1681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err="1" smtClean="0"/>
            <a:t>Konten</a:t>
          </a:r>
          <a:r>
            <a:rPr lang="fi-FI" sz="2000" kern="1200" dirty="0" smtClean="0"/>
            <a:t> harus </a:t>
          </a:r>
          <a:r>
            <a:rPr lang="fi-FI" sz="2000" kern="1200" dirty="0" err="1" smtClean="0"/>
            <a:t>bisa</a:t>
          </a:r>
          <a:r>
            <a:rPr lang="fi-FI" sz="2000" kern="1200" dirty="0" smtClean="0"/>
            <a:t> </a:t>
          </a:r>
          <a:r>
            <a:rPr lang="fi-FI" sz="2000" kern="1200" dirty="0" err="1" smtClean="0"/>
            <a:t>ditemukan</a:t>
          </a:r>
          <a:r>
            <a:rPr lang="fi-FI" sz="2000" kern="1200" dirty="0" smtClean="0"/>
            <a:t>. </a:t>
          </a:r>
          <a:endParaRPr lang="fi-FI" sz="2000" kern="1200" dirty="0"/>
        </a:p>
      </dsp:txBody>
      <dsp:txXfrm>
        <a:off x="6107267" y="1348594"/>
        <a:ext cx="1189011" cy="1189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5064B-29E7-5C48-82CE-542A3B941BBB}">
      <dsp:nvSpPr>
        <dsp:cNvPr id="0" name=""/>
        <dsp:cNvSpPr/>
      </dsp:nvSpPr>
      <dsp:spPr>
        <a:xfrm>
          <a:off x="662939" y="0"/>
          <a:ext cx="6217920" cy="38862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641F36-943C-5542-AFA9-120A448955F3}">
      <dsp:nvSpPr>
        <dsp:cNvPr id="0" name=""/>
        <dsp:cNvSpPr/>
      </dsp:nvSpPr>
      <dsp:spPr>
        <a:xfrm>
          <a:off x="1452615" y="2682255"/>
          <a:ext cx="161665" cy="1616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977F53-E535-5C41-894A-26830C5FDDDA}">
      <dsp:nvSpPr>
        <dsp:cNvPr id="0" name=""/>
        <dsp:cNvSpPr/>
      </dsp:nvSpPr>
      <dsp:spPr>
        <a:xfrm>
          <a:off x="1533448" y="2763088"/>
          <a:ext cx="1448775" cy="112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63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</a:t>
          </a:r>
          <a:endParaRPr lang="en-US" sz="6500" kern="1200" dirty="0"/>
        </a:p>
      </dsp:txBody>
      <dsp:txXfrm>
        <a:off x="1533448" y="2763088"/>
        <a:ext cx="1448775" cy="1123111"/>
      </dsp:txXfrm>
    </dsp:sp>
    <dsp:sp modelId="{D72438A0-65CB-B54A-8075-CF2188304628}">
      <dsp:nvSpPr>
        <dsp:cNvPr id="0" name=""/>
        <dsp:cNvSpPr/>
      </dsp:nvSpPr>
      <dsp:spPr>
        <a:xfrm>
          <a:off x="2879628" y="1625986"/>
          <a:ext cx="292242" cy="2922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62A0E2-D7A9-F440-8781-63F46472654E}">
      <dsp:nvSpPr>
        <dsp:cNvPr id="0" name=""/>
        <dsp:cNvSpPr/>
      </dsp:nvSpPr>
      <dsp:spPr>
        <a:xfrm>
          <a:off x="3025749" y="1772107"/>
          <a:ext cx="1492300" cy="2114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853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</a:t>
          </a:r>
          <a:endParaRPr lang="en-US" sz="6500" kern="1200" dirty="0"/>
        </a:p>
      </dsp:txBody>
      <dsp:txXfrm>
        <a:off x="3025749" y="1772107"/>
        <a:ext cx="1492300" cy="2114092"/>
      </dsp:txXfrm>
    </dsp:sp>
    <dsp:sp modelId="{CED3D539-C2BA-B540-8C0B-A52811B32ED5}">
      <dsp:nvSpPr>
        <dsp:cNvPr id="0" name=""/>
        <dsp:cNvSpPr/>
      </dsp:nvSpPr>
      <dsp:spPr>
        <a:xfrm>
          <a:off x="4595774" y="983208"/>
          <a:ext cx="404164" cy="4041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EFA785-CE69-3A4D-800E-67F37B05F213}">
      <dsp:nvSpPr>
        <dsp:cNvPr id="0" name=""/>
        <dsp:cNvSpPr/>
      </dsp:nvSpPr>
      <dsp:spPr>
        <a:xfrm>
          <a:off x="4797856" y="1185290"/>
          <a:ext cx="1492300" cy="2700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15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</a:t>
          </a:r>
          <a:endParaRPr lang="en-US" sz="6500" kern="1200" dirty="0"/>
        </a:p>
      </dsp:txBody>
      <dsp:txXfrm>
        <a:off x="4797856" y="1185290"/>
        <a:ext cx="1492300" cy="2700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81C0699-6EA6-4A40-8C81-5A52CF86A77C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B029F3F-E94B-7A43-9BEC-61358F7AC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solidFill>
                  <a:schemeClr val="accent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pple Casual"/>
                <a:cs typeface="Apple Casual"/>
              </a:rPr>
              <a:t>The SEO WAY</a:t>
            </a:r>
            <a:endParaRPr lang="en-US" sz="6600" b="1" dirty="0">
              <a:ln w="11430"/>
              <a:solidFill>
                <a:schemeClr val="accent5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Prepared by </a:t>
            </a:r>
          </a:p>
          <a:p>
            <a:r>
              <a:rPr lang="en-US" dirty="0" smtClean="0"/>
              <a:t>emma </a:t>
            </a:r>
            <a:r>
              <a:rPr lang="en-US" dirty="0" err="1" smtClean="0"/>
              <a:t>Aliudin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UPJ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7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results are the information (the results of your search term) returned to you when you go to a search site and search for something. </a:t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100" dirty="0" smtClean="0"/>
              <a:t>a link to a web page can appear on a search results page two ways:</a:t>
            </a:r>
          </a:p>
          <a:p>
            <a:pPr marL="857250" lvl="1" indent="-457200">
              <a:buFont typeface="Wingdings" charset="2"/>
              <a:buChar char="ü"/>
            </a:pPr>
            <a:r>
              <a:rPr lang="en-US" sz="4100" dirty="0" smtClean="0"/>
              <a:t>the search engine may place it on the page because the site owner paid to be there (pay per click ads) or</a:t>
            </a:r>
          </a:p>
          <a:p>
            <a:pPr marL="857250" lvl="1" indent="-457200">
              <a:buFont typeface="Wingdings" charset="2"/>
              <a:buChar char="ü"/>
            </a:pPr>
            <a:r>
              <a:rPr lang="en-US" sz="4100" dirty="0" smtClean="0"/>
              <a:t>it may pull the page from its index because it thinks the page matches the search term well. </a:t>
            </a:r>
            <a:r>
              <a:rPr lang="en-US" sz="4100" i="1" dirty="0" smtClean="0"/>
              <a:t>These free placements are often known as natural search results, or organic search results, or algorithmic search results. </a:t>
            </a:r>
            <a:r>
              <a:rPr lang="en-US" sz="4100" dirty="0" smtClean="0"/>
              <a:t/>
            </a:r>
            <a:br>
              <a:rPr lang="en-US" sz="4100" dirty="0" smtClean="0"/>
            </a:br>
            <a:endParaRPr lang="en-US" sz="4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search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9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0042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latin typeface="Apple Casual"/>
                <a:cs typeface="Apple Casual"/>
              </a:rPr>
              <a:t>SEO, Is It Important</a:t>
            </a:r>
            <a:br>
              <a:rPr lang="en-US" sz="6000" dirty="0" smtClean="0">
                <a:latin typeface="Apple Casual"/>
                <a:cs typeface="Apple Casual"/>
              </a:rPr>
            </a:br>
            <a:r>
              <a:rPr lang="en-US" sz="6000" dirty="0" smtClean="0">
                <a:latin typeface="Apple Casual"/>
                <a:cs typeface="Apple Casual"/>
              </a:rPr>
              <a:t> for Journalist?</a:t>
            </a:r>
            <a:br>
              <a:rPr lang="en-US" sz="6000" dirty="0" smtClean="0">
                <a:latin typeface="Apple Casual"/>
                <a:cs typeface="Apple Casual"/>
              </a:rPr>
            </a:br>
            <a:r>
              <a:rPr lang="en-US" dirty="0" smtClean="0">
                <a:latin typeface="Apple Casual"/>
                <a:cs typeface="Apple Casual"/>
              </a:rPr>
              <a:t> 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068"/>
            <a:ext cx="8229600" cy="46867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“Keywords that the search engine knows are commonly </a:t>
            </a:r>
            <a:r>
              <a:rPr lang="en-US" dirty="0" err="1" smtClean="0"/>
              <a:t>asscociated</a:t>
            </a:r>
            <a:r>
              <a:rPr lang="en-US" dirty="0" smtClean="0"/>
              <a:t> with the search term. So if someone type ‘credit crunch’ into a search engine, the computer knows that an article about the credit crunch often contains other words, such as ‘financial crisis’, ‘bail out’ or ‘bailout’, ‘banks’, ‘recession’ and so on.” </a:t>
            </a:r>
          </a:p>
          <a:p>
            <a:pPr marL="0" indent="0">
              <a:buNone/>
            </a:pPr>
            <a:r>
              <a:rPr lang="en-US" dirty="0" smtClean="0"/>
              <a:t>(Shane Richmond, Online Journalism, The Essential Guide)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7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right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Pilihan</a:t>
            </a:r>
            <a:r>
              <a:rPr lang="en-US" dirty="0" smtClean="0"/>
              <a:t> kata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kata Cara </a:t>
            </a:r>
            <a:r>
              <a:rPr lang="en-US" dirty="0" err="1" smtClean="0"/>
              <a:t>dan</a:t>
            </a:r>
            <a:r>
              <a:rPr lang="en-US" dirty="0" smtClean="0"/>
              <a:t> kata Tips,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pple Casual"/>
                <a:cs typeface="Apple Casual"/>
              </a:rPr>
              <a:t>Where to put the keywords?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page title</a:t>
            </a:r>
            <a:r>
              <a:rPr lang="en-US" dirty="0" smtClean="0"/>
              <a:t>-words that appear in the title bar at the top of the browser. This is often the same as the story headline, but longer with more keywords;</a:t>
            </a:r>
          </a:p>
          <a:p>
            <a:r>
              <a:rPr lang="en-US" i="1" dirty="0" smtClean="0"/>
              <a:t>The headline</a:t>
            </a:r>
            <a:r>
              <a:rPr lang="en-US" dirty="0" smtClean="0"/>
              <a:t>- This should stand alone. Never rely on an image to explain a headline;</a:t>
            </a:r>
          </a:p>
          <a:p>
            <a:r>
              <a:rPr lang="en-US" dirty="0" smtClean="0"/>
              <a:t>The list paragraph of </a:t>
            </a:r>
            <a:r>
              <a:rPr lang="en-US" i="1" dirty="0" smtClean="0"/>
              <a:t>body copy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The last </a:t>
            </a:r>
            <a:r>
              <a:rPr lang="en-US" dirty="0" smtClean="0"/>
              <a:t>paragraph.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8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Penempatan</a:t>
            </a:r>
            <a:r>
              <a:rPr lang="en-US" dirty="0" smtClean="0"/>
              <a:t> kata </a:t>
            </a:r>
            <a:r>
              <a:rPr lang="en-US" dirty="0" err="1" smtClean="0"/>
              <a:t>kunci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optimal di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 kata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domain. </a:t>
            </a:r>
          </a:p>
          <a:p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website yang </a:t>
            </a:r>
            <a:r>
              <a:rPr lang="en-US" dirty="0" err="1" smtClean="0"/>
              <a:t>dinamis</a:t>
            </a:r>
            <a:r>
              <a:rPr lang="en-US" dirty="0" smtClean="0"/>
              <a:t> -yang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mengunggah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- kata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pembuka</a:t>
            </a:r>
            <a:r>
              <a:rPr lang="en-US" dirty="0" smtClean="0"/>
              <a:t> (teaser/intro)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bodi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9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The Do’s! 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Ensure articles are filed correctly and logically: Tag your stories using appropriate keywords from your article. </a:t>
            </a:r>
          </a:p>
          <a:p>
            <a:r>
              <a:rPr lang="en-US" dirty="0" smtClean="0"/>
              <a:t>The most useful tags are the names of people and places mentioned in the story.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Click &amp; Share!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Encouraging sharing of your content on social media: After search engines, social media is an important driver of traffic to news sites.</a:t>
            </a:r>
          </a:p>
          <a:p>
            <a:r>
              <a:rPr lang="en-US" dirty="0" smtClean="0"/>
              <a:t>So, promote your content on social media and encourage your users to share content they like on your site with their friends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Backlink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Keyword revealer</a:t>
            </a:r>
          </a:p>
          <a:p>
            <a:r>
              <a:rPr lang="en-US" dirty="0" smtClean="0"/>
              <a:t>Keyword Finder</a:t>
            </a:r>
          </a:p>
          <a:p>
            <a:r>
              <a:rPr lang="en-US" dirty="0" smtClean="0"/>
              <a:t>Keyword Tool</a:t>
            </a:r>
          </a:p>
          <a:p>
            <a:r>
              <a:rPr lang="en-US" dirty="0" smtClean="0"/>
              <a:t>Google Suggestion</a:t>
            </a:r>
          </a:p>
          <a:p>
            <a:r>
              <a:rPr lang="en-US" dirty="0" err="1" smtClean="0"/>
              <a:t>Trends.google.com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14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backlink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52" y="932252"/>
            <a:ext cx="7571548" cy="450507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0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1318"/>
            <a:ext cx="8229600" cy="581375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SEO skills </a:t>
            </a:r>
          </a:p>
          <a:p>
            <a:pPr marL="0" indent="0" algn="ctr">
              <a:buNone/>
            </a:pPr>
            <a:r>
              <a:rPr lang="en-US" sz="4800" dirty="0" smtClean="0"/>
              <a:t>are important as the 5W that every journalist learn.</a:t>
            </a:r>
          </a:p>
          <a:p>
            <a:pPr marL="0" indent="0" algn="ctr">
              <a:buNone/>
            </a:pPr>
            <a:r>
              <a:rPr lang="en-US" sz="4800" dirty="0" smtClean="0"/>
              <a:t>(Shane Richmond 2008, </a:t>
            </a:r>
          </a:p>
          <a:p>
            <a:pPr marL="0" indent="0" algn="ctr">
              <a:buNone/>
            </a:pPr>
            <a:r>
              <a:rPr lang="en-US" sz="4800" dirty="0" smtClean="0"/>
              <a:t>Daily Telegraph). 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67891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08090"/>
            <a:ext cx="5266074" cy="3878267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 err="1" smtClean="0"/>
              <a:t>untuk</a:t>
            </a:r>
            <a:r>
              <a:rPr lang="fi-FI" dirty="0" smtClean="0"/>
              <a:t>  </a:t>
            </a:r>
            <a:r>
              <a:rPr lang="fi-FI" dirty="0" err="1"/>
              <a:t>meningkatkan</a:t>
            </a:r>
            <a:r>
              <a:rPr lang="fi-FI" dirty="0"/>
              <a:t> </a:t>
            </a:r>
            <a:r>
              <a:rPr lang="fi-FI" dirty="0" err="1" smtClean="0"/>
              <a:t>peringkat</a:t>
            </a:r>
            <a:r>
              <a:rPr lang="fi-FI" dirty="0" smtClean="0"/>
              <a:t> </a:t>
            </a:r>
            <a:r>
              <a:rPr lang="fi-FI" dirty="0" err="1" smtClean="0"/>
              <a:t>website</a:t>
            </a:r>
            <a:r>
              <a:rPr lang="fi-FI" dirty="0" smtClean="0"/>
              <a:t> </a:t>
            </a:r>
            <a:r>
              <a:rPr lang="fi-FI" dirty="0" err="1" smtClean="0"/>
              <a:t>pada</a:t>
            </a:r>
            <a:r>
              <a:rPr lang="fi-FI" dirty="0" smtClean="0"/>
              <a:t> </a:t>
            </a:r>
            <a:r>
              <a:rPr lang="fi-FI" dirty="0"/>
              <a:t>mesin </a:t>
            </a:r>
            <a:r>
              <a:rPr lang="fi-FI" dirty="0" err="1" smtClean="0"/>
              <a:t>pencari</a:t>
            </a:r>
            <a:endParaRPr lang="fi-FI" dirty="0" smtClean="0"/>
          </a:p>
          <a:p>
            <a:r>
              <a:rPr lang="fi-FI" dirty="0" err="1" smtClean="0"/>
              <a:t>meningkatkan</a:t>
            </a:r>
            <a:r>
              <a:rPr lang="fi-FI" dirty="0" smtClean="0"/>
              <a:t> </a:t>
            </a:r>
            <a:r>
              <a:rPr lang="fi-FI" dirty="0" err="1"/>
              <a:t>popularitas</a:t>
            </a:r>
            <a:r>
              <a:rPr lang="fi-FI" dirty="0"/>
              <a:t> </a:t>
            </a:r>
            <a:r>
              <a:rPr lang="fi-FI" dirty="0" err="1"/>
              <a:t>website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 err="1" smtClean="0"/>
              <a:t>menaikkan</a:t>
            </a:r>
            <a:r>
              <a:rPr lang="fi-FI" dirty="0" smtClean="0"/>
              <a:t> </a:t>
            </a:r>
            <a:r>
              <a:rPr lang="fi-FI" dirty="0" err="1"/>
              <a:t>pagerank</a:t>
            </a:r>
            <a:r>
              <a:rPr lang="fi-FI" dirty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3255" y="707925"/>
            <a:ext cx="4572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it-IT" dirty="0" err="1"/>
              <a:t>Backlink</a:t>
            </a:r>
            <a:r>
              <a:rPr lang="it-IT" dirty="0"/>
              <a:t> </a:t>
            </a:r>
            <a:r>
              <a:rPr lang="it-IT" dirty="0" err="1"/>
              <a:t>adalah</a:t>
            </a:r>
            <a:r>
              <a:rPr lang="it-IT" dirty="0"/>
              <a:t> </a:t>
            </a:r>
            <a:r>
              <a:rPr lang="it-IT" dirty="0" err="1"/>
              <a:t>sebuah</a:t>
            </a:r>
            <a:r>
              <a:rPr lang="it-IT" dirty="0"/>
              <a:t> link </a:t>
            </a:r>
            <a:r>
              <a:rPr lang="it-IT" dirty="0" err="1"/>
              <a:t>yang</a:t>
            </a:r>
            <a:r>
              <a:rPr lang="it-IT" dirty="0"/>
              <a:t> </a:t>
            </a:r>
            <a:r>
              <a:rPr lang="it-IT" dirty="0" err="1" smtClean="0"/>
              <a:t>ditanamkan</a:t>
            </a:r>
            <a:r>
              <a:rPr lang="it-IT" dirty="0" smtClean="0"/>
              <a:t> </a:t>
            </a:r>
            <a:r>
              <a:rPr lang="it-IT" dirty="0"/>
              <a:t>di </a:t>
            </a:r>
            <a:r>
              <a:rPr lang="it-IT" dirty="0" err="1"/>
              <a:t>berbagai</a:t>
            </a:r>
            <a:r>
              <a:rPr lang="it-IT" dirty="0"/>
              <a:t> website </a:t>
            </a:r>
            <a:r>
              <a:rPr lang="it-IT" dirty="0" err="1"/>
              <a:t>lain</a:t>
            </a:r>
            <a:r>
              <a:rPr lang="it-IT" dirty="0"/>
              <a:t> </a:t>
            </a:r>
            <a:r>
              <a:rPr lang="it-IT" dirty="0" err="1"/>
              <a:t>dan</a:t>
            </a:r>
            <a:r>
              <a:rPr lang="it-IT" dirty="0"/>
              <a:t> </a:t>
            </a:r>
            <a:r>
              <a:rPr lang="it-IT" dirty="0" err="1"/>
              <a:t>mengarahkannya</a:t>
            </a:r>
            <a:r>
              <a:rPr lang="it-IT" dirty="0"/>
              <a:t> </a:t>
            </a:r>
            <a:r>
              <a:rPr lang="it-IT" dirty="0" err="1"/>
              <a:t>ke</a:t>
            </a:r>
            <a:r>
              <a:rPr lang="it-IT" dirty="0"/>
              <a:t> website Anda </a:t>
            </a:r>
            <a:r>
              <a:rPr lang="it-IT" dirty="0" err="1"/>
              <a:t>atau</a:t>
            </a:r>
            <a:r>
              <a:rPr lang="it-IT" dirty="0"/>
              <a:t> website </a:t>
            </a:r>
            <a:r>
              <a:rPr lang="it-IT" dirty="0" err="1"/>
              <a:t>lain</a:t>
            </a:r>
            <a:r>
              <a:rPr lang="it-IT" dirty="0"/>
              <a:t> </a:t>
            </a:r>
            <a:r>
              <a:rPr lang="it-IT" dirty="0" err="1"/>
              <a:t>yang</a:t>
            </a:r>
            <a:r>
              <a:rPr lang="it-IT" dirty="0"/>
              <a:t> </a:t>
            </a:r>
            <a:r>
              <a:rPr lang="it-IT" dirty="0" err="1"/>
              <a:t>sedang</a:t>
            </a:r>
            <a:r>
              <a:rPr lang="it-IT" dirty="0"/>
              <a:t> </a:t>
            </a:r>
            <a:r>
              <a:rPr lang="it-IT" dirty="0" err="1" smtClean="0"/>
              <a:t>dioptimasi</a:t>
            </a:r>
            <a:r>
              <a:rPr lang="it-IT" dirty="0"/>
              <a:t>.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15716" y="1155700"/>
            <a:ext cx="2528284" cy="40306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diunggah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website lain yang </a:t>
            </a:r>
            <a:r>
              <a:rPr lang="en-US" dirty="0" err="1" smtClean="0"/>
              <a:t>memiliki</a:t>
            </a:r>
            <a:r>
              <a:rPr lang="en-US" dirty="0" smtClean="0"/>
              <a:t> domain authority (</a:t>
            </a:r>
            <a:r>
              <a:rPr lang="en-US" dirty="0" err="1" smtClean="0"/>
              <a:t>peringkat</a:t>
            </a:r>
            <a:r>
              <a:rPr lang="en-US" dirty="0" smtClean="0"/>
              <a:t> website)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638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backlink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Blog</a:t>
            </a:r>
            <a:r>
              <a:rPr lang="tr-TR" dirty="0"/>
              <a:t> </a:t>
            </a:r>
            <a:r>
              <a:rPr lang="tr-TR" dirty="0" err="1" smtClean="0"/>
              <a:t>Comment:Menyertakan</a:t>
            </a:r>
            <a:r>
              <a:rPr lang="tr-TR" dirty="0" smtClean="0"/>
              <a:t> </a:t>
            </a:r>
            <a:r>
              <a:rPr lang="tr-TR" dirty="0" err="1"/>
              <a:t>url</a:t>
            </a:r>
            <a:r>
              <a:rPr lang="tr-TR" dirty="0"/>
              <a:t> </a:t>
            </a:r>
            <a:r>
              <a:rPr lang="tr-TR" dirty="0" err="1"/>
              <a:t>website</a:t>
            </a:r>
            <a:r>
              <a:rPr lang="tr-TR" dirty="0"/>
              <a:t> </a:t>
            </a:r>
            <a:r>
              <a:rPr lang="tr-TR" dirty="0" err="1" smtClean="0"/>
              <a:t>pada</a:t>
            </a:r>
            <a:r>
              <a:rPr lang="tr-TR" dirty="0" smtClean="0"/>
              <a:t> </a:t>
            </a:r>
            <a:r>
              <a:rPr lang="tr-TR" dirty="0" err="1"/>
              <a:t>setiap</a:t>
            </a:r>
            <a:r>
              <a:rPr lang="tr-TR" dirty="0"/>
              <a:t> </a:t>
            </a:r>
            <a:r>
              <a:rPr lang="tr-TR" dirty="0" err="1"/>
              <a:t>blog</a:t>
            </a:r>
            <a:r>
              <a:rPr lang="tr-TR" dirty="0"/>
              <a:t> </a:t>
            </a:r>
            <a:r>
              <a:rPr lang="tr-TR" dirty="0" err="1"/>
              <a:t>comment</a:t>
            </a:r>
            <a:r>
              <a:rPr lang="tr-TR" dirty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/>
              <a:t>anchor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akan </a:t>
            </a:r>
            <a:r>
              <a:rPr lang="tr-TR" dirty="0" err="1" smtClean="0"/>
              <a:t>dioptimasi</a:t>
            </a:r>
            <a:endParaRPr lang="tr-TR" dirty="0"/>
          </a:p>
          <a:p>
            <a:r>
              <a:rPr lang="tr-TR" dirty="0" err="1"/>
              <a:t>Signature</a:t>
            </a:r>
            <a:r>
              <a:rPr lang="tr-TR" dirty="0"/>
              <a:t> Forum. </a:t>
            </a:r>
            <a:r>
              <a:rPr lang="tr-TR" dirty="0" err="1" smtClean="0"/>
              <a:t>Beberapa</a:t>
            </a:r>
            <a:r>
              <a:rPr lang="tr-TR" dirty="0" smtClean="0"/>
              <a:t> </a:t>
            </a:r>
            <a:r>
              <a:rPr lang="tr-TR" dirty="0"/>
              <a:t>forum </a:t>
            </a:r>
            <a:r>
              <a:rPr lang="tr-TR" dirty="0" err="1"/>
              <a:t>memiliki</a:t>
            </a:r>
            <a:r>
              <a:rPr lang="tr-TR" dirty="0"/>
              <a:t> </a:t>
            </a:r>
            <a:r>
              <a:rPr lang="tr-TR" dirty="0" err="1"/>
              <a:t>signature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akan </a:t>
            </a:r>
            <a:r>
              <a:rPr lang="tr-TR" dirty="0" err="1"/>
              <a:t>terpasang</a:t>
            </a:r>
            <a:r>
              <a:rPr lang="tr-TR" dirty="0"/>
              <a:t> </a:t>
            </a:r>
            <a:r>
              <a:rPr lang="tr-TR" dirty="0" err="1"/>
              <a:t>setiap</a:t>
            </a:r>
            <a:r>
              <a:rPr lang="tr-TR" dirty="0"/>
              <a:t> </a:t>
            </a:r>
            <a:r>
              <a:rPr lang="tr-TR" dirty="0" err="1" smtClean="0"/>
              <a:t>kita</a:t>
            </a:r>
            <a:r>
              <a:rPr lang="tr-TR" dirty="0" smtClean="0"/>
              <a:t> </a:t>
            </a:r>
            <a:r>
              <a:rPr lang="tr-TR" dirty="0" err="1" smtClean="0"/>
              <a:t>melakukan</a:t>
            </a:r>
            <a:r>
              <a:rPr lang="tr-TR" dirty="0" smtClean="0"/>
              <a:t> </a:t>
            </a:r>
            <a:r>
              <a:rPr lang="tr-TR" dirty="0"/>
              <a:t>post, </a:t>
            </a:r>
            <a:r>
              <a:rPr lang="tr-TR" dirty="0" err="1" smtClean="0"/>
              <a:t>dapat</a:t>
            </a:r>
            <a:r>
              <a:rPr lang="tr-TR" dirty="0" smtClean="0"/>
              <a:t> </a:t>
            </a:r>
            <a:r>
              <a:rPr lang="tr-TR" dirty="0" err="1"/>
              <a:t>dimanfaatkan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mendapatkan</a:t>
            </a:r>
            <a:r>
              <a:rPr lang="tr-TR" dirty="0"/>
              <a:t> </a:t>
            </a:r>
            <a:r>
              <a:rPr lang="tr-TR" dirty="0" err="1"/>
              <a:t>backlink</a:t>
            </a:r>
            <a:r>
              <a:rPr lang="tr-TR" dirty="0"/>
              <a:t> 1 </a:t>
            </a:r>
            <a:r>
              <a:rPr lang="tr-TR" dirty="0" err="1"/>
              <a:t>arah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 smtClean="0"/>
              <a:t>website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sedang</a:t>
            </a:r>
            <a:r>
              <a:rPr lang="tr-TR" dirty="0" smtClean="0"/>
              <a:t> </a:t>
            </a:r>
            <a:r>
              <a:rPr lang="tr-TR" dirty="0" err="1" smtClean="0"/>
              <a:t>dioptimasi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/>
              <a:t>Bookmark</a:t>
            </a:r>
            <a:r>
              <a:rPr lang="tr-TR" dirty="0"/>
              <a:t>.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bookmark</a:t>
            </a:r>
            <a:r>
              <a:rPr lang="tr-TR" dirty="0"/>
              <a:t> </a:t>
            </a:r>
            <a:r>
              <a:rPr lang="tr-TR" dirty="0" err="1"/>
              <a:t>merupakan</a:t>
            </a:r>
            <a:r>
              <a:rPr lang="tr-TR" dirty="0"/>
              <a:t> </a:t>
            </a:r>
            <a:r>
              <a:rPr lang="tr-TR" dirty="0" err="1"/>
              <a:t>sebuah</a:t>
            </a:r>
            <a:r>
              <a:rPr lang="tr-TR" dirty="0"/>
              <a:t> </a:t>
            </a:r>
            <a:r>
              <a:rPr lang="tr-TR" dirty="0" err="1"/>
              <a:t>website</a:t>
            </a:r>
            <a:r>
              <a:rPr lang="tr-TR" dirty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mana </a:t>
            </a:r>
            <a:r>
              <a:rPr lang="tr-TR" dirty="0" err="1" smtClean="0"/>
              <a:t>kita</a:t>
            </a:r>
            <a:r>
              <a:rPr lang="tr-TR" dirty="0" smtClean="0"/>
              <a:t>  </a:t>
            </a:r>
            <a:r>
              <a:rPr lang="tr-TR" dirty="0" err="1"/>
              <a:t>dapat</a:t>
            </a:r>
            <a:r>
              <a:rPr lang="tr-TR" dirty="0"/>
              <a:t> men- </a:t>
            </a:r>
            <a:r>
              <a:rPr lang="tr-TR" dirty="0" err="1"/>
              <a:t>Submit</a:t>
            </a:r>
            <a:r>
              <a:rPr lang="tr-TR" dirty="0"/>
              <a:t> </a:t>
            </a:r>
            <a:r>
              <a:rPr lang="tr-TR" dirty="0" err="1"/>
              <a:t>website</a:t>
            </a:r>
            <a:r>
              <a:rPr lang="tr-TR" dirty="0"/>
              <a:t> </a:t>
            </a:r>
            <a:r>
              <a:rPr lang="tr-TR" dirty="0" err="1" smtClean="0"/>
              <a:t>tersebut</a:t>
            </a:r>
            <a:r>
              <a:rPr lang="tr-TR" dirty="0" smtClean="0"/>
              <a:t> dan </a:t>
            </a:r>
            <a:r>
              <a:rPr lang="tr-TR" dirty="0" err="1"/>
              <a:t>menjadikannya</a:t>
            </a:r>
            <a:r>
              <a:rPr lang="tr-TR" dirty="0"/>
              <a:t> “</a:t>
            </a:r>
            <a:r>
              <a:rPr lang="tr-TR" dirty="0" err="1"/>
              <a:t>Bookmark</a:t>
            </a:r>
            <a:r>
              <a:rPr lang="tr-TR" dirty="0"/>
              <a:t>”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751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Mbak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379" y="1335710"/>
            <a:ext cx="3431788" cy="450888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61071"/>
          </a:xfrm>
        </p:spPr>
        <p:txBody>
          <a:bodyPr/>
          <a:lstStyle/>
          <a:p>
            <a:pPr algn="ctr"/>
            <a:r>
              <a:rPr lang="en-US" dirty="0" smtClean="0">
                <a:latin typeface="Apple Casual"/>
                <a:cs typeface="Apple Casual"/>
              </a:rPr>
              <a:t>LET’S PRACTICE!</a:t>
            </a:r>
            <a:endParaRPr lang="en-US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74283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SEO?WHY?</a:t>
            </a:r>
            <a:endParaRPr lang="en-US" dirty="0">
              <a:latin typeface="Apple Casual"/>
              <a:cs typeface="Apple Casual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119557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84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number one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656958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74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originally</a:t>
            </a:r>
            <a:r>
              <a:rPr lang="en-US" i="1" dirty="0"/>
              <a:t>, the term search engine referred to some kind of search index, a huge database containing information from individual Web </a:t>
            </a:r>
            <a:r>
              <a:rPr lang="en-US" i="1" dirty="0" smtClean="0"/>
              <a:t>sites.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Search engine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pengindeks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database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website-website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974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Search </a:t>
            </a:r>
            <a:r>
              <a:rPr lang="en-US" dirty="0"/>
              <a:t>engine optimization: refers to 'optimizing' web sites and web pages to rank well in the search engines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Optimalisasi</a:t>
            </a:r>
            <a:r>
              <a:rPr lang="en-US" dirty="0" smtClean="0"/>
              <a:t> website agar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di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Online Journalism, the Essential Guide)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SEARCH ENGINE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95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32446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Terms </a:t>
            </a:r>
            <a:b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 Have to</a:t>
            </a:r>
            <a:b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Know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50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word or words, that someone types into a search engine when looking for information.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Kata </a:t>
            </a:r>
            <a:r>
              <a:rPr lang="en-US" sz="4800" dirty="0" err="1" smtClean="0"/>
              <a:t>atau</a:t>
            </a:r>
            <a:r>
              <a:rPr lang="en-US" sz="4800" dirty="0" smtClean="0"/>
              <a:t> kata-kata yang </a:t>
            </a:r>
            <a:r>
              <a:rPr lang="en-US" sz="4800" dirty="0" err="1" smtClean="0"/>
              <a:t>digunakan</a:t>
            </a:r>
            <a:r>
              <a:rPr lang="en-US" sz="4800" dirty="0" smtClean="0"/>
              <a:t> </a:t>
            </a:r>
            <a:r>
              <a:rPr lang="en-US" sz="4800" dirty="0" err="1" smtClean="0"/>
              <a:t>pada</a:t>
            </a:r>
            <a:r>
              <a:rPr lang="en-US" sz="4800" dirty="0" smtClean="0"/>
              <a:t> </a:t>
            </a:r>
            <a:r>
              <a:rPr lang="en-US" sz="4800" dirty="0" err="1" smtClean="0"/>
              <a:t>mesin</a:t>
            </a:r>
            <a:r>
              <a:rPr lang="en-US" sz="4800" dirty="0" smtClean="0"/>
              <a:t> </a:t>
            </a:r>
            <a:r>
              <a:rPr lang="en-US" sz="4800" dirty="0" err="1" smtClean="0"/>
              <a:t>pencari</a:t>
            </a:r>
            <a:r>
              <a:rPr lang="en-US" sz="4800" dirty="0" smtClean="0"/>
              <a:t> </a:t>
            </a:r>
            <a:r>
              <a:rPr lang="en-US" sz="4800" dirty="0" err="1" smtClean="0"/>
              <a:t>untuk</a:t>
            </a:r>
            <a:r>
              <a:rPr lang="en-US" sz="4800" dirty="0" smtClean="0"/>
              <a:t> </a:t>
            </a:r>
            <a:r>
              <a:rPr lang="en-US" sz="4800" dirty="0" err="1" smtClean="0"/>
              <a:t>mencari</a:t>
            </a:r>
            <a:r>
              <a:rPr lang="en-US" sz="4800" dirty="0" smtClean="0"/>
              <a:t> </a:t>
            </a:r>
            <a:r>
              <a:rPr lang="en-US" sz="4800" dirty="0" err="1" smtClean="0"/>
              <a:t>informasi</a:t>
            </a:r>
            <a:r>
              <a:rPr lang="en-US" sz="4800" dirty="0" smtClean="0"/>
              <a:t>. </a:t>
            </a:r>
          </a:p>
          <a:p>
            <a:pPr marL="0" indent="0">
              <a:buNone/>
            </a:pPr>
            <a:r>
              <a:rPr lang="en-US" sz="4800" dirty="0" smtClean="0"/>
              <a:t>#keyword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2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Web site lets you search through some kind of index or directory of Web sites, or perhaps both an index and directory. ex:?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Website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website,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endParaRPr lang="en-US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27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347</TotalTime>
  <Words>704</Words>
  <Application>Microsoft Macintosh PowerPoint</Application>
  <PresentationFormat>On-screen Show (4:3)</PresentationFormat>
  <Paragraphs>97</Paragraphs>
  <Slides>22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NewsPrint</vt:lpstr>
      <vt:lpstr>The SEO WAY</vt:lpstr>
      <vt:lpstr>PowerPoint Presentation</vt:lpstr>
      <vt:lpstr>SEO?WHY?</vt:lpstr>
      <vt:lpstr>To be number one</vt:lpstr>
      <vt:lpstr>SEARCH ENGINE</vt:lpstr>
      <vt:lpstr>SEARCH ENGINE OPTIMIZATION</vt:lpstr>
      <vt:lpstr> The Terms  You Have to  Know</vt:lpstr>
      <vt:lpstr>Search term</vt:lpstr>
      <vt:lpstr>Search site</vt:lpstr>
      <vt:lpstr>Search results</vt:lpstr>
      <vt:lpstr>Natural search results</vt:lpstr>
      <vt:lpstr> SEO, Is It Important  for Journalist?  </vt:lpstr>
      <vt:lpstr>Choose the right keyword</vt:lpstr>
      <vt:lpstr>Where to put the keywords?</vt:lpstr>
      <vt:lpstr>Keyword placement</vt:lpstr>
      <vt:lpstr>The Do’s! </vt:lpstr>
      <vt:lpstr>Click &amp; Share!</vt:lpstr>
      <vt:lpstr>SEO TOOLS</vt:lpstr>
      <vt:lpstr>backlink</vt:lpstr>
      <vt:lpstr>backlink</vt:lpstr>
      <vt:lpstr>One way backlink</vt:lpstr>
      <vt:lpstr>LET’S PRACTICE!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24</cp:revision>
  <dcterms:created xsi:type="dcterms:W3CDTF">2017-11-23T01:32:31Z</dcterms:created>
  <dcterms:modified xsi:type="dcterms:W3CDTF">2018-11-15T00:41:24Z</dcterms:modified>
</cp:coreProperties>
</file>