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33B1B-43B8-A64F-A0E2-E9A8129DF1BF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8F07E-6723-E249-AA5C-55968433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5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F07E-6723-E249-AA5C-5596843380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F07E-6723-E249-AA5C-5596843380E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0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2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7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7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4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7396-4AE0-FD4F-BF67-81CBB31BC29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4C55-0A42-A942-9E5C-B4092DD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9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JURNALISME ONLINE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2523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PERTEMUAN 2-3</a:t>
            </a:r>
          </a:p>
          <a:p>
            <a:pPr marL="457200" indent="-457200">
              <a:buFont typeface="Wingdings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PRINSIP DASAR</a:t>
            </a:r>
          </a:p>
          <a:p>
            <a:pPr marL="457200" indent="-457200">
              <a:buFont typeface="Wingdings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KARAKTERISTIK</a:t>
            </a:r>
          </a:p>
          <a:p>
            <a:pPr marL="457200" indent="-457200">
              <a:buFont typeface="Wingdings" charset="2"/>
              <a:buChar char="ü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Prepared by Emma </a:t>
            </a:r>
            <a:r>
              <a:rPr lang="en-US" dirty="0" err="1" smtClean="0">
                <a:solidFill>
                  <a:schemeClr val="tx1"/>
                </a:solidFill>
              </a:rPr>
              <a:t>R.Aliudin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Prodi </a:t>
            </a:r>
            <a:r>
              <a:rPr lang="en-US" dirty="0" err="1" smtClean="0">
                <a:solidFill>
                  <a:schemeClr val="tx1"/>
                </a:solidFill>
              </a:rPr>
              <a:t>Ilkom</a:t>
            </a:r>
            <a:r>
              <a:rPr lang="en-US" dirty="0" smtClean="0">
                <a:solidFill>
                  <a:schemeClr val="tx1"/>
                </a:solidFill>
              </a:rPr>
              <a:t> UPJ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7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MULTIPLE PAGINATION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HALAMAN TIDAK TERBATAS</a:t>
            </a:r>
          </a:p>
          <a:p>
            <a:r>
              <a:rPr lang="en-US" dirty="0" smtClean="0"/>
              <a:t>BISA 1-100</a:t>
            </a:r>
          </a:p>
          <a:p>
            <a:r>
              <a:rPr lang="en-US" dirty="0" smtClean="0"/>
              <a:t>BISA SALING TERKAIT, ATAU BERDIRI SENDIRI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1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TEKS</a:t>
            </a:r>
          </a:p>
          <a:p>
            <a:r>
              <a:rPr lang="en-US" dirty="0" smtClean="0"/>
              <a:t>FOTO</a:t>
            </a:r>
          </a:p>
          <a:p>
            <a:r>
              <a:rPr lang="en-US" dirty="0" smtClean="0"/>
              <a:t>AUDIO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INFOGRAFIS</a:t>
            </a:r>
          </a:p>
          <a:p>
            <a:r>
              <a:rPr lang="en-US" dirty="0" smtClean="0"/>
              <a:t>MOTION GRAFIS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EVERYTHING IS POSSIBLE!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6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FLEXIBILITY DELIVERY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BEBAS KIRIM DARI MANA SAJA</a:t>
            </a:r>
          </a:p>
          <a:p>
            <a:r>
              <a:rPr lang="en-US" dirty="0" smtClean="0"/>
              <a:t>VIA APA SAJA (CHANNEL)</a:t>
            </a:r>
          </a:p>
          <a:p>
            <a:r>
              <a:rPr lang="en-US" dirty="0" smtClean="0"/>
              <a:t>KE MANA SAJA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TREND:</a:t>
            </a:r>
          </a:p>
          <a:p>
            <a:pPr marL="0" indent="0"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MOJO </a:t>
            </a:r>
          </a:p>
          <a:p>
            <a:pPr marL="0" indent="0"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MOBILE JOURNALISM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616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ARCHIEVING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TERARSIP</a:t>
            </a:r>
          </a:p>
          <a:p>
            <a:r>
              <a:rPr lang="en-US" dirty="0" smtClean="0"/>
              <a:t>BISA DIAKSES KAPAN PUN </a:t>
            </a:r>
          </a:p>
          <a:p>
            <a:r>
              <a:rPr lang="en-US" dirty="0" smtClean="0"/>
              <a:t>PENGELOMPOKAN BERDASARKAN KATEGORI, KEYWORD, TAGS, HASTAG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9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RELATIONSHIP WITH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AUDIENS BERSIFAT PERSONAL</a:t>
            </a:r>
          </a:p>
          <a:p>
            <a:r>
              <a:rPr lang="en-US" dirty="0" smtClean="0"/>
              <a:t>INTERAKSI BERSIFAT LANGSUNG</a:t>
            </a:r>
          </a:p>
          <a:p>
            <a:r>
              <a:rPr lang="en-US" dirty="0" smtClean="0"/>
              <a:t>USER BISA BERINTERAKSI DENGAN USER LAINNYA</a:t>
            </a:r>
          </a:p>
          <a:p>
            <a:r>
              <a:rPr lang="en-US" dirty="0" smtClean="0"/>
              <a:t>FITUR COMMENT</a:t>
            </a:r>
          </a:p>
          <a:p>
            <a:r>
              <a:rPr lang="en-US" dirty="0" smtClean="0"/>
              <a:t>FITUR IMPRESI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9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KESIMPULANNYA…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SIAPA JUNO? </a:t>
            </a:r>
          </a:p>
          <a:p>
            <a:r>
              <a:rPr lang="en-US" dirty="0" smtClean="0"/>
              <a:t>APA SAJA KEHEBATANNYA? </a:t>
            </a:r>
          </a:p>
          <a:p>
            <a:r>
              <a:rPr lang="en-US" dirty="0" smtClean="0"/>
              <a:t>APA SAJA KEKURANGANNYA?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JELASKAN!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5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KEUNGGULAN JURNALISTIK ONLINE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 CONTROL</a:t>
            </a:r>
          </a:p>
          <a:p>
            <a:r>
              <a:rPr lang="en-US" dirty="0" smtClean="0"/>
              <a:t>NONLINEARITY</a:t>
            </a:r>
          </a:p>
          <a:p>
            <a:r>
              <a:rPr lang="en-US" dirty="0" smtClean="0"/>
              <a:t>STORAGE &amp; RETRIEVAL</a:t>
            </a:r>
          </a:p>
          <a:p>
            <a:r>
              <a:rPr lang="en-US" dirty="0" smtClean="0"/>
              <a:t>UNLIMITED SPACE</a:t>
            </a:r>
          </a:p>
          <a:p>
            <a:r>
              <a:rPr lang="en-US" dirty="0" smtClean="0"/>
              <a:t>IMMEDIACY</a:t>
            </a:r>
          </a:p>
          <a:p>
            <a:r>
              <a:rPr lang="en-US" dirty="0" smtClean="0"/>
              <a:t>MULTIMEDIA CAPABILITY</a:t>
            </a:r>
          </a:p>
          <a:p>
            <a:r>
              <a:rPr lang="en-US" dirty="0" smtClean="0"/>
              <a:t>INTERACTIVITY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77534" y="5802997"/>
            <a:ext cx="6098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JAMES C.FOUST</a:t>
            </a:r>
          </a:p>
          <a:p>
            <a:r>
              <a:rPr lang="en-US" dirty="0" smtClean="0"/>
              <a:t>ONLINE </a:t>
            </a:r>
            <a:r>
              <a:rPr lang="en-US" dirty="0" err="1" smtClean="0"/>
              <a:t>JOuRNALISM:PRINCIPLES</a:t>
            </a:r>
            <a:r>
              <a:rPr lang="en-US" dirty="0" smtClean="0"/>
              <a:t> of NEWS FOR THE Web,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5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AUDIENCE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WAS:</a:t>
            </a:r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media.</a:t>
            </a:r>
          </a:p>
          <a:p>
            <a:r>
              <a:rPr lang="en-US" dirty="0" err="1" smtClean="0"/>
              <a:t>Konten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tayang</a:t>
            </a:r>
            <a:r>
              <a:rPr lang="en-US" dirty="0" smtClean="0"/>
              <a:t>, </a:t>
            </a:r>
            <a:r>
              <a:rPr lang="en-US" dirty="0" err="1" smtClean="0"/>
              <a:t>Panjang-Pendek</a:t>
            </a:r>
            <a:r>
              <a:rPr lang="en-US" dirty="0" smtClean="0"/>
              <a:t> Isi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NOW:  </a:t>
            </a:r>
          </a:p>
          <a:p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‘raja’</a:t>
            </a:r>
          </a:p>
          <a:p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1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NONLINEARITY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WAS:</a:t>
            </a:r>
          </a:p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Kronologi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  <a:p>
            <a:r>
              <a:rPr lang="en-US" dirty="0" smtClean="0"/>
              <a:t>Ada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baku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endParaRPr lang="en-US" dirty="0" smtClean="0"/>
          </a:p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0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STORAGE &amp;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WAS:</a:t>
            </a:r>
            <a:endParaRPr lang="en-US" dirty="0"/>
          </a:p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gudang</a:t>
            </a:r>
            <a:r>
              <a:rPr lang="en-US" dirty="0" smtClean="0"/>
              <a:t> media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Ibarat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endParaRPr lang="en-US" dirty="0"/>
          </a:p>
          <a:p>
            <a:r>
              <a:rPr lang="en-US" dirty="0" err="1" smtClean="0"/>
              <a:t>Berita</a:t>
            </a:r>
            <a:r>
              <a:rPr lang="en-US" dirty="0" smtClean="0"/>
              <a:t> lama </a:t>
            </a:r>
            <a:r>
              <a:rPr lang="en-US" dirty="0" err="1" smtClean="0"/>
              <a:t>bisa</a:t>
            </a:r>
            <a:r>
              <a:rPr lang="en-US" dirty="0" smtClean="0"/>
              <a:t> ‘</a:t>
            </a:r>
            <a:r>
              <a:rPr lang="en-US" dirty="0" err="1" smtClean="0"/>
              <a:t>dipanggil</a:t>
            </a:r>
            <a:r>
              <a:rPr lang="en-US" dirty="0" smtClean="0"/>
              <a:t>’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2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Impact"/>
                <a:cs typeface="Impact"/>
              </a:rPr>
              <a:t>5 PRINSIP DASAR </a:t>
            </a:r>
            <a:br>
              <a:rPr lang="en-US" dirty="0" smtClean="0">
                <a:latin typeface="Impact"/>
                <a:cs typeface="Impact"/>
              </a:rPr>
            </a:b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REVITY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DAPTABILITY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CANNABILITY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NTERACTIVITY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OMMUNITY &amp; CONVERSATION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B-A-S-I-C </a:t>
            </a:r>
          </a:p>
          <a:p>
            <a:pPr marL="0" indent="0" algn="ctr">
              <a:buNone/>
            </a:pP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(PAUL BRADSHAW)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146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UNLIMITED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WAS:</a:t>
            </a:r>
          </a:p>
          <a:p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medium</a:t>
            </a:r>
          </a:p>
          <a:p>
            <a:r>
              <a:rPr lang="en-US" dirty="0" smtClean="0"/>
              <a:t>Page, </a:t>
            </a:r>
            <a:r>
              <a:rPr lang="en-US" dirty="0" err="1" smtClean="0"/>
              <a:t>kolom</a:t>
            </a:r>
            <a:r>
              <a:rPr lang="en-US" dirty="0" smtClean="0"/>
              <a:t>, </a:t>
            </a:r>
            <a:r>
              <a:rPr lang="en-US" dirty="0" err="1" smtClean="0"/>
              <a:t>paragraf</a:t>
            </a:r>
            <a:r>
              <a:rPr lang="en-US" dirty="0" smtClean="0"/>
              <a:t>, teaser,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bingung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terbuang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r>
              <a:rPr lang="en-US" dirty="0" smtClean="0"/>
              <a:t>Space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Longform</a:t>
            </a:r>
            <a:r>
              <a:rPr lang="en-US" dirty="0" smtClean="0"/>
              <a:t>, </a:t>
            </a:r>
            <a:r>
              <a:rPr lang="en-US" dirty="0" err="1" smtClean="0"/>
              <a:t>shortform</a:t>
            </a:r>
            <a:r>
              <a:rPr lang="en-US" dirty="0" smtClean="0"/>
              <a:t>, medium</a:t>
            </a:r>
          </a:p>
          <a:p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776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IMMEDIACY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WAS:</a:t>
            </a:r>
          </a:p>
          <a:p>
            <a:r>
              <a:rPr lang="en-US" dirty="0" err="1" smtClean="0"/>
              <a:t>Kecepatan</a:t>
            </a:r>
            <a:r>
              <a:rPr lang="en-US" dirty="0" smtClean="0"/>
              <a:t> 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tayang</a:t>
            </a:r>
            <a:endParaRPr lang="en-US" dirty="0" smtClean="0"/>
          </a:p>
          <a:p>
            <a:r>
              <a:rPr lang="en-US" dirty="0" smtClean="0"/>
              <a:t>Deadline </a:t>
            </a:r>
            <a:r>
              <a:rPr lang="en-US" dirty="0" err="1" smtClean="0"/>
              <a:t>ketat</a:t>
            </a:r>
            <a:endParaRPr lang="en-US" dirty="0" smtClean="0"/>
          </a:p>
          <a:p>
            <a:r>
              <a:rPr lang="en-US" dirty="0" smtClean="0"/>
              <a:t>Breaking News</a:t>
            </a:r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r>
              <a:rPr lang="en-US" dirty="0" err="1" smtClean="0"/>
              <a:t>Segera</a:t>
            </a:r>
            <a:r>
              <a:rPr lang="en-US" dirty="0" smtClean="0"/>
              <a:t>,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smtClean="0"/>
              <a:t>Makin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Deadline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0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MULTIMEDIA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WAS:</a:t>
            </a:r>
          </a:p>
          <a:p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err="1" smtClean="0"/>
              <a:t>Ilustrasi</a:t>
            </a:r>
            <a:r>
              <a:rPr lang="en-US" dirty="0" smtClean="0"/>
              <a:t>: </a:t>
            </a:r>
            <a:r>
              <a:rPr lang="en-US" dirty="0" err="1" smtClean="0"/>
              <a:t>Foto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kartun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smtClean="0"/>
              <a:t>Audio</a:t>
            </a:r>
          </a:p>
          <a:p>
            <a:r>
              <a:rPr lang="en-US" dirty="0" smtClean="0"/>
              <a:t>Video </a:t>
            </a:r>
          </a:p>
          <a:p>
            <a:r>
              <a:rPr lang="en-US" dirty="0" err="1" smtClean="0"/>
              <a:t>Grafis</a:t>
            </a:r>
            <a:endParaRPr lang="en-US" dirty="0" smtClean="0"/>
          </a:p>
          <a:p>
            <a:r>
              <a:rPr lang="en-US" dirty="0" err="1" smtClean="0"/>
              <a:t>Animasi</a:t>
            </a:r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Polling </a:t>
            </a:r>
          </a:p>
          <a:p>
            <a:r>
              <a:rPr lang="en-US" dirty="0" smtClean="0"/>
              <a:t>Games</a:t>
            </a:r>
          </a:p>
        </p:txBody>
      </p:sp>
    </p:spTree>
    <p:extLst>
      <p:ext uri="{BB962C8B-B14F-4D97-AF65-F5344CB8AC3E}">
        <p14:creationId xmlns:p14="http://schemas.microsoft.com/office/powerpoint/2010/main" val="283212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INTERACTIVITY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WAS: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Dominan</a:t>
            </a:r>
            <a:r>
              <a:rPr lang="en-US" dirty="0" smtClean="0"/>
              <a:t>,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subordinan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Two Ways</a:t>
            </a:r>
          </a:p>
          <a:p>
            <a:r>
              <a:rPr lang="en-US" dirty="0" smtClean="0"/>
              <a:t>Many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2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ELEMEN JURNALISME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 DASAR: HEADLINE (JUDUL), TEXT (ISI), GAMBAR </a:t>
            </a:r>
            <a:r>
              <a:rPr lang="en-US" dirty="0" err="1" smtClean="0"/>
              <a:t>atau</a:t>
            </a:r>
            <a:r>
              <a:rPr lang="en-US" dirty="0" smtClean="0"/>
              <a:t> FOTO (PICTURE), GRAFIS (ILUSTRASI, LOGO, RELATED LINKS)</a:t>
            </a:r>
          </a:p>
          <a:p>
            <a:r>
              <a:rPr lang="en-US" dirty="0" smtClean="0"/>
              <a:t>ELEMEN ADVANCE: ELEMEN DASAR, PLUS AUDIO, VIDEO, SLIDE SHOW, ANIMASI,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5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BREVITY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 smtClean="0"/>
              <a:t>PROBLEM: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Kehidupan</a:t>
            </a:r>
            <a:r>
              <a:rPr lang="en-US" dirty="0" smtClean="0"/>
              <a:t> modern </a:t>
            </a:r>
            <a:r>
              <a:rPr lang="en-US" dirty="0" err="1"/>
              <a:t>s</a:t>
            </a:r>
            <a:r>
              <a:rPr lang="en-US" dirty="0" err="1" smtClean="0"/>
              <a:t>erbacepat</a:t>
            </a:r>
            <a:endParaRPr lang="en-US" dirty="0" smtClean="0"/>
          </a:p>
          <a:p>
            <a:r>
              <a:rPr lang="en-US" dirty="0" smtClean="0"/>
              <a:t>Too many things to do, so little time 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100" dirty="0" smtClean="0"/>
              <a:t>SOLUSI: </a:t>
            </a:r>
          </a:p>
          <a:p>
            <a:pPr marL="0" indent="0">
              <a:buNone/>
            </a:pP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ringkas</a:t>
            </a:r>
            <a:r>
              <a:rPr lang="en-US" dirty="0" smtClean="0"/>
              <a:t>,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padat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K-I-S-S</a:t>
            </a:r>
          </a:p>
          <a:p>
            <a:pPr marL="0" indent="0" algn="ctr">
              <a:buNone/>
            </a:pPr>
            <a:r>
              <a:rPr lang="en-US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KEEP IT SHORT SIMPLE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PROBLEM: </a:t>
            </a:r>
          </a:p>
          <a:p>
            <a:r>
              <a:rPr lang="en-US" dirty="0" smtClean="0"/>
              <a:t>Info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info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SOLUSI: 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format </a:t>
            </a:r>
          </a:p>
          <a:p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9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SCANNABILITY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PROBLEM: </a:t>
            </a:r>
          </a:p>
          <a:p>
            <a:r>
              <a:rPr lang="en-US" dirty="0" smtClean="0"/>
              <a:t>Orang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b="1" dirty="0" smtClean="0"/>
              <a:t>25%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lambat</a:t>
            </a:r>
            <a:r>
              <a:rPr lang="en-US" b="1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ketimbang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Orang </a:t>
            </a:r>
            <a:r>
              <a:rPr lang="en-US" b="1" dirty="0" smtClean="0"/>
              <a:t>scanning</a:t>
            </a:r>
            <a:r>
              <a:rPr lang="en-US" dirty="0" smtClean="0"/>
              <a:t> </a:t>
            </a:r>
            <a:r>
              <a:rPr lang="en-US" dirty="0" err="1" smtClean="0"/>
              <a:t>ketimbang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SOLUSI: </a:t>
            </a:r>
          </a:p>
          <a:p>
            <a:pPr marL="0" indent="0">
              <a:buNone/>
            </a:pPr>
            <a:r>
              <a:rPr lang="en-US" dirty="0" smtClean="0"/>
              <a:t>Text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scannable</a:t>
            </a:r>
            <a:r>
              <a:rPr lang="en-US" dirty="0"/>
              <a:t>, </a:t>
            </a:r>
            <a:r>
              <a:rPr lang="en-US" dirty="0" err="1" smtClean="0"/>
              <a:t>terstruktur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, intro, body), </a:t>
            </a:r>
            <a:r>
              <a:rPr lang="en-US" dirty="0" err="1" smtClean="0"/>
              <a:t>ada</a:t>
            </a:r>
            <a:r>
              <a:rPr lang="en-US" dirty="0" smtClean="0"/>
              <a:t> link. (300-700 kata)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yang di-scan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? </a:t>
            </a:r>
          </a:p>
          <a:p>
            <a:r>
              <a:rPr lang="en-US" dirty="0" smtClean="0"/>
              <a:t>Keyword </a:t>
            </a:r>
          </a:p>
          <a:p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endParaRPr lang="en-US" dirty="0" smtClean="0"/>
          </a:p>
          <a:p>
            <a:r>
              <a:rPr lang="en-US" dirty="0" smtClean="0"/>
              <a:t>Info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? Skip </a:t>
            </a:r>
            <a:r>
              <a:rPr lang="en-US" dirty="0" err="1" smtClean="0"/>
              <a:t>saja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6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INTERACTIVITY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PROBLEM: 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endParaRPr lang="en-US" dirty="0"/>
          </a:p>
          <a:p>
            <a:r>
              <a:rPr lang="en-US" dirty="0" err="1" smtClean="0"/>
              <a:t>Manusia</a:t>
            </a:r>
            <a:r>
              <a:rPr lang="en-US" dirty="0" smtClean="0"/>
              <a:t> 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SOLUSI: </a:t>
            </a:r>
            <a:endParaRPr lang="en-US" dirty="0"/>
          </a:p>
          <a:p>
            <a:r>
              <a:rPr lang="en-US" dirty="0" smtClean="0"/>
              <a:t>Shareable options </a:t>
            </a:r>
          </a:p>
          <a:p>
            <a:r>
              <a:rPr lang="en-US" dirty="0" smtClean="0"/>
              <a:t>FB, Twitter, </a:t>
            </a:r>
            <a:r>
              <a:rPr lang="en-US" dirty="0" err="1" smtClean="0"/>
              <a:t>Insta</a:t>
            </a:r>
            <a:r>
              <a:rPr lang="en-US" dirty="0" smtClean="0"/>
              <a:t>, WAG,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SO?</a:t>
            </a:r>
          </a:p>
          <a:p>
            <a:pPr marL="0" indent="0" algn="ctr">
              <a:buNone/>
            </a:pPr>
            <a:r>
              <a:rPr lang="en-US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en-US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MAKE IT VIRAL!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271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COMMUNITY &amp;</a:t>
            </a:r>
            <a:br>
              <a:rPr lang="en-US" dirty="0" smtClean="0"/>
            </a:br>
            <a:r>
              <a:rPr lang="en-US" dirty="0" smtClean="0"/>
              <a:t>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PROBLEM </a:t>
            </a:r>
          </a:p>
          <a:p>
            <a:r>
              <a:rPr lang="en-US" dirty="0" smtClean="0"/>
              <a:t>User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 err="1" smtClean="0"/>
              <a:t>adalah</a:t>
            </a:r>
            <a:r>
              <a:rPr lang="en-US" dirty="0" smtClean="0"/>
              <a:t> co-Creators</a:t>
            </a:r>
          </a:p>
          <a:p>
            <a:r>
              <a:rPr lang="en-US" dirty="0" smtClean="0"/>
              <a:t>User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SOLUSI:</a:t>
            </a:r>
          </a:p>
          <a:p>
            <a:pPr marL="0" indent="0">
              <a:buNone/>
            </a:pPr>
            <a:r>
              <a:rPr lang="en-US" dirty="0" err="1" smtClean="0"/>
              <a:t>Bangun</a:t>
            </a:r>
            <a:r>
              <a:rPr lang="en-US" dirty="0" smtClean="0"/>
              <a:t> engagement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HOW?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INVITE AND RESPOND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11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KARAKTERISTIK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IMMEDIACY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MULTIPLE PAGINATION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MULTIMEDIA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FLEXIBILITY DELIVERY PLATFORM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ARCHIEVING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RELATIONSHIP WITH READER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Mike Ward, Journalism Online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7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IMMEDIACY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SEGERA</a:t>
            </a:r>
          </a:p>
          <a:p>
            <a:r>
              <a:rPr lang="en-US" dirty="0" smtClean="0"/>
              <a:t>LEBIH CEPAT LEBIH BAIK</a:t>
            </a:r>
          </a:p>
          <a:p>
            <a:r>
              <a:rPr lang="en-US" dirty="0" smtClean="0"/>
              <a:t>MENUNDA = BASI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KONSEKUENSI: </a:t>
            </a:r>
          </a:p>
          <a:p>
            <a:r>
              <a:rPr lang="en-US" dirty="0" smtClean="0"/>
              <a:t>KURANG TELITI</a:t>
            </a:r>
          </a:p>
          <a:p>
            <a:r>
              <a:rPr lang="en-US" dirty="0" smtClean="0"/>
              <a:t>TYPO</a:t>
            </a:r>
          </a:p>
          <a:p>
            <a:pPr marL="0" indent="0" algn="ctr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 EXCUSE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VERIVICATION </a:t>
            </a:r>
            <a:r>
              <a:rPr lang="en-US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A MUST! </a:t>
            </a:r>
            <a:endParaRPr lang="en-US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7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629</Words>
  <Application>Microsoft Macintosh PowerPoint</Application>
  <PresentationFormat>On-screen Show (4:3)</PresentationFormat>
  <Paragraphs>210</Paragraphs>
  <Slides>24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JURNALISME ONLINE</vt:lpstr>
      <vt:lpstr> 5 PRINSIP DASAR  </vt:lpstr>
      <vt:lpstr>BREVITY</vt:lpstr>
      <vt:lpstr>ADAPTABILITY</vt:lpstr>
      <vt:lpstr>SCANNABILITY</vt:lpstr>
      <vt:lpstr>INTERACTIVITY</vt:lpstr>
      <vt:lpstr>COMMUNITY &amp; CONVERSATION</vt:lpstr>
      <vt:lpstr>KARAKTERISTIK</vt:lpstr>
      <vt:lpstr>IMMEDIACY</vt:lpstr>
      <vt:lpstr>MULTIPLE PAGINATION</vt:lpstr>
      <vt:lpstr>MULTIMEDIA</vt:lpstr>
      <vt:lpstr>FLEXIBILITY DELIVERY PLATFORM</vt:lpstr>
      <vt:lpstr>ARCHIEVING</vt:lpstr>
      <vt:lpstr>RELATIONSHIP WITH READER</vt:lpstr>
      <vt:lpstr>KESIMPULANNYA…</vt:lpstr>
      <vt:lpstr>KEUNGGULAN JURNALISTIK ONLINE </vt:lpstr>
      <vt:lpstr>AUDIENCE CONTROL</vt:lpstr>
      <vt:lpstr>NONLINEARITY</vt:lpstr>
      <vt:lpstr>STORAGE &amp; RETRIEVAL</vt:lpstr>
      <vt:lpstr>UNLIMITED SPACE</vt:lpstr>
      <vt:lpstr>IMMEDIACY</vt:lpstr>
      <vt:lpstr>MULTIMEDIA CAPABILITY</vt:lpstr>
      <vt:lpstr>INTERACTIVITY</vt:lpstr>
      <vt:lpstr>ELEMEN JURNALISME ONLINE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JURNALISME ONLINE</dc:title>
  <dc:creator>emma</dc:creator>
  <cp:lastModifiedBy>emma</cp:lastModifiedBy>
  <cp:revision>33</cp:revision>
  <dcterms:created xsi:type="dcterms:W3CDTF">2018-09-03T10:08:48Z</dcterms:created>
  <dcterms:modified xsi:type="dcterms:W3CDTF">2018-10-05T08:03:19Z</dcterms:modified>
</cp:coreProperties>
</file>