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0713422-498F-B04B-AC5A-344CC30B808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91B529F-2336-8C42-9867-3AF0BCDCF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kehabisan</a:t>
            </a:r>
            <a:r>
              <a:rPr lang="en-US" dirty="0" smtClean="0"/>
              <a:t> ide</a:t>
            </a:r>
          </a:p>
          <a:p>
            <a:r>
              <a:rPr lang="en-US" dirty="0" err="1" smtClean="0"/>
              <a:t>Kualitas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smtClean="0"/>
              <a:t> pen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5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PERSONIFIKASI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48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4</TotalTime>
  <Words>17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PowerPoint Presentation</vt:lpstr>
      <vt:lpstr>Kenapa perlu perencanaan? </vt:lpstr>
      <vt:lpstr>Audience Insight</vt:lpstr>
      <vt:lpstr>Content insight</vt:lpstr>
      <vt:lpstr>Target audience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</cp:revision>
  <dcterms:created xsi:type="dcterms:W3CDTF">2018-11-21T13:27:13Z</dcterms:created>
  <dcterms:modified xsi:type="dcterms:W3CDTF">2018-11-21T13:31:49Z</dcterms:modified>
</cp:coreProperties>
</file>