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5.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9"/>
  </p:notesMasterIdLst>
  <p:sldIdLst>
    <p:sldId id="272" r:id="rId2"/>
    <p:sldId id="258" r:id="rId3"/>
    <p:sldId id="278" r:id="rId4"/>
    <p:sldId id="288" r:id="rId5"/>
    <p:sldId id="289" r:id="rId6"/>
    <p:sldId id="260" r:id="rId7"/>
    <p:sldId id="261" r:id="rId8"/>
    <p:sldId id="262" r:id="rId9"/>
    <p:sldId id="263" r:id="rId10"/>
    <p:sldId id="264" r:id="rId11"/>
    <p:sldId id="265" r:id="rId12"/>
    <p:sldId id="266" r:id="rId13"/>
    <p:sldId id="267" r:id="rId14"/>
    <p:sldId id="268" r:id="rId15"/>
    <p:sldId id="269" r:id="rId16"/>
    <p:sldId id="274" r:id="rId17"/>
    <p:sldId id="270" r:id="rId18"/>
    <p:sldId id="271" r:id="rId19"/>
    <p:sldId id="273" r:id="rId20"/>
    <p:sldId id="277" r:id="rId21"/>
    <p:sldId id="298" r:id="rId22"/>
    <p:sldId id="279" r:id="rId23"/>
    <p:sldId id="290" r:id="rId24"/>
    <p:sldId id="280" r:id="rId25"/>
    <p:sldId id="291" r:id="rId26"/>
    <p:sldId id="282" r:id="rId27"/>
    <p:sldId id="292" r:id="rId28"/>
    <p:sldId id="283" r:id="rId29"/>
    <p:sldId id="293" r:id="rId30"/>
    <p:sldId id="284" r:id="rId31"/>
    <p:sldId id="294" r:id="rId32"/>
    <p:sldId id="285" r:id="rId33"/>
    <p:sldId id="295" r:id="rId34"/>
    <p:sldId id="286" r:id="rId35"/>
    <p:sldId id="296" r:id="rId36"/>
    <p:sldId id="287" r:id="rId37"/>
    <p:sldId id="297" r:id="rId3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54" d="100"/>
          <a:sy n="54" d="100"/>
        </p:scale>
        <p:origin x="-2184"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notesMaster" Target="notesMasters/notesMaster1.xml"/><Relationship Id="rId40" Type="http://schemas.openxmlformats.org/officeDocument/2006/relationships/printerSettings" Target="printerSettings/printerSettings1.bin"/><Relationship Id="rId41" Type="http://schemas.openxmlformats.org/officeDocument/2006/relationships/presProps" Target="presProps.xml"/><Relationship Id="rId42" Type="http://schemas.openxmlformats.org/officeDocument/2006/relationships/viewProps" Target="viewProps.xml"/><Relationship Id="rId43" Type="http://schemas.openxmlformats.org/officeDocument/2006/relationships/theme" Target="theme/theme1.xml"/><Relationship Id="rId4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F29EFF-01AC-2745-B41F-8609E32CD3A9}" type="doc">
      <dgm:prSet loTypeId="urn:microsoft.com/office/officeart/2005/8/layout/cycle5" loCatId="" qsTypeId="urn:microsoft.com/office/officeart/2005/8/quickstyle/simple4" qsCatId="simple" csTypeId="urn:microsoft.com/office/officeart/2005/8/colors/accent1_2" csCatId="accent1" phldr="1"/>
      <dgm:spPr/>
      <dgm:t>
        <a:bodyPr/>
        <a:lstStyle/>
        <a:p>
          <a:endParaRPr lang="en-US"/>
        </a:p>
      </dgm:t>
    </dgm:pt>
    <dgm:pt modelId="{09F564C2-2CA3-F041-A05D-AAF97C852745}">
      <dgm:prSet phldrT="[Text]">
        <dgm:style>
          <a:lnRef idx="3">
            <a:schemeClr val="lt1"/>
          </a:lnRef>
          <a:fillRef idx="1">
            <a:schemeClr val="accent6"/>
          </a:fillRef>
          <a:effectRef idx="1">
            <a:schemeClr val="accent6"/>
          </a:effectRef>
          <a:fontRef idx="minor">
            <a:schemeClr val="lt1"/>
          </a:fontRef>
        </dgm:style>
      </dgm:prSet>
      <dgm:spPr/>
      <dgm:t>
        <a:bodyPr/>
        <a:lstStyle/>
        <a:p>
          <a:r>
            <a:rPr lang="en-US" dirty="0" smtClean="0"/>
            <a:t>Pre-Crisis</a:t>
          </a:r>
          <a:endParaRPr lang="en-US" dirty="0"/>
        </a:p>
      </dgm:t>
    </dgm:pt>
    <dgm:pt modelId="{356462A1-FD26-6F49-BCE1-8EA2B2A1866D}" type="parTrans" cxnId="{38DEAFB8-9D30-DB40-A122-4CD233F97393}">
      <dgm:prSet/>
      <dgm:spPr/>
      <dgm:t>
        <a:bodyPr/>
        <a:lstStyle/>
        <a:p>
          <a:endParaRPr lang="en-US"/>
        </a:p>
      </dgm:t>
    </dgm:pt>
    <dgm:pt modelId="{46AAD6E4-0594-D54B-ABE7-1C5A0624BCCC}" type="sibTrans" cxnId="{38DEAFB8-9D30-DB40-A122-4CD233F97393}">
      <dgm:prSet/>
      <dgm:spPr/>
      <dgm:t>
        <a:bodyPr/>
        <a:lstStyle/>
        <a:p>
          <a:endParaRPr lang="en-US"/>
        </a:p>
      </dgm:t>
    </dgm:pt>
    <dgm:pt modelId="{85EB9702-2ED0-CD46-887E-E9E1EA93DD18}">
      <dgm:prSet phldrT="[Text]">
        <dgm:style>
          <a:lnRef idx="3">
            <a:schemeClr val="lt1"/>
          </a:lnRef>
          <a:fillRef idx="1">
            <a:schemeClr val="accent6"/>
          </a:fillRef>
          <a:effectRef idx="1">
            <a:schemeClr val="accent6"/>
          </a:effectRef>
          <a:fontRef idx="minor">
            <a:schemeClr val="lt1"/>
          </a:fontRef>
        </dgm:style>
      </dgm:prSet>
      <dgm:spPr/>
      <dgm:t>
        <a:bodyPr/>
        <a:lstStyle/>
        <a:p>
          <a:r>
            <a:rPr lang="en-US" dirty="0" smtClean="0"/>
            <a:t>Post-Crisis</a:t>
          </a:r>
          <a:endParaRPr lang="en-US" dirty="0"/>
        </a:p>
      </dgm:t>
    </dgm:pt>
    <dgm:pt modelId="{8DF6CBE6-7633-AB48-8AD8-A39F860A47E6}" type="parTrans" cxnId="{D8086954-94B6-B740-9FE5-F946516B4AC9}">
      <dgm:prSet/>
      <dgm:spPr/>
      <dgm:t>
        <a:bodyPr/>
        <a:lstStyle/>
        <a:p>
          <a:endParaRPr lang="en-US"/>
        </a:p>
      </dgm:t>
    </dgm:pt>
    <dgm:pt modelId="{F0599810-0782-8648-933A-9DE48E3597A9}" type="sibTrans" cxnId="{D8086954-94B6-B740-9FE5-F946516B4AC9}">
      <dgm:prSet/>
      <dgm:spPr/>
      <dgm:t>
        <a:bodyPr/>
        <a:lstStyle/>
        <a:p>
          <a:endParaRPr lang="en-US"/>
        </a:p>
      </dgm:t>
    </dgm:pt>
    <dgm:pt modelId="{E41E4CAC-AF7E-CA41-886B-60BB2F4C6A79}" type="pres">
      <dgm:prSet presAssocID="{D7F29EFF-01AC-2745-B41F-8609E32CD3A9}" presName="cycle" presStyleCnt="0">
        <dgm:presLayoutVars>
          <dgm:dir/>
          <dgm:resizeHandles val="exact"/>
        </dgm:presLayoutVars>
      </dgm:prSet>
      <dgm:spPr/>
      <dgm:t>
        <a:bodyPr/>
        <a:lstStyle/>
        <a:p>
          <a:endParaRPr lang="en-US"/>
        </a:p>
      </dgm:t>
    </dgm:pt>
    <dgm:pt modelId="{CEB00258-53FF-1340-AF41-AC33076B8D36}" type="pres">
      <dgm:prSet presAssocID="{09F564C2-2CA3-F041-A05D-AAF97C852745}" presName="node" presStyleLbl="node1" presStyleIdx="0" presStyleCnt="2">
        <dgm:presLayoutVars>
          <dgm:bulletEnabled val="1"/>
        </dgm:presLayoutVars>
      </dgm:prSet>
      <dgm:spPr/>
      <dgm:t>
        <a:bodyPr/>
        <a:lstStyle/>
        <a:p>
          <a:endParaRPr lang="en-US"/>
        </a:p>
      </dgm:t>
    </dgm:pt>
    <dgm:pt modelId="{10B31A7A-D33A-A049-82C9-FF20340BF9F8}" type="pres">
      <dgm:prSet presAssocID="{09F564C2-2CA3-F041-A05D-AAF97C852745}" presName="spNode" presStyleCnt="0"/>
      <dgm:spPr/>
    </dgm:pt>
    <dgm:pt modelId="{A950F7AD-180C-C745-8A73-EB055ADC777E}" type="pres">
      <dgm:prSet presAssocID="{46AAD6E4-0594-D54B-ABE7-1C5A0624BCCC}" presName="sibTrans" presStyleLbl="sibTrans1D1" presStyleIdx="0" presStyleCnt="2"/>
      <dgm:spPr/>
      <dgm:t>
        <a:bodyPr/>
        <a:lstStyle/>
        <a:p>
          <a:endParaRPr lang="en-US"/>
        </a:p>
      </dgm:t>
    </dgm:pt>
    <dgm:pt modelId="{592596C7-1BE7-0D4F-ABEB-34B923096350}" type="pres">
      <dgm:prSet presAssocID="{85EB9702-2ED0-CD46-887E-E9E1EA93DD18}" presName="node" presStyleLbl="node1" presStyleIdx="1" presStyleCnt="2">
        <dgm:presLayoutVars>
          <dgm:bulletEnabled val="1"/>
        </dgm:presLayoutVars>
      </dgm:prSet>
      <dgm:spPr/>
      <dgm:t>
        <a:bodyPr/>
        <a:lstStyle/>
        <a:p>
          <a:endParaRPr lang="en-US"/>
        </a:p>
      </dgm:t>
    </dgm:pt>
    <dgm:pt modelId="{A76CA15F-FCA5-7D4F-94E6-9FEE25A70CC5}" type="pres">
      <dgm:prSet presAssocID="{85EB9702-2ED0-CD46-887E-E9E1EA93DD18}" presName="spNode" presStyleCnt="0"/>
      <dgm:spPr/>
    </dgm:pt>
    <dgm:pt modelId="{211ACCAC-3AF1-AE42-879B-A3D8EFD35DC1}" type="pres">
      <dgm:prSet presAssocID="{F0599810-0782-8648-933A-9DE48E3597A9}" presName="sibTrans" presStyleLbl="sibTrans1D1" presStyleIdx="1" presStyleCnt="2"/>
      <dgm:spPr/>
      <dgm:t>
        <a:bodyPr/>
        <a:lstStyle/>
        <a:p>
          <a:endParaRPr lang="en-US"/>
        </a:p>
      </dgm:t>
    </dgm:pt>
  </dgm:ptLst>
  <dgm:cxnLst>
    <dgm:cxn modelId="{9EF3CFB5-F5AF-F746-8B9B-7F03578CD57B}" type="presOf" srcId="{85EB9702-2ED0-CD46-887E-E9E1EA93DD18}" destId="{592596C7-1BE7-0D4F-ABEB-34B923096350}" srcOrd="0" destOrd="0" presId="urn:microsoft.com/office/officeart/2005/8/layout/cycle5"/>
    <dgm:cxn modelId="{2D789C83-984F-3D4E-B2B9-96DA8420CFBC}" type="presOf" srcId="{D7F29EFF-01AC-2745-B41F-8609E32CD3A9}" destId="{E41E4CAC-AF7E-CA41-886B-60BB2F4C6A79}" srcOrd="0" destOrd="0" presId="urn:microsoft.com/office/officeart/2005/8/layout/cycle5"/>
    <dgm:cxn modelId="{38DEAFB8-9D30-DB40-A122-4CD233F97393}" srcId="{D7F29EFF-01AC-2745-B41F-8609E32CD3A9}" destId="{09F564C2-2CA3-F041-A05D-AAF97C852745}" srcOrd="0" destOrd="0" parTransId="{356462A1-FD26-6F49-BCE1-8EA2B2A1866D}" sibTransId="{46AAD6E4-0594-D54B-ABE7-1C5A0624BCCC}"/>
    <dgm:cxn modelId="{B3FE2C31-272A-2441-ACD4-5E4C026C3F70}" type="presOf" srcId="{09F564C2-2CA3-F041-A05D-AAF97C852745}" destId="{CEB00258-53FF-1340-AF41-AC33076B8D36}" srcOrd="0" destOrd="0" presId="urn:microsoft.com/office/officeart/2005/8/layout/cycle5"/>
    <dgm:cxn modelId="{D8086954-94B6-B740-9FE5-F946516B4AC9}" srcId="{D7F29EFF-01AC-2745-B41F-8609E32CD3A9}" destId="{85EB9702-2ED0-CD46-887E-E9E1EA93DD18}" srcOrd="1" destOrd="0" parTransId="{8DF6CBE6-7633-AB48-8AD8-A39F860A47E6}" sibTransId="{F0599810-0782-8648-933A-9DE48E3597A9}"/>
    <dgm:cxn modelId="{B9CAEC70-538C-4A49-825B-52ACB54D271C}" type="presOf" srcId="{46AAD6E4-0594-D54B-ABE7-1C5A0624BCCC}" destId="{A950F7AD-180C-C745-8A73-EB055ADC777E}" srcOrd="0" destOrd="0" presId="urn:microsoft.com/office/officeart/2005/8/layout/cycle5"/>
    <dgm:cxn modelId="{818D1D7F-40F2-874C-816D-98A100457E6C}" type="presOf" srcId="{F0599810-0782-8648-933A-9DE48E3597A9}" destId="{211ACCAC-3AF1-AE42-879B-A3D8EFD35DC1}" srcOrd="0" destOrd="0" presId="urn:microsoft.com/office/officeart/2005/8/layout/cycle5"/>
    <dgm:cxn modelId="{9632EABB-2D08-E146-96CE-3C21568AB78A}" type="presParOf" srcId="{E41E4CAC-AF7E-CA41-886B-60BB2F4C6A79}" destId="{CEB00258-53FF-1340-AF41-AC33076B8D36}" srcOrd="0" destOrd="0" presId="urn:microsoft.com/office/officeart/2005/8/layout/cycle5"/>
    <dgm:cxn modelId="{9178FB6C-F3F7-3C43-830C-1E148BDF530D}" type="presParOf" srcId="{E41E4CAC-AF7E-CA41-886B-60BB2F4C6A79}" destId="{10B31A7A-D33A-A049-82C9-FF20340BF9F8}" srcOrd="1" destOrd="0" presId="urn:microsoft.com/office/officeart/2005/8/layout/cycle5"/>
    <dgm:cxn modelId="{9ABE9901-D711-7746-BF88-28585BE51406}" type="presParOf" srcId="{E41E4CAC-AF7E-CA41-886B-60BB2F4C6A79}" destId="{A950F7AD-180C-C745-8A73-EB055ADC777E}" srcOrd="2" destOrd="0" presId="urn:microsoft.com/office/officeart/2005/8/layout/cycle5"/>
    <dgm:cxn modelId="{2AB9E861-666A-8844-B600-E7882F7CD1F6}" type="presParOf" srcId="{E41E4CAC-AF7E-CA41-886B-60BB2F4C6A79}" destId="{592596C7-1BE7-0D4F-ABEB-34B923096350}" srcOrd="3" destOrd="0" presId="urn:microsoft.com/office/officeart/2005/8/layout/cycle5"/>
    <dgm:cxn modelId="{853E5E1B-0E01-A643-A195-D5B226DC4436}" type="presParOf" srcId="{E41E4CAC-AF7E-CA41-886B-60BB2F4C6A79}" destId="{A76CA15F-FCA5-7D4F-94E6-9FEE25A70CC5}" srcOrd="4" destOrd="0" presId="urn:microsoft.com/office/officeart/2005/8/layout/cycle5"/>
    <dgm:cxn modelId="{DEFA0D7D-BE4E-7142-B971-9AA3542E4F26}" type="presParOf" srcId="{E41E4CAC-AF7E-CA41-886B-60BB2F4C6A79}" destId="{211ACCAC-3AF1-AE42-879B-A3D8EFD35DC1}" srcOrd="5"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AFC3C5B-7A0C-3547-A997-D457D09DD8A8}" type="doc">
      <dgm:prSet loTypeId="urn:microsoft.com/office/officeart/2005/8/layout/equation2" loCatId="" qsTypeId="urn:microsoft.com/office/officeart/2005/8/quickstyle/simple3" qsCatId="simple" csTypeId="urn:microsoft.com/office/officeart/2005/8/colors/accent4_3" csCatId="accent4" phldr="1"/>
      <dgm:spPr/>
    </dgm:pt>
    <dgm:pt modelId="{FDE586B9-36D7-8341-9B88-A3D6BC984936}">
      <dgm:prSet phldrT="[Text]"/>
      <dgm:spPr/>
      <dgm:t>
        <a:bodyPr/>
        <a:lstStyle/>
        <a:p>
          <a:r>
            <a:rPr lang="en-US" dirty="0" smtClean="0"/>
            <a:t>External Issue</a:t>
          </a:r>
          <a:endParaRPr lang="en-US" dirty="0"/>
        </a:p>
      </dgm:t>
    </dgm:pt>
    <dgm:pt modelId="{AD6B81A3-CE0B-8E43-8E02-E01E96EDFFF0}" type="parTrans" cxnId="{D0E8C9F3-40E2-FD45-8552-21FE9FF86D52}">
      <dgm:prSet/>
      <dgm:spPr/>
      <dgm:t>
        <a:bodyPr/>
        <a:lstStyle/>
        <a:p>
          <a:endParaRPr lang="en-US"/>
        </a:p>
      </dgm:t>
    </dgm:pt>
    <dgm:pt modelId="{6F1F59A5-43D3-754B-B543-10B74C9761BE}" type="sibTrans" cxnId="{D0E8C9F3-40E2-FD45-8552-21FE9FF86D52}">
      <dgm:prSet/>
      <dgm:spPr/>
      <dgm:t>
        <a:bodyPr/>
        <a:lstStyle/>
        <a:p>
          <a:endParaRPr lang="en-US"/>
        </a:p>
      </dgm:t>
    </dgm:pt>
    <dgm:pt modelId="{BAB084B9-C62A-5042-92A9-82338EAB4CBF}">
      <dgm:prSet phldrT="[Text]"/>
      <dgm:spPr/>
      <dgm:t>
        <a:bodyPr/>
        <a:lstStyle/>
        <a:p>
          <a:r>
            <a:rPr lang="en-US" dirty="0" smtClean="0"/>
            <a:t>Internal Issue</a:t>
          </a:r>
          <a:endParaRPr lang="en-US" dirty="0"/>
        </a:p>
      </dgm:t>
    </dgm:pt>
    <dgm:pt modelId="{ED6286F8-90D0-8C4E-8952-7B0D4C7F8779}" type="parTrans" cxnId="{198BC219-4D18-F244-8810-51E124F8B234}">
      <dgm:prSet/>
      <dgm:spPr/>
      <dgm:t>
        <a:bodyPr/>
        <a:lstStyle/>
        <a:p>
          <a:endParaRPr lang="en-US"/>
        </a:p>
      </dgm:t>
    </dgm:pt>
    <dgm:pt modelId="{EC12CF29-3E60-7647-958F-4C2D218F1522}" type="sibTrans" cxnId="{198BC219-4D18-F244-8810-51E124F8B234}">
      <dgm:prSet/>
      <dgm:spPr/>
      <dgm:t>
        <a:bodyPr/>
        <a:lstStyle/>
        <a:p>
          <a:endParaRPr lang="en-US"/>
        </a:p>
      </dgm:t>
    </dgm:pt>
    <dgm:pt modelId="{B710071D-98D0-1949-BE3D-AE42966C0339}" type="pres">
      <dgm:prSet presAssocID="{FAFC3C5B-7A0C-3547-A997-D457D09DD8A8}" presName="Name0" presStyleCnt="0">
        <dgm:presLayoutVars>
          <dgm:dir/>
          <dgm:resizeHandles val="exact"/>
        </dgm:presLayoutVars>
      </dgm:prSet>
      <dgm:spPr/>
    </dgm:pt>
    <dgm:pt modelId="{4A621479-8E1A-3844-AF2B-886AAAB55C80}" type="pres">
      <dgm:prSet presAssocID="{FAFC3C5B-7A0C-3547-A997-D457D09DD8A8}" presName="vNodes" presStyleCnt="0"/>
      <dgm:spPr/>
    </dgm:pt>
    <dgm:pt modelId="{F846A97C-C3AF-084D-B199-22423D7FC5C5}" type="pres">
      <dgm:prSet presAssocID="{FDE586B9-36D7-8341-9B88-A3D6BC984936}" presName="node" presStyleLbl="node1" presStyleIdx="0" presStyleCnt="2">
        <dgm:presLayoutVars>
          <dgm:bulletEnabled val="1"/>
        </dgm:presLayoutVars>
      </dgm:prSet>
      <dgm:spPr/>
      <dgm:t>
        <a:bodyPr/>
        <a:lstStyle/>
        <a:p>
          <a:endParaRPr lang="en-US"/>
        </a:p>
      </dgm:t>
    </dgm:pt>
    <dgm:pt modelId="{BA0F010E-AF72-2E44-997D-3BBE817F1AF6}" type="pres">
      <dgm:prSet presAssocID="{FAFC3C5B-7A0C-3547-A997-D457D09DD8A8}" presName="sibTransLast" presStyleLbl="sibTrans2D1" presStyleIdx="0" presStyleCnt="1"/>
      <dgm:spPr/>
      <dgm:t>
        <a:bodyPr/>
        <a:lstStyle/>
        <a:p>
          <a:endParaRPr lang="en-US"/>
        </a:p>
      </dgm:t>
    </dgm:pt>
    <dgm:pt modelId="{C6D49639-98D8-844F-9665-E94416061287}" type="pres">
      <dgm:prSet presAssocID="{FAFC3C5B-7A0C-3547-A997-D457D09DD8A8}" presName="connectorText" presStyleLbl="sibTrans2D1" presStyleIdx="0" presStyleCnt="1"/>
      <dgm:spPr/>
      <dgm:t>
        <a:bodyPr/>
        <a:lstStyle/>
        <a:p>
          <a:endParaRPr lang="en-US"/>
        </a:p>
      </dgm:t>
    </dgm:pt>
    <dgm:pt modelId="{3FB44A6C-EC34-7C46-A6F7-57AE79EC1237}" type="pres">
      <dgm:prSet presAssocID="{FAFC3C5B-7A0C-3547-A997-D457D09DD8A8}" presName="lastNode" presStyleLbl="node1" presStyleIdx="1" presStyleCnt="2">
        <dgm:presLayoutVars>
          <dgm:bulletEnabled val="1"/>
        </dgm:presLayoutVars>
      </dgm:prSet>
      <dgm:spPr/>
      <dgm:t>
        <a:bodyPr/>
        <a:lstStyle/>
        <a:p>
          <a:endParaRPr lang="en-US"/>
        </a:p>
      </dgm:t>
    </dgm:pt>
  </dgm:ptLst>
  <dgm:cxnLst>
    <dgm:cxn modelId="{D0E8C9F3-40E2-FD45-8552-21FE9FF86D52}" srcId="{FAFC3C5B-7A0C-3547-A997-D457D09DD8A8}" destId="{FDE586B9-36D7-8341-9B88-A3D6BC984936}" srcOrd="0" destOrd="0" parTransId="{AD6B81A3-CE0B-8E43-8E02-E01E96EDFFF0}" sibTransId="{6F1F59A5-43D3-754B-B543-10B74C9761BE}"/>
    <dgm:cxn modelId="{011A982A-93A9-0D41-8262-5310D6044E1C}" type="presOf" srcId="{FAFC3C5B-7A0C-3547-A997-D457D09DD8A8}" destId="{B710071D-98D0-1949-BE3D-AE42966C0339}" srcOrd="0" destOrd="0" presId="urn:microsoft.com/office/officeart/2005/8/layout/equation2"/>
    <dgm:cxn modelId="{198BC219-4D18-F244-8810-51E124F8B234}" srcId="{FAFC3C5B-7A0C-3547-A997-D457D09DD8A8}" destId="{BAB084B9-C62A-5042-92A9-82338EAB4CBF}" srcOrd="1" destOrd="0" parTransId="{ED6286F8-90D0-8C4E-8952-7B0D4C7F8779}" sibTransId="{EC12CF29-3E60-7647-958F-4C2D218F1522}"/>
    <dgm:cxn modelId="{96C10B19-3EE3-6A4A-BC18-837E0BFD3F4C}" type="presOf" srcId="{6F1F59A5-43D3-754B-B543-10B74C9761BE}" destId="{BA0F010E-AF72-2E44-997D-3BBE817F1AF6}" srcOrd="0" destOrd="0" presId="urn:microsoft.com/office/officeart/2005/8/layout/equation2"/>
    <dgm:cxn modelId="{0A4F8297-DA45-AA42-9660-402E1931AF79}" type="presOf" srcId="{BAB084B9-C62A-5042-92A9-82338EAB4CBF}" destId="{3FB44A6C-EC34-7C46-A6F7-57AE79EC1237}" srcOrd="0" destOrd="0" presId="urn:microsoft.com/office/officeart/2005/8/layout/equation2"/>
    <dgm:cxn modelId="{A01501C2-591C-6243-8609-49B7427B7800}" type="presOf" srcId="{FDE586B9-36D7-8341-9B88-A3D6BC984936}" destId="{F846A97C-C3AF-084D-B199-22423D7FC5C5}" srcOrd="0" destOrd="0" presId="urn:microsoft.com/office/officeart/2005/8/layout/equation2"/>
    <dgm:cxn modelId="{49B95FF7-72F9-8349-89A8-56621C6822FD}" type="presOf" srcId="{6F1F59A5-43D3-754B-B543-10B74C9761BE}" destId="{C6D49639-98D8-844F-9665-E94416061287}" srcOrd="1" destOrd="0" presId="urn:microsoft.com/office/officeart/2005/8/layout/equation2"/>
    <dgm:cxn modelId="{5369D21C-F894-7844-A917-FB5C6AC9A91C}" type="presParOf" srcId="{B710071D-98D0-1949-BE3D-AE42966C0339}" destId="{4A621479-8E1A-3844-AF2B-886AAAB55C80}" srcOrd="0" destOrd="0" presId="urn:microsoft.com/office/officeart/2005/8/layout/equation2"/>
    <dgm:cxn modelId="{EAE315F9-3F09-F444-A9D9-97F1F8C242AE}" type="presParOf" srcId="{4A621479-8E1A-3844-AF2B-886AAAB55C80}" destId="{F846A97C-C3AF-084D-B199-22423D7FC5C5}" srcOrd="0" destOrd="0" presId="urn:microsoft.com/office/officeart/2005/8/layout/equation2"/>
    <dgm:cxn modelId="{F1F7F739-4E35-8145-BD3C-4440BBF618BA}" type="presParOf" srcId="{B710071D-98D0-1949-BE3D-AE42966C0339}" destId="{BA0F010E-AF72-2E44-997D-3BBE817F1AF6}" srcOrd="1" destOrd="0" presId="urn:microsoft.com/office/officeart/2005/8/layout/equation2"/>
    <dgm:cxn modelId="{AC0059DB-FBC7-C342-9871-C18044B23BEA}" type="presParOf" srcId="{BA0F010E-AF72-2E44-997D-3BBE817F1AF6}" destId="{C6D49639-98D8-844F-9665-E94416061287}" srcOrd="0" destOrd="0" presId="urn:microsoft.com/office/officeart/2005/8/layout/equation2"/>
    <dgm:cxn modelId="{15596C74-ABEB-C840-9070-E484C73D4120}" type="presParOf" srcId="{B710071D-98D0-1949-BE3D-AE42966C0339}" destId="{3FB44A6C-EC34-7C46-A6F7-57AE79EC1237}" srcOrd="2" destOrd="0" presId="urn:microsoft.com/office/officeart/2005/8/layout/equati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516D59E-62BC-384D-A0D0-70E8C832132A}" type="doc">
      <dgm:prSet loTypeId="urn:microsoft.com/office/officeart/2005/8/layout/cycle1" loCatId="" qsTypeId="urn:microsoft.com/office/officeart/2005/8/quickstyle/simple4" qsCatId="simple" csTypeId="urn:microsoft.com/office/officeart/2005/8/colors/accent1_2" csCatId="accent1" phldr="1"/>
      <dgm:spPr/>
      <dgm:t>
        <a:bodyPr/>
        <a:lstStyle/>
        <a:p>
          <a:endParaRPr lang="en-US"/>
        </a:p>
      </dgm:t>
    </dgm:pt>
    <dgm:pt modelId="{3A6595EA-84A9-CE40-9127-66ACD62225D1}">
      <dgm:prSet phldrT="[Text]"/>
      <dgm:spPr/>
      <dgm:t>
        <a:bodyPr/>
        <a:lstStyle/>
        <a:p>
          <a:r>
            <a:rPr lang="en-US" dirty="0" smtClean="0">
              <a:solidFill>
                <a:srgbClr val="FF0000"/>
              </a:solidFill>
            </a:rPr>
            <a:t>Anticipate crisis</a:t>
          </a:r>
          <a:endParaRPr lang="en-US" dirty="0">
            <a:solidFill>
              <a:srgbClr val="FF0000"/>
            </a:solidFill>
          </a:endParaRPr>
        </a:p>
      </dgm:t>
    </dgm:pt>
    <dgm:pt modelId="{4EC47DCE-F41B-234F-A2E4-A7D2E6DB60BD}" type="parTrans" cxnId="{6ED6A78F-83DB-D347-AD0F-22DDDC97B766}">
      <dgm:prSet/>
      <dgm:spPr/>
      <dgm:t>
        <a:bodyPr/>
        <a:lstStyle/>
        <a:p>
          <a:endParaRPr lang="en-US"/>
        </a:p>
      </dgm:t>
    </dgm:pt>
    <dgm:pt modelId="{7A0BE4D7-128F-474A-945F-B91E5DDC6C45}" type="sibTrans" cxnId="{6ED6A78F-83DB-D347-AD0F-22DDDC97B766}">
      <dgm:prSet/>
      <dgm:spPr/>
      <dgm:t>
        <a:bodyPr/>
        <a:lstStyle/>
        <a:p>
          <a:endParaRPr lang="en-US"/>
        </a:p>
      </dgm:t>
    </dgm:pt>
    <dgm:pt modelId="{E51FE200-784C-A444-9B9F-0284EB1AF0D0}">
      <dgm:prSet phldrT="[Text]"/>
      <dgm:spPr/>
      <dgm:t>
        <a:bodyPr/>
        <a:lstStyle/>
        <a:p>
          <a:r>
            <a:rPr lang="en-US" dirty="0" smtClean="0"/>
            <a:t>Identified crisis </a:t>
          </a:r>
          <a:r>
            <a:rPr lang="en-US" dirty="0" err="1" smtClean="0"/>
            <a:t>comm</a:t>
          </a:r>
          <a:r>
            <a:rPr lang="en-US" dirty="0" smtClean="0"/>
            <a:t> team</a:t>
          </a:r>
          <a:endParaRPr lang="en-US" dirty="0"/>
        </a:p>
      </dgm:t>
    </dgm:pt>
    <dgm:pt modelId="{71E1A331-D082-404D-A8A3-94B4D002FA29}" type="parTrans" cxnId="{7714B091-C71C-1F4B-B88F-06C95EB52183}">
      <dgm:prSet/>
      <dgm:spPr/>
      <dgm:t>
        <a:bodyPr/>
        <a:lstStyle/>
        <a:p>
          <a:endParaRPr lang="en-US"/>
        </a:p>
      </dgm:t>
    </dgm:pt>
    <dgm:pt modelId="{264D8D10-CCA5-0643-8C3C-ED95030219AC}" type="sibTrans" cxnId="{7714B091-C71C-1F4B-B88F-06C95EB52183}">
      <dgm:prSet/>
      <dgm:spPr/>
      <dgm:t>
        <a:bodyPr/>
        <a:lstStyle/>
        <a:p>
          <a:endParaRPr lang="en-US"/>
        </a:p>
      </dgm:t>
    </dgm:pt>
    <dgm:pt modelId="{E6C4E0E4-D02F-DB44-8B87-FFEE1726BC20}">
      <dgm:prSet phldrT="[Text]"/>
      <dgm:spPr/>
      <dgm:t>
        <a:bodyPr/>
        <a:lstStyle/>
        <a:p>
          <a:r>
            <a:rPr lang="en-US" dirty="0" smtClean="0"/>
            <a:t>Identify &amp; train </a:t>
          </a:r>
          <a:r>
            <a:rPr lang="en-US" dirty="0" err="1" smtClean="0"/>
            <a:t>spokepersons</a:t>
          </a:r>
          <a:endParaRPr lang="en-US" dirty="0"/>
        </a:p>
      </dgm:t>
    </dgm:pt>
    <dgm:pt modelId="{DE9BA094-9226-2546-B91F-A28666008F5E}" type="parTrans" cxnId="{82B2A5CC-1740-CF4B-8529-BE088C9BCB76}">
      <dgm:prSet/>
      <dgm:spPr/>
      <dgm:t>
        <a:bodyPr/>
        <a:lstStyle/>
        <a:p>
          <a:endParaRPr lang="en-US"/>
        </a:p>
      </dgm:t>
    </dgm:pt>
    <dgm:pt modelId="{FC5C09FF-9009-0545-AD1A-BF56FD3E6BB4}" type="sibTrans" cxnId="{82B2A5CC-1740-CF4B-8529-BE088C9BCB76}">
      <dgm:prSet/>
      <dgm:spPr/>
      <dgm:t>
        <a:bodyPr/>
        <a:lstStyle/>
        <a:p>
          <a:endParaRPr lang="en-US"/>
        </a:p>
      </dgm:t>
    </dgm:pt>
    <dgm:pt modelId="{CEDD90AC-2DED-814F-A138-B6CCCBB4DA8E}">
      <dgm:prSet phldrT="[Text]"/>
      <dgm:spPr/>
      <dgm:t>
        <a:bodyPr/>
        <a:lstStyle/>
        <a:p>
          <a:r>
            <a:rPr lang="en-US" dirty="0" smtClean="0"/>
            <a:t>Spokesperson training</a:t>
          </a:r>
          <a:endParaRPr lang="en-US" dirty="0"/>
        </a:p>
      </dgm:t>
    </dgm:pt>
    <dgm:pt modelId="{6E7FF057-23CE-8C49-B748-0735C839E503}" type="parTrans" cxnId="{09B22255-DA6F-6D47-A223-031DCE1BB24D}">
      <dgm:prSet/>
      <dgm:spPr/>
      <dgm:t>
        <a:bodyPr/>
        <a:lstStyle/>
        <a:p>
          <a:endParaRPr lang="en-US"/>
        </a:p>
      </dgm:t>
    </dgm:pt>
    <dgm:pt modelId="{27CAA10E-46EE-D945-A4A7-7B0BD7B707A8}" type="sibTrans" cxnId="{09B22255-DA6F-6D47-A223-031DCE1BB24D}">
      <dgm:prSet/>
      <dgm:spPr/>
      <dgm:t>
        <a:bodyPr/>
        <a:lstStyle/>
        <a:p>
          <a:endParaRPr lang="en-US"/>
        </a:p>
      </dgm:t>
    </dgm:pt>
    <dgm:pt modelId="{AD6143D2-AE93-9F4A-8B60-55346F8F1B28}">
      <dgm:prSet phldrT="[Text]"/>
      <dgm:spPr/>
      <dgm:t>
        <a:bodyPr/>
        <a:lstStyle/>
        <a:p>
          <a:r>
            <a:rPr lang="en-US" dirty="0" smtClean="0"/>
            <a:t>Establish Notification &amp; Monitoring Systems</a:t>
          </a:r>
          <a:endParaRPr lang="en-US" dirty="0"/>
        </a:p>
      </dgm:t>
    </dgm:pt>
    <dgm:pt modelId="{B64811ED-D4E0-FF44-8002-2CCA2CA75A96}" type="parTrans" cxnId="{1E798608-ADF8-0B49-BD73-E38AB64B932C}">
      <dgm:prSet/>
      <dgm:spPr/>
      <dgm:t>
        <a:bodyPr/>
        <a:lstStyle/>
        <a:p>
          <a:endParaRPr lang="en-US"/>
        </a:p>
      </dgm:t>
    </dgm:pt>
    <dgm:pt modelId="{1147FCC2-8B94-104C-91DA-621109D29887}" type="sibTrans" cxnId="{1E798608-ADF8-0B49-BD73-E38AB64B932C}">
      <dgm:prSet/>
      <dgm:spPr/>
      <dgm:t>
        <a:bodyPr/>
        <a:lstStyle/>
        <a:p>
          <a:endParaRPr lang="en-US"/>
        </a:p>
      </dgm:t>
    </dgm:pt>
    <dgm:pt modelId="{2E18DBEF-E487-A04B-92F0-5597F0E2CCF0}">
      <dgm:prSet phldrT="[Text]"/>
      <dgm:spPr/>
      <dgm:t>
        <a:bodyPr/>
        <a:lstStyle/>
        <a:p>
          <a:r>
            <a:rPr lang="en-US" dirty="0" smtClean="0"/>
            <a:t>Identify &amp; know stakeholders</a:t>
          </a:r>
          <a:endParaRPr lang="en-US" dirty="0"/>
        </a:p>
      </dgm:t>
    </dgm:pt>
    <dgm:pt modelId="{FA1E97DB-0C0E-524F-840F-FB796D2C925A}" type="parTrans" cxnId="{A69A47CB-187D-7F48-9B20-C6CD05078EFB}">
      <dgm:prSet/>
      <dgm:spPr/>
      <dgm:t>
        <a:bodyPr/>
        <a:lstStyle/>
        <a:p>
          <a:endParaRPr lang="en-US"/>
        </a:p>
      </dgm:t>
    </dgm:pt>
    <dgm:pt modelId="{EA46F345-F607-1C48-9362-667BB18F6026}" type="sibTrans" cxnId="{A69A47CB-187D-7F48-9B20-C6CD05078EFB}">
      <dgm:prSet/>
      <dgm:spPr/>
      <dgm:t>
        <a:bodyPr/>
        <a:lstStyle/>
        <a:p>
          <a:endParaRPr lang="en-US"/>
        </a:p>
      </dgm:t>
    </dgm:pt>
    <dgm:pt modelId="{0F73EB83-F209-B647-BB23-8C5849BA2D79}">
      <dgm:prSet phldrT="[Text]"/>
      <dgm:spPr/>
      <dgm:t>
        <a:bodyPr/>
        <a:lstStyle/>
        <a:p>
          <a:r>
            <a:rPr lang="en-US" dirty="0" smtClean="0"/>
            <a:t>Develop holding statements</a:t>
          </a:r>
          <a:endParaRPr lang="en-US" dirty="0"/>
        </a:p>
      </dgm:t>
    </dgm:pt>
    <dgm:pt modelId="{69E83387-594B-314C-9701-F43E74CD7B9E}" type="parTrans" cxnId="{C39C4D02-8F35-FF40-9C0A-480D05BB96B0}">
      <dgm:prSet/>
      <dgm:spPr/>
      <dgm:t>
        <a:bodyPr/>
        <a:lstStyle/>
        <a:p>
          <a:endParaRPr lang="en-US"/>
        </a:p>
      </dgm:t>
    </dgm:pt>
    <dgm:pt modelId="{7C7D29C9-92EC-8C4C-8DC9-4A079B0F2917}" type="sibTrans" cxnId="{C39C4D02-8F35-FF40-9C0A-480D05BB96B0}">
      <dgm:prSet/>
      <dgm:spPr/>
      <dgm:t>
        <a:bodyPr/>
        <a:lstStyle/>
        <a:p>
          <a:endParaRPr lang="en-US"/>
        </a:p>
      </dgm:t>
    </dgm:pt>
    <dgm:pt modelId="{75099E77-34CF-3545-8EE8-9C5FAABB0026}" type="pres">
      <dgm:prSet presAssocID="{1516D59E-62BC-384D-A0D0-70E8C832132A}" presName="cycle" presStyleCnt="0">
        <dgm:presLayoutVars>
          <dgm:dir/>
          <dgm:resizeHandles val="exact"/>
        </dgm:presLayoutVars>
      </dgm:prSet>
      <dgm:spPr/>
      <dgm:t>
        <a:bodyPr/>
        <a:lstStyle/>
        <a:p>
          <a:endParaRPr lang="en-US"/>
        </a:p>
      </dgm:t>
    </dgm:pt>
    <dgm:pt modelId="{3335E8CF-69E8-C348-9D49-6F0E8DB042BC}" type="pres">
      <dgm:prSet presAssocID="{3A6595EA-84A9-CE40-9127-66ACD62225D1}" presName="dummy" presStyleCnt="0"/>
      <dgm:spPr/>
    </dgm:pt>
    <dgm:pt modelId="{D059125D-8518-4C47-AFF4-F9E6EAA0021C}" type="pres">
      <dgm:prSet presAssocID="{3A6595EA-84A9-CE40-9127-66ACD62225D1}" presName="node" presStyleLbl="revTx" presStyleIdx="0" presStyleCnt="7">
        <dgm:presLayoutVars>
          <dgm:bulletEnabled val="1"/>
        </dgm:presLayoutVars>
      </dgm:prSet>
      <dgm:spPr/>
      <dgm:t>
        <a:bodyPr/>
        <a:lstStyle/>
        <a:p>
          <a:endParaRPr lang="en-US"/>
        </a:p>
      </dgm:t>
    </dgm:pt>
    <dgm:pt modelId="{6BF086FF-C07D-D449-8978-3C1CCE413A92}" type="pres">
      <dgm:prSet presAssocID="{7A0BE4D7-128F-474A-945F-B91E5DDC6C45}" presName="sibTrans" presStyleLbl="node1" presStyleIdx="0" presStyleCnt="7"/>
      <dgm:spPr/>
      <dgm:t>
        <a:bodyPr/>
        <a:lstStyle/>
        <a:p>
          <a:endParaRPr lang="en-US"/>
        </a:p>
      </dgm:t>
    </dgm:pt>
    <dgm:pt modelId="{BC2DFA56-294F-9A4C-833E-BB4A113F7CF3}" type="pres">
      <dgm:prSet presAssocID="{E51FE200-784C-A444-9B9F-0284EB1AF0D0}" presName="dummy" presStyleCnt="0"/>
      <dgm:spPr/>
    </dgm:pt>
    <dgm:pt modelId="{DF14084A-30B8-0E40-B8AA-6E8BC3C5453A}" type="pres">
      <dgm:prSet presAssocID="{E51FE200-784C-A444-9B9F-0284EB1AF0D0}" presName="node" presStyleLbl="revTx" presStyleIdx="1" presStyleCnt="7">
        <dgm:presLayoutVars>
          <dgm:bulletEnabled val="1"/>
        </dgm:presLayoutVars>
      </dgm:prSet>
      <dgm:spPr/>
      <dgm:t>
        <a:bodyPr/>
        <a:lstStyle/>
        <a:p>
          <a:endParaRPr lang="en-US"/>
        </a:p>
      </dgm:t>
    </dgm:pt>
    <dgm:pt modelId="{2E8EDEF3-C7F0-FA43-809B-75D216278B7C}" type="pres">
      <dgm:prSet presAssocID="{264D8D10-CCA5-0643-8C3C-ED95030219AC}" presName="sibTrans" presStyleLbl="node1" presStyleIdx="1" presStyleCnt="7"/>
      <dgm:spPr/>
      <dgm:t>
        <a:bodyPr/>
        <a:lstStyle/>
        <a:p>
          <a:endParaRPr lang="en-US"/>
        </a:p>
      </dgm:t>
    </dgm:pt>
    <dgm:pt modelId="{8859E4C3-EAC4-9840-9A38-7EFE911A268D}" type="pres">
      <dgm:prSet presAssocID="{E6C4E0E4-D02F-DB44-8B87-FFEE1726BC20}" presName="dummy" presStyleCnt="0"/>
      <dgm:spPr/>
    </dgm:pt>
    <dgm:pt modelId="{F6C43191-015E-C440-AB45-BB9BD39C7FF0}" type="pres">
      <dgm:prSet presAssocID="{E6C4E0E4-D02F-DB44-8B87-FFEE1726BC20}" presName="node" presStyleLbl="revTx" presStyleIdx="2" presStyleCnt="7">
        <dgm:presLayoutVars>
          <dgm:bulletEnabled val="1"/>
        </dgm:presLayoutVars>
      </dgm:prSet>
      <dgm:spPr/>
      <dgm:t>
        <a:bodyPr/>
        <a:lstStyle/>
        <a:p>
          <a:endParaRPr lang="en-US"/>
        </a:p>
      </dgm:t>
    </dgm:pt>
    <dgm:pt modelId="{963CFA95-ADC6-2B42-B83A-B4BFE9FC5EE4}" type="pres">
      <dgm:prSet presAssocID="{FC5C09FF-9009-0545-AD1A-BF56FD3E6BB4}" presName="sibTrans" presStyleLbl="node1" presStyleIdx="2" presStyleCnt="7"/>
      <dgm:spPr/>
      <dgm:t>
        <a:bodyPr/>
        <a:lstStyle/>
        <a:p>
          <a:endParaRPr lang="en-US"/>
        </a:p>
      </dgm:t>
    </dgm:pt>
    <dgm:pt modelId="{A6AB468F-430A-9845-92CA-EB4D3B6FF3B2}" type="pres">
      <dgm:prSet presAssocID="{CEDD90AC-2DED-814F-A138-B6CCCBB4DA8E}" presName="dummy" presStyleCnt="0"/>
      <dgm:spPr/>
    </dgm:pt>
    <dgm:pt modelId="{9D77FFAA-AD58-8B41-A2B9-58DCB0FA7573}" type="pres">
      <dgm:prSet presAssocID="{CEDD90AC-2DED-814F-A138-B6CCCBB4DA8E}" presName="node" presStyleLbl="revTx" presStyleIdx="3" presStyleCnt="7">
        <dgm:presLayoutVars>
          <dgm:bulletEnabled val="1"/>
        </dgm:presLayoutVars>
      </dgm:prSet>
      <dgm:spPr/>
      <dgm:t>
        <a:bodyPr/>
        <a:lstStyle/>
        <a:p>
          <a:endParaRPr lang="en-US"/>
        </a:p>
      </dgm:t>
    </dgm:pt>
    <dgm:pt modelId="{DAF46176-A0A3-994B-8E66-E541CFC1D1BD}" type="pres">
      <dgm:prSet presAssocID="{27CAA10E-46EE-D945-A4A7-7B0BD7B707A8}" presName="sibTrans" presStyleLbl="node1" presStyleIdx="3" presStyleCnt="7"/>
      <dgm:spPr/>
      <dgm:t>
        <a:bodyPr/>
        <a:lstStyle/>
        <a:p>
          <a:endParaRPr lang="en-US"/>
        </a:p>
      </dgm:t>
    </dgm:pt>
    <dgm:pt modelId="{2A72BB55-E919-7145-9BB6-032D35B8F7BA}" type="pres">
      <dgm:prSet presAssocID="{AD6143D2-AE93-9F4A-8B60-55346F8F1B28}" presName="dummy" presStyleCnt="0"/>
      <dgm:spPr/>
    </dgm:pt>
    <dgm:pt modelId="{D53F81BF-5364-AD4E-B282-314AF3B2541F}" type="pres">
      <dgm:prSet presAssocID="{AD6143D2-AE93-9F4A-8B60-55346F8F1B28}" presName="node" presStyleLbl="revTx" presStyleIdx="4" presStyleCnt="7">
        <dgm:presLayoutVars>
          <dgm:bulletEnabled val="1"/>
        </dgm:presLayoutVars>
      </dgm:prSet>
      <dgm:spPr/>
      <dgm:t>
        <a:bodyPr/>
        <a:lstStyle/>
        <a:p>
          <a:endParaRPr lang="en-US"/>
        </a:p>
      </dgm:t>
    </dgm:pt>
    <dgm:pt modelId="{310382EE-AAF4-5840-AB57-DECBCDC1A153}" type="pres">
      <dgm:prSet presAssocID="{1147FCC2-8B94-104C-91DA-621109D29887}" presName="sibTrans" presStyleLbl="node1" presStyleIdx="4" presStyleCnt="7"/>
      <dgm:spPr/>
      <dgm:t>
        <a:bodyPr/>
        <a:lstStyle/>
        <a:p>
          <a:endParaRPr lang="en-US"/>
        </a:p>
      </dgm:t>
    </dgm:pt>
    <dgm:pt modelId="{FCA8D28F-5FC9-7A4F-8894-625E9F842840}" type="pres">
      <dgm:prSet presAssocID="{2E18DBEF-E487-A04B-92F0-5597F0E2CCF0}" presName="dummy" presStyleCnt="0"/>
      <dgm:spPr/>
    </dgm:pt>
    <dgm:pt modelId="{3CBF89CB-2CC2-B142-8D58-2BDED076EE78}" type="pres">
      <dgm:prSet presAssocID="{2E18DBEF-E487-A04B-92F0-5597F0E2CCF0}" presName="node" presStyleLbl="revTx" presStyleIdx="5" presStyleCnt="7">
        <dgm:presLayoutVars>
          <dgm:bulletEnabled val="1"/>
        </dgm:presLayoutVars>
      </dgm:prSet>
      <dgm:spPr/>
      <dgm:t>
        <a:bodyPr/>
        <a:lstStyle/>
        <a:p>
          <a:endParaRPr lang="en-US"/>
        </a:p>
      </dgm:t>
    </dgm:pt>
    <dgm:pt modelId="{4069D38B-29A8-AB47-BDFA-A4847CB6E6A6}" type="pres">
      <dgm:prSet presAssocID="{EA46F345-F607-1C48-9362-667BB18F6026}" presName="sibTrans" presStyleLbl="node1" presStyleIdx="5" presStyleCnt="7"/>
      <dgm:spPr/>
      <dgm:t>
        <a:bodyPr/>
        <a:lstStyle/>
        <a:p>
          <a:endParaRPr lang="en-US"/>
        </a:p>
      </dgm:t>
    </dgm:pt>
    <dgm:pt modelId="{6AE45425-D31B-CA4C-95DB-74AD833FC4FE}" type="pres">
      <dgm:prSet presAssocID="{0F73EB83-F209-B647-BB23-8C5849BA2D79}" presName="dummy" presStyleCnt="0"/>
      <dgm:spPr/>
    </dgm:pt>
    <dgm:pt modelId="{B10D359B-E6A0-DD44-9C54-0AED1F5EAB53}" type="pres">
      <dgm:prSet presAssocID="{0F73EB83-F209-B647-BB23-8C5849BA2D79}" presName="node" presStyleLbl="revTx" presStyleIdx="6" presStyleCnt="7">
        <dgm:presLayoutVars>
          <dgm:bulletEnabled val="1"/>
        </dgm:presLayoutVars>
      </dgm:prSet>
      <dgm:spPr/>
      <dgm:t>
        <a:bodyPr/>
        <a:lstStyle/>
        <a:p>
          <a:endParaRPr lang="en-US"/>
        </a:p>
      </dgm:t>
    </dgm:pt>
    <dgm:pt modelId="{44004D52-011E-5A4F-90BE-4B99DB1F2563}" type="pres">
      <dgm:prSet presAssocID="{7C7D29C9-92EC-8C4C-8DC9-4A079B0F2917}" presName="sibTrans" presStyleLbl="node1" presStyleIdx="6" presStyleCnt="7"/>
      <dgm:spPr/>
      <dgm:t>
        <a:bodyPr/>
        <a:lstStyle/>
        <a:p>
          <a:endParaRPr lang="en-US"/>
        </a:p>
      </dgm:t>
    </dgm:pt>
  </dgm:ptLst>
  <dgm:cxnLst>
    <dgm:cxn modelId="{6ED6A78F-83DB-D347-AD0F-22DDDC97B766}" srcId="{1516D59E-62BC-384D-A0D0-70E8C832132A}" destId="{3A6595EA-84A9-CE40-9127-66ACD62225D1}" srcOrd="0" destOrd="0" parTransId="{4EC47DCE-F41B-234F-A2E4-A7D2E6DB60BD}" sibTransId="{7A0BE4D7-128F-474A-945F-B91E5DDC6C45}"/>
    <dgm:cxn modelId="{79BCCEB3-5D83-6546-8D01-62FFC356DAB5}" type="presOf" srcId="{FC5C09FF-9009-0545-AD1A-BF56FD3E6BB4}" destId="{963CFA95-ADC6-2B42-B83A-B4BFE9FC5EE4}" srcOrd="0" destOrd="0" presId="urn:microsoft.com/office/officeart/2005/8/layout/cycle1"/>
    <dgm:cxn modelId="{ACDCB340-66B8-744C-9456-066826398CBC}" type="presOf" srcId="{E6C4E0E4-D02F-DB44-8B87-FFEE1726BC20}" destId="{F6C43191-015E-C440-AB45-BB9BD39C7FF0}" srcOrd="0" destOrd="0" presId="urn:microsoft.com/office/officeart/2005/8/layout/cycle1"/>
    <dgm:cxn modelId="{135B82DA-2C27-6B4F-9B21-7C2BA70591C0}" type="presOf" srcId="{3A6595EA-84A9-CE40-9127-66ACD62225D1}" destId="{D059125D-8518-4C47-AFF4-F9E6EAA0021C}" srcOrd="0" destOrd="0" presId="urn:microsoft.com/office/officeart/2005/8/layout/cycle1"/>
    <dgm:cxn modelId="{6BACFF4E-65D6-384C-84BE-99D8C152EED9}" type="presOf" srcId="{264D8D10-CCA5-0643-8C3C-ED95030219AC}" destId="{2E8EDEF3-C7F0-FA43-809B-75D216278B7C}" srcOrd="0" destOrd="0" presId="urn:microsoft.com/office/officeart/2005/8/layout/cycle1"/>
    <dgm:cxn modelId="{5C256F5C-8656-A84A-B2B7-5CBF97D66ABC}" type="presOf" srcId="{E51FE200-784C-A444-9B9F-0284EB1AF0D0}" destId="{DF14084A-30B8-0E40-B8AA-6E8BC3C5453A}" srcOrd="0" destOrd="0" presId="urn:microsoft.com/office/officeart/2005/8/layout/cycle1"/>
    <dgm:cxn modelId="{64C37879-E9C4-294A-BA49-9730CBEBB51B}" type="presOf" srcId="{AD6143D2-AE93-9F4A-8B60-55346F8F1B28}" destId="{D53F81BF-5364-AD4E-B282-314AF3B2541F}" srcOrd="0" destOrd="0" presId="urn:microsoft.com/office/officeart/2005/8/layout/cycle1"/>
    <dgm:cxn modelId="{82B2A5CC-1740-CF4B-8529-BE088C9BCB76}" srcId="{1516D59E-62BC-384D-A0D0-70E8C832132A}" destId="{E6C4E0E4-D02F-DB44-8B87-FFEE1726BC20}" srcOrd="2" destOrd="0" parTransId="{DE9BA094-9226-2546-B91F-A28666008F5E}" sibTransId="{FC5C09FF-9009-0545-AD1A-BF56FD3E6BB4}"/>
    <dgm:cxn modelId="{C39C4D02-8F35-FF40-9C0A-480D05BB96B0}" srcId="{1516D59E-62BC-384D-A0D0-70E8C832132A}" destId="{0F73EB83-F209-B647-BB23-8C5849BA2D79}" srcOrd="6" destOrd="0" parTransId="{69E83387-594B-314C-9701-F43E74CD7B9E}" sibTransId="{7C7D29C9-92EC-8C4C-8DC9-4A079B0F2917}"/>
    <dgm:cxn modelId="{25914A1F-7798-664A-95F7-706D6A64C993}" type="presOf" srcId="{7C7D29C9-92EC-8C4C-8DC9-4A079B0F2917}" destId="{44004D52-011E-5A4F-90BE-4B99DB1F2563}" srcOrd="0" destOrd="0" presId="urn:microsoft.com/office/officeart/2005/8/layout/cycle1"/>
    <dgm:cxn modelId="{434ACC12-DFE5-6A41-BFE6-F12836A85014}" type="presOf" srcId="{2E18DBEF-E487-A04B-92F0-5597F0E2CCF0}" destId="{3CBF89CB-2CC2-B142-8D58-2BDED076EE78}" srcOrd="0" destOrd="0" presId="urn:microsoft.com/office/officeart/2005/8/layout/cycle1"/>
    <dgm:cxn modelId="{09B22255-DA6F-6D47-A223-031DCE1BB24D}" srcId="{1516D59E-62BC-384D-A0D0-70E8C832132A}" destId="{CEDD90AC-2DED-814F-A138-B6CCCBB4DA8E}" srcOrd="3" destOrd="0" parTransId="{6E7FF057-23CE-8C49-B748-0735C839E503}" sibTransId="{27CAA10E-46EE-D945-A4A7-7B0BD7B707A8}"/>
    <dgm:cxn modelId="{8A545DDB-5FDC-D642-93AB-ABFF47C1919C}" type="presOf" srcId="{1516D59E-62BC-384D-A0D0-70E8C832132A}" destId="{75099E77-34CF-3545-8EE8-9C5FAABB0026}" srcOrd="0" destOrd="0" presId="urn:microsoft.com/office/officeart/2005/8/layout/cycle1"/>
    <dgm:cxn modelId="{7714B091-C71C-1F4B-B88F-06C95EB52183}" srcId="{1516D59E-62BC-384D-A0D0-70E8C832132A}" destId="{E51FE200-784C-A444-9B9F-0284EB1AF0D0}" srcOrd="1" destOrd="0" parTransId="{71E1A331-D082-404D-A8A3-94B4D002FA29}" sibTransId="{264D8D10-CCA5-0643-8C3C-ED95030219AC}"/>
    <dgm:cxn modelId="{65C2A170-4900-5642-8461-067B863B017F}" type="presOf" srcId="{1147FCC2-8B94-104C-91DA-621109D29887}" destId="{310382EE-AAF4-5840-AB57-DECBCDC1A153}" srcOrd="0" destOrd="0" presId="urn:microsoft.com/office/officeart/2005/8/layout/cycle1"/>
    <dgm:cxn modelId="{DB0ED9CE-B930-EC4B-AEFF-F16B80B6DCE5}" type="presOf" srcId="{27CAA10E-46EE-D945-A4A7-7B0BD7B707A8}" destId="{DAF46176-A0A3-994B-8E66-E541CFC1D1BD}" srcOrd="0" destOrd="0" presId="urn:microsoft.com/office/officeart/2005/8/layout/cycle1"/>
    <dgm:cxn modelId="{3204921B-1B26-8143-9F04-D132A497ABE2}" type="presOf" srcId="{CEDD90AC-2DED-814F-A138-B6CCCBB4DA8E}" destId="{9D77FFAA-AD58-8B41-A2B9-58DCB0FA7573}" srcOrd="0" destOrd="0" presId="urn:microsoft.com/office/officeart/2005/8/layout/cycle1"/>
    <dgm:cxn modelId="{8A7710F0-F389-A049-BA7D-16817F895B76}" type="presOf" srcId="{EA46F345-F607-1C48-9362-667BB18F6026}" destId="{4069D38B-29A8-AB47-BDFA-A4847CB6E6A6}" srcOrd="0" destOrd="0" presId="urn:microsoft.com/office/officeart/2005/8/layout/cycle1"/>
    <dgm:cxn modelId="{0809C2F6-9AA5-F74E-A2A4-4D1965463CBC}" type="presOf" srcId="{0F73EB83-F209-B647-BB23-8C5849BA2D79}" destId="{B10D359B-E6A0-DD44-9C54-0AED1F5EAB53}" srcOrd="0" destOrd="0" presId="urn:microsoft.com/office/officeart/2005/8/layout/cycle1"/>
    <dgm:cxn modelId="{1E798608-ADF8-0B49-BD73-E38AB64B932C}" srcId="{1516D59E-62BC-384D-A0D0-70E8C832132A}" destId="{AD6143D2-AE93-9F4A-8B60-55346F8F1B28}" srcOrd="4" destOrd="0" parTransId="{B64811ED-D4E0-FF44-8002-2CCA2CA75A96}" sibTransId="{1147FCC2-8B94-104C-91DA-621109D29887}"/>
    <dgm:cxn modelId="{983942EE-0D4C-424B-A62F-B9876600667C}" type="presOf" srcId="{7A0BE4D7-128F-474A-945F-B91E5DDC6C45}" destId="{6BF086FF-C07D-D449-8978-3C1CCE413A92}" srcOrd="0" destOrd="0" presId="urn:microsoft.com/office/officeart/2005/8/layout/cycle1"/>
    <dgm:cxn modelId="{A69A47CB-187D-7F48-9B20-C6CD05078EFB}" srcId="{1516D59E-62BC-384D-A0D0-70E8C832132A}" destId="{2E18DBEF-E487-A04B-92F0-5597F0E2CCF0}" srcOrd="5" destOrd="0" parTransId="{FA1E97DB-0C0E-524F-840F-FB796D2C925A}" sibTransId="{EA46F345-F607-1C48-9362-667BB18F6026}"/>
    <dgm:cxn modelId="{A56E83BB-DCF9-EA4C-BD05-5A96DD7CA35B}" type="presParOf" srcId="{75099E77-34CF-3545-8EE8-9C5FAABB0026}" destId="{3335E8CF-69E8-C348-9D49-6F0E8DB042BC}" srcOrd="0" destOrd="0" presId="urn:microsoft.com/office/officeart/2005/8/layout/cycle1"/>
    <dgm:cxn modelId="{73B7F8BE-002B-1C40-A0B8-D4289C72ABEC}" type="presParOf" srcId="{75099E77-34CF-3545-8EE8-9C5FAABB0026}" destId="{D059125D-8518-4C47-AFF4-F9E6EAA0021C}" srcOrd="1" destOrd="0" presId="urn:microsoft.com/office/officeart/2005/8/layout/cycle1"/>
    <dgm:cxn modelId="{550ED8A6-81BD-3E47-96F8-06E0B5437F09}" type="presParOf" srcId="{75099E77-34CF-3545-8EE8-9C5FAABB0026}" destId="{6BF086FF-C07D-D449-8978-3C1CCE413A92}" srcOrd="2" destOrd="0" presId="urn:microsoft.com/office/officeart/2005/8/layout/cycle1"/>
    <dgm:cxn modelId="{6815CC78-FF9F-CA40-B1D0-85EE54BB8102}" type="presParOf" srcId="{75099E77-34CF-3545-8EE8-9C5FAABB0026}" destId="{BC2DFA56-294F-9A4C-833E-BB4A113F7CF3}" srcOrd="3" destOrd="0" presId="urn:microsoft.com/office/officeart/2005/8/layout/cycle1"/>
    <dgm:cxn modelId="{0571D89E-071B-524D-A104-64CA5C2297F7}" type="presParOf" srcId="{75099E77-34CF-3545-8EE8-9C5FAABB0026}" destId="{DF14084A-30B8-0E40-B8AA-6E8BC3C5453A}" srcOrd="4" destOrd="0" presId="urn:microsoft.com/office/officeart/2005/8/layout/cycle1"/>
    <dgm:cxn modelId="{51FDB6AE-EB9B-D743-B457-A9663A48206D}" type="presParOf" srcId="{75099E77-34CF-3545-8EE8-9C5FAABB0026}" destId="{2E8EDEF3-C7F0-FA43-809B-75D216278B7C}" srcOrd="5" destOrd="0" presId="urn:microsoft.com/office/officeart/2005/8/layout/cycle1"/>
    <dgm:cxn modelId="{CBB7F8E1-EB90-C14A-9E9B-D6EA3FC43526}" type="presParOf" srcId="{75099E77-34CF-3545-8EE8-9C5FAABB0026}" destId="{8859E4C3-EAC4-9840-9A38-7EFE911A268D}" srcOrd="6" destOrd="0" presId="urn:microsoft.com/office/officeart/2005/8/layout/cycle1"/>
    <dgm:cxn modelId="{FF051B24-D435-C849-A213-2495C6792DD8}" type="presParOf" srcId="{75099E77-34CF-3545-8EE8-9C5FAABB0026}" destId="{F6C43191-015E-C440-AB45-BB9BD39C7FF0}" srcOrd="7" destOrd="0" presId="urn:microsoft.com/office/officeart/2005/8/layout/cycle1"/>
    <dgm:cxn modelId="{1D4BCCF4-112A-0149-9596-92292048A91F}" type="presParOf" srcId="{75099E77-34CF-3545-8EE8-9C5FAABB0026}" destId="{963CFA95-ADC6-2B42-B83A-B4BFE9FC5EE4}" srcOrd="8" destOrd="0" presId="urn:microsoft.com/office/officeart/2005/8/layout/cycle1"/>
    <dgm:cxn modelId="{4588341B-07F9-134F-89FD-1A8534725C40}" type="presParOf" srcId="{75099E77-34CF-3545-8EE8-9C5FAABB0026}" destId="{A6AB468F-430A-9845-92CA-EB4D3B6FF3B2}" srcOrd="9" destOrd="0" presId="urn:microsoft.com/office/officeart/2005/8/layout/cycle1"/>
    <dgm:cxn modelId="{CFE51B1F-48F7-D84E-907D-7D9D720BD5B0}" type="presParOf" srcId="{75099E77-34CF-3545-8EE8-9C5FAABB0026}" destId="{9D77FFAA-AD58-8B41-A2B9-58DCB0FA7573}" srcOrd="10" destOrd="0" presId="urn:microsoft.com/office/officeart/2005/8/layout/cycle1"/>
    <dgm:cxn modelId="{AAB2E87D-A82A-1942-A714-A5AD7DB7A393}" type="presParOf" srcId="{75099E77-34CF-3545-8EE8-9C5FAABB0026}" destId="{DAF46176-A0A3-994B-8E66-E541CFC1D1BD}" srcOrd="11" destOrd="0" presId="urn:microsoft.com/office/officeart/2005/8/layout/cycle1"/>
    <dgm:cxn modelId="{8D0C5096-3334-EE4D-86F7-FC1E2E9EC71A}" type="presParOf" srcId="{75099E77-34CF-3545-8EE8-9C5FAABB0026}" destId="{2A72BB55-E919-7145-9BB6-032D35B8F7BA}" srcOrd="12" destOrd="0" presId="urn:microsoft.com/office/officeart/2005/8/layout/cycle1"/>
    <dgm:cxn modelId="{5C3C78AB-9D2C-7842-9174-21AA55AA95FC}" type="presParOf" srcId="{75099E77-34CF-3545-8EE8-9C5FAABB0026}" destId="{D53F81BF-5364-AD4E-B282-314AF3B2541F}" srcOrd="13" destOrd="0" presId="urn:microsoft.com/office/officeart/2005/8/layout/cycle1"/>
    <dgm:cxn modelId="{041DAEFC-3CFD-7445-9B28-9F550C1D526B}" type="presParOf" srcId="{75099E77-34CF-3545-8EE8-9C5FAABB0026}" destId="{310382EE-AAF4-5840-AB57-DECBCDC1A153}" srcOrd="14" destOrd="0" presId="urn:microsoft.com/office/officeart/2005/8/layout/cycle1"/>
    <dgm:cxn modelId="{4F1A049E-FDD3-6F44-AFF3-60E03CD2A2E2}" type="presParOf" srcId="{75099E77-34CF-3545-8EE8-9C5FAABB0026}" destId="{FCA8D28F-5FC9-7A4F-8894-625E9F842840}" srcOrd="15" destOrd="0" presId="urn:microsoft.com/office/officeart/2005/8/layout/cycle1"/>
    <dgm:cxn modelId="{052A4511-31A4-E846-9B40-6196865E67F2}" type="presParOf" srcId="{75099E77-34CF-3545-8EE8-9C5FAABB0026}" destId="{3CBF89CB-2CC2-B142-8D58-2BDED076EE78}" srcOrd="16" destOrd="0" presId="urn:microsoft.com/office/officeart/2005/8/layout/cycle1"/>
    <dgm:cxn modelId="{E87CFC0F-6772-FA4A-8E15-90744DD09D1D}" type="presParOf" srcId="{75099E77-34CF-3545-8EE8-9C5FAABB0026}" destId="{4069D38B-29A8-AB47-BDFA-A4847CB6E6A6}" srcOrd="17" destOrd="0" presId="urn:microsoft.com/office/officeart/2005/8/layout/cycle1"/>
    <dgm:cxn modelId="{9EB3A22D-5656-1F44-8DF6-52F65F9DAB1A}" type="presParOf" srcId="{75099E77-34CF-3545-8EE8-9C5FAABB0026}" destId="{6AE45425-D31B-CA4C-95DB-74AD833FC4FE}" srcOrd="18" destOrd="0" presId="urn:microsoft.com/office/officeart/2005/8/layout/cycle1"/>
    <dgm:cxn modelId="{03B1C3E2-B332-9B48-B31B-9298BBA9DBDD}" type="presParOf" srcId="{75099E77-34CF-3545-8EE8-9C5FAABB0026}" destId="{B10D359B-E6A0-DD44-9C54-0AED1F5EAB53}" srcOrd="19" destOrd="0" presId="urn:microsoft.com/office/officeart/2005/8/layout/cycle1"/>
    <dgm:cxn modelId="{26334696-E51B-9D44-8646-61016D326F95}" type="presParOf" srcId="{75099E77-34CF-3545-8EE8-9C5FAABB0026}" destId="{44004D52-011E-5A4F-90BE-4B99DB1F2563}" srcOrd="20"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AFC3C5B-7A0C-3547-A997-D457D09DD8A8}" type="doc">
      <dgm:prSet loTypeId="urn:microsoft.com/office/officeart/2005/8/layout/equation2" loCatId="" qsTypeId="urn:microsoft.com/office/officeart/2005/8/quickstyle/simple3" qsCatId="simple" csTypeId="urn:microsoft.com/office/officeart/2005/8/colors/accent4_3" csCatId="accent4" phldr="1"/>
      <dgm:spPr/>
    </dgm:pt>
    <dgm:pt modelId="{FDE586B9-36D7-8341-9B88-A3D6BC984936}">
      <dgm:prSet phldrT="[Text]"/>
      <dgm:spPr/>
      <dgm:t>
        <a:bodyPr/>
        <a:lstStyle/>
        <a:p>
          <a:r>
            <a:rPr lang="en-US" dirty="0" smtClean="0"/>
            <a:t>Unresolved Internal Issue</a:t>
          </a:r>
          <a:endParaRPr lang="en-US" dirty="0"/>
        </a:p>
      </dgm:t>
    </dgm:pt>
    <dgm:pt modelId="{AD6B81A3-CE0B-8E43-8E02-E01E96EDFFF0}" type="parTrans" cxnId="{D0E8C9F3-40E2-FD45-8552-21FE9FF86D52}">
      <dgm:prSet/>
      <dgm:spPr/>
      <dgm:t>
        <a:bodyPr/>
        <a:lstStyle/>
        <a:p>
          <a:endParaRPr lang="en-US"/>
        </a:p>
      </dgm:t>
    </dgm:pt>
    <dgm:pt modelId="{6F1F59A5-43D3-754B-B543-10B74C9761BE}" type="sibTrans" cxnId="{D0E8C9F3-40E2-FD45-8552-21FE9FF86D52}">
      <dgm:prSet/>
      <dgm:spPr/>
      <dgm:t>
        <a:bodyPr/>
        <a:lstStyle/>
        <a:p>
          <a:endParaRPr lang="en-US"/>
        </a:p>
      </dgm:t>
    </dgm:pt>
    <dgm:pt modelId="{BAB084B9-C62A-5042-92A9-82338EAB4CBF}">
      <dgm:prSet phldrT="[Text]"/>
      <dgm:spPr/>
      <dgm:t>
        <a:bodyPr/>
        <a:lstStyle/>
        <a:p>
          <a:r>
            <a:rPr lang="en-US" dirty="0" smtClean="0"/>
            <a:t>Internal Incident</a:t>
          </a:r>
          <a:endParaRPr lang="en-US" dirty="0"/>
        </a:p>
      </dgm:t>
    </dgm:pt>
    <dgm:pt modelId="{ED6286F8-90D0-8C4E-8952-7B0D4C7F8779}" type="parTrans" cxnId="{198BC219-4D18-F244-8810-51E124F8B234}">
      <dgm:prSet/>
      <dgm:spPr/>
      <dgm:t>
        <a:bodyPr/>
        <a:lstStyle/>
        <a:p>
          <a:endParaRPr lang="en-US"/>
        </a:p>
      </dgm:t>
    </dgm:pt>
    <dgm:pt modelId="{EC12CF29-3E60-7647-958F-4C2D218F1522}" type="sibTrans" cxnId="{198BC219-4D18-F244-8810-51E124F8B234}">
      <dgm:prSet/>
      <dgm:spPr/>
      <dgm:t>
        <a:bodyPr/>
        <a:lstStyle/>
        <a:p>
          <a:endParaRPr lang="en-US"/>
        </a:p>
      </dgm:t>
    </dgm:pt>
    <dgm:pt modelId="{B710071D-98D0-1949-BE3D-AE42966C0339}" type="pres">
      <dgm:prSet presAssocID="{FAFC3C5B-7A0C-3547-A997-D457D09DD8A8}" presName="Name0" presStyleCnt="0">
        <dgm:presLayoutVars>
          <dgm:dir/>
          <dgm:resizeHandles val="exact"/>
        </dgm:presLayoutVars>
      </dgm:prSet>
      <dgm:spPr/>
    </dgm:pt>
    <dgm:pt modelId="{4A621479-8E1A-3844-AF2B-886AAAB55C80}" type="pres">
      <dgm:prSet presAssocID="{FAFC3C5B-7A0C-3547-A997-D457D09DD8A8}" presName="vNodes" presStyleCnt="0"/>
      <dgm:spPr/>
    </dgm:pt>
    <dgm:pt modelId="{F846A97C-C3AF-084D-B199-22423D7FC5C5}" type="pres">
      <dgm:prSet presAssocID="{FDE586B9-36D7-8341-9B88-A3D6BC984936}" presName="node" presStyleLbl="node1" presStyleIdx="0" presStyleCnt="2">
        <dgm:presLayoutVars>
          <dgm:bulletEnabled val="1"/>
        </dgm:presLayoutVars>
      </dgm:prSet>
      <dgm:spPr/>
      <dgm:t>
        <a:bodyPr/>
        <a:lstStyle/>
        <a:p>
          <a:endParaRPr lang="en-US"/>
        </a:p>
      </dgm:t>
    </dgm:pt>
    <dgm:pt modelId="{BA0F010E-AF72-2E44-997D-3BBE817F1AF6}" type="pres">
      <dgm:prSet presAssocID="{FAFC3C5B-7A0C-3547-A997-D457D09DD8A8}" presName="sibTransLast" presStyleLbl="sibTrans2D1" presStyleIdx="0" presStyleCnt="1"/>
      <dgm:spPr/>
      <dgm:t>
        <a:bodyPr/>
        <a:lstStyle/>
        <a:p>
          <a:endParaRPr lang="en-US"/>
        </a:p>
      </dgm:t>
    </dgm:pt>
    <dgm:pt modelId="{C6D49639-98D8-844F-9665-E94416061287}" type="pres">
      <dgm:prSet presAssocID="{FAFC3C5B-7A0C-3547-A997-D457D09DD8A8}" presName="connectorText" presStyleLbl="sibTrans2D1" presStyleIdx="0" presStyleCnt="1"/>
      <dgm:spPr/>
      <dgm:t>
        <a:bodyPr/>
        <a:lstStyle/>
        <a:p>
          <a:endParaRPr lang="en-US"/>
        </a:p>
      </dgm:t>
    </dgm:pt>
    <dgm:pt modelId="{3FB44A6C-EC34-7C46-A6F7-57AE79EC1237}" type="pres">
      <dgm:prSet presAssocID="{FAFC3C5B-7A0C-3547-A997-D457D09DD8A8}" presName="lastNode" presStyleLbl="node1" presStyleIdx="1" presStyleCnt="2">
        <dgm:presLayoutVars>
          <dgm:bulletEnabled val="1"/>
        </dgm:presLayoutVars>
      </dgm:prSet>
      <dgm:spPr/>
      <dgm:t>
        <a:bodyPr/>
        <a:lstStyle/>
        <a:p>
          <a:endParaRPr lang="en-US"/>
        </a:p>
      </dgm:t>
    </dgm:pt>
  </dgm:ptLst>
  <dgm:cxnLst>
    <dgm:cxn modelId="{750FE197-22B7-0349-B434-5EF8B5B98CB0}" type="presOf" srcId="{6F1F59A5-43D3-754B-B543-10B74C9761BE}" destId="{C6D49639-98D8-844F-9665-E94416061287}" srcOrd="1" destOrd="0" presId="urn:microsoft.com/office/officeart/2005/8/layout/equation2"/>
    <dgm:cxn modelId="{69B2D696-C9B8-1449-9028-2408BB6D2A5B}" type="presOf" srcId="{BAB084B9-C62A-5042-92A9-82338EAB4CBF}" destId="{3FB44A6C-EC34-7C46-A6F7-57AE79EC1237}" srcOrd="0" destOrd="0" presId="urn:microsoft.com/office/officeart/2005/8/layout/equation2"/>
    <dgm:cxn modelId="{7F9294D2-2649-4941-A00B-6ABB55736C5C}" type="presOf" srcId="{FDE586B9-36D7-8341-9B88-A3D6BC984936}" destId="{F846A97C-C3AF-084D-B199-22423D7FC5C5}" srcOrd="0" destOrd="0" presId="urn:microsoft.com/office/officeart/2005/8/layout/equation2"/>
    <dgm:cxn modelId="{D0E8C9F3-40E2-FD45-8552-21FE9FF86D52}" srcId="{FAFC3C5B-7A0C-3547-A997-D457D09DD8A8}" destId="{FDE586B9-36D7-8341-9B88-A3D6BC984936}" srcOrd="0" destOrd="0" parTransId="{AD6B81A3-CE0B-8E43-8E02-E01E96EDFFF0}" sibTransId="{6F1F59A5-43D3-754B-B543-10B74C9761BE}"/>
    <dgm:cxn modelId="{D5EF2AFB-A279-1140-A676-4FA2E5FAEE9A}" type="presOf" srcId="{FAFC3C5B-7A0C-3547-A997-D457D09DD8A8}" destId="{B710071D-98D0-1949-BE3D-AE42966C0339}" srcOrd="0" destOrd="0" presId="urn:microsoft.com/office/officeart/2005/8/layout/equation2"/>
    <dgm:cxn modelId="{026F18DA-060E-F84E-AB77-A8F09791DCE0}" type="presOf" srcId="{6F1F59A5-43D3-754B-B543-10B74C9761BE}" destId="{BA0F010E-AF72-2E44-997D-3BBE817F1AF6}" srcOrd="0" destOrd="0" presId="urn:microsoft.com/office/officeart/2005/8/layout/equation2"/>
    <dgm:cxn modelId="{198BC219-4D18-F244-8810-51E124F8B234}" srcId="{FAFC3C5B-7A0C-3547-A997-D457D09DD8A8}" destId="{BAB084B9-C62A-5042-92A9-82338EAB4CBF}" srcOrd="1" destOrd="0" parTransId="{ED6286F8-90D0-8C4E-8952-7B0D4C7F8779}" sibTransId="{EC12CF29-3E60-7647-958F-4C2D218F1522}"/>
    <dgm:cxn modelId="{A1782ACE-DB0D-8C4E-B30E-8A4C6B602686}" type="presParOf" srcId="{B710071D-98D0-1949-BE3D-AE42966C0339}" destId="{4A621479-8E1A-3844-AF2B-886AAAB55C80}" srcOrd="0" destOrd="0" presId="urn:microsoft.com/office/officeart/2005/8/layout/equation2"/>
    <dgm:cxn modelId="{91918708-611F-784E-855B-870B5C2ED202}" type="presParOf" srcId="{4A621479-8E1A-3844-AF2B-886AAAB55C80}" destId="{F846A97C-C3AF-084D-B199-22423D7FC5C5}" srcOrd="0" destOrd="0" presId="urn:microsoft.com/office/officeart/2005/8/layout/equation2"/>
    <dgm:cxn modelId="{FEF45192-F814-2749-BF29-082145B9BE67}" type="presParOf" srcId="{B710071D-98D0-1949-BE3D-AE42966C0339}" destId="{BA0F010E-AF72-2E44-997D-3BBE817F1AF6}" srcOrd="1" destOrd="0" presId="urn:microsoft.com/office/officeart/2005/8/layout/equation2"/>
    <dgm:cxn modelId="{B5DDDE2D-6A92-F944-A99A-2559FD155EF1}" type="presParOf" srcId="{BA0F010E-AF72-2E44-997D-3BBE817F1AF6}" destId="{C6D49639-98D8-844F-9665-E94416061287}" srcOrd="0" destOrd="0" presId="urn:microsoft.com/office/officeart/2005/8/layout/equation2"/>
    <dgm:cxn modelId="{FB76C407-2CAE-4B43-B9A8-B5BC3DAF4F0E}" type="presParOf" srcId="{B710071D-98D0-1949-BE3D-AE42966C0339}" destId="{3FB44A6C-EC34-7C46-A6F7-57AE79EC1237}"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AFC3C5B-7A0C-3547-A997-D457D09DD8A8}" type="doc">
      <dgm:prSet loTypeId="urn:microsoft.com/office/officeart/2005/8/layout/equation2" loCatId="" qsTypeId="urn:microsoft.com/office/officeart/2005/8/quickstyle/simple3" qsCatId="simple" csTypeId="urn:microsoft.com/office/officeart/2005/8/colors/accent4_3" csCatId="accent4" phldr="1"/>
      <dgm:spPr/>
    </dgm:pt>
    <dgm:pt modelId="{FDE586B9-36D7-8341-9B88-A3D6BC984936}">
      <dgm:prSet phldrT="[Text]"/>
      <dgm:spPr/>
      <dgm:t>
        <a:bodyPr/>
        <a:lstStyle/>
        <a:p>
          <a:r>
            <a:rPr lang="en-US" dirty="0" smtClean="0"/>
            <a:t>Internal Incident</a:t>
          </a:r>
          <a:endParaRPr lang="en-US" dirty="0"/>
        </a:p>
      </dgm:t>
    </dgm:pt>
    <dgm:pt modelId="{AD6B81A3-CE0B-8E43-8E02-E01E96EDFFF0}" type="parTrans" cxnId="{D0E8C9F3-40E2-FD45-8552-21FE9FF86D52}">
      <dgm:prSet/>
      <dgm:spPr/>
      <dgm:t>
        <a:bodyPr/>
        <a:lstStyle/>
        <a:p>
          <a:endParaRPr lang="en-US"/>
        </a:p>
      </dgm:t>
    </dgm:pt>
    <dgm:pt modelId="{6F1F59A5-43D3-754B-B543-10B74C9761BE}" type="sibTrans" cxnId="{D0E8C9F3-40E2-FD45-8552-21FE9FF86D52}">
      <dgm:prSet/>
      <dgm:spPr/>
      <dgm:t>
        <a:bodyPr/>
        <a:lstStyle/>
        <a:p>
          <a:endParaRPr lang="en-US"/>
        </a:p>
      </dgm:t>
    </dgm:pt>
    <dgm:pt modelId="{BAB084B9-C62A-5042-92A9-82338EAB4CBF}">
      <dgm:prSet phldrT="[Text]"/>
      <dgm:spPr/>
      <dgm:t>
        <a:bodyPr/>
        <a:lstStyle/>
        <a:p>
          <a:r>
            <a:rPr lang="en-US" dirty="0" smtClean="0"/>
            <a:t>Longer-Term Internal Issue</a:t>
          </a:r>
          <a:endParaRPr lang="en-US" dirty="0"/>
        </a:p>
      </dgm:t>
    </dgm:pt>
    <dgm:pt modelId="{ED6286F8-90D0-8C4E-8952-7B0D4C7F8779}" type="parTrans" cxnId="{198BC219-4D18-F244-8810-51E124F8B234}">
      <dgm:prSet/>
      <dgm:spPr/>
      <dgm:t>
        <a:bodyPr/>
        <a:lstStyle/>
        <a:p>
          <a:endParaRPr lang="en-US"/>
        </a:p>
      </dgm:t>
    </dgm:pt>
    <dgm:pt modelId="{EC12CF29-3E60-7647-958F-4C2D218F1522}" type="sibTrans" cxnId="{198BC219-4D18-F244-8810-51E124F8B234}">
      <dgm:prSet/>
      <dgm:spPr/>
      <dgm:t>
        <a:bodyPr/>
        <a:lstStyle/>
        <a:p>
          <a:endParaRPr lang="en-US"/>
        </a:p>
      </dgm:t>
    </dgm:pt>
    <dgm:pt modelId="{B710071D-98D0-1949-BE3D-AE42966C0339}" type="pres">
      <dgm:prSet presAssocID="{FAFC3C5B-7A0C-3547-A997-D457D09DD8A8}" presName="Name0" presStyleCnt="0">
        <dgm:presLayoutVars>
          <dgm:dir/>
          <dgm:resizeHandles val="exact"/>
        </dgm:presLayoutVars>
      </dgm:prSet>
      <dgm:spPr/>
    </dgm:pt>
    <dgm:pt modelId="{4A621479-8E1A-3844-AF2B-886AAAB55C80}" type="pres">
      <dgm:prSet presAssocID="{FAFC3C5B-7A0C-3547-A997-D457D09DD8A8}" presName="vNodes" presStyleCnt="0"/>
      <dgm:spPr/>
    </dgm:pt>
    <dgm:pt modelId="{F846A97C-C3AF-084D-B199-22423D7FC5C5}" type="pres">
      <dgm:prSet presAssocID="{FDE586B9-36D7-8341-9B88-A3D6BC984936}" presName="node" presStyleLbl="node1" presStyleIdx="0" presStyleCnt="2">
        <dgm:presLayoutVars>
          <dgm:bulletEnabled val="1"/>
        </dgm:presLayoutVars>
      </dgm:prSet>
      <dgm:spPr/>
      <dgm:t>
        <a:bodyPr/>
        <a:lstStyle/>
        <a:p>
          <a:endParaRPr lang="en-US"/>
        </a:p>
      </dgm:t>
    </dgm:pt>
    <dgm:pt modelId="{BA0F010E-AF72-2E44-997D-3BBE817F1AF6}" type="pres">
      <dgm:prSet presAssocID="{FAFC3C5B-7A0C-3547-A997-D457D09DD8A8}" presName="sibTransLast" presStyleLbl="sibTrans2D1" presStyleIdx="0" presStyleCnt="1"/>
      <dgm:spPr/>
      <dgm:t>
        <a:bodyPr/>
        <a:lstStyle/>
        <a:p>
          <a:endParaRPr lang="en-US"/>
        </a:p>
      </dgm:t>
    </dgm:pt>
    <dgm:pt modelId="{C6D49639-98D8-844F-9665-E94416061287}" type="pres">
      <dgm:prSet presAssocID="{FAFC3C5B-7A0C-3547-A997-D457D09DD8A8}" presName="connectorText" presStyleLbl="sibTrans2D1" presStyleIdx="0" presStyleCnt="1"/>
      <dgm:spPr/>
      <dgm:t>
        <a:bodyPr/>
        <a:lstStyle/>
        <a:p>
          <a:endParaRPr lang="en-US"/>
        </a:p>
      </dgm:t>
    </dgm:pt>
    <dgm:pt modelId="{3FB44A6C-EC34-7C46-A6F7-57AE79EC1237}" type="pres">
      <dgm:prSet presAssocID="{FAFC3C5B-7A0C-3547-A997-D457D09DD8A8}" presName="lastNode" presStyleLbl="node1" presStyleIdx="1" presStyleCnt="2">
        <dgm:presLayoutVars>
          <dgm:bulletEnabled val="1"/>
        </dgm:presLayoutVars>
      </dgm:prSet>
      <dgm:spPr/>
      <dgm:t>
        <a:bodyPr/>
        <a:lstStyle/>
        <a:p>
          <a:endParaRPr lang="en-US"/>
        </a:p>
      </dgm:t>
    </dgm:pt>
  </dgm:ptLst>
  <dgm:cxnLst>
    <dgm:cxn modelId="{D0E8C9F3-40E2-FD45-8552-21FE9FF86D52}" srcId="{FAFC3C5B-7A0C-3547-A997-D457D09DD8A8}" destId="{FDE586B9-36D7-8341-9B88-A3D6BC984936}" srcOrd="0" destOrd="0" parTransId="{AD6B81A3-CE0B-8E43-8E02-E01E96EDFFF0}" sibTransId="{6F1F59A5-43D3-754B-B543-10B74C9761BE}"/>
    <dgm:cxn modelId="{6CA27560-5A57-5740-A97E-625BB73690E7}" type="presOf" srcId="{6F1F59A5-43D3-754B-B543-10B74C9761BE}" destId="{C6D49639-98D8-844F-9665-E94416061287}" srcOrd="1" destOrd="0" presId="urn:microsoft.com/office/officeart/2005/8/layout/equation2"/>
    <dgm:cxn modelId="{7F000ABB-F957-7A4E-BF5E-2CEF2F7927D8}" type="presOf" srcId="{FDE586B9-36D7-8341-9B88-A3D6BC984936}" destId="{F846A97C-C3AF-084D-B199-22423D7FC5C5}" srcOrd="0" destOrd="0" presId="urn:microsoft.com/office/officeart/2005/8/layout/equation2"/>
    <dgm:cxn modelId="{198BC219-4D18-F244-8810-51E124F8B234}" srcId="{FAFC3C5B-7A0C-3547-A997-D457D09DD8A8}" destId="{BAB084B9-C62A-5042-92A9-82338EAB4CBF}" srcOrd="1" destOrd="0" parTransId="{ED6286F8-90D0-8C4E-8952-7B0D4C7F8779}" sibTransId="{EC12CF29-3E60-7647-958F-4C2D218F1522}"/>
    <dgm:cxn modelId="{1FFD6C88-41D0-614D-AA65-E0A055F08830}" type="presOf" srcId="{BAB084B9-C62A-5042-92A9-82338EAB4CBF}" destId="{3FB44A6C-EC34-7C46-A6F7-57AE79EC1237}" srcOrd="0" destOrd="0" presId="urn:microsoft.com/office/officeart/2005/8/layout/equation2"/>
    <dgm:cxn modelId="{CB997B53-F027-AB4B-B452-FB5E0BA2EDA5}" type="presOf" srcId="{FAFC3C5B-7A0C-3547-A997-D457D09DD8A8}" destId="{B710071D-98D0-1949-BE3D-AE42966C0339}" srcOrd="0" destOrd="0" presId="urn:microsoft.com/office/officeart/2005/8/layout/equation2"/>
    <dgm:cxn modelId="{780977FC-8E24-194D-B5CD-F862EFF5B78C}" type="presOf" srcId="{6F1F59A5-43D3-754B-B543-10B74C9761BE}" destId="{BA0F010E-AF72-2E44-997D-3BBE817F1AF6}" srcOrd="0" destOrd="0" presId="urn:microsoft.com/office/officeart/2005/8/layout/equation2"/>
    <dgm:cxn modelId="{6AC02728-2E1B-C840-A4AC-9F8958C142CC}" type="presParOf" srcId="{B710071D-98D0-1949-BE3D-AE42966C0339}" destId="{4A621479-8E1A-3844-AF2B-886AAAB55C80}" srcOrd="0" destOrd="0" presId="urn:microsoft.com/office/officeart/2005/8/layout/equation2"/>
    <dgm:cxn modelId="{4E5D3CEC-3451-1C4D-BD74-0E1EE19AF25C}" type="presParOf" srcId="{4A621479-8E1A-3844-AF2B-886AAAB55C80}" destId="{F846A97C-C3AF-084D-B199-22423D7FC5C5}" srcOrd="0" destOrd="0" presId="urn:microsoft.com/office/officeart/2005/8/layout/equation2"/>
    <dgm:cxn modelId="{507A7FF8-F489-2C46-A303-5072C7E4F9C9}" type="presParOf" srcId="{B710071D-98D0-1949-BE3D-AE42966C0339}" destId="{BA0F010E-AF72-2E44-997D-3BBE817F1AF6}" srcOrd="1" destOrd="0" presId="urn:microsoft.com/office/officeart/2005/8/layout/equation2"/>
    <dgm:cxn modelId="{20D3A950-2D15-3D4B-9326-CFA5A5143A98}" type="presParOf" srcId="{BA0F010E-AF72-2E44-997D-3BBE817F1AF6}" destId="{C6D49639-98D8-844F-9665-E94416061287}" srcOrd="0" destOrd="0" presId="urn:microsoft.com/office/officeart/2005/8/layout/equation2"/>
    <dgm:cxn modelId="{343346F3-ACD8-E54B-B96F-183F018E2F2D}" type="presParOf" srcId="{B710071D-98D0-1949-BE3D-AE42966C0339}" destId="{3FB44A6C-EC34-7C46-A6F7-57AE79EC1237}"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AFC3C5B-7A0C-3547-A997-D457D09DD8A8}" type="doc">
      <dgm:prSet loTypeId="urn:microsoft.com/office/officeart/2005/8/layout/equation2" loCatId="" qsTypeId="urn:microsoft.com/office/officeart/2005/8/quickstyle/simple3" qsCatId="simple" csTypeId="urn:microsoft.com/office/officeart/2005/8/colors/accent4_3" csCatId="accent4" phldr="1"/>
      <dgm:spPr/>
    </dgm:pt>
    <dgm:pt modelId="{FDE586B9-36D7-8341-9B88-A3D6BC984936}">
      <dgm:prSet phldrT="[Text]"/>
      <dgm:spPr/>
      <dgm:t>
        <a:bodyPr/>
        <a:lstStyle/>
        <a:p>
          <a:r>
            <a:rPr lang="en-US" dirty="0" smtClean="0"/>
            <a:t>Internal Incident</a:t>
          </a:r>
          <a:endParaRPr lang="en-US" dirty="0"/>
        </a:p>
      </dgm:t>
    </dgm:pt>
    <dgm:pt modelId="{AD6B81A3-CE0B-8E43-8E02-E01E96EDFFF0}" type="parTrans" cxnId="{D0E8C9F3-40E2-FD45-8552-21FE9FF86D52}">
      <dgm:prSet/>
      <dgm:spPr/>
      <dgm:t>
        <a:bodyPr/>
        <a:lstStyle/>
        <a:p>
          <a:endParaRPr lang="en-US"/>
        </a:p>
      </dgm:t>
    </dgm:pt>
    <dgm:pt modelId="{6F1F59A5-43D3-754B-B543-10B74C9761BE}" type="sibTrans" cxnId="{D0E8C9F3-40E2-FD45-8552-21FE9FF86D52}">
      <dgm:prSet/>
      <dgm:spPr/>
      <dgm:t>
        <a:bodyPr/>
        <a:lstStyle/>
        <a:p>
          <a:endParaRPr lang="en-US"/>
        </a:p>
      </dgm:t>
    </dgm:pt>
    <dgm:pt modelId="{BAB084B9-C62A-5042-92A9-82338EAB4CBF}">
      <dgm:prSet phldrT="[Text]"/>
      <dgm:spPr/>
      <dgm:t>
        <a:bodyPr/>
        <a:lstStyle/>
        <a:p>
          <a:r>
            <a:rPr lang="en-US" dirty="0" err="1" smtClean="0"/>
            <a:t>ExternaI</a:t>
          </a:r>
          <a:r>
            <a:rPr lang="en-US" dirty="0" smtClean="0"/>
            <a:t> Issue</a:t>
          </a:r>
          <a:endParaRPr lang="en-US" dirty="0"/>
        </a:p>
      </dgm:t>
    </dgm:pt>
    <dgm:pt modelId="{ED6286F8-90D0-8C4E-8952-7B0D4C7F8779}" type="parTrans" cxnId="{198BC219-4D18-F244-8810-51E124F8B234}">
      <dgm:prSet/>
      <dgm:spPr/>
      <dgm:t>
        <a:bodyPr/>
        <a:lstStyle/>
        <a:p>
          <a:endParaRPr lang="en-US"/>
        </a:p>
      </dgm:t>
    </dgm:pt>
    <dgm:pt modelId="{EC12CF29-3E60-7647-958F-4C2D218F1522}" type="sibTrans" cxnId="{198BC219-4D18-F244-8810-51E124F8B234}">
      <dgm:prSet/>
      <dgm:spPr/>
      <dgm:t>
        <a:bodyPr/>
        <a:lstStyle/>
        <a:p>
          <a:endParaRPr lang="en-US"/>
        </a:p>
      </dgm:t>
    </dgm:pt>
    <dgm:pt modelId="{B710071D-98D0-1949-BE3D-AE42966C0339}" type="pres">
      <dgm:prSet presAssocID="{FAFC3C5B-7A0C-3547-A997-D457D09DD8A8}" presName="Name0" presStyleCnt="0">
        <dgm:presLayoutVars>
          <dgm:dir/>
          <dgm:resizeHandles val="exact"/>
        </dgm:presLayoutVars>
      </dgm:prSet>
      <dgm:spPr/>
    </dgm:pt>
    <dgm:pt modelId="{4A621479-8E1A-3844-AF2B-886AAAB55C80}" type="pres">
      <dgm:prSet presAssocID="{FAFC3C5B-7A0C-3547-A997-D457D09DD8A8}" presName="vNodes" presStyleCnt="0"/>
      <dgm:spPr/>
    </dgm:pt>
    <dgm:pt modelId="{F846A97C-C3AF-084D-B199-22423D7FC5C5}" type="pres">
      <dgm:prSet presAssocID="{FDE586B9-36D7-8341-9B88-A3D6BC984936}" presName="node" presStyleLbl="node1" presStyleIdx="0" presStyleCnt="2">
        <dgm:presLayoutVars>
          <dgm:bulletEnabled val="1"/>
        </dgm:presLayoutVars>
      </dgm:prSet>
      <dgm:spPr/>
      <dgm:t>
        <a:bodyPr/>
        <a:lstStyle/>
        <a:p>
          <a:endParaRPr lang="en-US"/>
        </a:p>
      </dgm:t>
    </dgm:pt>
    <dgm:pt modelId="{BA0F010E-AF72-2E44-997D-3BBE817F1AF6}" type="pres">
      <dgm:prSet presAssocID="{FAFC3C5B-7A0C-3547-A997-D457D09DD8A8}" presName="sibTransLast" presStyleLbl="sibTrans2D1" presStyleIdx="0" presStyleCnt="1"/>
      <dgm:spPr/>
      <dgm:t>
        <a:bodyPr/>
        <a:lstStyle/>
        <a:p>
          <a:endParaRPr lang="en-US"/>
        </a:p>
      </dgm:t>
    </dgm:pt>
    <dgm:pt modelId="{C6D49639-98D8-844F-9665-E94416061287}" type="pres">
      <dgm:prSet presAssocID="{FAFC3C5B-7A0C-3547-A997-D457D09DD8A8}" presName="connectorText" presStyleLbl="sibTrans2D1" presStyleIdx="0" presStyleCnt="1"/>
      <dgm:spPr/>
      <dgm:t>
        <a:bodyPr/>
        <a:lstStyle/>
        <a:p>
          <a:endParaRPr lang="en-US"/>
        </a:p>
      </dgm:t>
    </dgm:pt>
    <dgm:pt modelId="{3FB44A6C-EC34-7C46-A6F7-57AE79EC1237}" type="pres">
      <dgm:prSet presAssocID="{FAFC3C5B-7A0C-3547-A997-D457D09DD8A8}" presName="lastNode" presStyleLbl="node1" presStyleIdx="1" presStyleCnt="2">
        <dgm:presLayoutVars>
          <dgm:bulletEnabled val="1"/>
        </dgm:presLayoutVars>
      </dgm:prSet>
      <dgm:spPr/>
      <dgm:t>
        <a:bodyPr/>
        <a:lstStyle/>
        <a:p>
          <a:endParaRPr lang="en-US"/>
        </a:p>
      </dgm:t>
    </dgm:pt>
  </dgm:ptLst>
  <dgm:cxnLst>
    <dgm:cxn modelId="{DAFCF58A-508D-D747-98B1-F6D4BCC0CBB9}" type="presOf" srcId="{FAFC3C5B-7A0C-3547-A997-D457D09DD8A8}" destId="{B710071D-98D0-1949-BE3D-AE42966C0339}" srcOrd="0" destOrd="0" presId="urn:microsoft.com/office/officeart/2005/8/layout/equation2"/>
    <dgm:cxn modelId="{D0E8C9F3-40E2-FD45-8552-21FE9FF86D52}" srcId="{FAFC3C5B-7A0C-3547-A997-D457D09DD8A8}" destId="{FDE586B9-36D7-8341-9B88-A3D6BC984936}" srcOrd="0" destOrd="0" parTransId="{AD6B81A3-CE0B-8E43-8E02-E01E96EDFFF0}" sibTransId="{6F1F59A5-43D3-754B-B543-10B74C9761BE}"/>
    <dgm:cxn modelId="{C65DFF49-C60E-BB43-BCDB-7A0FAB85B3BA}" type="presOf" srcId="{BAB084B9-C62A-5042-92A9-82338EAB4CBF}" destId="{3FB44A6C-EC34-7C46-A6F7-57AE79EC1237}" srcOrd="0" destOrd="0" presId="urn:microsoft.com/office/officeart/2005/8/layout/equation2"/>
    <dgm:cxn modelId="{200C91C8-1B89-6A4F-A18B-8709DCD812E3}" type="presOf" srcId="{6F1F59A5-43D3-754B-B543-10B74C9761BE}" destId="{BA0F010E-AF72-2E44-997D-3BBE817F1AF6}" srcOrd="0" destOrd="0" presId="urn:microsoft.com/office/officeart/2005/8/layout/equation2"/>
    <dgm:cxn modelId="{A88DC227-D782-FD49-8FF9-FC3D3D815206}" type="presOf" srcId="{FDE586B9-36D7-8341-9B88-A3D6BC984936}" destId="{F846A97C-C3AF-084D-B199-22423D7FC5C5}" srcOrd="0" destOrd="0" presId="urn:microsoft.com/office/officeart/2005/8/layout/equation2"/>
    <dgm:cxn modelId="{198BC219-4D18-F244-8810-51E124F8B234}" srcId="{FAFC3C5B-7A0C-3547-A997-D457D09DD8A8}" destId="{BAB084B9-C62A-5042-92A9-82338EAB4CBF}" srcOrd="1" destOrd="0" parTransId="{ED6286F8-90D0-8C4E-8952-7B0D4C7F8779}" sibTransId="{EC12CF29-3E60-7647-958F-4C2D218F1522}"/>
    <dgm:cxn modelId="{F0720C79-2F98-FE43-BC43-D3995789386F}" type="presOf" srcId="{6F1F59A5-43D3-754B-B543-10B74C9761BE}" destId="{C6D49639-98D8-844F-9665-E94416061287}" srcOrd="1" destOrd="0" presId="urn:microsoft.com/office/officeart/2005/8/layout/equation2"/>
    <dgm:cxn modelId="{8553AE3C-2F33-8C49-91FD-C89A7F989335}" type="presParOf" srcId="{B710071D-98D0-1949-BE3D-AE42966C0339}" destId="{4A621479-8E1A-3844-AF2B-886AAAB55C80}" srcOrd="0" destOrd="0" presId="urn:microsoft.com/office/officeart/2005/8/layout/equation2"/>
    <dgm:cxn modelId="{4F07B15A-79CC-DD4B-8A81-8FA7AF5E0537}" type="presParOf" srcId="{4A621479-8E1A-3844-AF2B-886AAAB55C80}" destId="{F846A97C-C3AF-084D-B199-22423D7FC5C5}" srcOrd="0" destOrd="0" presId="urn:microsoft.com/office/officeart/2005/8/layout/equation2"/>
    <dgm:cxn modelId="{23C9F39E-4C23-3545-BAA3-EF6104DFC993}" type="presParOf" srcId="{B710071D-98D0-1949-BE3D-AE42966C0339}" destId="{BA0F010E-AF72-2E44-997D-3BBE817F1AF6}" srcOrd="1" destOrd="0" presId="urn:microsoft.com/office/officeart/2005/8/layout/equation2"/>
    <dgm:cxn modelId="{1D78F68B-8EC1-314D-AE1D-21CC09957465}" type="presParOf" srcId="{BA0F010E-AF72-2E44-997D-3BBE817F1AF6}" destId="{C6D49639-98D8-844F-9665-E94416061287}" srcOrd="0" destOrd="0" presId="urn:microsoft.com/office/officeart/2005/8/layout/equation2"/>
    <dgm:cxn modelId="{F8F15A7E-02AF-424D-ABE6-F8553E6FBD42}" type="presParOf" srcId="{B710071D-98D0-1949-BE3D-AE42966C0339}" destId="{3FB44A6C-EC34-7C46-A6F7-57AE79EC1237}"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AFC3C5B-7A0C-3547-A997-D457D09DD8A8}" type="doc">
      <dgm:prSet loTypeId="urn:microsoft.com/office/officeart/2005/8/layout/equation2" loCatId="" qsTypeId="urn:microsoft.com/office/officeart/2005/8/quickstyle/simple3" qsCatId="simple" csTypeId="urn:microsoft.com/office/officeart/2005/8/colors/accent4_3" csCatId="accent4" phldr="1"/>
      <dgm:spPr/>
    </dgm:pt>
    <dgm:pt modelId="{FDE586B9-36D7-8341-9B88-A3D6BC984936}">
      <dgm:prSet phldrT="[Text]"/>
      <dgm:spPr/>
      <dgm:t>
        <a:bodyPr/>
        <a:lstStyle/>
        <a:p>
          <a:r>
            <a:rPr lang="en-US" dirty="0" smtClean="0"/>
            <a:t>Internal Issue</a:t>
          </a:r>
          <a:endParaRPr lang="en-US" dirty="0"/>
        </a:p>
      </dgm:t>
    </dgm:pt>
    <dgm:pt modelId="{AD6B81A3-CE0B-8E43-8E02-E01E96EDFFF0}" type="parTrans" cxnId="{D0E8C9F3-40E2-FD45-8552-21FE9FF86D52}">
      <dgm:prSet/>
      <dgm:spPr/>
      <dgm:t>
        <a:bodyPr/>
        <a:lstStyle/>
        <a:p>
          <a:endParaRPr lang="en-US"/>
        </a:p>
      </dgm:t>
    </dgm:pt>
    <dgm:pt modelId="{6F1F59A5-43D3-754B-B543-10B74C9761BE}" type="sibTrans" cxnId="{D0E8C9F3-40E2-FD45-8552-21FE9FF86D52}">
      <dgm:prSet/>
      <dgm:spPr/>
      <dgm:t>
        <a:bodyPr/>
        <a:lstStyle/>
        <a:p>
          <a:endParaRPr lang="en-US"/>
        </a:p>
      </dgm:t>
    </dgm:pt>
    <dgm:pt modelId="{BAB084B9-C62A-5042-92A9-82338EAB4CBF}">
      <dgm:prSet phldrT="[Text]"/>
      <dgm:spPr/>
      <dgm:t>
        <a:bodyPr/>
        <a:lstStyle/>
        <a:p>
          <a:r>
            <a:rPr lang="en-US" dirty="0" err="1" smtClean="0"/>
            <a:t>ExternaI</a:t>
          </a:r>
          <a:r>
            <a:rPr lang="en-US" dirty="0" smtClean="0"/>
            <a:t> Issue</a:t>
          </a:r>
          <a:endParaRPr lang="en-US" dirty="0"/>
        </a:p>
      </dgm:t>
    </dgm:pt>
    <dgm:pt modelId="{ED6286F8-90D0-8C4E-8952-7B0D4C7F8779}" type="parTrans" cxnId="{198BC219-4D18-F244-8810-51E124F8B234}">
      <dgm:prSet/>
      <dgm:spPr/>
      <dgm:t>
        <a:bodyPr/>
        <a:lstStyle/>
        <a:p>
          <a:endParaRPr lang="en-US"/>
        </a:p>
      </dgm:t>
    </dgm:pt>
    <dgm:pt modelId="{EC12CF29-3E60-7647-958F-4C2D218F1522}" type="sibTrans" cxnId="{198BC219-4D18-F244-8810-51E124F8B234}">
      <dgm:prSet/>
      <dgm:spPr/>
      <dgm:t>
        <a:bodyPr/>
        <a:lstStyle/>
        <a:p>
          <a:endParaRPr lang="en-US"/>
        </a:p>
      </dgm:t>
    </dgm:pt>
    <dgm:pt modelId="{B710071D-98D0-1949-BE3D-AE42966C0339}" type="pres">
      <dgm:prSet presAssocID="{FAFC3C5B-7A0C-3547-A997-D457D09DD8A8}" presName="Name0" presStyleCnt="0">
        <dgm:presLayoutVars>
          <dgm:dir/>
          <dgm:resizeHandles val="exact"/>
        </dgm:presLayoutVars>
      </dgm:prSet>
      <dgm:spPr/>
    </dgm:pt>
    <dgm:pt modelId="{4A621479-8E1A-3844-AF2B-886AAAB55C80}" type="pres">
      <dgm:prSet presAssocID="{FAFC3C5B-7A0C-3547-A997-D457D09DD8A8}" presName="vNodes" presStyleCnt="0"/>
      <dgm:spPr/>
    </dgm:pt>
    <dgm:pt modelId="{F846A97C-C3AF-084D-B199-22423D7FC5C5}" type="pres">
      <dgm:prSet presAssocID="{FDE586B9-36D7-8341-9B88-A3D6BC984936}" presName="node" presStyleLbl="node1" presStyleIdx="0" presStyleCnt="2">
        <dgm:presLayoutVars>
          <dgm:bulletEnabled val="1"/>
        </dgm:presLayoutVars>
      </dgm:prSet>
      <dgm:spPr/>
      <dgm:t>
        <a:bodyPr/>
        <a:lstStyle/>
        <a:p>
          <a:endParaRPr lang="en-US"/>
        </a:p>
      </dgm:t>
    </dgm:pt>
    <dgm:pt modelId="{BA0F010E-AF72-2E44-997D-3BBE817F1AF6}" type="pres">
      <dgm:prSet presAssocID="{FAFC3C5B-7A0C-3547-A997-D457D09DD8A8}" presName="sibTransLast" presStyleLbl="sibTrans2D1" presStyleIdx="0" presStyleCnt="1"/>
      <dgm:spPr/>
      <dgm:t>
        <a:bodyPr/>
        <a:lstStyle/>
        <a:p>
          <a:endParaRPr lang="en-US"/>
        </a:p>
      </dgm:t>
    </dgm:pt>
    <dgm:pt modelId="{C6D49639-98D8-844F-9665-E94416061287}" type="pres">
      <dgm:prSet presAssocID="{FAFC3C5B-7A0C-3547-A997-D457D09DD8A8}" presName="connectorText" presStyleLbl="sibTrans2D1" presStyleIdx="0" presStyleCnt="1"/>
      <dgm:spPr/>
      <dgm:t>
        <a:bodyPr/>
        <a:lstStyle/>
        <a:p>
          <a:endParaRPr lang="en-US"/>
        </a:p>
      </dgm:t>
    </dgm:pt>
    <dgm:pt modelId="{3FB44A6C-EC34-7C46-A6F7-57AE79EC1237}" type="pres">
      <dgm:prSet presAssocID="{FAFC3C5B-7A0C-3547-A997-D457D09DD8A8}" presName="lastNode" presStyleLbl="node1" presStyleIdx="1" presStyleCnt="2">
        <dgm:presLayoutVars>
          <dgm:bulletEnabled val="1"/>
        </dgm:presLayoutVars>
      </dgm:prSet>
      <dgm:spPr/>
      <dgm:t>
        <a:bodyPr/>
        <a:lstStyle/>
        <a:p>
          <a:endParaRPr lang="en-US"/>
        </a:p>
      </dgm:t>
    </dgm:pt>
  </dgm:ptLst>
  <dgm:cxnLst>
    <dgm:cxn modelId="{52DD7BB6-CCF1-9148-B6F6-1DBC24AC7675}" type="presOf" srcId="{BAB084B9-C62A-5042-92A9-82338EAB4CBF}" destId="{3FB44A6C-EC34-7C46-A6F7-57AE79EC1237}" srcOrd="0" destOrd="0" presId="urn:microsoft.com/office/officeart/2005/8/layout/equation2"/>
    <dgm:cxn modelId="{D0E8C9F3-40E2-FD45-8552-21FE9FF86D52}" srcId="{FAFC3C5B-7A0C-3547-A997-D457D09DD8A8}" destId="{FDE586B9-36D7-8341-9B88-A3D6BC984936}" srcOrd="0" destOrd="0" parTransId="{AD6B81A3-CE0B-8E43-8E02-E01E96EDFFF0}" sibTransId="{6F1F59A5-43D3-754B-B543-10B74C9761BE}"/>
    <dgm:cxn modelId="{5747FAD1-5BA2-4747-940B-09964834F22E}" type="presOf" srcId="{FDE586B9-36D7-8341-9B88-A3D6BC984936}" destId="{F846A97C-C3AF-084D-B199-22423D7FC5C5}" srcOrd="0" destOrd="0" presId="urn:microsoft.com/office/officeart/2005/8/layout/equation2"/>
    <dgm:cxn modelId="{8362B534-FEBB-CF40-A2E6-2AB0C19811AC}" type="presOf" srcId="{FAFC3C5B-7A0C-3547-A997-D457D09DD8A8}" destId="{B710071D-98D0-1949-BE3D-AE42966C0339}" srcOrd="0" destOrd="0" presId="urn:microsoft.com/office/officeart/2005/8/layout/equation2"/>
    <dgm:cxn modelId="{198BC219-4D18-F244-8810-51E124F8B234}" srcId="{FAFC3C5B-7A0C-3547-A997-D457D09DD8A8}" destId="{BAB084B9-C62A-5042-92A9-82338EAB4CBF}" srcOrd="1" destOrd="0" parTransId="{ED6286F8-90D0-8C4E-8952-7B0D4C7F8779}" sibTransId="{EC12CF29-3E60-7647-958F-4C2D218F1522}"/>
    <dgm:cxn modelId="{58E19941-4A82-7B4F-A369-D52DF804EB7B}" type="presOf" srcId="{6F1F59A5-43D3-754B-B543-10B74C9761BE}" destId="{C6D49639-98D8-844F-9665-E94416061287}" srcOrd="1" destOrd="0" presId="urn:microsoft.com/office/officeart/2005/8/layout/equation2"/>
    <dgm:cxn modelId="{742E4889-FE61-3045-A294-427A7C13A326}" type="presOf" srcId="{6F1F59A5-43D3-754B-B543-10B74C9761BE}" destId="{BA0F010E-AF72-2E44-997D-3BBE817F1AF6}" srcOrd="0" destOrd="0" presId="urn:microsoft.com/office/officeart/2005/8/layout/equation2"/>
    <dgm:cxn modelId="{E25C77BE-AF27-F94E-BF98-2146703A97DF}" type="presParOf" srcId="{B710071D-98D0-1949-BE3D-AE42966C0339}" destId="{4A621479-8E1A-3844-AF2B-886AAAB55C80}" srcOrd="0" destOrd="0" presId="urn:microsoft.com/office/officeart/2005/8/layout/equation2"/>
    <dgm:cxn modelId="{C7877A57-2636-D144-BFBA-167C651E36BB}" type="presParOf" srcId="{4A621479-8E1A-3844-AF2B-886AAAB55C80}" destId="{F846A97C-C3AF-084D-B199-22423D7FC5C5}" srcOrd="0" destOrd="0" presId="urn:microsoft.com/office/officeart/2005/8/layout/equation2"/>
    <dgm:cxn modelId="{2F865518-624D-534B-8C8C-EC4A2E933FF7}" type="presParOf" srcId="{B710071D-98D0-1949-BE3D-AE42966C0339}" destId="{BA0F010E-AF72-2E44-997D-3BBE817F1AF6}" srcOrd="1" destOrd="0" presId="urn:microsoft.com/office/officeart/2005/8/layout/equation2"/>
    <dgm:cxn modelId="{97123D51-12E9-9242-BE32-AE185FE88276}" type="presParOf" srcId="{BA0F010E-AF72-2E44-997D-3BBE817F1AF6}" destId="{C6D49639-98D8-844F-9665-E94416061287}" srcOrd="0" destOrd="0" presId="urn:microsoft.com/office/officeart/2005/8/layout/equation2"/>
    <dgm:cxn modelId="{AC8FB5C3-3F64-EF43-AB7A-115D3B04000E}" type="presParOf" srcId="{B710071D-98D0-1949-BE3D-AE42966C0339}" destId="{3FB44A6C-EC34-7C46-A6F7-57AE79EC1237}"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AFC3C5B-7A0C-3547-A997-D457D09DD8A8}" type="doc">
      <dgm:prSet loTypeId="urn:microsoft.com/office/officeart/2005/8/layout/equation2" loCatId="" qsTypeId="urn:microsoft.com/office/officeart/2005/8/quickstyle/simple3" qsCatId="simple" csTypeId="urn:microsoft.com/office/officeart/2005/8/colors/accent4_3" csCatId="accent4" phldr="1"/>
      <dgm:spPr/>
    </dgm:pt>
    <dgm:pt modelId="{FDE586B9-36D7-8341-9B88-A3D6BC984936}">
      <dgm:prSet phldrT="[Text]"/>
      <dgm:spPr/>
      <dgm:t>
        <a:bodyPr/>
        <a:lstStyle/>
        <a:p>
          <a:r>
            <a:rPr lang="en-US" dirty="0" smtClean="0"/>
            <a:t>External Incident</a:t>
          </a:r>
          <a:endParaRPr lang="en-US" dirty="0"/>
        </a:p>
      </dgm:t>
    </dgm:pt>
    <dgm:pt modelId="{AD6B81A3-CE0B-8E43-8E02-E01E96EDFFF0}" type="parTrans" cxnId="{D0E8C9F3-40E2-FD45-8552-21FE9FF86D52}">
      <dgm:prSet/>
      <dgm:spPr/>
      <dgm:t>
        <a:bodyPr/>
        <a:lstStyle/>
        <a:p>
          <a:endParaRPr lang="en-US"/>
        </a:p>
      </dgm:t>
    </dgm:pt>
    <dgm:pt modelId="{6F1F59A5-43D3-754B-B543-10B74C9761BE}" type="sibTrans" cxnId="{D0E8C9F3-40E2-FD45-8552-21FE9FF86D52}">
      <dgm:prSet/>
      <dgm:spPr/>
      <dgm:t>
        <a:bodyPr/>
        <a:lstStyle/>
        <a:p>
          <a:endParaRPr lang="en-US"/>
        </a:p>
      </dgm:t>
    </dgm:pt>
    <dgm:pt modelId="{BAB084B9-C62A-5042-92A9-82338EAB4CBF}">
      <dgm:prSet phldrT="[Text]"/>
      <dgm:spPr/>
      <dgm:t>
        <a:bodyPr/>
        <a:lstStyle/>
        <a:p>
          <a:r>
            <a:rPr lang="en-US" dirty="0" err="1" smtClean="0"/>
            <a:t>ExternaI</a:t>
          </a:r>
          <a:r>
            <a:rPr lang="en-US" dirty="0" smtClean="0"/>
            <a:t> Issue</a:t>
          </a:r>
          <a:endParaRPr lang="en-US" dirty="0"/>
        </a:p>
      </dgm:t>
    </dgm:pt>
    <dgm:pt modelId="{ED6286F8-90D0-8C4E-8952-7B0D4C7F8779}" type="parTrans" cxnId="{198BC219-4D18-F244-8810-51E124F8B234}">
      <dgm:prSet/>
      <dgm:spPr/>
      <dgm:t>
        <a:bodyPr/>
        <a:lstStyle/>
        <a:p>
          <a:endParaRPr lang="en-US"/>
        </a:p>
      </dgm:t>
    </dgm:pt>
    <dgm:pt modelId="{EC12CF29-3E60-7647-958F-4C2D218F1522}" type="sibTrans" cxnId="{198BC219-4D18-F244-8810-51E124F8B234}">
      <dgm:prSet/>
      <dgm:spPr/>
      <dgm:t>
        <a:bodyPr/>
        <a:lstStyle/>
        <a:p>
          <a:endParaRPr lang="en-US"/>
        </a:p>
      </dgm:t>
    </dgm:pt>
    <dgm:pt modelId="{B710071D-98D0-1949-BE3D-AE42966C0339}" type="pres">
      <dgm:prSet presAssocID="{FAFC3C5B-7A0C-3547-A997-D457D09DD8A8}" presName="Name0" presStyleCnt="0">
        <dgm:presLayoutVars>
          <dgm:dir/>
          <dgm:resizeHandles val="exact"/>
        </dgm:presLayoutVars>
      </dgm:prSet>
      <dgm:spPr/>
    </dgm:pt>
    <dgm:pt modelId="{4A621479-8E1A-3844-AF2B-886AAAB55C80}" type="pres">
      <dgm:prSet presAssocID="{FAFC3C5B-7A0C-3547-A997-D457D09DD8A8}" presName="vNodes" presStyleCnt="0"/>
      <dgm:spPr/>
    </dgm:pt>
    <dgm:pt modelId="{F846A97C-C3AF-084D-B199-22423D7FC5C5}" type="pres">
      <dgm:prSet presAssocID="{FDE586B9-36D7-8341-9B88-A3D6BC984936}" presName="node" presStyleLbl="node1" presStyleIdx="0" presStyleCnt="2">
        <dgm:presLayoutVars>
          <dgm:bulletEnabled val="1"/>
        </dgm:presLayoutVars>
      </dgm:prSet>
      <dgm:spPr/>
      <dgm:t>
        <a:bodyPr/>
        <a:lstStyle/>
        <a:p>
          <a:endParaRPr lang="en-US"/>
        </a:p>
      </dgm:t>
    </dgm:pt>
    <dgm:pt modelId="{BA0F010E-AF72-2E44-997D-3BBE817F1AF6}" type="pres">
      <dgm:prSet presAssocID="{FAFC3C5B-7A0C-3547-A997-D457D09DD8A8}" presName="sibTransLast" presStyleLbl="sibTrans2D1" presStyleIdx="0" presStyleCnt="1"/>
      <dgm:spPr/>
      <dgm:t>
        <a:bodyPr/>
        <a:lstStyle/>
        <a:p>
          <a:endParaRPr lang="en-US"/>
        </a:p>
      </dgm:t>
    </dgm:pt>
    <dgm:pt modelId="{C6D49639-98D8-844F-9665-E94416061287}" type="pres">
      <dgm:prSet presAssocID="{FAFC3C5B-7A0C-3547-A997-D457D09DD8A8}" presName="connectorText" presStyleLbl="sibTrans2D1" presStyleIdx="0" presStyleCnt="1"/>
      <dgm:spPr/>
      <dgm:t>
        <a:bodyPr/>
        <a:lstStyle/>
        <a:p>
          <a:endParaRPr lang="en-US"/>
        </a:p>
      </dgm:t>
    </dgm:pt>
    <dgm:pt modelId="{3FB44A6C-EC34-7C46-A6F7-57AE79EC1237}" type="pres">
      <dgm:prSet presAssocID="{FAFC3C5B-7A0C-3547-A997-D457D09DD8A8}" presName="lastNode" presStyleLbl="node1" presStyleIdx="1" presStyleCnt="2">
        <dgm:presLayoutVars>
          <dgm:bulletEnabled val="1"/>
        </dgm:presLayoutVars>
      </dgm:prSet>
      <dgm:spPr/>
      <dgm:t>
        <a:bodyPr/>
        <a:lstStyle/>
        <a:p>
          <a:endParaRPr lang="en-US"/>
        </a:p>
      </dgm:t>
    </dgm:pt>
  </dgm:ptLst>
  <dgm:cxnLst>
    <dgm:cxn modelId="{8C23DB3E-E53E-EB48-AF29-B69263C05453}" type="presOf" srcId="{6F1F59A5-43D3-754B-B543-10B74C9761BE}" destId="{C6D49639-98D8-844F-9665-E94416061287}" srcOrd="1" destOrd="0" presId="urn:microsoft.com/office/officeart/2005/8/layout/equation2"/>
    <dgm:cxn modelId="{B1DF8F11-8E78-8E4F-9B55-26641F1898C7}" type="presOf" srcId="{6F1F59A5-43D3-754B-B543-10B74C9761BE}" destId="{BA0F010E-AF72-2E44-997D-3BBE817F1AF6}" srcOrd="0" destOrd="0" presId="urn:microsoft.com/office/officeart/2005/8/layout/equation2"/>
    <dgm:cxn modelId="{7B8F4938-531F-5147-93C3-08AA7CB802BF}" type="presOf" srcId="{FAFC3C5B-7A0C-3547-A997-D457D09DD8A8}" destId="{B710071D-98D0-1949-BE3D-AE42966C0339}" srcOrd="0" destOrd="0" presId="urn:microsoft.com/office/officeart/2005/8/layout/equation2"/>
    <dgm:cxn modelId="{ED2826B2-30D0-214B-BCEF-117C6CF834C0}" type="presOf" srcId="{FDE586B9-36D7-8341-9B88-A3D6BC984936}" destId="{F846A97C-C3AF-084D-B199-22423D7FC5C5}" srcOrd="0" destOrd="0" presId="urn:microsoft.com/office/officeart/2005/8/layout/equation2"/>
    <dgm:cxn modelId="{D0E8C9F3-40E2-FD45-8552-21FE9FF86D52}" srcId="{FAFC3C5B-7A0C-3547-A997-D457D09DD8A8}" destId="{FDE586B9-36D7-8341-9B88-A3D6BC984936}" srcOrd="0" destOrd="0" parTransId="{AD6B81A3-CE0B-8E43-8E02-E01E96EDFFF0}" sibTransId="{6F1F59A5-43D3-754B-B543-10B74C9761BE}"/>
    <dgm:cxn modelId="{198BC219-4D18-F244-8810-51E124F8B234}" srcId="{FAFC3C5B-7A0C-3547-A997-D457D09DD8A8}" destId="{BAB084B9-C62A-5042-92A9-82338EAB4CBF}" srcOrd="1" destOrd="0" parTransId="{ED6286F8-90D0-8C4E-8952-7B0D4C7F8779}" sibTransId="{EC12CF29-3E60-7647-958F-4C2D218F1522}"/>
    <dgm:cxn modelId="{537FDD57-3EB8-E64E-943B-8D48835DA367}" type="presOf" srcId="{BAB084B9-C62A-5042-92A9-82338EAB4CBF}" destId="{3FB44A6C-EC34-7C46-A6F7-57AE79EC1237}" srcOrd="0" destOrd="0" presId="urn:microsoft.com/office/officeart/2005/8/layout/equation2"/>
    <dgm:cxn modelId="{961BBDB7-D3AD-FE45-8CD7-6520A874B53D}" type="presParOf" srcId="{B710071D-98D0-1949-BE3D-AE42966C0339}" destId="{4A621479-8E1A-3844-AF2B-886AAAB55C80}" srcOrd="0" destOrd="0" presId="urn:microsoft.com/office/officeart/2005/8/layout/equation2"/>
    <dgm:cxn modelId="{3FD8BC94-73C1-CE4C-9D51-6E048A89F969}" type="presParOf" srcId="{4A621479-8E1A-3844-AF2B-886AAAB55C80}" destId="{F846A97C-C3AF-084D-B199-22423D7FC5C5}" srcOrd="0" destOrd="0" presId="urn:microsoft.com/office/officeart/2005/8/layout/equation2"/>
    <dgm:cxn modelId="{CC06B5AA-AFFA-AA4F-9FE5-8DBC8AFAFD06}" type="presParOf" srcId="{B710071D-98D0-1949-BE3D-AE42966C0339}" destId="{BA0F010E-AF72-2E44-997D-3BBE817F1AF6}" srcOrd="1" destOrd="0" presId="urn:microsoft.com/office/officeart/2005/8/layout/equation2"/>
    <dgm:cxn modelId="{2090A3AA-980B-8741-B6F2-787DF3DD445F}" type="presParOf" srcId="{BA0F010E-AF72-2E44-997D-3BBE817F1AF6}" destId="{C6D49639-98D8-844F-9665-E94416061287}" srcOrd="0" destOrd="0" presId="urn:microsoft.com/office/officeart/2005/8/layout/equation2"/>
    <dgm:cxn modelId="{EE79C384-8882-B74D-B691-6389160D97DB}" type="presParOf" srcId="{B710071D-98D0-1949-BE3D-AE42966C0339}" destId="{3FB44A6C-EC34-7C46-A6F7-57AE79EC1237}"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AFC3C5B-7A0C-3547-A997-D457D09DD8A8}" type="doc">
      <dgm:prSet loTypeId="urn:microsoft.com/office/officeart/2005/8/layout/equation2" loCatId="" qsTypeId="urn:microsoft.com/office/officeart/2005/8/quickstyle/simple3" qsCatId="simple" csTypeId="urn:microsoft.com/office/officeart/2005/8/colors/accent4_3" csCatId="accent4" phldr="1"/>
      <dgm:spPr/>
    </dgm:pt>
    <dgm:pt modelId="{FDE586B9-36D7-8341-9B88-A3D6BC984936}">
      <dgm:prSet phldrT="[Text]"/>
      <dgm:spPr/>
      <dgm:t>
        <a:bodyPr/>
        <a:lstStyle/>
        <a:p>
          <a:r>
            <a:rPr lang="en-US" dirty="0" smtClean="0"/>
            <a:t>Unresolved External Issue</a:t>
          </a:r>
          <a:endParaRPr lang="en-US" dirty="0"/>
        </a:p>
      </dgm:t>
    </dgm:pt>
    <dgm:pt modelId="{AD6B81A3-CE0B-8E43-8E02-E01E96EDFFF0}" type="parTrans" cxnId="{D0E8C9F3-40E2-FD45-8552-21FE9FF86D52}">
      <dgm:prSet/>
      <dgm:spPr/>
      <dgm:t>
        <a:bodyPr/>
        <a:lstStyle/>
        <a:p>
          <a:endParaRPr lang="en-US"/>
        </a:p>
      </dgm:t>
    </dgm:pt>
    <dgm:pt modelId="{6F1F59A5-43D3-754B-B543-10B74C9761BE}" type="sibTrans" cxnId="{D0E8C9F3-40E2-FD45-8552-21FE9FF86D52}">
      <dgm:prSet/>
      <dgm:spPr/>
      <dgm:t>
        <a:bodyPr/>
        <a:lstStyle/>
        <a:p>
          <a:endParaRPr lang="en-US"/>
        </a:p>
      </dgm:t>
    </dgm:pt>
    <dgm:pt modelId="{BAB084B9-C62A-5042-92A9-82338EAB4CBF}">
      <dgm:prSet phldrT="[Text]"/>
      <dgm:spPr/>
      <dgm:t>
        <a:bodyPr/>
        <a:lstStyle/>
        <a:p>
          <a:r>
            <a:rPr lang="en-US" dirty="0" err="1" smtClean="0"/>
            <a:t>ExternaI</a:t>
          </a:r>
          <a:r>
            <a:rPr lang="en-US" dirty="0" smtClean="0"/>
            <a:t> Incident</a:t>
          </a:r>
          <a:endParaRPr lang="en-US" dirty="0"/>
        </a:p>
      </dgm:t>
    </dgm:pt>
    <dgm:pt modelId="{ED6286F8-90D0-8C4E-8952-7B0D4C7F8779}" type="parTrans" cxnId="{198BC219-4D18-F244-8810-51E124F8B234}">
      <dgm:prSet/>
      <dgm:spPr/>
      <dgm:t>
        <a:bodyPr/>
        <a:lstStyle/>
        <a:p>
          <a:endParaRPr lang="en-US"/>
        </a:p>
      </dgm:t>
    </dgm:pt>
    <dgm:pt modelId="{EC12CF29-3E60-7647-958F-4C2D218F1522}" type="sibTrans" cxnId="{198BC219-4D18-F244-8810-51E124F8B234}">
      <dgm:prSet/>
      <dgm:spPr/>
      <dgm:t>
        <a:bodyPr/>
        <a:lstStyle/>
        <a:p>
          <a:endParaRPr lang="en-US"/>
        </a:p>
      </dgm:t>
    </dgm:pt>
    <dgm:pt modelId="{B710071D-98D0-1949-BE3D-AE42966C0339}" type="pres">
      <dgm:prSet presAssocID="{FAFC3C5B-7A0C-3547-A997-D457D09DD8A8}" presName="Name0" presStyleCnt="0">
        <dgm:presLayoutVars>
          <dgm:dir/>
          <dgm:resizeHandles val="exact"/>
        </dgm:presLayoutVars>
      </dgm:prSet>
      <dgm:spPr/>
    </dgm:pt>
    <dgm:pt modelId="{4A621479-8E1A-3844-AF2B-886AAAB55C80}" type="pres">
      <dgm:prSet presAssocID="{FAFC3C5B-7A0C-3547-A997-D457D09DD8A8}" presName="vNodes" presStyleCnt="0"/>
      <dgm:spPr/>
    </dgm:pt>
    <dgm:pt modelId="{F846A97C-C3AF-084D-B199-22423D7FC5C5}" type="pres">
      <dgm:prSet presAssocID="{FDE586B9-36D7-8341-9B88-A3D6BC984936}" presName="node" presStyleLbl="node1" presStyleIdx="0" presStyleCnt="2">
        <dgm:presLayoutVars>
          <dgm:bulletEnabled val="1"/>
        </dgm:presLayoutVars>
      </dgm:prSet>
      <dgm:spPr/>
      <dgm:t>
        <a:bodyPr/>
        <a:lstStyle/>
        <a:p>
          <a:endParaRPr lang="en-US"/>
        </a:p>
      </dgm:t>
    </dgm:pt>
    <dgm:pt modelId="{BA0F010E-AF72-2E44-997D-3BBE817F1AF6}" type="pres">
      <dgm:prSet presAssocID="{FAFC3C5B-7A0C-3547-A997-D457D09DD8A8}" presName="sibTransLast" presStyleLbl="sibTrans2D1" presStyleIdx="0" presStyleCnt="1"/>
      <dgm:spPr/>
      <dgm:t>
        <a:bodyPr/>
        <a:lstStyle/>
        <a:p>
          <a:endParaRPr lang="en-US"/>
        </a:p>
      </dgm:t>
    </dgm:pt>
    <dgm:pt modelId="{C6D49639-98D8-844F-9665-E94416061287}" type="pres">
      <dgm:prSet presAssocID="{FAFC3C5B-7A0C-3547-A997-D457D09DD8A8}" presName="connectorText" presStyleLbl="sibTrans2D1" presStyleIdx="0" presStyleCnt="1"/>
      <dgm:spPr/>
      <dgm:t>
        <a:bodyPr/>
        <a:lstStyle/>
        <a:p>
          <a:endParaRPr lang="en-US"/>
        </a:p>
      </dgm:t>
    </dgm:pt>
    <dgm:pt modelId="{3FB44A6C-EC34-7C46-A6F7-57AE79EC1237}" type="pres">
      <dgm:prSet presAssocID="{FAFC3C5B-7A0C-3547-A997-D457D09DD8A8}" presName="lastNode" presStyleLbl="node1" presStyleIdx="1" presStyleCnt="2">
        <dgm:presLayoutVars>
          <dgm:bulletEnabled val="1"/>
        </dgm:presLayoutVars>
      </dgm:prSet>
      <dgm:spPr/>
      <dgm:t>
        <a:bodyPr/>
        <a:lstStyle/>
        <a:p>
          <a:endParaRPr lang="en-US"/>
        </a:p>
      </dgm:t>
    </dgm:pt>
  </dgm:ptLst>
  <dgm:cxnLst>
    <dgm:cxn modelId="{515CB6D1-1733-0944-AA25-2809CF59FC15}" type="presOf" srcId="{6F1F59A5-43D3-754B-B543-10B74C9761BE}" destId="{C6D49639-98D8-844F-9665-E94416061287}" srcOrd="1" destOrd="0" presId="urn:microsoft.com/office/officeart/2005/8/layout/equation2"/>
    <dgm:cxn modelId="{D0E8C9F3-40E2-FD45-8552-21FE9FF86D52}" srcId="{FAFC3C5B-7A0C-3547-A997-D457D09DD8A8}" destId="{FDE586B9-36D7-8341-9B88-A3D6BC984936}" srcOrd="0" destOrd="0" parTransId="{AD6B81A3-CE0B-8E43-8E02-E01E96EDFFF0}" sibTransId="{6F1F59A5-43D3-754B-B543-10B74C9761BE}"/>
    <dgm:cxn modelId="{198BC219-4D18-F244-8810-51E124F8B234}" srcId="{FAFC3C5B-7A0C-3547-A997-D457D09DD8A8}" destId="{BAB084B9-C62A-5042-92A9-82338EAB4CBF}" srcOrd="1" destOrd="0" parTransId="{ED6286F8-90D0-8C4E-8952-7B0D4C7F8779}" sibTransId="{EC12CF29-3E60-7647-958F-4C2D218F1522}"/>
    <dgm:cxn modelId="{1AE48888-6048-CD4C-AAE4-7348C1F82029}" type="presOf" srcId="{FDE586B9-36D7-8341-9B88-A3D6BC984936}" destId="{F846A97C-C3AF-084D-B199-22423D7FC5C5}" srcOrd="0" destOrd="0" presId="urn:microsoft.com/office/officeart/2005/8/layout/equation2"/>
    <dgm:cxn modelId="{3C96A1C6-A135-904A-937A-08C5F321476D}" type="presOf" srcId="{BAB084B9-C62A-5042-92A9-82338EAB4CBF}" destId="{3FB44A6C-EC34-7C46-A6F7-57AE79EC1237}" srcOrd="0" destOrd="0" presId="urn:microsoft.com/office/officeart/2005/8/layout/equation2"/>
    <dgm:cxn modelId="{468638E0-4F50-474D-92A2-7315B18000AA}" type="presOf" srcId="{6F1F59A5-43D3-754B-B543-10B74C9761BE}" destId="{BA0F010E-AF72-2E44-997D-3BBE817F1AF6}" srcOrd="0" destOrd="0" presId="urn:microsoft.com/office/officeart/2005/8/layout/equation2"/>
    <dgm:cxn modelId="{62157BD7-D249-594D-A4B0-DFF8EAE617FE}" type="presOf" srcId="{FAFC3C5B-7A0C-3547-A997-D457D09DD8A8}" destId="{B710071D-98D0-1949-BE3D-AE42966C0339}" srcOrd="0" destOrd="0" presId="urn:microsoft.com/office/officeart/2005/8/layout/equation2"/>
    <dgm:cxn modelId="{F0637DCC-DAF9-C243-AA2B-545E931D6F1E}" type="presParOf" srcId="{B710071D-98D0-1949-BE3D-AE42966C0339}" destId="{4A621479-8E1A-3844-AF2B-886AAAB55C80}" srcOrd="0" destOrd="0" presId="urn:microsoft.com/office/officeart/2005/8/layout/equation2"/>
    <dgm:cxn modelId="{8FDCC908-E22A-2A46-B017-420683A565F2}" type="presParOf" srcId="{4A621479-8E1A-3844-AF2B-886AAAB55C80}" destId="{F846A97C-C3AF-084D-B199-22423D7FC5C5}" srcOrd="0" destOrd="0" presId="urn:microsoft.com/office/officeart/2005/8/layout/equation2"/>
    <dgm:cxn modelId="{09FEBFEF-4D58-6B45-BEBC-4C046FBB6FE6}" type="presParOf" srcId="{B710071D-98D0-1949-BE3D-AE42966C0339}" destId="{BA0F010E-AF72-2E44-997D-3BBE817F1AF6}" srcOrd="1" destOrd="0" presId="urn:microsoft.com/office/officeart/2005/8/layout/equation2"/>
    <dgm:cxn modelId="{6889BB58-0209-7C4F-B3C2-14562FC861ED}" type="presParOf" srcId="{BA0F010E-AF72-2E44-997D-3BBE817F1AF6}" destId="{C6D49639-98D8-844F-9665-E94416061287}" srcOrd="0" destOrd="0" presId="urn:microsoft.com/office/officeart/2005/8/layout/equation2"/>
    <dgm:cxn modelId="{9312FC97-E5FC-3C4A-9511-078434F832FE}" type="presParOf" srcId="{B710071D-98D0-1949-BE3D-AE42966C0339}" destId="{3FB44A6C-EC34-7C46-A6F7-57AE79EC1237}"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AFC3C5B-7A0C-3547-A997-D457D09DD8A8}" type="doc">
      <dgm:prSet loTypeId="urn:microsoft.com/office/officeart/2005/8/layout/equation2" loCatId="" qsTypeId="urn:microsoft.com/office/officeart/2005/8/quickstyle/simple3" qsCatId="simple" csTypeId="urn:microsoft.com/office/officeart/2005/8/colors/accent4_3" csCatId="accent4" phldr="1"/>
      <dgm:spPr/>
    </dgm:pt>
    <dgm:pt modelId="{FDE586B9-36D7-8341-9B88-A3D6BC984936}">
      <dgm:prSet phldrT="[Text]"/>
      <dgm:spPr/>
      <dgm:t>
        <a:bodyPr/>
        <a:lstStyle/>
        <a:p>
          <a:r>
            <a:rPr lang="en-US" dirty="0" smtClean="0"/>
            <a:t>External Incident</a:t>
          </a:r>
          <a:endParaRPr lang="en-US" dirty="0"/>
        </a:p>
      </dgm:t>
    </dgm:pt>
    <dgm:pt modelId="{AD6B81A3-CE0B-8E43-8E02-E01E96EDFFF0}" type="parTrans" cxnId="{D0E8C9F3-40E2-FD45-8552-21FE9FF86D52}">
      <dgm:prSet/>
      <dgm:spPr/>
      <dgm:t>
        <a:bodyPr/>
        <a:lstStyle/>
        <a:p>
          <a:endParaRPr lang="en-US"/>
        </a:p>
      </dgm:t>
    </dgm:pt>
    <dgm:pt modelId="{6F1F59A5-43D3-754B-B543-10B74C9761BE}" type="sibTrans" cxnId="{D0E8C9F3-40E2-FD45-8552-21FE9FF86D52}">
      <dgm:prSet/>
      <dgm:spPr/>
      <dgm:t>
        <a:bodyPr/>
        <a:lstStyle/>
        <a:p>
          <a:endParaRPr lang="en-US"/>
        </a:p>
      </dgm:t>
    </dgm:pt>
    <dgm:pt modelId="{BAB084B9-C62A-5042-92A9-82338EAB4CBF}">
      <dgm:prSet phldrT="[Text]"/>
      <dgm:spPr/>
      <dgm:t>
        <a:bodyPr/>
        <a:lstStyle/>
        <a:p>
          <a:r>
            <a:rPr lang="en-US" dirty="0" smtClean="0"/>
            <a:t>Internal Issue</a:t>
          </a:r>
          <a:endParaRPr lang="en-US" dirty="0"/>
        </a:p>
      </dgm:t>
    </dgm:pt>
    <dgm:pt modelId="{ED6286F8-90D0-8C4E-8952-7B0D4C7F8779}" type="parTrans" cxnId="{198BC219-4D18-F244-8810-51E124F8B234}">
      <dgm:prSet/>
      <dgm:spPr/>
      <dgm:t>
        <a:bodyPr/>
        <a:lstStyle/>
        <a:p>
          <a:endParaRPr lang="en-US"/>
        </a:p>
      </dgm:t>
    </dgm:pt>
    <dgm:pt modelId="{EC12CF29-3E60-7647-958F-4C2D218F1522}" type="sibTrans" cxnId="{198BC219-4D18-F244-8810-51E124F8B234}">
      <dgm:prSet/>
      <dgm:spPr/>
      <dgm:t>
        <a:bodyPr/>
        <a:lstStyle/>
        <a:p>
          <a:endParaRPr lang="en-US"/>
        </a:p>
      </dgm:t>
    </dgm:pt>
    <dgm:pt modelId="{B710071D-98D0-1949-BE3D-AE42966C0339}" type="pres">
      <dgm:prSet presAssocID="{FAFC3C5B-7A0C-3547-A997-D457D09DD8A8}" presName="Name0" presStyleCnt="0">
        <dgm:presLayoutVars>
          <dgm:dir/>
          <dgm:resizeHandles val="exact"/>
        </dgm:presLayoutVars>
      </dgm:prSet>
      <dgm:spPr/>
    </dgm:pt>
    <dgm:pt modelId="{4A621479-8E1A-3844-AF2B-886AAAB55C80}" type="pres">
      <dgm:prSet presAssocID="{FAFC3C5B-7A0C-3547-A997-D457D09DD8A8}" presName="vNodes" presStyleCnt="0"/>
      <dgm:spPr/>
    </dgm:pt>
    <dgm:pt modelId="{F846A97C-C3AF-084D-B199-22423D7FC5C5}" type="pres">
      <dgm:prSet presAssocID="{FDE586B9-36D7-8341-9B88-A3D6BC984936}" presName="node" presStyleLbl="node1" presStyleIdx="0" presStyleCnt="2">
        <dgm:presLayoutVars>
          <dgm:bulletEnabled val="1"/>
        </dgm:presLayoutVars>
      </dgm:prSet>
      <dgm:spPr/>
      <dgm:t>
        <a:bodyPr/>
        <a:lstStyle/>
        <a:p>
          <a:endParaRPr lang="en-US"/>
        </a:p>
      </dgm:t>
    </dgm:pt>
    <dgm:pt modelId="{BA0F010E-AF72-2E44-997D-3BBE817F1AF6}" type="pres">
      <dgm:prSet presAssocID="{FAFC3C5B-7A0C-3547-A997-D457D09DD8A8}" presName="sibTransLast" presStyleLbl="sibTrans2D1" presStyleIdx="0" presStyleCnt="1"/>
      <dgm:spPr/>
      <dgm:t>
        <a:bodyPr/>
        <a:lstStyle/>
        <a:p>
          <a:endParaRPr lang="en-US"/>
        </a:p>
      </dgm:t>
    </dgm:pt>
    <dgm:pt modelId="{C6D49639-98D8-844F-9665-E94416061287}" type="pres">
      <dgm:prSet presAssocID="{FAFC3C5B-7A0C-3547-A997-D457D09DD8A8}" presName="connectorText" presStyleLbl="sibTrans2D1" presStyleIdx="0" presStyleCnt="1"/>
      <dgm:spPr/>
      <dgm:t>
        <a:bodyPr/>
        <a:lstStyle/>
        <a:p>
          <a:endParaRPr lang="en-US"/>
        </a:p>
      </dgm:t>
    </dgm:pt>
    <dgm:pt modelId="{3FB44A6C-EC34-7C46-A6F7-57AE79EC1237}" type="pres">
      <dgm:prSet presAssocID="{FAFC3C5B-7A0C-3547-A997-D457D09DD8A8}" presName="lastNode" presStyleLbl="node1" presStyleIdx="1" presStyleCnt="2">
        <dgm:presLayoutVars>
          <dgm:bulletEnabled val="1"/>
        </dgm:presLayoutVars>
      </dgm:prSet>
      <dgm:spPr/>
      <dgm:t>
        <a:bodyPr/>
        <a:lstStyle/>
        <a:p>
          <a:endParaRPr lang="en-US"/>
        </a:p>
      </dgm:t>
    </dgm:pt>
  </dgm:ptLst>
  <dgm:cxnLst>
    <dgm:cxn modelId="{6708536E-CD75-0649-847F-1BC1D6AC3D4D}" type="presOf" srcId="{6F1F59A5-43D3-754B-B543-10B74C9761BE}" destId="{C6D49639-98D8-844F-9665-E94416061287}" srcOrd="1" destOrd="0" presId="urn:microsoft.com/office/officeart/2005/8/layout/equation2"/>
    <dgm:cxn modelId="{86BF7AFB-807D-D642-882B-0BB050166DEC}" type="presOf" srcId="{BAB084B9-C62A-5042-92A9-82338EAB4CBF}" destId="{3FB44A6C-EC34-7C46-A6F7-57AE79EC1237}" srcOrd="0" destOrd="0" presId="urn:microsoft.com/office/officeart/2005/8/layout/equation2"/>
    <dgm:cxn modelId="{699FB29C-BEE8-854D-A798-885986C37A0C}" type="presOf" srcId="{FAFC3C5B-7A0C-3547-A997-D457D09DD8A8}" destId="{B710071D-98D0-1949-BE3D-AE42966C0339}" srcOrd="0" destOrd="0" presId="urn:microsoft.com/office/officeart/2005/8/layout/equation2"/>
    <dgm:cxn modelId="{B9FCA751-5654-0E46-9E62-6C027C9075A0}" type="presOf" srcId="{FDE586B9-36D7-8341-9B88-A3D6BC984936}" destId="{F846A97C-C3AF-084D-B199-22423D7FC5C5}" srcOrd="0" destOrd="0" presId="urn:microsoft.com/office/officeart/2005/8/layout/equation2"/>
    <dgm:cxn modelId="{D0E8C9F3-40E2-FD45-8552-21FE9FF86D52}" srcId="{FAFC3C5B-7A0C-3547-A997-D457D09DD8A8}" destId="{FDE586B9-36D7-8341-9B88-A3D6BC984936}" srcOrd="0" destOrd="0" parTransId="{AD6B81A3-CE0B-8E43-8E02-E01E96EDFFF0}" sibTransId="{6F1F59A5-43D3-754B-B543-10B74C9761BE}"/>
    <dgm:cxn modelId="{198BC219-4D18-F244-8810-51E124F8B234}" srcId="{FAFC3C5B-7A0C-3547-A997-D457D09DD8A8}" destId="{BAB084B9-C62A-5042-92A9-82338EAB4CBF}" srcOrd="1" destOrd="0" parTransId="{ED6286F8-90D0-8C4E-8952-7B0D4C7F8779}" sibTransId="{EC12CF29-3E60-7647-958F-4C2D218F1522}"/>
    <dgm:cxn modelId="{F5D3C768-DB44-1545-B7C0-ECBA4CE49FE6}" type="presOf" srcId="{6F1F59A5-43D3-754B-B543-10B74C9761BE}" destId="{BA0F010E-AF72-2E44-997D-3BBE817F1AF6}" srcOrd="0" destOrd="0" presId="urn:microsoft.com/office/officeart/2005/8/layout/equation2"/>
    <dgm:cxn modelId="{E0B52F6E-62BF-6F41-8813-BBC21C342DC5}" type="presParOf" srcId="{B710071D-98D0-1949-BE3D-AE42966C0339}" destId="{4A621479-8E1A-3844-AF2B-886AAAB55C80}" srcOrd="0" destOrd="0" presId="urn:microsoft.com/office/officeart/2005/8/layout/equation2"/>
    <dgm:cxn modelId="{BCF6726A-3CA1-9641-AED0-2D9646581E70}" type="presParOf" srcId="{4A621479-8E1A-3844-AF2B-886AAAB55C80}" destId="{F846A97C-C3AF-084D-B199-22423D7FC5C5}" srcOrd="0" destOrd="0" presId="urn:microsoft.com/office/officeart/2005/8/layout/equation2"/>
    <dgm:cxn modelId="{1EFA5690-7A3A-0B47-AF69-8CD997463A3A}" type="presParOf" srcId="{B710071D-98D0-1949-BE3D-AE42966C0339}" destId="{BA0F010E-AF72-2E44-997D-3BBE817F1AF6}" srcOrd="1" destOrd="0" presId="urn:microsoft.com/office/officeart/2005/8/layout/equation2"/>
    <dgm:cxn modelId="{E2F78302-4021-7A46-B9B8-CEA59ACD6B6A}" type="presParOf" srcId="{BA0F010E-AF72-2E44-997D-3BBE817F1AF6}" destId="{C6D49639-98D8-844F-9665-E94416061287}" srcOrd="0" destOrd="0" presId="urn:microsoft.com/office/officeart/2005/8/layout/equation2"/>
    <dgm:cxn modelId="{CC5CF8B3-D929-A842-9F96-7BFC0C833917}" type="presParOf" srcId="{B710071D-98D0-1949-BE3D-AE42966C0339}" destId="{3FB44A6C-EC34-7C46-A6F7-57AE79EC1237}"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B00258-53FF-1340-AF41-AC33076B8D36}">
      <dsp:nvSpPr>
        <dsp:cNvPr id="0" name=""/>
        <dsp:cNvSpPr/>
      </dsp:nvSpPr>
      <dsp:spPr>
        <a:xfrm>
          <a:off x="574670" y="1168581"/>
          <a:ext cx="3367385" cy="2188800"/>
        </a:xfrm>
        <a:prstGeom prst="roundRect">
          <a:avLst/>
        </a:prstGeom>
        <a:solidFill>
          <a:schemeClr val="accent6"/>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6"/>
        </a:fillRef>
        <a:effectRef idx="1">
          <a:schemeClr val="accent6"/>
        </a:effectRef>
        <a:fontRef idx="minor">
          <a:schemeClr val="lt1"/>
        </a:fontRef>
      </dsp:style>
      <dsp:txBody>
        <a:bodyPr spcFirstLastPara="0" vert="horz" wrap="square" lIns="209550" tIns="209550" rIns="209550" bIns="209550" numCol="1" spcCol="1270" anchor="ctr" anchorCtr="0">
          <a:noAutofit/>
        </a:bodyPr>
        <a:lstStyle/>
        <a:p>
          <a:pPr lvl="0" algn="ctr" defTabSz="2444750">
            <a:lnSpc>
              <a:spcPct val="90000"/>
            </a:lnSpc>
            <a:spcBef>
              <a:spcPct val="0"/>
            </a:spcBef>
            <a:spcAft>
              <a:spcPct val="35000"/>
            </a:spcAft>
          </a:pPr>
          <a:r>
            <a:rPr lang="en-US" sz="5500" kern="1200" dirty="0" smtClean="0"/>
            <a:t>Pre-Crisis</a:t>
          </a:r>
          <a:endParaRPr lang="en-US" sz="5500" kern="1200" dirty="0"/>
        </a:p>
      </dsp:txBody>
      <dsp:txXfrm>
        <a:off x="681518" y="1275429"/>
        <a:ext cx="3153689" cy="1975104"/>
      </dsp:txXfrm>
    </dsp:sp>
    <dsp:sp modelId="{A950F7AD-180C-C745-8A73-EB055ADC777E}">
      <dsp:nvSpPr>
        <dsp:cNvPr id="0" name=""/>
        <dsp:cNvSpPr/>
      </dsp:nvSpPr>
      <dsp:spPr>
        <a:xfrm>
          <a:off x="2258363" y="406544"/>
          <a:ext cx="3712873" cy="3712873"/>
        </a:xfrm>
        <a:custGeom>
          <a:avLst/>
          <a:gdLst/>
          <a:ahLst/>
          <a:cxnLst/>
          <a:rect l="0" t="0" r="0" b="0"/>
          <a:pathLst>
            <a:path>
              <a:moveTo>
                <a:pt x="781965" y="342544"/>
              </a:moveTo>
              <a:arcTo wR="1856436" hR="1856436" stAng="14078107" swAng="4243786"/>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592596C7-1BE7-0D4F-ABEB-34B923096350}">
      <dsp:nvSpPr>
        <dsp:cNvPr id="0" name=""/>
        <dsp:cNvSpPr/>
      </dsp:nvSpPr>
      <dsp:spPr>
        <a:xfrm>
          <a:off x="4287544" y="1168581"/>
          <a:ext cx="3367385" cy="2188800"/>
        </a:xfrm>
        <a:prstGeom prst="roundRect">
          <a:avLst/>
        </a:prstGeom>
        <a:solidFill>
          <a:schemeClr val="accent6"/>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6"/>
        </a:fillRef>
        <a:effectRef idx="1">
          <a:schemeClr val="accent6"/>
        </a:effectRef>
        <a:fontRef idx="minor">
          <a:schemeClr val="lt1"/>
        </a:fontRef>
      </dsp:style>
      <dsp:txBody>
        <a:bodyPr spcFirstLastPara="0" vert="horz" wrap="square" lIns="209550" tIns="209550" rIns="209550" bIns="209550" numCol="1" spcCol="1270" anchor="ctr" anchorCtr="0">
          <a:noAutofit/>
        </a:bodyPr>
        <a:lstStyle/>
        <a:p>
          <a:pPr lvl="0" algn="ctr" defTabSz="2444750">
            <a:lnSpc>
              <a:spcPct val="90000"/>
            </a:lnSpc>
            <a:spcBef>
              <a:spcPct val="0"/>
            </a:spcBef>
            <a:spcAft>
              <a:spcPct val="35000"/>
            </a:spcAft>
          </a:pPr>
          <a:r>
            <a:rPr lang="en-US" sz="5500" kern="1200" dirty="0" smtClean="0"/>
            <a:t>Post-Crisis</a:t>
          </a:r>
          <a:endParaRPr lang="en-US" sz="5500" kern="1200" dirty="0"/>
        </a:p>
      </dsp:txBody>
      <dsp:txXfrm>
        <a:off x="4394392" y="1275429"/>
        <a:ext cx="3153689" cy="1975104"/>
      </dsp:txXfrm>
    </dsp:sp>
    <dsp:sp modelId="{211ACCAC-3AF1-AE42-879B-A3D8EFD35DC1}">
      <dsp:nvSpPr>
        <dsp:cNvPr id="0" name=""/>
        <dsp:cNvSpPr/>
      </dsp:nvSpPr>
      <dsp:spPr>
        <a:xfrm>
          <a:off x="2258363" y="406544"/>
          <a:ext cx="3712873" cy="3712873"/>
        </a:xfrm>
        <a:custGeom>
          <a:avLst/>
          <a:gdLst/>
          <a:ahLst/>
          <a:cxnLst/>
          <a:rect l="0" t="0" r="0" b="0"/>
          <a:pathLst>
            <a:path>
              <a:moveTo>
                <a:pt x="2930908" y="3370328"/>
              </a:moveTo>
              <a:arcTo wR="1856436" hR="1856436" stAng="3278107" swAng="4243786"/>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46A97C-C3AF-084D-B199-22423D7FC5C5}">
      <dsp:nvSpPr>
        <dsp:cNvPr id="0" name=""/>
        <dsp:cNvSpPr/>
      </dsp:nvSpPr>
      <dsp:spPr>
        <a:xfrm>
          <a:off x="3616" y="681757"/>
          <a:ext cx="3162448" cy="3162448"/>
        </a:xfrm>
        <a:prstGeom prst="ellipse">
          <a:avLst/>
        </a:prstGeom>
        <a:gradFill rotWithShape="0">
          <a:gsLst>
            <a:gs pos="0">
              <a:schemeClr val="accent4">
                <a:shade val="80000"/>
                <a:hueOff val="0"/>
                <a:satOff val="0"/>
                <a:lumOff val="0"/>
                <a:alphaOff val="0"/>
                <a:tint val="50000"/>
                <a:satMod val="300000"/>
              </a:schemeClr>
            </a:gs>
            <a:gs pos="35000">
              <a:schemeClr val="accent4">
                <a:shade val="80000"/>
                <a:hueOff val="0"/>
                <a:satOff val="0"/>
                <a:lumOff val="0"/>
                <a:alphaOff val="0"/>
                <a:tint val="37000"/>
                <a:satMod val="300000"/>
              </a:schemeClr>
            </a:gs>
            <a:gs pos="100000">
              <a:schemeClr val="accent4">
                <a:shade val="8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2230" tIns="62230" rIns="62230" bIns="62230" numCol="1" spcCol="1270" anchor="ctr" anchorCtr="0">
          <a:noAutofit/>
        </a:bodyPr>
        <a:lstStyle/>
        <a:p>
          <a:pPr lvl="0" algn="ctr" defTabSz="2178050">
            <a:lnSpc>
              <a:spcPct val="90000"/>
            </a:lnSpc>
            <a:spcBef>
              <a:spcPct val="0"/>
            </a:spcBef>
            <a:spcAft>
              <a:spcPct val="35000"/>
            </a:spcAft>
          </a:pPr>
          <a:r>
            <a:rPr lang="en-US" sz="4900" kern="1200" dirty="0" smtClean="0"/>
            <a:t>External Issue</a:t>
          </a:r>
          <a:endParaRPr lang="en-US" sz="4900" kern="1200" dirty="0"/>
        </a:p>
      </dsp:txBody>
      <dsp:txXfrm>
        <a:off x="466746" y="1144887"/>
        <a:ext cx="2236188" cy="2236188"/>
      </dsp:txXfrm>
    </dsp:sp>
    <dsp:sp modelId="{BA0F010E-AF72-2E44-997D-3BBE817F1AF6}">
      <dsp:nvSpPr>
        <dsp:cNvPr id="0" name=""/>
        <dsp:cNvSpPr/>
      </dsp:nvSpPr>
      <dsp:spPr>
        <a:xfrm>
          <a:off x="3640432" y="1674766"/>
          <a:ext cx="1005658" cy="1176430"/>
        </a:xfrm>
        <a:prstGeom prst="rightArrow">
          <a:avLst>
            <a:gd name="adj1" fmla="val 60000"/>
            <a:gd name="adj2" fmla="val 50000"/>
          </a:avLst>
        </a:prstGeom>
        <a:gradFill rotWithShape="0">
          <a:gsLst>
            <a:gs pos="0">
              <a:schemeClr val="accent4">
                <a:shade val="90000"/>
                <a:hueOff val="0"/>
                <a:satOff val="0"/>
                <a:lumOff val="0"/>
                <a:alphaOff val="0"/>
                <a:tint val="50000"/>
                <a:satMod val="300000"/>
              </a:schemeClr>
            </a:gs>
            <a:gs pos="35000">
              <a:schemeClr val="accent4">
                <a:shade val="90000"/>
                <a:hueOff val="0"/>
                <a:satOff val="0"/>
                <a:lumOff val="0"/>
                <a:alphaOff val="0"/>
                <a:tint val="37000"/>
                <a:satMod val="300000"/>
              </a:schemeClr>
            </a:gs>
            <a:gs pos="100000">
              <a:schemeClr val="accent4">
                <a:shade val="9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1733550">
            <a:lnSpc>
              <a:spcPct val="90000"/>
            </a:lnSpc>
            <a:spcBef>
              <a:spcPct val="0"/>
            </a:spcBef>
            <a:spcAft>
              <a:spcPct val="35000"/>
            </a:spcAft>
          </a:pPr>
          <a:endParaRPr lang="en-US" sz="3900" kern="1200"/>
        </a:p>
      </dsp:txBody>
      <dsp:txXfrm>
        <a:off x="3640432" y="1910052"/>
        <a:ext cx="703961" cy="705858"/>
      </dsp:txXfrm>
    </dsp:sp>
    <dsp:sp modelId="{3FB44A6C-EC34-7C46-A6F7-57AE79EC1237}">
      <dsp:nvSpPr>
        <dsp:cNvPr id="0" name=""/>
        <dsp:cNvSpPr/>
      </dsp:nvSpPr>
      <dsp:spPr>
        <a:xfrm>
          <a:off x="5063534" y="681757"/>
          <a:ext cx="3162448" cy="3162448"/>
        </a:xfrm>
        <a:prstGeom prst="ellipse">
          <a:avLst/>
        </a:prstGeom>
        <a:gradFill rotWithShape="0">
          <a:gsLst>
            <a:gs pos="0">
              <a:schemeClr val="accent4">
                <a:shade val="80000"/>
                <a:hueOff val="-176558"/>
                <a:satOff val="-4365"/>
                <a:lumOff val="24988"/>
                <a:alphaOff val="0"/>
                <a:tint val="50000"/>
                <a:satMod val="300000"/>
              </a:schemeClr>
            </a:gs>
            <a:gs pos="35000">
              <a:schemeClr val="accent4">
                <a:shade val="80000"/>
                <a:hueOff val="-176558"/>
                <a:satOff val="-4365"/>
                <a:lumOff val="24988"/>
                <a:alphaOff val="0"/>
                <a:tint val="37000"/>
                <a:satMod val="300000"/>
              </a:schemeClr>
            </a:gs>
            <a:gs pos="100000">
              <a:schemeClr val="accent4">
                <a:shade val="80000"/>
                <a:hueOff val="-176558"/>
                <a:satOff val="-4365"/>
                <a:lumOff val="2498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2230" tIns="62230" rIns="62230" bIns="62230" numCol="1" spcCol="1270" anchor="ctr" anchorCtr="0">
          <a:noAutofit/>
        </a:bodyPr>
        <a:lstStyle/>
        <a:p>
          <a:pPr lvl="0" algn="ctr" defTabSz="2178050">
            <a:lnSpc>
              <a:spcPct val="90000"/>
            </a:lnSpc>
            <a:spcBef>
              <a:spcPct val="0"/>
            </a:spcBef>
            <a:spcAft>
              <a:spcPct val="35000"/>
            </a:spcAft>
          </a:pPr>
          <a:r>
            <a:rPr lang="en-US" sz="4900" kern="1200" dirty="0" smtClean="0"/>
            <a:t>Internal Issue</a:t>
          </a:r>
          <a:endParaRPr lang="en-US" sz="4900" kern="1200" dirty="0"/>
        </a:p>
      </dsp:txBody>
      <dsp:txXfrm>
        <a:off x="5526664" y="1144887"/>
        <a:ext cx="2236188" cy="22361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59125D-8518-4C47-AFF4-F9E6EAA0021C}">
      <dsp:nvSpPr>
        <dsp:cNvPr id="0" name=""/>
        <dsp:cNvSpPr/>
      </dsp:nvSpPr>
      <dsp:spPr>
        <a:xfrm>
          <a:off x="4550230" y="2953"/>
          <a:ext cx="818740" cy="8187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solidFill>
                <a:srgbClr val="FF0000"/>
              </a:solidFill>
            </a:rPr>
            <a:t>Anticipate crisis</a:t>
          </a:r>
          <a:endParaRPr lang="en-US" sz="1100" kern="1200" dirty="0">
            <a:solidFill>
              <a:srgbClr val="FF0000"/>
            </a:solidFill>
          </a:endParaRPr>
        </a:p>
      </dsp:txBody>
      <dsp:txXfrm>
        <a:off x="4550230" y="2953"/>
        <a:ext cx="818740" cy="818740"/>
      </dsp:txXfrm>
    </dsp:sp>
    <dsp:sp modelId="{6BF086FF-C07D-D449-8978-3C1CCE413A92}">
      <dsp:nvSpPr>
        <dsp:cNvPr id="0" name=""/>
        <dsp:cNvSpPr/>
      </dsp:nvSpPr>
      <dsp:spPr>
        <a:xfrm>
          <a:off x="1994773" y="46544"/>
          <a:ext cx="4240053" cy="4240053"/>
        </a:xfrm>
        <a:prstGeom prst="circularArrow">
          <a:avLst>
            <a:gd name="adj1" fmla="val 3765"/>
            <a:gd name="adj2" fmla="val 234951"/>
            <a:gd name="adj3" fmla="val 19826438"/>
            <a:gd name="adj4" fmla="val 18606044"/>
            <a:gd name="adj5" fmla="val 4393"/>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DF14084A-30B8-0E40-B8AA-6E8BC3C5453A}">
      <dsp:nvSpPr>
        <dsp:cNvPr id="0" name=""/>
        <dsp:cNvSpPr/>
      </dsp:nvSpPr>
      <dsp:spPr>
        <a:xfrm>
          <a:off x="5603680" y="1323937"/>
          <a:ext cx="818740" cy="8187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t>Identified crisis </a:t>
          </a:r>
          <a:r>
            <a:rPr lang="en-US" sz="1100" kern="1200" dirty="0" err="1" smtClean="0"/>
            <a:t>comm</a:t>
          </a:r>
          <a:r>
            <a:rPr lang="en-US" sz="1100" kern="1200" dirty="0" smtClean="0"/>
            <a:t> team</a:t>
          </a:r>
          <a:endParaRPr lang="en-US" sz="1100" kern="1200" dirty="0"/>
        </a:p>
      </dsp:txBody>
      <dsp:txXfrm>
        <a:off x="5603680" y="1323937"/>
        <a:ext cx="818740" cy="818740"/>
      </dsp:txXfrm>
    </dsp:sp>
    <dsp:sp modelId="{2E8EDEF3-C7F0-FA43-809B-75D216278B7C}">
      <dsp:nvSpPr>
        <dsp:cNvPr id="0" name=""/>
        <dsp:cNvSpPr/>
      </dsp:nvSpPr>
      <dsp:spPr>
        <a:xfrm>
          <a:off x="1994773" y="46544"/>
          <a:ext cx="4240053" cy="4240053"/>
        </a:xfrm>
        <a:prstGeom prst="circularArrow">
          <a:avLst>
            <a:gd name="adj1" fmla="val 3765"/>
            <a:gd name="adj2" fmla="val 234951"/>
            <a:gd name="adj3" fmla="val 1229561"/>
            <a:gd name="adj4" fmla="val 21557814"/>
            <a:gd name="adj5" fmla="val 4393"/>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F6C43191-015E-C440-AB45-BB9BD39C7FF0}">
      <dsp:nvSpPr>
        <dsp:cNvPr id="0" name=""/>
        <dsp:cNvSpPr/>
      </dsp:nvSpPr>
      <dsp:spPr>
        <a:xfrm>
          <a:off x="5227708" y="2971177"/>
          <a:ext cx="818740" cy="8187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t>Identify &amp; train </a:t>
          </a:r>
          <a:r>
            <a:rPr lang="en-US" sz="1100" kern="1200" dirty="0" err="1" smtClean="0"/>
            <a:t>spokepersons</a:t>
          </a:r>
          <a:endParaRPr lang="en-US" sz="1100" kern="1200" dirty="0"/>
        </a:p>
      </dsp:txBody>
      <dsp:txXfrm>
        <a:off x="5227708" y="2971177"/>
        <a:ext cx="818740" cy="818740"/>
      </dsp:txXfrm>
    </dsp:sp>
    <dsp:sp modelId="{963CFA95-ADC6-2B42-B83A-B4BFE9FC5EE4}">
      <dsp:nvSpPr>
        <dsp:cNvPr id="0" name=""/>
        <dsp:cNvSpPr/>
      </dsp:nvSpPr>
      <dsp:spPr>
        <a:xfrm>
          <a:off x="1994773" y="46544"/>
          <a:ext cx="4240053" cy="4240053"/>
        </a:xfrm>
        <a:prstGeom prst="circularArrow">
          <a:avLst>
            <a:gd name="adj1" fmla="val 3765"/>
            <a:gd name="adj2" fmla="val 234951"/>
            <a:gd name="adj3" fmla="val 4436830"/>
            <a:gd name="adj4" fmla="val 3308364"/>
            <a:gd name="adj5" fmla="val 4393"/>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9D77FFAA-AD58-8B41-A2B9-58DCB0FA7573}">
      <dsp:nvSpPr>
        <dsp:cNvPr id="0" name=""/>
        <dsp:cNvSpPr/>
      </dsp:nvSpPr>
      <dsp:spPr>
        <a:xfrm>
          <a:off x="3705429" y="3704268"/>
          <a:ext cx="818740" cy="8187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t>Spokesperson training</a:t>
          </a:r>
          <a:endParaRPr lang="en-US" sz="1100" kern="1200" dirty="0"/>
        </a:p>
      </dsp:txBody>
      <dsp:txXfrm>
        <a:off x="3705429" y="3704268"/>
        <a:ext cx="818740" cy="818740"/>
      </dsp:txXfrm>
    </dsp:sp>
    <dsp:sp modelId="{DAF46176-A0A3-994B-8E66-E541CFC1D1BD}">
      <dsp:nvSpPr>
        <dsp:cNvPr id="0" name=""/>
        <dsp:cNvSpPr/>
      </dsp:nvSpPr>
      <dsp:spPr>
        <a:xfrm>
          <a:off x="1994773" y="46544"/>
          <a:ext cx="4240053" cy="4240053"/>
        </a:xfrm>
        <a:prstGeom prst="circularArrow">
          <a:avLst>
            <a:gd name="adj1" fmla="val 3765"/>
            <a:gd name="adj2" fmla="val 234951"/>
            <a:gd name="adj3" fmla="val 7256685"/>
            <a:gd name="adj4" fmla="val 6128219"/>
            <a:gd name="adj5" fmla="val 4393"/>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D53F81BF-5364-AD4E-B282-314AF3B2541F}">
      <dsp:nvSpPr>
        <dsp:cNvPr id="0" name=""/>
        <dsp:cNvSpPr/>
      </dsp:nvSpPr>
      <dsp:spPr>
        <a:xfrm>
          <a:off x="2183150" y="2971177"/>
          <a:ext cx="818740" cy="8187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t>Establish Notification &amp; Monitoring Systems</a:t>
          </a:r>
          <a:endParaRPr lang="en-US" sz="1100" kern="1200" dirty="0"/>
        </a:p>
      </dsp:txBody>
      <dsp:txXfrm>
        <a:off x="2183150" y="2971177"/>
        <a:ext cx="818740" cy="818740"/>
      </dsp:txXfrm>
    </dsp:sp>
    <dsp:sp modelId="{310382EE-AAF4-5840-AB57-DECBCDC1A153}">
      <dsp:nvSpPr>
        <dsp:cNvPr id="0" name=""/>
        <dsp:cNvSpPr/>
      </dsp:nvSpPr>
      <dsp:spPr>
        <a:xfrm>
          <a:off x="1994773" y="46544"/>
          <a:ext cx="4240053" cy="4240053"/>
        </a:xfrm>
        <a:prstGeom prst="circularArrow">
          <a:avLst>
            <a:gd name="adj1" fmla="val 3765"/>
            <a:gd name="adj2" fmla="val 234951"/>
            <a:gd name="adj3" fmla="val 10607236"/>
            <a:gd name="adj4" fmla="val 9335488"/>
            <a:gd name="adj5" fmla="val 4393"/>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3CBF89CB-2CC2-B142-8D58-2BDED076EE78}">
      <dsp:nvSpPr>
        <dsp:cNvPr id="0" name=""/>
        <dsp:cNvSpPr/>
      </dsp:nvSpPr>
      <dsp:spPr>
        <a:xfrm>
          <a:off x="1807179" y="1323937"/>
          <a:ext cx="818740" cy="8187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t>Identify &amp; know stakeholders</a:t>
          </a:r>
          <a:endParaRPr lang="en-US" sz="1100" kern="1200" dirty="0"/>
        </a:p>
      </dsp:txBody>
      <dsp:txXfrm>
        <a:off x="1807179" y="1323937"/>
        <a:ext cx="818740" cy="818740"/>
      </dsp:txXfrm>
    </dsp:sp>
    <dsp:sp modelId="{4069D38B-29A8-AB47-BDFA-A4847CB6E6A6}">
      <dsp:nvSpPr>
        <dsp:cNvPr id="0" name=""/>
        <dsp:cNvSpPr/>
      </dsp:nvSpPr>
      <dsp:spPr>
        <a:xfrm>
          <a:off x="1994773" y="46544"/>
          <a:ext cx="4240053" cy="4240053"/>
        </a:xfrm>
        <a:prstGeom prst="circularArrow">
          <a:avLst>
            <a:gd name="adj1" fmla="val 3765"/>
            <a:gd name="adj2" fmla="val 234951"/>
            <a:gd name="adj3" fmla="val 13559005"/>
            <a:gd name="adj4" fmla="val 12338611"/>
            <a:gd name="adj5" fmla="val 4393"/>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B10D359B-E6A0-DD44-9C54-0AED1F5EAB53}">
      <dsp:nvSpPr>
        <dsp:cNvPr id="0" name=""/>
        <dsp:cNvSpPr/>
      </dsp:nvSpPr>
      <dsp:spPr>
        <a:xfrm>
          <a:off x="2860628" y="2953"/>
          <a:ext cx="818740" cy="8187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t>Develop holding statements</a:t>
          </a:r>
          <a:endParaRPr lang="en-US" sz="1100" kern="1200" dirty="0"/>
        </a:p>
      </dsp:txBody>
      <dsp:txXfrm>
        <a:off x="2860628" y="2953"/>
        <a:ext cx="818740" cy="818740"/>
      </dsp:txXfrm>
    </dsp:sp>
    <dsp:sp modelId="{44004D52-011E-5A4F-90BE-4B99DB1F2563}">
      <dsp:nvSpPr>
        <dsp:cNvPr id="0" name=""/>
        <dsp:cNvSpPr/>
      </dsp:nvSpPr>
      <dsp:spPr>
        <a:xfrm>
          <a:off x="1994773" y="46544"/>
          <a:ext cx="4240053" cy="4240053"/>
        </a:xfrm>
        <a:prstGeom prst="circularArrow">
          <a:avLst>
            <a:gd name="adj1" fmla="val 3765"/>
            <a:gd name="adj2" fmla="val 234951"/>
            <a:gd name="adj3" fmla="val 16740403"/>
            <a:gd name="adj4" fmla="val 15424646"/>
            <a:gd name="adj5" fmla="val 4393"/>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46A97C-C3AF-084D-B199-22423D7FC5C5}">
      <dsp:nvSpPr>
        <dsp:cNvPr id="0" name=""/>
        <dsp:cNvSpPr/>
      </dsp:nvSpPr>
      <dsp:spPr>
        <a:xfrm>
          <a:off x="3616" y="681757"/>
          <a:ext cx="3162448" cy="3162448"/>
        </a:xfrm>
        <a:prstGeom prst="ellipse">
          <a:avLst/>
        </a:prstGeom>
        <a:gradFill rotWithShape="0">
          <a:gsLst>
            <a:gs pos="0">
              <a:schemeClr val="accent4">
                <a:shade val="80000"/>
                <a:hueOff val="0"/>
                <a:satOff val="0"/>
                <a:lumOff val="0"/>
                <a:alphaOff val="0"/>
                <a:tint val="50000"/>
                <a:satMod val="300000"/>
              </a:schemeClr>
            </a:gs>
            <a:gs pos="35000">
              <a:schemeClr val="accent4">
                <a:shade val="80000"/>
                <a:hueOff val="0"/>
                <a:satOff val="0"/>
                <a:lumOff val="0"/>
                <a:alphaOff val="0"/>
                <a:tint val="37000"/>
                <a:satMod val="300000"/>
              </a:schemeClr>
            </a:gs>
            <a:gs pos="100000">
              <a:schemeClr val="accent4">
                <a:shade val="8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r>
            <a:rPr lang="en-US" sz="3600" kern="1200" dirty="0" smtClean="0"/>
            <a:t>Unresolved Internal Issue</a:t>
          </a:r>
          <a:endParaRPr lang="en-US" sz="3600" kern="1200" dirty="0"/>
        </a:p>
      </dsp:txBody>
      <dsp:txXfrm>
        <a:off x="466746" y="1144887"/>
        <a:ext cx="2236188" cy="2236188"/>
      </dsp:txXfrm>
    </dsp:sp>
    <dsp:sp modelId="{BA0F010E-AF72-2E44-997D-3BBE817F1AF6}">
      <dsp:nvSpPr>
        <dsp:cNvPr id="0" name=""/>
        <dsp:cNvSpPr/>
      </dsp:nvSpPr>
      <dsp:spPr>
        <a:xfrm>
          <a:off x="3640432" y="1674766"/>
          <a:ext cx="1005658" cy="1176430"/>
        </a:xfrm>
        <a:prstGeom prst="rightArrow">
          <a:avLst>
            <a:gd name="adj1" fmla="val 60000"/>
            <a:gd name="adj2" fmla="val 50000"/>
          </a:avLst>
        </a:prstGeom>
        <a:gradFill rotWithShape="0">
          <a:gsLst>
            <a:gs pos="0">
              <a:schemeClr val="accent4">
                <a:shade val="90000"/>
                <a:hueOff val="0"/>
                <a:satOff val="0"/>
                <a:lumOff val="0"/>
                <a:alphaOff val="0"/>
                <a:tint val="50000"/>
                <a:satMod val="300000"/>
              </a:schemeClr>
            </a:gs>
            <a:gs pos="35000">
              <a:schemeClr val="accent4">
                <a:shade val="90000"/>
                <a:hueOff val="0"/>
                <a:satOff val="0"/>
                <a:lumOff val="0"/>
                <a:alphaOff val="0"/>
                <a:tint val="37000"/>
                <a:satMod val="300000"/>
              </a:schemeClr>
            </a:gs>
            <a:gs pos="100000">
              <a:schemeClr val="accent4">
                <a:shade val="9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1289050">
            <a:lnSpc>
              <a:spcPct val="90000"/>
            </a:lnSpc>
            <a:spcBef>
              <a:spcPct val="0"/>
            </a:spcBef>
            <a:spcAft>
              <a:spcPct val="35000"/>
            </a:spcAft>
          </a:pPr>
          <a:endParaRPr lang="en-US" sz="2900" kern="1200"/>
        </a:p>
      </dsp:txBody>
      <dsp:txXfrm>
        <a:off x="3640432" y="1910052"/>
        <a:ext cx="703961" cy="705858"/>
      </dsp:txXfrm>
    </dsp:sp>
    <dsp:sp modelId="{3FB44A6C-EC34-7C46-A6F7-57AE79EC1237}">
      <dsp:nvSpPr>
        <dsp:cNvPr id="0" name=""/>
        <dsp:cNvSpPr/>
      </dsp:nvSpPr>
      <dsp:spPr>
        <a:xfrm>
          <a:off x="5063534" y="681757"/>
          <a:ext cx="3162448" cy="3162448"/>
        </a:xfrm>
        <a:prstGeom prst="ellipse">
          <a:avLst/>
        </a:prstGeom>
        <a:gradFill rotWithShape="0">
          <a:gsLst>
            <a:gs pos="0">
              <a:schemeClr val="accent4">
                <a:shade val="80000"/>
                <a:hueOff val="-176558"/>
                <a:satOff val="-4365"/>
                <a:lumOff val="24988"/>
                <a:alphaOff val="0"/>
                <a:tint val="50000"/>
                <a:satMod val="300000"/>
              </a:schemeClr>
            </a:gs>
            <a:gs pos="35000">
              <a:schemeClr val="accent4">
                <a:shade val="80000"/>
                <a:hueOff val="-176558"/>
                <a:satOff val="-4365"/>
                <a:lumOff val="24988"/>
                <a:alphaOff val="0"/>
                <a:tint val="37000"/>
                <a:satMod val="300000"/>
              </a:schemeClr>
            </a:gs>
            <a:gs pos="100000">
              <a:schemeClr val="accent4">
                <a:shade val="80000"/>
                <a:hueOff val="-176558"/>
                <a:satOff val="-4365"/>
                <a:lumOff val="2498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r>
            <a:rPr lang="en-US" sz="3600" kern="1200" dirty="0" smtClean="0"/>
            <a:t>Internal Incident</a:t>
          </a:r>
          <a:endParaRPr lang="en-US" sz="3600" kern="1200" dirty="0"/>
        </a:p>
      </dsp:txBody>
      <dsp:txXfrm>
        <a:off x="5526664" y="1144887"/>
        <a:ext cx="2236188" cy="223618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46A97C-C3AF-084D-B199-22423D7FC5C5}">
      <dsp:nvSpPr>
        <dsp:cNvPr id="0" name=""/>
        <dsp:cNvSpPr/>
      </dsp:nvSpPr>
      <dsp:spPr>
        <a:xfrm>
          <a:off x="3616" y="681757"/>
          <a:ext cx="3162448" cy="3162448"/>
        </a:xfrm>
        <a:prstGeom prst="ellipse">
          <a:avLst/>
        </a:prstGeom>
        <a:gradFill rotWithShape="0">
          <a:gsLst>
            <a:gs pos="0">
              <a:schemeClr val="accent4">
                <a:shade val="80000"/>
                <a:hueOff val="0"/>
                <a:satOff val="0"/>
                <a:lumOff val="0"/>
                <a:alphaOff val="0"/>
                <a:tint val="50000"/>
                <a:satMod val="300000"/>
              </a:schemeClr>
            </a:gs>
            <a:gs pos="35000">
              <a:schemeClr val="accent4">
                <a:shade val="80000"/>
                <a:hueOff val="0"/>
                <a:satOff val="0"/>
                <a:lumOff val="0"/>
                <a:alphaOff val="0"/>
                <a:tint val="37000"/>
                <a:satMod val="300000"/>
              </a:schemeClr>
            </a:gs>
            <a:gs pos="100000">
              <a:schemeClr val="accent4">
                <a:shade val="8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8260" tIns="48260" rIns="48260" bIns="48260" numCol="1" spcCol="1270" anchor="ctr" anchorCtr="0">
          <a:noAutofit/>
        </a:bodyPr>
        <a:lstStyle/>
        <a:p>
          <a:pPr lvl="0" algn="ctr" defTabSz="1689100">
            <a:lnSpc>
              <a:spcPct val="90000"/>
            </a:lnSpc>
            <a:spcBef>
              <a:spcPct val="0"/>
            </a:spcBef>
            <a:spcAft>
              <a:spcPct val="35000"/>
            </a:spcAft>
          </a:pPr>
          <a:r>
            <a:rPr lang="en-US" sz="3800" kern="1200" dirty="0" smtClean="0"/>
            <a:t>Internal Incident</a:t>
          </a:r>
          <a:endParaRPr lang="en-US" sz="3800" kern="1200" dirty="0"/>
        </a:p>
      </dsp:txBody>
      <dsp:txXfrm>
        <a:off x="466746" y="1144887"/>
        <a:ext cx="2236188" cy="2236188"/>
      </dsp:txXfrm>
    </dsp:sp>
    <dsp:sp modelId="{BA0F010E-AF72-2E44-997D-3BBE817F1AF6}">
      <dsp:nvSpPr>
        <dsp:cNvPr id="0" name=""/>
        <dsp:cNvSpPr/>
      </dsp:nvSpPr>
      <dsp:spPr>
        <a:xfrm>
          <a:off x="3640432" y="1674766"/>
          <a:ext cx="1005658" cy="1176430"/>
        </a:xfrm>
        <a:prstGeom prst="rightArrow">
          <a:avLst>
            <a:gd name="adj1" fmla="val 60000"/>
            <a:gd name="adj2" fmla="val 50000"/>
          </a:avLst>
        </a:prstGeom>
        <a:gradFill rotWithShape="0">
          <a:gsLst>
            <a:gs pos="0">
              <a:schemeClr val="accent4">
                <a:shade val="90000"/>
                <a:hueOff val="0"/>
                <a:satOff val="0"/>
                <a:lumOff val="0"/>
                <a:alphaOff val="0"/>
                <a:tint val="50000"/>
                <a:satMod val="300000"/>
              </a:schemeClr>
            </a:gs>
            <a:gs pos="35000">
              <a:schemeClr val="accent4">
                <a:shade val="90000"/>
                <a:hueOff val="0"/>
                <a:satOff val="0"/>
                <a:lumOff val="0"/>
                <a:alphaOff val="0"/>
                <a:tint val="37000"/>
                <a:satMod val="300000"/>
              </a:schemeClr>
            </a:gs>
            <a:gs pos="100000">
              <a:schemeClr val="accent4">
                <a:shade val="9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1778000">
            <a:lnSpc>
              <a:spcPct val="90000"/>
            </a:lnSpc>
            <a:spcBef>
              <a:spcPct val="0"/>
            </a:spcBef>
            <a:spcAft>
              <a:spcPct val="35000"/>
            </a:spcAft>
          </a:pPr>
          <a:endParaRPr lang="en-US" sz="4000" kern="1200"/>
        </a:p>
      </dsp:txBody>
      <dsp:txXfrm>
        <a:off x="3640432" y="1910052"/>
        <a:ext cx="703961" cy="705858"/>
      </dsp:txXfrm>
    </dsp:sp>
    <dsp:sp modelId="{3FB44A6C-EC34-7C46-A6F7-57AE79EC1237}">
      <dsp:nvSpPr>
        <dsp:cNvPr id="0" name=""/>
        <dsp:cNvSpPr/>
      </dsp:nvSpPr>
      <dsp:spPr>
        <a:xfrm>
          <a:off x="5063534" y="681757"/>
          <a:ext cx="3162448" cy="3162448"/>
        </a:xfrm>
        <a:prstGeom prst="ellipse">
          <a:avLst/>
        </a:prstGeom>
        <a:gradFill rotWithShape="0">
          <a:gsLst>
            <a:gs pos="0">
              <a:schemeClr val="accent4">
                <a:shade val="80000"/>
                <a:hueOff val="-176558"/>
                <a:satOff val="-4365"/>
                <a:lumOff val="24988"/>
                <a:alphaOff val="0"/>
                <a:tint val="50000"/>
                <a:satMod val="300000"/>
              </a:schemeClr>
            </a:gs>
            <a:gs pos="35000">
              <a:schemeClr val="accent4">
                <a:shade val="80000"/>
                <a:hueOff val="-176558"/>
                <a:satOff val="-4365"/>
                <a:lumOff val="24988"/>
                <a:alphaOff val="0"/>
                <a:tint val="37000"/>
                <a:satMod val="300000"/>
              </a:schemeClr>
            </a:gs>
            <a:gs pos="100000">
              <a:schemeClr val="accent4">
                <a:shade val="80000"/>
                <a:hueOff val="-176558"/>
                <a:satOff val="-4365"/>
                <a:lumOff val="2498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8260" tIns="48260" rIns="48260" bIns="48260" numCol="1" spcCol="1270" anchor="ctr" anchorCtr="0">
          <a:noAutofit/>
        </a:bodyPr>
        <a:lstStyle/>
        <a:p>
          <a:pPr lvl="0" algn="ctr" defTabSz="1689100">
            <a:lnSpc>
              <a:spcPct val="90000"/>
            </a:lnSpc>
            <a:spcBef>
              <a:spcPct val="0"/>
            </a:spcBef>
            <a:spcAft>
              <a:spcPct val="35000"/>
            </a:spcAft>
          </a:pPr>
          <a:r>
            <a:rPr lang="en-US" sz="3800" kern="1200" dirty="0" smtClean="0"/>
            <a:t>Longer-Term Internal Issue</a:t>
          </a:r>
          <a:endParaRPr lang="en-US" sz="3800" kern="1200" dirty="0"/>
        </a:p>
      </dsp:txBody>
      <dsp:txXfrm>
        <a:off x="5526664" y="1144887"/>
        <a:ext cx="2236188" cy="223618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46A97C-C3AF-084D-B199-22423D7FC5C5}">
      <dsp:nvSpPr>
        <dsp:cNvPr id="0" name=""/>
        <dsp:cNvSpPr/>
      </dsp:nvSpPr>
      <dsp:spPr>
        <a:xfrm>
          <a:off x="3616" y="681757"/>
          <a:ext cx="3162448" cy="3162448"/>
        </a:xfrm>
        <a:prstGeom prst="ellipse">
          <a:avLst/>
        </a:prstGeom>
        <a:gradFill rotWithShape="0">
          <a:gsLst>
            <a:gs pos="0">
              <a:schemeClr val="accent4">
                <a:shade val="80000"/>
                <a:hueOff val="0"/>
                <a:satOff val="0"/>
                <a:lumOff val="0"/>
                <a:alphaOff val="0"/>
                <a:tint val="50000"/>
                <a:satMod val="300000"/>
              </a:schemeClr>
            </a:gs>
            <a:gs pos="35000">
              <a:schemeClr val="accent4">
                <a:shade val="80000"/>
                <a:hueOff val="0"/>
                <a:satOff val="0"/>
                <a:lumOff val="0"/>
                <a:alphaOff val="0"/>
                <a:tint val="37000"/>
                <a:satMod val="300000"/>
              </a:schemeClr>
            </a:gs>
            <a:gs pos="100000">
              <a:schemeClr val="accent4">
                <a:shade val="8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2230" tIns="62230" rIns="62230" bIns="62230" numCol="1" spcCol="1270" anchor="ctr" anchorCtr="0">
          <a:noAutofit/>
        </a:bodyPr>
        <a:lstStyle/>
        <a:p>
          <a:pPr lvl="0" algn="ctr" defTabSz="2178050">
            <a:lnSpc>
              <a:spcPct val="90000"/>
            </a:lnSpc>
            <a:spcBef>
              <a:spcPct val="0"/>
            </a:spcBef>
            <a:spcAft>
              <a:spcPct val="35000"/>
            </a:spcAft>
          </a:pPr>
          <a:r>
            <a:rPr lang="en-US" sz="4900" kern="1200" dirty="0" smtClean="0"/>
            <a:t>Internal Incident</a:t>
          </a:r>
          <a:endParaRPr lang="en-US" sz="4900" kern="1200" dirty="0"/>
        </a:p>
      </dsp:txBody>
      <dsp:txXfrm>
        <a:off x="466746" y="1144887"/>
        <a:ext cx="2236188" cy="2236188"/>
      </dsp:txXfrm>
    </dsp:sp>
    <dsp:sp modelId="{BA0F010E-AF72-2E44-997D-3BBE817F1AF6}">
      <dsp:nvSpPr>
        <dsp:cNvPr id="0" name=""/>
        <dsp:cNvSpPr/>
      </dsp:nvSpPr>
      <dsp:spPr>
        <a:xfrm>
          <a:off x="3640432" y="1674766"/>
          <a:ext cx="1005658" cy="1176430"/>
        </a:xfrm>
        <a:prstGeom prst="rightArrow">
          <a:avLst>
            <a:gd name="adj1" fmla="val 60000"/>
            <a:gd name="adj2" fmla="val 50000"/>
          </a:avLst>
        </a:prstGeom>
        <a:gradFill rotWithShape="0">
          <a:gsLst>
            <a:gs pos="0">
              <a:schemeClr val="accent4">
                <a:shade val="90000"/>
                <a:hueOff val="0"/>
                <a:satOff val="0"/>
                <a:lumOff val="0"/>
                <a:alphaOff val="0"/>
                <a:tint val="50000"/>
                <a:satMod val="300000"/>
              </a:schemeClr>
            </a:gs>
            <a:gs pos="35000">
              <a:schemeClr val="accent4">
                <a:shade val="90000"/>
                <a:hueOff val="0"/>
                <a:satOff val="0"/>
                <a:lumOff val="0"/>
                <a:alphaOff val="0"/>
                <a:tint val="37000"/>
                <a:satMod val="300000"/>
              </a:schemeClr>
            </a:gs>
            <a:gs pos="100000">
              <a:schemeClr val="accent4">
                <a:shade val="9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1778000">
            <a:lnSpc>
              <a:spcPct val="90000"/>
            </a:lnSpc>
            <a:spcBef>
              <a:spcPct val="0"/>
            </a:spcBef>
            <a:spcAft>
              <a:spcPct val="35000"/>
            </a:spcAft>
          </a:pPr>
          <a:endParaRPr lang="en-US" sz="4000" kern="1200"/>
        </a:p>
      </dsp:txBody>
      <dsp:txXfrm>
        <a:off x="3640432" y="1910052"/>
        <a:ext cx="703961" cy="705858"/>
      </dsp:txXfrm>
    </dsp:sp>
    <dsp:sp modelId="{3FB44A6C-EC34-7C46-A6F7-57AE79EC1237}">
      <dsp:nvSpPr>
        <dsp:cNvPr id="0" name=""/>
        <dsp:cNvSpPr/>
      </dsp:nvSpPr>
      <dsp:spPr>
        <a:xfrm>
          <a:off x="5063534" y="681757"/>
          <a:ext cx="3162448" cy="3162448"/>
        </a:xfrm>
        <a:prstGeom prst="ellipse">
          <a:avLst/>
        </a:prstGeom>
        <a:gradFill rotWithShape="0">
          <a:gsLst>
            <a:gs pos="0">
              <a:schemeClr val="accent4">
                <a:shade val="80000"/>
                <a:hueOff val="-176558"/>
                <a:satOff val="-4365"/>
                <a:lumOff val="24988"/>
                <a:alphaOff val="0"/>
                <a:tint val="50000"/>
                <a:satMod val="300000"/>
              </a:schemeClr>
            </a:gs>
            <a:gs pos="35000">
              <a:schemeClr val="accent4">
                <a:shade val="80000"/>
                <a:hueOff val="-176558"/>
                <a:satOff val="-4365"/>
                <a:lumOff val="24988"/>
                <a:alphaOff val="0"/>
                <a:tint val="37000"/>
                <a:satMod val="300000"/>
              </a:schemeClr>
            </a:gs>
            <a:gs pos="100000">
              <a:schemeClr val="accent4">
                <a:shade val="80000"/>
                <a:hueOff val="-176558"/>
                <a:satOff val="-4365"/>
                <a:lumOff val="2498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2230" tIns="62230" rIns="62230" bIns="62230" numCol="1" spcCol="1270" anchor="ctr" anchorCtr="0">
          <a:noAutofit/>
        </a:bodyPr>
        <a:lstStyle/>
        <a:p>
          <a:pPr lvl="0" algn="ctr" defTabSz="2178050">
            <a:lnSpc>
              <a:spcPct val="90000"/>
            </a:lnSpc>
            <a:spcBef>
              <a:spcPct val="0"/>
            </a:spcBef>
            <a:spcAft>
              <a:spcPct val="35000"/>
            </a:spcAft>
          </a:pPr>
          <a:r>
            <a:rPr lang="en-US" sz="4900" kern="1200" dirty="0" err="1" smtClean="0"/>
            <a:t>ExternaI</a:t>
          </a:r>
          <a:r>
            <a:rPr lang="en-US" sz="4900" kern="1200" dirty="0" smtClean="0"/>
            <a:t> Issue</a:t>
          </a:r>
          <a:endParaRPr lang="en-US" sz="4900" kern="1200" dirty="0"/>
        </a:p>
      </dsp:txBody>
      <dsp:txXfrm>
        <a:off x="5526664" y="1144887"/>
        <a:ext cx="2236188" cy="223618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46A97C-C3AF-084D-B199-22423D7FC5C5}">
      <dsp:nvSpPr>
        <dsp:cNvPr id="0" name=""/>
        <dsp:cNvSpPr/>
      </dsp:nvSpPr>
      <dsp:spPr>
        <a:xfrm>
          <a:off x="3616" y="681757"/>
          <a:ext cx="3162448" cy="3162448"/>
        </a:xfrm>
        <a:prstGeom prst="ellipse">
          <a:avLst/>
        </a:prstGeom>
        <a:gradFill rotWithShape="0">
          <a:gsLst>
            <a:gs pos="0">
              <a:schemeClr val="accent4">
                <a:shade val="80000"/>
                <a:hueOff val="0"/>
                <a:satOff val="0"/>
                <a:lumOff val="0"/>
                <a:alphaOff val="0"/>
                <a:tint val="50000"/>
                <a:satMod val="300000"/>
              </a:schemeClr>
            </a:gs>
            <a:gs pos="35000">
              <a:schemeClr val="accent4">
                <a:shade val="80000"/>
                <a:hueOff val="0"/>
                <a:satOff val="0"/>
                <a:lumOff val="0"/>
                <a:alphaOff val="0"/>
                <a:tint val="37000"/>
                <a:satMod val="300000"/>
              </a:schemeClr>
            </a:gs>
            <a:gs pos="100000">
              <a:schemeClr val="accent4">
                <a:shade val="8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2230" tIns="62230" rIns="62230" bIns="62230" numCol="1" spcCol="1270" anchor="ctr" anchorCtr="0">
          <a:noAutofit/>
        </a:bodyPr>
        <a:lstStyle/>
        <a:p>
          <a:pPr lvl="0" algn="ctr" defTabSz="2178050">
            <a:lnSpc>
              <a:spcPct val="90000"/>
            </a:lnSpc>
            <a:spcBef>
              <a:spcPct val="0"/>
            </a:spcBef>
            <a:spcAft>
              <a:spcPct val="35000"/>
            </a:spcAft>
          </a:pPr>
          <a:r>
            <a:rPr lang="en-US" sz="4900" kern="1200" dirty="0" smtClean="0"/>
            <a:t>Internal Issue</a:t>
          </a:r>
          <a:endParaRPr lang="en-US" sz="4900" kern="1200" dirty="0"/>
        </a:p>
      </dsp:txBody>
      <dsp:txXfrm>
        <a:off x="466746" y="1144887"/>
        <a:ext cx="2236188" cy="2236188"/>
      </dsp:txXfrm>
    </dsp:sp>
    <dsp:sp modelId="{BA0F010E-AF72-2E44-997D-3BBE817F1AF6}">
      <dsp:nvSpPr>
        <dsp:cNvPr id="0" name=""/>
        <dsp:cNvSpPr/>
      </dsp:nvSpPr>
      <dsp:spPr>
        <a:xfrm>
          <a:off x="3640432" y="1674766"/>
          <a:ext cx="1005658" cy="1176430"/>
        </a:xfrm>
        <a:prstGeom prst="rightArrow">
          <a:avLst>
            <a:gd name="adj1" fmla="val 60000"/>
            <a:gd name="adj2" fmla="val 50000"/>
          </a:avLst>
        </a:prstGeom>
        <a:gradFill rotWithShape="0">
          <a:gsLst>
            <a:gs pos="0">
              <a:schemeClr val="accent4">
                <a:shade val="90000"/>
                <a:hueOff val="0"/>
                <a:satOff val="0"/>
                <a:lumOff val="0"/>
                <a:alphaOff val="0"/>
                <a:tint val="50000"/>
                <a:satMod val="300000"/>
              </a:schemeClr>
            </a:gs>
            <a:gs pos="35000">
              <a:schemeClr val="accent4">
                <a:shade val="90000"/>
                <a:hueOff val="0"/>
                <a:satOff val="0"/>
                <a:lumOff val="0"/>
                <a:alphaOff val="0"/>
                <a:tint val="37000"/>
                <a:satMod val="300000"/>
              </a:schemeClr>
            </a:gs>
            <a:gs pos="100000">
              <a:schemeClr val="accent4">
                <a:shade val="9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1866900">
            <a:lnSpc>
              <a:spcPct val="90000"/>
            </a:lnSpc>
            <a:spcBef>
              <a:spcPct val="0"/>
            </a:spcBef>
            <a:spcAft>
              <a:spcPct val="35000"/>
            </a:spcAft>
          </a:pPr>
          <a:endParaRPr lang="en-US" sz="4200" kern="1200"/>
        </a:p>
      </dsp:txBody>
      <dsp:txXfrm>
        <a:off x="3640432" y="1910052"/>
        <a:ext cx="703961" cy="705858"/>
      </dsp:txXfrm>
    </dsp:sp>
    <dsp:sp modelId="{3FB44A6C-EC34-7C46-A6F7-57AE79EC1237}">
      <dsp:nvSpPr>
        <dsp:cNvPr id="0" name=""/>
        <dsp:cNvSpPr/>
      </dsp:nvSpPr>
      <dsp:spPr>
        <a:xfrm>
          <a:off x="5063534" y="681757"/>
          <a:ext cx="3162448" cy="3162448"/>
        </a:xfrm>
        <a:prstGeom prst="ellipse">
          <a:avLst/>
        </a:prstGeom>
        <a:gradFill rotWithShape="0">
          <a:gsLst>
            <a:gs pos="0">
              <a:schemeClr val="accent4">
                <a:shade val="80000"/>
                <a:hueOff val="-176558"/>
                <a:satOff val="-4365"/>
                <a:lumOff val="24988"/>
                <a:alphaOff val="0"/>
                <a:tint val="50000"/>
                <a:satMod val="300000"/>
              </a:schemeClr>
            </a:gs>
            <a:gs pos="35000">
              <a:schemeClr val="accent4">
                <a:shade val="80000"/>
                <a:hueOff val="-176558"/>
                <a:satOff val="-4365"/>
                <a:lumOff val="24988"/>
                <a:alphaOff val="0"/>
                <a:tint val="37000"/>
                <a:satMod val="300000"/>
              </a:schemeClr>
            </a:gs>
            <a:gs pos="100000">
              <a:schemeClr val="accent4">
                <a:shade val="80000"/>
                <a:hueOff val="-176558"/>
                <a:satOff val="-4365"/>
                <a:lumOff val="2498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2230" tIns="62230" rIns="62230" bIns="62230" numCol="1" spcCol="1270" anchor="ctr" anchorCtr="0">
          <a:noAutofit/>
        </a:bodyPr>
        <a:lstStyle/>
        <a:p>
          <a:pPr lvl="0" algn="ctr" defTabSz="2178050">
            <a:lnSpc>
              <a:spcPct val="90000"/>
            </a:lnSpc>
            <a:spcBef>
              <a:spcPct val="0"/>
            </a:spcBef>
            <a:spcAft>
              <a:spcPct val="35000"/>
            </a:spcAft>
          </a:pPr>
          <a:r>
            <a:rPr lang="en-US" sz="4900" kern="1200" dirty="0" err="1" smtClean="0"/>
            <a:t>ExternaI</a:t>
          </a:r>
          <a:r>
            <a:rPr lang="en-US" sz="4900" kern="1200" dirty="0" smtClean="0"/>
            <a:t> Issue</a:t>
          </a:r>
          <a:endParaRPr lang="en-US" sz="4900" kern="1200" dirty="0"/>
        </a:p>
      </dsp:txBody>
      <dsp:txXfrm>
        <a:off x="5526664" y="1144887"/>
        <a:ext cx="2236188" cy="223618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46A97C-C3AF-084D-B199-22423D7FC5C5}">
      <dsp:nvSpPr>
        <dsp:cNvPr id="0" name=""/>
        <dsp:cNvSpPr/>
      </dsp:nvSpPr>
      <dsp:spPr>
        <a:xfrm>
          <a:off x="3616" y="681757"/>
          <a:ext cx="3162448" cy="3162448"/>
        </a:xfrm>
        <a:prstGeom prst="ellipse">
          <a:avLst/>
        </a:prstGeom>
        <a:gradFill rotWithShape="0">
          <a:gsLst>
            <a:gs pos="0">
              <a:schemeClr val="accent4">
                <a:shade val="80000"/>
                <a:hueOff val="0"/>
                <a:satOff val="0"/>
                <a:lumOff val="0"/>
                <a:alphaOff val="0"/>
                <a:tint val="50000"/>
                <a:satMod val="300000"/>
              </a:schemeClr>
            </a:gs>
            <a:gs pos="35000">
              <a:schemeClr val="accent4">
                <a:shade val="80000"/>
                <a:hueOff val="0"/>
                <a:satOff val="0"/>
                <a:lumOff val="0"/>
                <a:alphaOff val="0"/>
                <a:tint val="37000"/>
                <a:satMod val="300000"/>
              </a:schemeClr>
            </a:gs>
            <a:gs pos="100000">
              <a:schemeClr val="accent4">
                <a:shade val="8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2230" tIns="62230" rIns="62230" bIns="62230" numCol="1" spcCol="1270" anchor="ctr" anchorCtr="0">
          <a:noAutofit/>
        </a:bodyPr>
        <a:lstStyle/>
        <a:p>
          <a:pPr lvl="0" algn="ctr" defTabSz="2178050">
            <a:lnSpc>
              <a:spcPct val="90000"/>
            </a:lnSpc>
            <a:spcBef>
              <a:spcPct val="0"/>
            </a:spcBef>
            <a:spcAft>
              <a:spcPct val="35000"/>
            </a:spcAft>
          </a:pPr>
          <a:r>
            <a:rPr lang="en-US" sz="4900" kern="1200" dirty="0" smtClean="0"/>
            <a:t>External Incident</a:t>
          </a:r>
          <a:endParaRPr lang="en-US" sz="4900" kern="1200" dirty="0"/>
        </a:p>
      </dsp:txBody>
      <dsp:txXfrm>
        <a:off x="466746" y="1144887"/>
        <a:ext cx="2236188" cy="2236188"/>
      </dsp:txXfrm>
    </dsp:sp>
    <dsp:sp modelId="{BA0F010E-AF72-2E44-997D-3BBE817F1AF6}">
      <dsp:nvSpPr>
        <dsp:cNvPr id="0" name=""/>
        <dsp:cNvSpPr/>
      </dsp:nvSpPr>
      <dsp:spPr>
        <a:xfrm>
          <a:off x="3640432" y="1674766"/>
          <a:ext cx="1005658" cy="1176430"/>
        </a:xfrm>
        <a:prstGeom prst="rightArrow">
          <a:avLst>
            <a:gd name="adj1" fmla="val 60000"/>
            <a:gd name="adj2" fmla="val 50000"/>
          </a:avLst>
        </a:prstGeom>
        <a:gradFill rotWithShape="0">
          <a:gsLst>
            <a:gs pos="0">
              <a:schemeClr val="accent4">
                <a:shade val="90000"/>
                <a:hueOff val="0"/>
                <a:satOff val="0"/>
                <a:lumOff val="0"/>
                <a:alphaOff val="0"/>
                <a:tint val="50000"/>
                <a:satMod val="300000"/>
              </a:schemeClr>
            </a:gs>
            <a:gs pos="35000">
              <a:schemeClr val="accent4">
                <a:shade val="90000"/>
                <a:hueOff val="0"/>
                <a:satOff val="0"/>
                <a:lumOff val="0"/>
                <a:alphaOff val="0"/>
                <a:tint val="37000"/>
                <a:satMod val="300000"/>
              </a:schemeClr>
            </a:gs>
            <a:gs pos="100000">
              <a:schemeClr val="accent4">
                <a:shade val="9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1733550">
            <a:lnSpc>
              <a:spcPct val="90000"/>
            </a:lnSpc>
            <a:spcBef>
              <a:spcPct val="0"/>
            </a:spcBef>
            <a:spcAft>
              <a:spcPct val="35000"/>
            </a:spcAft>
          </a:pPr>
          <a:endParaRPr lang="en-US" sz="3900" kern="1200"/>
        </a:p>
      </dsp:txBody>
      <dsp:txXfrm>
        <a:off x="3640432" y="1910052"/>
        <a:ext cx="703961" cy="705858"/>
      </dsp:txXfrm>
    </dsp:sp>
    <dsp:sp modelId="{3FB44A6C-EC34-7C46-A6F7-57AE79EC1237}">
      <dsp:nvSpPr>
        <dsp:cNvPr id="0" name=""/>
        <dsp:cNvSpPr/>
      </dsp:nvSpPr>
      <dsp:spPr>
        <a:xfrm>
          <a:off x="5063534" y="681757"/>
          <a:ext cx="3162448" cy="3162448"/>
        </a:xfrm>
        <a:prstGeom prst="ellipse">
          <a:avLst/>
        </a:prstGeom>
        <a:gradFill rotWithShape="0">
          <a:gsLst>
            <a:gs pos="0">
              <a:schemeClr val="accent4">
                <a:shade val="80000"/>
                <a:hueOff val="-176558"/>
                <a:satOff val="-4365"/>
                <a:lumOff val="24988"/>
                <a:alphaOff val="0"/>
                <a:tint val="50000"/>
                <a:satMod val="300000"/>
              </a:schemeClr>
            </a:gs>
            <a:gs pos="35000">
              <a:schemeClr val="accent4">
                <a:shade val="80000"/>
                <a:hueOff val="-176558"/>
                <a:satOff val="-4365"/>
                <a:lumOff val="24988"/>
                <a:alphaOff val="0"/>
                <a:tint val="37000"/>
                <a:satMod val="300000"/>
              </a:schemeClr>
            </a:gs>
            <a:gs pos="100000">
              <a:schemeClr val="accent4">
                <a:shade val="80000"/>
                <a:hueOff val="-176558"/>
                <a:satOff val="-4365"/>
                <a:lumOff val="2498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2230" tIns="62230" rIns="62230" bIns="62230" numCol="1" spcCol="1270" anchor="ctr" anchorCtr="0">
          <a:noAutofit/>
        </a:bodyPr>
        <a:lstStyle/>
        <a:p>
          <a:pPr lvl="0" algn="ctr" defTabSz="2178050">
            <a:lnSpc>
              <a:spcPct val="90000"/>
            </a:lnSpc>
            <a:spcBef>
              <a:spcPct val="0"/>
            </a:spcBef>
            <a:spcAft>
              <a:spcPct val="35000"/>
            </a:spcAft>
          </a:pPr>
          <a:r>
            <a:rPr lang="en-US" sz="4900" kern="1200" dirty="0" err="1" smtClean="0"/>
            <a:t>ExternaI</a:t>
          </a:r>
          <a:r>
            <a:rPr lang="en-US" sz="4900" kern="1200" dirty="0" smtClean="0"/>
            <a:t> Issue</a:t>
          </a:r>
          <a:endParaRPr lang="en-US" sz="4900" kern="1200" dirty="0"/>
        </a:p>
      </dsp:txBody>
      <dsp:txXfrm>
        <a:off x="5526664" y="1144887"/>
        <a:ext cx="2236188" cy="223618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46A97C-C3AF-084D-B199-22423D7FC5C5}">
      <dsp:nvSpPr>
        <dsp:cNvPr id="0" name=""/>
        <dsp:cNvSpPr/>
      </dsp:nvSpPr>
      <dsp:spPr>
        <a:xfrm>
          <a:off x="3616" y="681757"/>
          <a:ext cx="3162448" cy="3162448"/>
        </a:xfrm>
        <a:prstGeom prst="ellipse">
          <a:avLst/>
        </a:prstGeom>
        <a:gradFill rotWithShape="0">
          <a:gsLst>
            <a:gs pos="0">
              <a:schemeClr val="accent4">
                <a:shade val="80000"/>
                <a:hueOff val="0"/>
                <a:satOff val="0"/>
                <a:lumOff val="0"/>
                <a:alphaOff val="0"/>
                <a:tint val="50000"/>
                <a:satMod val="300000"/>
              </a:schemeClr>
            </a:gs>
            <a:gs pos="35000">
              <a:schemeClr val="accent4">
                <a:shade val="80000"/>
                <a:hueOff val="0"/>
                <a:satOff val="0"/>
                <a:lumOff val="0"/>
                <a:alphaOff val="0"/>
                <a:tint val="37000"/>
                <a:satMod val="300000"/>
              </a:schemeClr>
            </a:gs>
            <a:gs pos="100000">
              <a:schemeClr val="accent4">
                <a:shade val="8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r>
            <a:rPr lang="en-US" sz="3600" kern="1200" dirty="0" smtClean="0"/>
            <a:t>Unresolved External Issue</a:t>
          </a:r>
          <a:endParaRPr lang="en-US" sz="3600" kern="1200" dirty="0"/>
        </a:p>
      </dsp:txBody>
      <dsp:txXfrm>
        <a:off x="466746" y="1144887"/>
        <a:ext cx="2236188" cy="2236188"/>
      </dsp:txXfrm>
    </dsp:sp>
    <dsp:sp modelId="{BA0F010E-AF72-2E44-997D-3BBE817F1AF6}">
      <dsp:nvSpPr>
        <dsp:cNvPr id="0" name=""/>
        <dsp:cNvSpPr/>
      </dsp:nvSpPr>
      <dsp:spPr>
        <a:xfrm>
          <a:off x="3640432" y="1674766"/>
          <a:ext cx="1005658" cy="1176430"/>
        </a:xfrm>
        <a:prstGeom prst="rightArrow">
          <a:avLst>
            <a:gd name="adj1" fmla="val 60000"/>
            <a:gd name="adj2" fmla="val 50000"/>
          </a:avLst>
        </a:prstGeom>
        <a:gradFill rotWithShape="0">
          <a:gsLst>
            <a:gs pos="0">
              <a:schemeClr val="accent4">
                <a:shade val="90000"/>
                <a:hueOff val="0"/>
                <a:satOff val="0"/>
                <a:lumOff val="0"/>
                <a:alphaOff val="0"/>
                <a:tint val="50000"/>
                <a:satMod val="300000"/>
              </a:schemeClr>
            </a:gs>
            <a:gs pos="35000">
              <a:schemeClr val="accent4">
                <a:shade val="90000"/>
                <a:hueOff val="0"/>
                <a:satOff val="0"/>
                <a:lumOff val="0"/>
                <a:alphaOff val="0"/>
                <a:tint val="37000"/>
                <a:satMod val="300000"/>
              </a:schemeClr>
            </a:gs>
            <a:gs pos="100000">
              <a:schemeClr val="accent4">
                <a:shade val="9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1289050">
            <a:lnSpc>
              <a:spcPct val="90000"/>
            </a:lnSpc>
            <a:spcBef>
              <a:spcPct val="0"/>
            </a:spcBef>
            <a:spcAft>
              <a:spcPct val="35000"/>
            </a:spcAft>
          </a:pPr>
          <a:endParaRPr lang="en-US" sz="2900" kern="1200"/>
        </a:p>
      </dsp:txBody>
      <dsp:txXfrm>
        <a:off x="3640432" y="1910052"/>
        <a:ext cx="703961" cy="705858"/>
      </dsp:txXfrm>
    </dsp:sp>
    <dsp:sp modelId="{3FB44A6C-EC34-7C46-A6F7-57AE79EC1237}">
      <dsp:nvSpPr>
        <dsp:cNvPr id="0" name=""/>
        <dsp:cNvSpPr/>
      </dsp:nvSpPr>
      <dsp:spPr>
        <a:xfrm>
          <a:off x="5063534" y="681757"/>
          <a:ext cx="3162448" cy="3162448"/>
        </a:xfrm>
        <a:prstGeom prst="ellipse">
          <a:avLst/>
        </a:prstGeom>
        <a:gradFill rotWithShape="0">
          <a:gsLst>
            <a:gs pos="0">
              <a:schemeClr val="accent4">
                <a:shade val="80000"/>
                <a:hueOff val="-176558"/>
                <a:satOff val="-4365"/>
                <a:lumOff val="24988"/>
                <a:alphaOff val="0"/>
                <a:tint val="50000"/>
                <a:satMod val="300000"/>
              </a:schemeClr>
            </a:gs>
            <a:gs pos="35000">
              <a:schemeClr val="accent4">
                <a:shade val="80000"/>
                <a:hueOff val="-176558"/>
                <a:satOff val="-4365"/>
                <a:lumOff val="24988"/>
                <a:alphaOff val="0"/>
                <a:tint val="37000"/>
                <a:satMod val="300000"/>
              </a:schemeClr>
            </a:gs>
            <a:gs pos="100000">
              <a:schemeClr val="accent4">
                <a:shade val="80000"/>
                <a:hueOff val="-176558"/>
                <a:satOff val="-4365"/>
                <a:lumOff val="2498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r>
            <a:rPr lang="en-US" sz="3600" kern="1200" dirty="0" err="1" smtClean="0"/>
            <a:t>ExternaI</a:t>
          </a:r>
          <a:r>
            <a:rPr lang="en-US" sz="3600" kern="1200" dirty="0" smtClean="0"/>
            <a:t> Incident</a:t>
          </a:r>
          <a:endParaRPr lang="en-US" sz="3600" kern="1200" dirty="0"/>
        </a:p>
      </dsp:txBody>
      <dsp:txXfrm>
        <a:off x="5526664" y="1144887"/>
        <a:ext cx="2236188" cy="223618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46A97C-C3AF-084D-B199-22423D7FC5C5}">
      <dsp:nvSpPr>
        <dsp:cNvPr id="0" name=""/>
        <dsp:cNvSpPr/>
      </dsp:nvSpPr>
      <dsp:spPr>
        <a:xfrm>
          <a:off x="3616" y="681757"/>
          <a:ext cx="3162448" cy="3162448"/>
        </a:xfrm>
        <a:prstGeom prst="ellipse">
          <a:avLst/>
        </a:prstGeom>
        <a:gradFill rotWithShape="0">
          <a:gsLst>
            <a:gs pos="0">
              <a:schemeClr val="accent4">
                <a:shade val="80000"/>
                <a:hueOff val="0"/>
                <a:satOff val="0"/>
                <a:lumOff val="0"/>
                <a:alphaOff val="0"/>
                <a:tint val="50000"/>
                <a:satMod val="300000"/>
              </a:schemeClr>
            </a:gs>
            <a:gs pos="35000">
              <a:schemeClr val="accent4">
                <a:shade val="80000"/>
                <a:hueOff val="0"/>
                <a:satOff val="0"/>
                <a:lumOff val="0"/>
                <a:alphaOff val="0"/>
                <a:tint val="37000"/>
                <a:satMod val="300000"/>
              </a:schemeClr>
            </a:gs>
            <a:gs pos="100000">
              <a:schemeClr val="accent4">
                <a:shade val="8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2230" tIns="62230" rIns="62230" bIns="62230" numCol="1" spcCol="1270" anchor="ctr" anchorCtr="0">
          <a:noAutofit/>
        </a:bodyPr>
        <a:lstStyle/>
        <a:p>
          <a:pPr lvl="0" algn="ctr" defTabSz="2178050">
            <a:lnSpc>
              <a:spcPct val="90000"/>
            </a:lnSpc>
            <a:spcBef>
              <a:spcPct val="0"/>
            </a:spcBef>
            <a:spcAft>
              <a:spcPct val="35000"/>
            </a:spcAft>
          </a:pPr>
          <a:r>
            <a:rPr lang="en-US" sz="4900" kern="1200" dirty="0" smtClean="0"/>
            <a:t>External Incident</a:t>
          </a:r>
          <a:endParaRPr lang="en-US" sz="4900" kern="1200" dirty="0"/>
        </a:p>
      </dsp:txBody>
      <dsp:txXfrm>
        <a:off x="466746" y="1144887"/>
        <a:ext cx="2236188" cy="2236188"/>
      </dsp:txXfrm>
    </dsp:sp>
    <dsp:sp modelId="{BA0F010E-AF72-2E44-997D-3BBE817F1AF6}">
      <dsp:nvSpPr>
        <dsp:cNvPr id="0" name=""/>
        <dsp:cNvSpPr/>
      </dsp:nvSpPr>
      <dsp:spPr>
        <a:xfrm>
          <a:off x="3640432" y="1674766"/>
          <a:ext cx="1005658" cy="1176430"/>
        </a:xfrm>
        <a:prstGeom prst="rightArrow">
          <a:avLst>
            <a:gd name="adj1" fmla="val 60000"/>
            <a:gd name="adj2" fmla="val 50000"/>
          </a:avLst>
        </a:prstGeom>
        <a:gradFill rotWithShape="0">
          <a:gsLst>
            <a:gs pos="0">
              <a:schemeClr val="accent4">
                <a:shade val="90000"/>
                <a:hueOff val="0"/>
                <a:satOff val="0"/>
                <a:lumOff val="0"/>
                <a:alphaOff val="0"/>
                <a:tint val="50000"/>
                <a:satMod val="300000"/>
              </a:schemeClr>
            </a:gs>
            <a:gs pos="35000">
              <a:schemeClr val="accent4">
                <a:shade val="90000"/>
                <a:hueOff val="0"/>
                <a:satOff val="0"/>
                <a:lumOff val="0"/>
                <a:alphaOff val="0"/>
                <a:tint val="37000"/>
                <a:satMod val="300000"/>
              </a:schemeClr>
            </a:gs>
            <a:gs pos="100000">
              <a:schemeClr val="accent4">
                <a:shade val="9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1733550">
            <a:lnSpc>
              <a:spcPct val="90000"/>
            </a:lnSpc>
            <a:spcBef>
              <a:spcPct val="0"/>
            </a:spcBef>
            <a:spcAft>
              <a:spcPct val="35000"/>
            </a:spcAft>
          </a:pPr>
          <a:endParaRPr lang="en-US" sz="3900" kern="1200"/>
        </a:p>
      </dsp:txBody>
      <dsp:txXfrm>
        <a:off x="3640432" y="1910052"/>
        <a:ext cx="703961" cy="705858"/>
      </dsp:txXfrm>
    </dsp:sp>
    <dsp:sp modelId="{3FB44A6C-EC34-7C46-A6F7-57AE79EC1237}">
      <dsp:nvSpPr>
        <dsp:cNvPr id="0" name=""/>
        <dsp:cNvSpPr/>
      </dsp:nvSpPr>
      <dsp:spPr>
        <a:xfrm>
          <a:off x="5063534" y="681757"/>
          <a:ext cx="3162448" cy="3162448"/>
        </a:xfrm>
        <a:prstGeom prst="ellipse">
          <a:avLst/>
        </a:prstGeom>
        <a:gradFill rotWithShape="0">
          <a:gsLst>
            <a:gs pos="0">
              <a:schemeClr val="accent4">
                <a:shade val="80000"/>
                <a:hueOff val="-176558"/>
                <a:satOff val="-4365"/>
                <a:lumOff val="24988"/>
                <a:alphaOff val="0"/>
                <a:tint val="50000"/>
                <a:satMod val="300000"/>
              </a:schemeClr>
            </a:gs>
            <a:gs pos="35000">
              <a:schemeClr val="accent4">
                <a:shade val="80000"/>
                <a:hueOff val="-176558"/>
                <a:satOff val="-4365"/>
                <a:lumOff val="24988"/>
                <a:alphaOff val="0"/>
                <a:tint val="37000"/>
                <a:satMod val="300000"/>
              </a:schemeClr>
            </a:gs>
            <a:gs pos="100000">
              <a:schemeClr val="accent4">
                <a:shade val="80000"/>
                <a:hueOff val="-176558"/>
                <a:satOff val="-4365"/>
                <a:lumOff val="2498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2230" tIns="62230" rIns="62230" bIns="62230" numCol="1" spcCol="1270" anchor="ctr" anchorCtr="0">
          <a:noAutofit/>
        </a:bodyPr>
        <a:lstStyle/>
        <a:p>
          <a:pPr lvl="0" algn="ctr" defTabSz="2178050">
            <a:lnSpc>
              <a:spcPct val="90000"/>
            </a:lnSpc>
            <a:spcBef>
              <a:spcPct val="0"/>
            </a:spcBef>
            <a:spcAft>
              <a:spcPct val="35000"/>
            </a:spcAft>
          </a:pPr>
          <a:r>
            <a:rPr lang="en-US" sz="4900" kern="1200" dirty="0" smtClean="0"/>
            <a:t>Internal Issue</a:t>
          </a:r>
          <a:endParaRPr lang="en-US" sz="4900" kern="1200" dirty="0"/>
        </a:p>
      </dsp:txBody>
      <dsp:txXfrm>
        <a:off x="5526664" y="1144887"/>
        <a:ext cx="2236188" cy="2236188"/>
      </dsp:txXfrm>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2.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4.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5.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6.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7.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8.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9.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B2F99F-617C-504F-A834-E9F85DF45DCE}" type="datetimeFigureOut">
              <a:rPr lang="en-US" smtClean="0"/>
              <a:t>10/4/19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7CAEEF-E56B-F443-AEBC-4A96F7142900}" type="slidenum">
              <a:rPr lang="en-US" smtClean="0"/>
              <a:t>‹#›</a:t>
            </a:fld>
            <a:endParaRPr lang="en-US"/>
          </a:p>
        </p:txBody>
      </p:sp>
    </p:spTree>
    <p:extLst>
      <p:ext uri="{BB962C8B-B14F-4D97-AF65-F5344CB8AC3E}">
        <p14:creationId xmlns:p14="http://schemas.microsoft.com/office/powerpoint/2010/main" val="393624820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7CAEEF-E56B-F443-AEBC-4A96F7142900}" type="slidenum">
              <a:rPr lang="en-US" smtClean="0"/>
              <a:t>3</a:t>
            </a:fld>
            <a:endParaRPr lang="en-US"/>
          </a:p>
        </p:txBody>
      </p:sp>
    </p:spTree>
    <p:extLst>
      <p:ext uri="{BB962C8B-B14F-4D97-AF65-F5344CB8AC3E}">
        <p14:creationId xmlns:p14="http://schemas.microsoft.com/office/powerpoint/2010/main" val="14201579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EAAA0F-08D8-5D4C-83E7-CCA04F99AD91}" type="slidenum">
              <a:rPr lang="en-US" smtClean="0"/>
              <a:t>10</a:t>
            </a:fld>
            <a:endParaRPr lang="en-US"/>
          </a:p>
        </p:txBody>
      </p:sp>
    </p:spTree>
    <p:extLst>
      <p:ext uri="{BB962C8B-B14F-4D97-AF65-F5344CB8AC3E}">
        <p14:creationId xmlns:p14="http://schemas.microsoft.com/office/powerpoint/2010/main" val="22002490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EAAA0F-08D8-5D4C-83E7-CCA04F99AD91}" type="slidenum">
              <a:rPr lang="en-US" smtClean="0"/>
              <a:t>18</a:t>
            </a:fld>
            <a:endParaRPr lang="en-US"/>
          </a:p>
        </p:txBody>
      </p:sp>
    </p:spTree>
    <p:extLst>
      <p:ext uri="{BB962C8B-B14F-4D97-AF65-F5344CB8AC3E}">
        <p14:creationId xmlns:p14="http://schemas.microsoft.com/office/powerpoint/2010/main" val="34121625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7CAEEF-E56B-F443-AEBC-4A96F7142900}" type="slidenum">
              <a:rPr lang="en-US" smtClean="0"/>
              <a:t>19</a:t>
            </a:fld>
            <a:endParaRPr lang="en-US"/>
          </a:p>
        </p:txBody>
      </p:sp>
    </p:spTree>
    <p:extLst>
      <p:ext uri="{BB962C8B-B14F-4D97-AF65-F5344CB8AC3E}">
        <p14:creationId xmlns:p14="http://schemas.microsoft.com/office/powerpoint/2010/main" val="3730721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7CAEEF-E56B-F443-AEBC-4A96F7142900}" type="slidenum">
              <a:rPr lang="en-US" smtClean="0"/>
              <a:t>36</a:t>
            </a:fld>
            <a:endParaRPr lang="en-US"/>
          </a:p>
        </p:txBody>
      </p:sp>
    </p:spTree>
    <p:extLst>
      <p:ext uri="{BB962C8B-B14F-4D97-AF65-F5344CB8AC3E}">
        <p14:creationId xmlns:p14="http://schemas.microsoft.com/office/powerpoint/2010/main" val="1400168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3A144AE-C771-754D-AE79-9F6D8C3E65D1}" type="datetimeFigureOut">
              <a:rPr lang="en-US" smtClean="0"/>
              <a:t>10/4/19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48A84B-FBB8-A14E-980C-563CE9621509}" type="slidenum">
              <a:rPr lang="en-US" smtClean="0"/>
              <a:t>‹#›</a:t>
            </a:fld>
            <a:endParaRPr lang="en-US"/>
          </a:p>
        </p:txBody>
      </p:sp>
    </p:spTree>
    <p:extLst>
      <p:ext uri="{BB962C8B-B14F-4D97-AF65-F5344CB8AC3E}">
        <p14:creationId xmlns:p14="http://schemas.microsoft.com/office/powerpoint/2010/main" val="2369665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A144AE-C771-754D-AE79-9F6D8C3E65D1}" type="datetimeFigureOut">
              <a:rPr lang="en-US" smtClean="0"/>
              <a:t>10/4/19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48A84B-FBB8-A14E-980C-563CE9621509}" type="slidenum">
              <a:rPr lang="en-US" smtClean="0"/>
              <a:t>‹#›</a:t>
            </a:fld>
            <a:endParaRPr lang="en-US"/>
          </a:p>
        </p:txBody>
      </p:sp>
    </p:spTree>
    <p:extLst>
      <p:ext uri="{BB962C8B-B14F-4D97-AF65-F5344CB8AC3E}">
        <p14:creationId xmlns:p14="http://schemas.microsoft.com/office/powerpoint/2010/main" val="2604082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A144AE-C771-754D-AE79-9F6D8C3E65D1}" type="datetimeFigureOut">
              <a:rPr lang="en-US" smtClean="0"/>
              <a:t>10/4/19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48A84B-FBB8-A14E-980C-563CE9621509}" type="slidenum">
              <a:rPr lang="en-US" smtClean="0"/>
              <a:t>‹#›</a:t>
            </a:fld>
            <a:endParaRPr lang="en-US"/>
          </a:p>
        </p:txBody>
      </p:sp>
    </p:spTree>
    <p:extLst>
      <p:ext uri="{BB962C8B-B14F-4D97-AF65-F5344CB8AC3E}">
        <p14:creationId xmlns:p14="http://schemas.microsoft.com/office/powerpoint/2010/main" val="525724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A144AE-C771-754D-AE79-9F6D8C3E65D1}" type="datetimeFigureOut">
              <a:rPr lang="en-US" smtClean="0"/>
              <a:t>10/4/19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48A84B-FBB8-A14E-980C-563CE9621509}" type="slidenum">
              <a:rPr lang="en-US" smtClean="0"/>
              <a:t>‹#›</a:t>
            </a:fld>
            <a:endParaRPr lang="en-US"/>
          </a:p>
        </p:txBody>
      </p:sp>
    </p:spTree>
    <p:extLst>
      <p:ext uri="{BB962C8B-B14F-4D97-AF65-F5344CB8AC3E}">
        <p14:creationId xmlns:p14="http://schemas.microsoft.com/office/powerpoint/2010/main" val="1424596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A144AE-C771-754D-AE79-9F6D8C3E65D1}" type="datetimeFigureOut">
              <a:rPr lang="en-US" smtClean="0"/>
              <a:t>10/4/19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48A84B-FBB8-A14E-980C-563CE9621509}" type="slidenum">
              <a:rPr lang="en-US" smtClean="0"/>
              <a:t>‹#›</a:t>
            </a:fld>
            <a:endParaRPr lang="en-US"/>
          </a:p>
        </p:txBody>
      </p:sp>
    </p:spTree>
    <p:extLst>
      <p:ext uri="{BB962C8B-B14F-4D97-AF65-F5344CB8AC3E}">
        <p14:creationId xmlns:p14="http://schemas.microsoft.com/office/powerpoint/2010/main" val="3224638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3A144AE-C771-754D-AE79-9F6D8C3E65D1}" type="datetimeFigureOut">
              <a:rPr lang="en-US" smtClean="0"/>
              <a:t>10/4/19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48A84B-FBB8-A14E-980C-563CE9621509}" type="slidenum">
              <a:rPr lang="en-US" smtClean="0"/>
              <a:t>‹#›</a:t>
            </a:fld>
            <a:endParaRPr lang="en-US"/>
          </a:p>
        </p:txBody>
      </p:sp>
    </p:spTree>
    <p:extLst>
      <p:ext uri="{BB962C8B-B14F-4D97-AF65-F5344CB8AC3E}">
        <p14:creationId xmlns:p14="http://schemas.microsoft.com/office/powerpoint/2010/main" val="44342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3A144AE-C771-754D-AE79-9F6D8C3E65D1}" type="datetimeFigureOut">
              <a:rPr lang="en-US" smtClean="0"/>
              <a:t>10/4/19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48A84B-FBB8-A14E-980C-563CE9621509}" type="slidenum">
              <a:rPr lang="en-US" smtClean="0"/>
              <a:t>‹#›</a:t>
            </a:fld>
            <a:endParaRPr lang="en-US"/>
          </a:p>
        </p:txBody>
      </p:sp>
    </p:spTree>
    <p:extLst>
      <p:ext uri="{BB962C8B-B14F-4D97-AF65-F5344CB8AC3E}">
        <p14:creationId xmlns:p14="http://schemas.microsoft.com/office/powerpoint/2010/main" val="379538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3A144AE-C771-754D-AE79-9F6D8C3E65D1}" type="datetimeFigureOut">
              <a:rPr lang="en-US" smtClean="0"/>
              <a:t>10/4/19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48A84B-FBB8-A14E-980C-563CE9621509}" type="slidenum">
              <a:rPr lang="en-US" smtClean="0"/>
              <a:t>‹#›</a:t>
            </a:fld>
            <a:endParaRPr lang="en-US"/>
          </a:p>
        </p:txBody>
      </p:sp>
    </p:spTree>
    <p:extLst>
      <p:ext uri="{BB962C8B-B14F-4D97-AF65-F5344CB8AC3E}">
        <p14:creationId xmlns:p14="http://schemas.microsoft.com/office/powerpoint/2010/main" val="2504868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A144AE-C771-754D-AE79-9F6D8C3E65D1}" type="datetimeFigureOut">
              <a:rPr lang="en-US" smtClean="0"/>
              <a:t>10/4/19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48A84B-FBB8-A14E-980C-563CE9621509}" type="slidenum">
              <a:rPr lang="en-US" smtClean="0"/>
              <a:t>‹#›</a:t>
            </a:fld>
            <a:endParaRPr lang="en-US"/>
          </a:p>
        </p:txBody>
      </p:sp>
    </p:spTree>
    <p:extLst>
      <p:ext uri="{BB962C8B-B14F-4D97-AF65-F5344CB8AC3E}">
        <p14:creationId xmlns:p14="http://schemas.microsoft.com/office/powerpoint/2010/main" val="1271064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A144AE-C771-754D-AE79-9F6D8C3E65D1}" type="datetimeFigureOut">
              <a:rPr lang="en-US" smtClean="0"/>
              <a:t>10/4/19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48A84B-FBB8-A14E-980C-563CE9621509}" type="slidenum">
              <a:rPr lang="en-US" smtClean="0"/>
              <a:t>‹#›</a:t>
            </a:fld>
            <a:endParaRPr lang="en-US"/>
          </a:p>
        </p:txBody>
      </p:sp>
    </p:spTree>
    <p:extLst>
      <p:ext uri="{BB962C8B-B14F-4D97-AF65-F5344CB8AC3E}">
        <p14:creationId xmlns:p14="http://schemas.microsoft.com/office/powerpoint/2010/main" val="2320122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A144AE-C771-754D-AE79-9F6D8C3E65D1}" type="datetimeFigureOut">
              <a:rPr lang="en-US" smtClean="0"/>
              <a:t>10/4/19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48A84B-FBB8-A14E-980C-563CE9621509}" type="slidenum">
              <a:rPr lang="en-US" smtClean="0"/>
              <a:t>‹#›</a:t>
            </a:fld>
            <a:endParaRPr lang="en-US"/>
          </a:p>
        </p:txBody>
      </p:sp>
    </p:spTree>
    <p:extLst>
      <p:ext uri="{BB962C8B-B14F-4D97-AF65-F5344CB8AC3E}">
        <p14:creationId xmlns:p14="http://schemas.microsoft.com/office/powerpoint/2010/main" val="254786472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A144AE-C771-754D-AE79-9F6D8C3E65D1}" type="datetimeFigureOut">
              <a:rPr lang="en-US" smtClean="0"/>
              <a:t>10/4/19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48A84B-FBB8-A14E-980C-563CE9621509}" type="slidenum">
              <a:rPr lang="en-US" smtClean="0"/>
              <a:t>‹#›</a:t>
            </a:fld>
            <a:endParaRPr lang="en-US"/>
          </a:p>
        </p:txBody>
      </p:sp>
    </p:spTree>
    <p:extLst>
      <p:ext uri="{BB962C8B-B14F-4D97-AF65-F5344CB8AC3E}">
        <p14:creationId xmlns:p14="http://schemas.microsoft.com/office/powerpoint/2010/main" val="4167814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4.xml"/><Relationship Id="rId4" Type="http://schemas.openxmlformats.org/officeDocument/2006/relationships/diagramQuickStyle" Target="../diagrams/quickStyle4.xml"/><Relationship Id="rId5" Type="http://schemas.openxmlformats.org/officeDocument/2006/relationships/diagramColors" Target="../diagrams/colors4.xml"/><Relationship Id="rId6"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diagramData" Target="../diagrams/data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1" Type="http://schemas.openxmlformats.org/officeDocument/2006/relationships/slideLayout" Target="../slideLayouts/slideLayout2.xml"/><Relationship Id="rId2" Type="http://schemas.openxmlformats.org/officeDocument/2006/relationships/diagramData" Target="../diagrams/data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6.xml"/><Relationship Id="rId4" Type="http://schemas.openxmlformats.org/officeDocument/2006/relationships/diagramQuickStyle" Target="../diagrams/quickStyle6.xml"/><Relationship Id="rId5" Type="http://schemas.openxmlformats.org/officeDocument/2006/relationships/diagramColors" Target="../diagrams/colors6.xml"/><Relationship Id="rId6" Type="http://schemas.microsoft.com/office/2007/relationships/diagramDrawing" Target="../diagrams/drawing6.xml"/><Relationship Id="rId1" Type="http://schemas.openxmlformats.org/officeDocument/2006/relationships/slideLayout" Target="../slideLayouts/slideLayout2.xml"/><Relationship Id="rId2" Type="http://schemas.openxmlformats.org/officeDocument/2006/relationships/diagramData" Target="../diagrams/data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7.xml"/><Relationship Id="rId4" Type="http://schemas.openxmlformats.org/officeDocument/2006/relationships/diagramQuickStyle" Target="../diagrams/quickStyle7.xml"/><Relationship Id="rId5" Type="http://schemas.openxmlformats.org/officeDocument/2006/relationships/diagramColors" Target="../diagrams/colors7.xml"/><Relationship Id="rId6" Type="http://schemas.microsoft.com/office/2007/relationships/diagramDrawing" Target="../diagrams/drawing7.xml"/><Relationship Id="rId1" Type="http://schemas.openxmlformats.org/officeDocument/2006/relationships/slideLayout" Target="../slideLayouts/slideLayout2.xml"/><Relationship Id="rId2" Type="http://schemas.openxmlformats.org/officeDocument/2006/relationships/diagramData" Target="../diagrams/data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8.xml"/><Relationship Id="rId4" Type="http://schemas.openxmlformats.org/officeDocument/2006/relationships/diagramQuickStyle" Target="../diagrams/quickStyle8.xml"/><Relationship Id="rId5" Type="http://schemas.openxmlformats.org/officeDocument/2006/relationships/diagramColors" Target="../diagrams/colors8.xml"/><Relationship Id="rId6" Type="http://schemas.microsoft.com/office/2007/relationships/diagramDrawing" Target="../diagrams/drawing8.xml"/><Relationship Id="rId1" Type="http://schemas.openxmlformats.org/officeDocument/2006/relationships/slideLayout" Target="../slideLayouts/slideLayout2.xml"/><Relationship Id="rId2" Type="http://schemas.openxmlformats.org/officeDocument/2006/relationships/diagramData" Target="../diagrams/data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9.xml"/><Relationship Id="rId4" Type="http://schemas.openxmlformats.org/officeDocument/2006/relationships/diagramQuickStyle" Target="../diagrams/quickStyle9.xml"/><Relationship Id="rId5" Type="http://schemas.openxmlformats.org/officeDocument/2006/relationships/diagramColors" Target="../diagrams/colors9.xml"/><Relationship Id="rId6" Type="http://schemas.microsoft.com/office/2007/relationships/diagramDrawing" Target="../diagrams/drawing9.xml"/><Relationship Id="rId1" Type="http://schemas.openxmlformats.org/officeDocument/2006/relationships/slideLayout" Target="../slideLayouts/slideLayout2.xml"/><Relationship Id="rId2" Type="http://schemas.openxmlformats.org/officeDocument/2006/relationships/diagramData" Target="../diagrams/data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Data" Target="../diagrams/data10.xml"/><Relationship Id="rId4" Type="http://schemas.openxmlformats.org/officeDocument/2006/relationships/diagramLayout" Target="../diagrams/layout10.xml"/><Relationship Id="rId5" Type="http://schemas.openxmlformats.org/officeDocument/2006/relationships/diagramQuickStyle" Target="../diagrams/quickStyle10.xml"/><Relationship Id="rId6" Type="http://schemas.openxmlformats.org/officeDocument/2006/relationships/diagramColors" Target="../diagrams/colors10.xml"/><Relationship Id="rId7" Type="http://schemas.microsoft.com/office/2007/relationships/diagramDrawing" Target="../diagrams/drawing10.xm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Trajan Pro"/>
                <a:cs typeface="Trajan Pro"/>
              </a:rPr>
              <a:t>CRISIS MANAGEMENT</a:t>
            </a:r>
            <a:endParaRPr lang="en-US" dirty="0">
              <a:latin typeface="Trajan Pro"/>
              <a:cs typeface="Trajan Pro"/>
            </a:endParaRPr>
          </a:p>
        </p:txBody>
      </p:sp>
      <p:sp>
        <p:nvSpPr>
          <p:cNvPr id="3" name="Subtitle 2"/>
          <p:cNvSpPr>
            <a:spLocks noGrp="1"/>
          </p:cNvSpPr>
          <p:nvPr>
            <p:ph type="subTitle" idx="1"/>
          </p:nvPr>
        </p:nvSpPr>
        <p:spPr/>
        <p:style>
          <a:lnRef idx="3">
            <a:schemeClr val="lt1"/>
          </a:lnRef>
          <a:fillRef idx="1">
            <a:schemeClr val="accent6"/>
          </a:fillRef>
          <a:effectRef idx="1">
            <a:schemeClr val="accent6"/>
          </a:effectRef>
          <a:fontRef idx="minor">
            <a:schemeClr val="lt1"/>
          </a:fontRef>
        </p:style>
        <p:txBody>
          <a:bodyPr/>
          <a:lstStyle/>
          <a:p>
            <a:r>
              <a:rPr lang="en-US" dirty="0" err="1" smtClean="0"/>
              <a:t>Pertemuan</a:t>
            </a:r>
            <a:r>
              <a:rPr lang="en-US" dirty="0" smtClean="0"/>
              <a:t> 4,5</a:t>
            </a:r>
          </a:p>
          <a:p>
            <a:r>
              <a:rPr lang="en-US" dirty="0" err="1" smtClean="0"/>
              <a:t>Gasal</a:t>
            </a:r>
            <a:r>
              <a:rPr lang="en-US" dirty="0" smtClean="0"/>
              <a:t> 2019-2020</a:t>
            </a:r>
          </a:p>
          <a:p>
            <a:r>
              <a:rPr lang="en-US" dirty="0" err="1" smtClean="0"/>
              <a:t>Manajemen</a:t>
            </a:r>
            <a:r>
              <a:rPr lang="en-US" dirty="0" smtClean="0"/>
              <a:t> </a:t>
            </a:r>
            <a:r>
              <a:rPr lang="en-US" dirty="0" err="1" smtClean="0"/>
              <a:t>Risiko</a:t>
            </a:r>
            <a:endParaRPr lang="en-US" dirty="0"/>
          </a:p>
        </p:txBody>
      </p:sp>
    </p:spTree>
    <p:extLst>
      <p:ext uri="{BB962C8B-B14F-4D97-AF65-F5344CB8AC3E}">
        <p14:creationId xmlns:p14="http://schemas.microsoft.com/office/powerpoint/2010/main" val="113683024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rajan Pro"/>
                <a:cs typeface="Trajan Pro"/>
              </a:rPr>
              <a:t>7 PRE-CRISIS COMMUNICATION STEPS</a:t>
            </a:r>
            <a:endParaRPr lang="en-US" dirty="0">
              <a:latin typeface="Trajan Pro"/>
              <a:cs typeface="Trajan Pro"/>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3552024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8842563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fontScale="90000"/>
          </a:bodyPr>
          <a:lstStyle/>
          <a:p>
            <a:r>
              <a:rPr lang="en-US" dirty="0" smtClean="0"/>
              <a:t/>
            </a:r>
            <a:br>
              <a:rPr lang="en-US" dirty="0" smtClean="0"/>
            </a:br>
            <a:r>
              <a:rPr lang="en-US" dirty="0" smtClean="0"/>
              <a:t>Crisis Types </a:t>
            </a:r>
            <a:br>
              <a:rPr lang="en-US" dirty="0" smtClean="0"/>
            </a:br>
            <a:endParaRPr lang="en-US" dirty="0"/>
          </a:p>
        </p:txBody>
      </p:sp>
      <p:sp>
        <p:nvSpPr>
          <p:cNvPr id="3" name="Content Placeholder 2"/>
          <p:cNvSpPr>
            <a:spLocks noGrp="1"/>
          </p:cNvSpPr>
          <p:nvPr>
            <p:ph idx="1"/>
          </p:nvPr>
        </p:nvSpPr>
        <p:spPr/>
        <p:style>
          <a:lnRef idx="2">
            <a:schemeClr val="accent6"/>
          </a:lnRef>
          <a:fillRef idx="1">
            <a:schemeClr val="lt1"/>
          </a:fillRef>
          <a:effectRef idx="0">
            <a:schemeClr val="accent6"/>
          </a:effectRef>
          <a:fontRef idx="minor">
            <a:schemeClr val="dk1"/>
          </a:fontRef>
        </p:style>
        <p:txBody>
          <a:bodyPr>
            <a:normAutofit fontScale="40000" lnSpcReduction="20000"/>
          </a:bodyPr>
          <a:lstStyle/>
          <a:p>
            <a:pPr marL="742950" indent="-742950">
              <a:buFont typeface="+mj-ea"/>
              <a:buAutoNum type="circleNumDbPlain"/>
            </a:pPr>
            <a:r>
              <a:rPr lang="en-US" sz="4000" dirty="0" smtClean="0"/>
              <a:t>Natural disasters: acts of nature such as tornadoes or earthquakes.</a:t>
            </a:r>
          </a:p>
          <a:p>
            <a:pPr marL="742950" indent="-742950">
              <a:buFont typeface="+mj-ea"/>
              <a:buAutoNum type="circleNumDbPlain"/>
            </a:pPr>
            <a:r>
              <a:rPr lang="en-US" sz="4000" dirty="0" smtClean="0"/>
              <a:t>Rumors: false and damaging information being circulated about you organization.</a:t>
            </a:r>
          </a:p>
          <a:p>
            <a:pPr marL="742950" indent="-742950">
              <a:buFont typeface="+mj-ea"/>
              <a:buAutoNum type="circleNumDbPlain"/>
            </a:pPr>
            <a:r>
              <a:rPr lang="en-US" sz="4000" dirty="0" smtClean="0"/>
              <a:t>Workplace violence: attack by former or current employee on current employees on-site.</a:t>
            </a:r>
          </a:p>
          <a:p>
            <a:pPr marL="742950" indent="-742950">
              <a:buFont typeface="+mj-ea"/>
              <a:buAutoNum type="circleNumDbPlain"/>
            </a:pPr>
            <a:r>
              <a:rPr lang="en-US" sz="4000" dirty="0" smtClean="0"/>
              <a:t>Product Tampering/Malevolence: external agent causes damage to the organization.</a:t>
            </a:r>
          </a:p>
          <a:p>
            <a:pPr marL="742950" indent="-742950">
              <a:buFont typeface="+mj-ea"/>
              <a:buAutoNum type="circleNumDbPlain"/>
            </a:pPr>
            <a:r>
              <a:rPr lang="en-US" sz="4000" dirty="0" smtClean="0"/>
              <a:t>Challenges: stakeholder claim that the organization is operating in an inappropriate manner.</a:t>
            </a:r>
          </a:p>
          <a:p>
            <a:pPr marL="742950" indent="-742950">
              <a:buFont typeface="+mj-ea"/>
              <a:buAutoNum type="circleNumDbPlain"/>
            </a:pPr>
            <a:r>
              <a:rPr lang="en-US" sz="4000" dirty="0" smtClean="0"/>
              <a:t>Technical error accidents: equipment or technology failure that cause an industrial accident.</a:t>
            </a:r>
          </a:p>
          <a:p>
            <a:pPr marL="742950" indent="-742950">
              <a:buFont typeface="+mj-ea"/>
              <a:buAutoNum type="circleNumDbPlain"/>
            </a:pPr>
            <a:r>
              <a:rPr lang="en-US" sz="4000" dirty="0" smtClean="0"/>
              <a:t>Technical error product harm: equipment or technology failure that cause a product to be defective or potentially harmful.</a:t>
            </a:r>
          </a:p>
          <a:p>
            <a:pPr marL="742950" indent="-742950">
              <a:buFont typeface="+mj-ea"/>
              <a:buAutoNum type="circleNumDbPlain"/>
            </a:pPr>
            <a:r>
              <a:rPr lang="en-US" sz="4000" dirty="0" smtClean="0"/>
              <a:t>Human-error accidents: industrial accident caused by human error.</a:t>
            </a:r>
          </a:p>
          <a:p>
            <a:pPr marL="742950" indent="-742950">
              <a:buFont typeface="+mj-ea"/>
              <a:buAutoNum type="circleNumDbPlain"/>
            </a:pPr>
            <a:r>
              <a:rPr lang="en-US" sz="4000" dirty="0" smtClean="0"/>
              <a:t>Human-error product harm: product is defective or potentially harmful because of human error.</a:t>
            </a:r>
          </a:p>
          <a:p>
            <a:pPr marL="742950" indent="-742950">
              <a:buFont typeface="+mj-ea"/>
              <a:buAutoNum type="circleNumDbPlain"/>
            </a:pPr>
            <a:r>
              <a:rPr lang="en-US" sz="4000" dirty="0" smtClean="0"/>
              <a:t>Organizational misdeed: management actions that put stakeholders at risk and/or violate the law</a:t>
            </a:r>
            <a:r>
              <a:rPr lang="en-US" dirty="0" smtClean="0"/>
              <a:t>.</a:t>
            </a:r>
            <a:endParaRPr lang="en-US" dirty="0"/>
          </a:p>
        </p:txBody>
      </p:sp>
    </p:spTree>
    <p:extLst>
      <p:ext uri="{BB962C8B-B14F-4D97-AF65-F5344CB8AC3E}">
        <p14:creationId xmlns:p14="http://schemas.microsoft.com/office/powerpoint/2010/main" val="2225978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lstStyle/>
          <a:p>
            <a:r>
              <a:rPr lang="en-US" dirty="0" smtClean="0"/>
              <a:t>Spoke persons: Right skills</a:t>
            </a:r>
            <a:endParaRPr lang="en-US" dirty="0"/>
          </a:p>
        </p:txBody>
      </p:sp>
      <p:sp>
        <p:nvSpPr>
          <p:cNvPr id="3" name="Content Placeholder 2"/>
          <p:cNvSpPr>
            <a:spLocks noGrp="1"/>
          </p:cNvSpPr>
          <p:nvPr>
            <p:ph idx="1"/>
          </p:nvPr>
        </p:nvSpPr>
        <p:spPr/>
        <p:style>
          <a:lnRef idx="2">
            <a:schemeClr val="accent6"/>
          </a:lnRef>
          <a:fillRef idx="1">
            <a:schemeClr val="lt1"/>
          </a:fillRef>
          <a:effectRef idx="0">
            <a:schemeClr val="accent6"/>
          </a:effectRef>
          <a:fontRef idx="minor">
            <a:schemeClr val="dk1"/>
          </a:fontRef>
        </p:style>
        <p:txBody>
          <a:bodyPr>
            <a:normAutofit fontScale="92500" lnSpcReduction="10000"/>
          </a:bodyPr>
          <a:lstStyle/>
          <a:p>
            <a:r>
              <a:rPr lang="en-US" dirty="0" smtClean="0"/>
              <a:t>Matching potential spokespersons’ skills with their assignments as a member of the Crisis Communications Team is critical.</a:t>
            </a:r>
          </a:p>
          <a:p>
            <a:r>
              <a:rPr lang="en-US" dirty="0" smtClean="0"/>
              <a:t>Spokespersons needed for for all types and forms of communications, internal and external. </a:t>
            </a:r>
          </a:p>
          <a:p>
            <a:r>
              <a:rPr lang="en-US" dirty="0" err="1" smtClean="0"/>
              <a:t>Spokepersons</a:t>
            </a:r>
            <a:r>
              <a:rPr lang="en-US" dirty="0" smtClean="0"/>
              <a:t> must be able of speaking on-camera, at a public meeting, at employee meetings, etc. </a:t>
            </a:r>
          </a:p>
          <a:p>
            <a:r>
              <a:rPr lang="en-US" dirty="0" smtClean="0"/>
              <a:t>Fact: Social media is a very easy place to make a mistake.</a:t>
            </a:r>
          </a:p>
          <a:p>
            <a:endParaRPr lang="en-US" dirty="0" smtClean="0"/>
          </a:p>
          <a:p>
            <a:endParaRPr lang="en-US" dirty="0"/>
          </a:p>
        </p:txBody>
      </p:sp>
    </p:spTree>
    <p:extLst>
      <p:ext uri="{BB962C8B-B14F-4D97-AF65-F5344CB8AC3E}">
        <p14:creationId xmlns:p14="http://schemas.microsoft.com/office/powerpoint/2010/main" val="326326057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lstStyle/>
          <a:p>
            <a:r>
              <a:rPr lang="en-US" dirty="0" smtClean="0"/>
              <a:t>Right Persons</a:t>
            </a:r>
            <a:endParaRPr lang="en-US" dirty="0"/>
          </a:p>
        </p:txBody>
      </p:sp>
      <p:sp>
        <p:nvSpPr>
          <p:cNvPr id="3" name="Content Placeholder 2"/>
          <p:cNvSpPr>
            <a:spLocks noGrp="1"/>
          </p:cNvSpPr>
          <p:nvPr>
            <p:ph idx="1"/>
          </p:nvPr>
        </p:nvSpPr>
        <p:spPr/>
        <p:style>
          <a:lnRef idx="2">
            <a:schemeClr val="accent6"/>
          </a:lnRef>
          <a:fillRef idx="1">
            <a:schemeClr val="lt1"/>
          </a:fillRef>
          <a:effectRef idx="0">
            <a:schemeClr val="accent6"/>
          </a:effectRef>
          <a:fontRef idx="minor">
            <a:schemeClr val="dk1"/>
          </a:fontRef>
        </p:style>
        <p:txBody>
          <a:bodyPr>
            <a:normAutofit/>
          </a:bodyPr>
          <a:lstStyle/>
          <a:p>
            <a:r>
              <a:rPr lang="en-US" dirty="0" smtClean="0"/>
              <a:t>The decision about who should speak is made after a crisis breaks – but the potential spokespersons should be identified and trained in advance. Don’t wait “under fire.” situation. </a:t>
            </a:r>
          </a:p>
          <a:p>
            <a:r>
              <a:rPr lang="en-US" dirty="0"/>
              <a:t>F</a:t>
            </a:r>
            <a:r>
              <a:rPr lang="en-US" dirty="0" smtClean="0"/>
              <a:t>act: some chief executives are great  organizational leaders but not so effective in-person communicators.</a:t>
            </a:r>
          </a:p>
          <a:p>
            <a:endParaRPr lang="en-US" dirty="0" smtClean="0"/>
          </a:p>
        </p:txBody>
      </p:sp>
    </p:spTree>
    <p:extLst>
      <p:ext uri="{BB962C8B-B14F-4D97-AF65-F5344CB8AC3E}">
        <p14:creationId xmlns:p14="http://schemas.microsoft.com/office/powerpoint/2010/main" val="130981066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lstStyle/>
          <a:p>
            <a:r>
              <a:rPr lang="en-US" dirty="0" smtClean="0"/>
              <a:t>SPOKEPERSONS TRAINING</a:t>
            </a:r>
            <a:endParaRPr lang="en-US" dirty="0"/>
          </a:p>
        </p:txBody>
      </p:sp>
      <p:sp>
        <p:nvSpPr>
          <p:cNvPr id="3" name="Content Placeholder 2"/>
          <p:cNvSpPr>
            <a:spLocks noGrp="1"/>
          </p:cNvSpPr>
          <p:nvPr>
            <p:ph idx="1"/>
          </p:nvPr>
        </p:nvSpPr>
        <p:spPr/>
        <p:style>
          <a:lnRef idx="2">
            <a:schemeClr val="accent6"/>
          </a:lnRef>
          <a:fillRef idx="1">
            <a:schemeClr val="lt1"/>
          </a:fillRef>
          <a:effectRef idx="0">
            <a:schemeClr val="accent6"/>
          </a:effectRef>
          <a:fontRef idx="minor">
            <a:schemeClr val="dk1"/>
          </a:fontRef>
        </p:style>
        <p:txBody>
          <a:bodyPr>
            <a:normAutofit/>
          </a:bodyPr>
          <a:lstStyle/>
          <a:p>
            <a:endParaRPr lang="en-US" dirty="0" smtClean="0"/>
          </a:p>
          <a:p>
            <a:endParaRPr lang="en-US" dirty="0"/>
          </a:p>
          <a:p>
            <a:r>
              <a:rPr lang="en-US" dirty="0" smtClean="0"/>
              <a:t>A key component of crisis team training is spokesperson training.  Organizational members must be prepared to talk to the news media during a crisis.  (</a:t>
            </a:r>
            <a:r>
              <a:rPr lang="en-US" dirty="0" err="1" smtClean="0"/>
              <a:t>Lerbinger</a:t>
            </a:r>
            <a:r>
              <a:rPr lang="en-US" dirty="0" smtClean="0"/>
              <a:t> 1997), </a:t>
            </a:r>
            <a:r>
              <a:rPr lang="en-US" dirty="0" err="1" smtClean="0"/>
              <a:t>Feran</a:t>
            </a:r>
            <a:r>
              <a:rPr lang="en-US" dirty="0" smtClean="0"/>
              <a:t>-Banks 2001, and Coombs 2007a)</a:t>
            </a:r>
            <a:endParaRPr lang="en-US" dirty="0"/>
          </a:p>
        </p:txBody>
      </p:sp>
    </p:spTree>
    <p:extLst>
      <p:ext uri="{BB962C8B-B14F-4D97-AF65-F5344CB8AC3E}">
        <p14:creationId xmlns:p14="http://schemas.microsoft.com/office/powerpoint/2010/main" val="47707001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lstStyle/>
          <a:p>
            <a:r>
              <a:rPr lang="en-US" dirty="0" smtClean="0"/>
              <a:t>Right Training</a:t>
            </a:r>
            <a:endParaRPr lang="en-US" dirty="0"/>
          </a:p>
        </p:txBody>
      </p:sp>
      <p:sp>
        <p:nvSpPr>
          <p:cNvPr id="3" name="Content Placeholder 2"/>
          <p:cNvSpPr>
            <a:spLocks noGrp="1"/>
          </p:cNvSpPr>
          <p:nvPr>
            <p:ph idx="1"/>
          </p:nvPr>
        </p:nvSpPr>
        <p:spPr/>
        <p:style>
          <a:lnRef idx="2">
            <a:schemeClr val="accent6"/>
          </a:lnRef>
          <a:fillRef idx="1">
            <a:schemeClr val="lt1"/>
          </a:fillRef>
          <a:effectRef idx="0">
            <a:schemeClr val="accent6"/>
          </a:effectRef>
          <a:fontRef idx="minor">
            <a:schemeClr val="dk1"/>
          </a:fontRef>
        </p:style>
        <p:txBody>
          <a:bodyPr/>
          <a:lstStyle/>
          <a:p>
            <a:r>
              <a:rPr lang="en-US" dirty="0"/>
              <a:t>H</a:t>
            </a:r>
            <a:r>
              <a:rPr lang="en-US" dirty="0" smtClean="0"/>
              <a:t>ow to speak to the media</a:t>
            </a:r>
          </a:p>
          <a:p>
            <a:r>
              <a:rPr lang="en-US" dirty="0"/>
              <a:t>P</a:t>
            </a:r>
            <a:r>
              <a:rPr lang="en-US" dirty="0" smtClean="0"/>
              <a:t>roactive PR= focuses on promoting organization; crisis communications= focuses on preserving organization</a:t>
            </a:r>
          </a:p>
          <a:p>
            <a:r>
              <a:rPr lang="en-US" dirty="0" smtClean="0"/>
              <a:t>No comment = We are guilty; we are hiding something </a:t>
            </a:r>
          </a:p>
          <a:p>
            <a:pPr marL="0" indent="0">
              <a:buNone/>
            </a:pPr>
            <a:endParaRPr lang="en-US" dirty="0" smtClean="0"/>
          </a:p>
          <a:p>
            <a:endParaRPr lang="en-US" dirty="0" smtClean="0"/>
          </a:p>
        </p:txBody>
      </p:sp>
      <p:sp>
        <p:nvSpPr>
          <p:cNvPr id="4" name="TextBox 3"/>
          <p:cNvSpPr txBox="1"/>
          <p:nvPr/>
        </p:nvSpPr>
        <p:spPr>
          <a:xfrm>
            <a:off x="2302237" y="5131926"/>
            <a:ext cx="6384563" cy="1477328"/>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dirty="0" smtClean="0"/>
              <a:t>The ability to make a flawless personal presentation to 1,000 people at a conference does not, without training, automatically translate to an ability to conduct an on-camera media interview related to a crisis.</a:t>
            </a:r>
          </a:p>
          <a:p>
            <a:endParaRPr lang="en-US" dirty="0"/>
          </a:p>
        </p:txBody>
      </p:sp>
    </p:spTree>
    <p:extLst>
      <p:ext uri="{BB962C8B-B14F-4D97-AF65-F5344CB8AC3E}">
        <p14:creationId xmlns:p14="http://schemas.microsoft.com/office/powerpoint/2010/main" val="268227489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Holding Statements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“We have implemented our crisis response plan, which places the highest priority on the health and safety of our guests and staff.”</a:t>
            </a:r>
          </a:p>
          <a:p>
            <a:endParaRPr lang="en-US" dirty="0" smtClean="0"/>
          </a:p>
          <a:p>
            <a:r>
              <a:rPr lang="en-US" dirty="0" smtClean="0"/>
              <a:t>“Our thoughts are with those who were in harm’s way, and we hope that they are well.”</a:t>
            </a:r>
          </a:p>
          <a:p>
            <a:endParaRPr lang="en-US" dirty="0" smtClean="0"/>
          </a:p>
          <a:p>
            <a:r>
              <a:rPr lang="en-US" dirty="0" smtClean="0"/>
              <a:t>“We will be supplying additional information when it is available and posting it on our website.”</a:t>
            </a:r>
          </a:p>
          <a:p>
            <a:endParaRPr lang="en-US" dirty="0"/>
          </a:p>
        </p:txBody>
      </p:sp>
    </p:spTree>
    <p:extLst>
      <p:ext uri="{BB962C8B-B14F-4D97-AF65-F5344CB8AC3E}">
        <p14:creationId xmlns:p14="http://schemas.microsoft.com/office/powerpoint/2010/main" val="55891838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lstStyle/>
          <a:p>
            <a:r>
              <a:rPr lang="en-US" dirty="0" smtClean="0"/>
              <a:t>Establish Notification</a:t>
            </a:r>
            <a:endParaRPr lang="en-US" dirty="0"/>
          </a:p>
        </p:txBody>
      </p:sp>
      <p:sp>
        <p:nvSpPr>
          <p:cNvPr id="3" name="Content Placeholder 2"/>
          <p:cNvSpPr>
            <a:spLocks noGrp="1"/>
          </p:cNvSpPr>
          <p:nvPr>
            <p:ph idx="1"/>
          </p:nvPr>
        </p:nvSpPr>
        <p:spPr/>
        <p:style>
          <a:lnRef idx="2">
            <a:schemeClr val="accent6"/>
          </a:lnRef>
          <a:fillRef idx="1">
            <a:schemeClr val="lt1"/>
          </a:fillRef>
          <a:effectRef idx="0">
            <a:schemeClr val="accent6"/>
          </a:effectRef>
          <a:fontRef idx="minor">
            <a:schemeClr val="dk1"/>
          </a:fontRef>
        </p:style>
        <p:txBody>
          <a:bodyPr>
            <a:normAutofit/>
          </a:bodyPr>
          <a:lstStyle/>
          <a:p>
            <a:r>
              <a:rPr lang="en-US" dirty="0" smtClean="0"/>
              <a:t>It is absolutely essential, pre-crisis, to establish notification systems that will allow you to rapidly reach your stakeholders using multiple modalities. </a:t>
            </a:r>
            <a:r>
              <a:rPr lang="en-US" dirty="0" err="1" smtClean="0"/>
              <a:t>Eg</a:t>
            </a:r>
            <a:r>
              <a:rPr lang="en-US" dirty="0" smtClean="0"/>
              <a:t>: Phone, email, </a:t>
            </a:r>
            <a:r>
              <a:rPr lang="en-US" dirty="0" err="1" smtClean="0"/>
              <a:t>messanger</a:t>
            </a:r>
            <a:r>
              <a:rPr lang="en-US" dirty="0" smtClean="0"/>
              <a:t>, social media. </a:t>
            </a:r>
          </a:p>
          <a:p>
            <a:r>
              <a:rPr lang="en-US" dirty="0" smtClean="0"/>
              <a:t>If you use more than one modality to reach your stakeholders, the chances are much greater that the message will go through.</a:t>
            </a:r>
          </a:p>
          <a:p>
            <a:endParaRPr lang="en-US" dirty="0" smtClean="0"/>
          </a:p>
        </p:txBody>
      </p:sp>
    </p:spTree>
    <p:extLst>
      <p:ext uri="{BB962C8B-B14F-4D97-AF65-F5344CB8AC3E}">
        <p14:creationId xmlns:p14="http://schemas.microsoft.com/office/powerpoint/2010/main" val="93441872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lstStyle/>
          <a:p>
            <a:r>
              <a:rPr lang="en-US" dirty="0" smtClean="0"/>
              <a:t>Monitoring System</a:t>
            </a:r>
            <a:endParaRPr lang="en-US" dirty="0"/>
          </a:p>
        </p:txBody>
      </p:sp>
      <p:sp>
        <p:nvSpPr>
          <p:cNvPr id="3" name="Content Placeholder 2"/>
          <p:cNvSpPr>
            <a:spLocks noGrp="1"/>
          </p:cNvSpPr>
          <p:nvPr>
            <p:ph idx="1"/>
          </p:nvPr>
        </p:nvSpPr>
        <p:spPr/>
        <p:style>
          <a:lnRef idx="2">
            <a:schemeClr val="accent6"/>
          </a:lnRef>
          <a:fillRef idx="1">
            <a:schemeClr val="lt1"/>
          </a:fillRef>
          <a:effectRef idx="0">
            <a:schemeClr val="accent6"/>
          </a:effectRef>
          <a:fontRef idx="minor">
            <a:schemeClr val="dk1"/>
          </a:fontRef>
        </p:style>
        <p:txBody>
          <a:bodyPr>
            <a:normAutofit fontScale="70000" lnSpcReduction="20000"/>
          </a:bodyPr>
          <a:lstStyle/>
          <a:p>
            <a:pPr marL="0" indent="0">
              <a:buNone/>
            </a:pPr>
            <a:endParaRPr lang="en-US" dirty="0" smtClean="0"/>
          </a:p>
          <a:p>
            <a:r>
              <a:rPr lang="en-US" dirty="0" smtClean="0"/>
              <a:t>Knowing what’s being said about you on social media, in traditional media, by your employees, customers, and other stakeholders often allows you to catch a negative “trend” that, if unchecked, turns into a crisis.</a:t>
            </a:r>
          </a:p>
          <a:p>
            <a:endParaRPr lang="en-US" dirty="0" smtClean="0"/>
          </a:p>
          <a:p>
            <a:r>
              <a:rPr lang="en-US" dirty="0" smtClean="0"/>
              <a:t>Likewise, monitoring feedback from all stakeholders during a crisis situation allows you to accurately adapt your strategy and tactics.</a:t>
            </a:r>
          </a:p>
          <a:p>
            <a:endParaRPr lang="en-US" dirty="0" smtClean="0"/>
          </a:p>
          <a:p>
            <a:r>
              <a:rPr lang="en-US" dirty="0" smtClean="0"/>
              <a:t>Both require monitoring systems be established in advance. For traditional and social media, Google Alerts are the no-cost favorite, but there are also free social media tracking apps such as </a:t>
            </a:r>
            <a:r>
              <a:rPr lang="en-US" dirty="0" err="1" smtClean="0"/>
              <a:t>Hootsuite</a:t>
            </a:r>
            <a:r>
              <a:rPr lang="en-US" dirty="0" smtClean="0"/>
              <a:t>.</a:t>
            </a:r>
          </a:p>
          <a:p>
            <a:endParaRPr lang="en-US" dirty="0" smtClean="0"/>
          </a:p>
          <a:p>
            <a:endParaRPr lang="en-US" dirty="0"/>
          </a:p>
        </p:txBody>
      </p:sp>
    </p:spTree>
    <p:extLst>
      <p:ext uri="{BB962C8B-B14F-4D97-AF65-F5344CB8AC3E}">
        <p14:creationId xmlns:p14="http://schemas.microsoft.com/office/powerpoint/2010/main" val="3002738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lstStyle/>
          <a:p>
            <a:r>
              <a:rPr lang="en-US" dirty="0" smtClean="0"/>
              <a:t>POST-CRISIS ANALYSIS</a:t>
            </a:r>
            <a:endParaRPr lang="en-US" dirty="0"/>
          </a:p>
        </p:txBody>
      </p:sp>
      <p:sp>
        <p:nvSpPr>
          <p:cNvPr id="3" name="Content Placeholder 2"/>
          <p:cNvSpPr>
            <a:spLocks noGrp="1"/>
          </p:cNvSpPr>
          <p:nvPr>
            <p:ph idx="1"/>
          </p:nvPr>
        </p:nvSpPr>
        <p:spPr/>
        <p:style>
          <a:lnRef idx="2">
            <a:schemeClr val="accent6"/>
          </a:lnRef>
          <a:fillRef idx="1">
            <a:schemeClr val="lt1"/>
          </a:fillRef>
          <a:effectRef idx="0">
            <a:schemeClr val="accent6"/>
          </a:effectRef>
          <a:fontRef idx="minor">
            <a:schemeClr val="dk1"/>
          </a:fontRef>
        </p:style>
        <p:txBody>
          <a:bodyPr>
            <a:normAutofit lnSpcReduction="10000"/>
          </a:bodyPr>
          <a:lstStyle/>
          <a:p>
            <a:r>
              <a:rPr lang="en-US" dirty="0"/>
              <a:t>T</a:t>
            </a:r>
            <a:r>
              <a:rPr lang="en-US" dirty="0" smtClean="0"/>
              <a:t>he question must be asked, “What did we learn from this?”</a:t>
            </a:r>
          </a:p>
          <a:p>
            <a:endParaRPr lang="en-US" dirty="0" smtClean="0"/>
          </a:p>
          <a:p>
            <a:r>
              <a:rPr lang="en-US" dirty="0" smtClean="0"/>
              <a:t>A formal analysis of </a:t>
            </a:r>
            <a:r>
              <a:rPr lang="en-US" b="1" dirty="0" smtClean="0"/>
              <a:t>what was done right</a:t>
            </a:r>
            <a:r>
              <a:rPr lang="en-US" dirty="0" smtClean="0"/>
              <a:t>, what was done wrong, </a:t>
            </a:r>
            <a:r>
              <a:rPr lang="en-US" b="1" dirty="0" smtClean="0"/>
              <a:t>what could be done better </a:t>
            </a:r>
            <a:r>
              <a:rPr lang="en-US" dirty="0" smtClean="0"/>
              <a:t>next time and </a:t>
            </a:r>
            <a:r>
              <a:rPr lang="en-US" b="1" dirty="0" smtClean="0"/>
              <a:t>how to improve various elements of crisis preparedness</a:t>
            </a:r>
            <a:r>
              <a:rPr lang="en-US" dirty="0" smtClean="0"/>
              <a:t> is another must-do activity for any Crisis Communications Team. </a:t>
            </a:r>
            <a:endParaRPr lang="en-US" dirty="0"/>
          </a:p>
        </p:txBody>
      </p:sp>
    </p:spTree>
    <p:extLst>
      <p:ext uri="{BB962C8B-B14F-4D97-AF65-F5344CB8AC3E}">
        <p14:creationId xmlns:p14="http://schemas.microsoft.com/office/powerpoint/2010/main" val="100362176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lstStyle/>
          <a:p>
            <a:r>
              <a:rPr lang="en-US" dirty="0" smtClean="0"/>
              <a:t>DEFINITION OF CRISIS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67638267"/>
              </p:ext>
            </p:extLst>
          </p:nvPr>
        </p:nvGraphicFramePr>
        <p:xfrm>
          <a:off x="457200" y="1600200"/>
          <a:ext cx="8229600" cy="4759959"/>
        </p:xfrm>
        <a:graphic>
          <a:graphicData uri="http://schemas.openxmlformats.org/drawingml/2006/table">
            <a:tbl>
              <a:tblPr firstRow="1" bandRow="1">
                <a:tableStyleId>{93296810-A885-4BE3-A3E7-6D5BEEA58F35}</a:tableStyleId>
              </a:tblPr>
              <a:tblGrid>
                <a:gridCol w="6226400"/>
                <a:gridCol w="2003200"/>
              </a:tblGrid>
              <a:tr h="370840">
                <a:tc>
                  <a:txBody>
                    <a:bodyPr/>
                    <a:lstStyle/>
                    <a:p>
                      <a:r>
                        <a:rPr lang="en-US" dirty="0" smtClean="0"/>
                        <a:t>Definition</a:t>
                      </a:r>
                      <a:endParaRPr lang="en-US" dirty="0"/>
                    </a:p>
                  </a:txBody>
                  <a:tcPr/>
                </a:tc>
                <a:tc>
                  <a:txBody>
                    <a:bodyPr/>
                    <a:lstStyle/>
                    <a:p>
                      <a:r>
                        <a:rPr lang="en-US" dirty="0" smtClean="0"/>
                        <a:t>Keywords</a:t>
                      </a:r>
                      <a:endParaRPr lang="en-US"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 crisis is a situation faced by an individual, group or organization which they are unable to cope with by the use of normal routine procedures and in which stress is created by sudden change.” </a:t>
                      </a:r>
                    </a:p>
                    <a:p>
                      <a:endParaRPr lang="en-US" dirty="0"/>
                    </a:p>
                  </a:txBody>
                  <a:tcPr/>
                </a:tc>
                <a:tc>
                  <a:txBody>
                    <a:bodyPr/>
                    <a:lstStyle/>
                    <a:p>
                      <a:r>
                        <a:rPr lang="en-US" dirty="0" smtClean="0"/>
                        <a:t>Situation,</a:t>
                      </a:r>
                      <a:r>
                        <a:rPr lang="en-US" baseline="0" dirty="0" smtClean="0"/>
                        <a:t> procedures, sudden change</a:t>
                      </a:r>
                      <a:endParaRPr lang="en-US"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Crisis is a time of intense difficulty, trouble or danger and can be personal, or confined to a small population, like a family, or a company dealing with a very serious problem.” (Lighthouse Readiness Group). </a:t>
                      </a:r>
                    </a:p>
                    <a:p>
                      <a:endParaRPr lang="en-US" dirty="0"/>
                    </a:p>
                  </a:txBody>
                  <a:tcPr/>
                </a:tc>
                <a:tc>
                  <a:txBody>
                    <a:bodyPr/>
                    <a:lstStyle/>
                    <a:p>
                      <a:r>
                        <a:rPr lang="en-US" dirty="0" smtClean="0"/>
                        <a:t>Trouble,</a:t>
                      </a:r>
                      <a:r>
                        <a:rPr lang="en-US" baseline="0" dirty="0" smtClean="0"/>
                        <a:t> danger, serious problem</a:t>
                      </a:r>
                      <a:endParaRPr lang="en-US"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In an </a:t>
                      </a:r>
                      <a:r>
                        <a:rPr lang="en-US" dirty="0" err="1" smtClean="0"/>
                        <a:t>organisational</a:t>
                      </a:r>
                      <a:r>
                        <a:rPr lang="en-US" dirty="0" smtClean="0"/>
                        <a:t> context, crises are usually new situations to the </a:t>
                      </a:r>
                      <a:r>
                        <a:rPr lang="en-US" dirty="0" err="1" smtClean="0"/>
                        <a:t>organisation</a:t>
                      </a:r>
                      <a:r>
                        <a:rPr lang="en-US" dirty="0" smtClean="0"/>
                        <a:t>, often defined as unexpected, </a:t>
                      </a:r>
                      <a:r>
                        <a:rPr lang="en-US" dirty="0" err="1" smtClean="0"/>
                        <a:t>definetely</a:t>
                      </a:r>
                      <a:r>
                        <a:rPr lang="en-US" dirty="0" smtClean="0"/>
                        <a:t> unstructured and outside the typical operational framework of the organization (</a:t>
                      </a:r>
                      <a:r>
                        <a:rPr lang="en-US" dirty="0" err="1" smtClean="0"/>
                        <a:t>Beall</a:t>
                      </a:r>
                      <a:r>
                        <a:rPr lang="en-US" dirty="0" smtClean="0"/>
                        <a:t>, 2007).  </a:t>
                      </a:r>
                    </a:p>
                    <a:p>
                      <a:endParaRPr lang="en-US" dirty="0"/>
                    </a:p>
                  </a:txBody>
                  <a:tcPr/>
                </a:tc>
                <a:tc>
                  <a:txBody>
                    <a:bodyPr/>
                    <a:lstStyle/>
                    <a:p>
                      <a:r>
                        <a:rPr lang="en-US" dirty="0" err="1" smtClean="0"/>
                        <a:t>Undexpected</a:t>
                      </a:r>
                      <a:r>
                        <a:rPr lang="en-US" dirty="0" smtClean="0"/>
                        <a:t>. </a:t>
                      </a:r>
                      <a:r>
                        <a:rPr lang="en-US" dirty="0" err="1" smtClean="0"/>
                        <a:t>unstructuctured</a:t>
                      </a:r>
                      <a:endParaRPr lang="en-US" dirty="0"/>
                    </a:p>
                  </a:txBody>
                  <a:tcPr/>
                </a:tc>
              </a:tr>
            </a:tbl>
          </a:graphicData>
        </a:graphic>
      </p:graphicFrame>
    </p:spTree>
    <p:extLst>
      <p:ext uri="{BB962C8B-B14F-4D97-AF65-F5344CB8AC3E}">
        <p14:creationId xmlns:p14="http://schemas.microsoft.com/office/powerpoint/2010/main" val="385825374"/>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lstStyle/>
          <a:p>
            <a:r>
              <a:rPr lang="en-US" dirty="0" smtClean="0"/>
              <a:t>CONCERN </a:t>
            </a:r>
            <a:endParaRPr lang="en-US" dirty="0"/>
          </a:p>
        </p:txBody>
      </p:sp>
      <p:sp>
        <p:nvSpPr>
          <p:cNvPr id="3" name="Content Placeholder 2"/>
          <p:cNvSpPr>
            <a:spLocks noGrp="1"/>
          </p:cNvSpPr>
          <p:nvPr>
            <p:ph idx="1"/>
          </p:nvPr>
        </p:nvSpPr>
        <p:spPr/>
        <p:style>
          <a:lnRef idx="2">
            <a:schemeClr val="accent6"/>
          </a:lnRef>
          <a:fillRef idx="1">
            <a:schemeClr val="lt1"/>
          </a:fillRef>
          <a:effectRef idx="0">
            <a:schemeClr val="accent6"/>
          </a:effectRef>
          <a:fontRef idx="minor">
            <a:schemeClr val="dk1"/>
          </a:fontRef>
        </p:style>
        <p:txBody>
          <a:bodyPr/>
          <a:lstStyle/>
          <a:p>
            <a:r>
              <a:rPr lang="en-US" dirty="0"/>
              <a:t>The pre-crisis phase is concerned with prevention and preparation.  </a:t>
            </a:r>
            <a:endParaRPr lang="en-US" dirty="0" smtClean="0"/>
          </a:p>
          <a:p>
            <a:r>
              <a:rPr lang="en-US" dirty="0" smtClean="0"/>
              <a:t>The </a:t>
            </a:r>
            <a:r>
              <a:rPr lang="en-US" dirty="0"/>
              <a:t>crisis response phase is when management must actually respond to a </a:t>
            </a:r>
            <a:r>
              <a:rPr lang="en-US" dirty="0" smtClean="0"/>
              <a:t>crisis.</a:t>
            </a:r>
          </a:p>
          <a:p>
            <a:r>
              <a:rPr lang="en-US" dirty="0" smtClean="0"/>
              <a:t>The </a:t>
            </a:r>
            <a:r>
              <a:rPr lang="en-US" dirty="0"/>
              <a:t>post-crisis phase looks for ways to better prepare for the next crisis and fulfills commitments made during the crisis phase including follow-up information.</a:t>
            </a:r>
          </a:p>
        </p:txBody>
      </p:sp>
    </p:spTree>
    <p:extLst>
      <p:ext uri="{BB962C8B-B14F-4D97-AF65-F5344CB8AC3E}">
        <p14:creationId xmlns:p14="http://schemas.microsoft.com/office/powerpoint/2010/main" val="4039059303"/>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lstStyle/>
          <a:p>
            <a:r>
              <a:rPr lang="en-US" dirty="0" smtClean="0"/>
              <a:t>INTERRELATED RISKS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1163195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Impact"/>
                <a:cs typeface="Impact"/>
              </a:rPr>
              <a:t>1</a:t>
            </a:r>
            <a:endParaRPr lang="en-US" sz="4800" dirty="0">
              <a:latin typeface="Impact"/>
              <a:cs typeface="Impac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97900959"/>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3618065" y="2395808"/>
            <a:ext cx="2145306" cy="646331"/>
          </a:xfrm>
          <a:prstGeom prst="rect">
            <a:avLst/>
          </a:prstGeom>
          <a:noFill/>
        </p:spPr>
        <p:txBody>
          <a:bodyPr wrap="square" rtlCol="0">
            <a:spAutoFit/>
          </a:bodyPr>
          <a:lstStyle/>
          <a:p>
            <a:r>
              <a:rPr lang="en-US" sz="3600" dirty="0" smtClean="0"/>
              <a:t>Leads to</a:t>
            </a:r>
            <a:endParaRPr lang="en-US" sz="3600" dirty="0"/>
          </a:p>
        </p:txBody>
      </p:sp>
    </p:spTree>
    <p:extLst>
      <p:ext uri="{BB962C8B-B14F-4D97-AF65-F5344CB8AC3E}">
        <p14:creationId xmlns:p14="http://schemas.microsoft.com/office/powerpoint/2010/main" val="2338381781"/>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err="1" smtClean="0"/>
              <a:t>Contoh</a:t>
            </a:r>
            <a:r>
              <a:rPr lang="en-US" dirty="0" smtClean="0"/>
              <a:t> </a:t>
            </a:r>
            <a:r>
              <a:rPr lang="en-US" dirty="0" err="1" smtClean="0"/>
              <a:t>kasus</a:t>
            </a:r>
            <a:r>
              <a:rPr lang="en-US" dirty="0" smtClean="0"/>
              <a:t>: </a:t>
            </a:r>
          </a:p>
          <a:p>
            <a:r>
              <a:rPr lang="en-US" dirty="0" smtClean="0"/>
              <a:t>Perusahaan </a:t>
            </a:r>
            <a:r>
              <a:rPr lang="en-US" dirty="0" err="1" smtClean="0"/>
              <a:t>penerbangan</a:t>
            </a:r>
            <a:r>
              <a:rPr lang="en-US" dirty="0" smtClean="0"/>
              <a:t>  ‘</a:t>
            </a:r>
            <a:r>
              <a:rPr lang="en-US" dirty="0" err="1" smtClean="0"/>
              <a:t>Terbang</a:t>
            </a:r>
            <a:r>
              <a:rPr lang="en-US" dirty="0" smtClean="0"/>
              <a:t> </a:t>
            </a:r>
            <a:r>
              <a:rPr lang="en-US" dirty="0" err="1" smtClean="0"/>
              <a:t>BebasAirways</a:t>
            </a:r>
            <a:r>
              <a:rPr lang="en-US" dirty="0" smtClean="0"/>
              <a:t> </a:t>
            </a:r>
            <a:r>
              <a:rPr lang="en-US" dirty="0" err="1" smtClean="0"/>
              <a:t>memiliki</a:t>
            </a:r>
            <a:r>
              <a:rPr lang="en-US" dirty="0" smtClean="0"/>
              <a:t> </a:t>
            </a:r>
            <a:r>
              <a:rPr lang="en-US" dirty="0" err="1" smtClean="0"/>
              <a:t>beberapa</a:t>
            </a:r>
            <a:r>
              <a:rPr lang="en-US" dirty="0" smtClean="0"/>
              <a:t> </a:t>
            </a:r>
            <a:r>
              <a:rPr lang="en-US" dirty="0" err="1" smtClean="0"/>
              <a:t>pesawat</a:t>
            </a:r>
            <a:r>
              <a:rPr lang="en-US" dirty="0" smtClean="0"/>
              <a:t> yang </a:t>
            </a:r>
            <a:r>
              <a:rPr lang="en-US" dirty="0" err="1" smtClean="0"/>
              <a:t>sudah</a:t>
            </a:r>
            <a:r>
              <a:rPr lang="en-US" dirty="0" smtClean="0"/>
              <a:t> </a:t>
            </a:r>
            <a:r>
              <a:rPr lang="en-US" dirty="0" err="1" smtClean="0"/>
              <a:t>berumur</a:t>
            </a:r>
            <a:r>
              <a:rPr lang="en-US" dirty="0" smtClean="0"/>
              <a:t>. </a:t>
            </a:r>
            <a:r>
              <a:rPr lang="en-US" dirty="0" err="1" smtClean="0"/>
              <a:t>Tapi</a:t>
            </a:r>
            <a:r>
              <a:rPr lang="en-US" dirty="0" smtClean="0"/>
              <a:t> </a:t>
            </a:r>
            <a:r>
              <a:rPr lang="en-US" dirty="0" err="1" smtClean="0"/>
              <a:t>karena</a:t>
            </a:r>
            <a:r>
              <a:rPr lang="en-US" dirty="0" smtClean="0"/>
              <a:t> </a:t>
            </a:r>
            <a:r>
              <a:rPr lang="en-US" dirty="0" err="1" smtClean="0"/>
              <a:t>pertimbangan</a:t>
            </a:r>
            <a:r>
              <a:rPr lang="en-US" dirty="0" smtClean="0"/>
              <a:t>  </a:t>
            </a:r>
            <a:r>
              <a:rPr lang="en-US" dirty="0" err="1" smtClean="0"/>
              <a:t>efisiensi</a:t>
            </a:r>
            <a:r>
              <a:rPr lang="en-US" dirty="0" smtClean="0"/>
              <a:t>, </a:t>
            </a:r>
            <a:r>
              <a:rPr lang="en-US" dirty="0" err="1" smtClean="0"/>
              <a:t>perusahaan</a:t>
            </a:r>
            <a:r>
              <a:rPr lang="en-US" dirty="0" smtClean="0"/>
              <a:t> </a:t>
            </a:r>
            <a:r>
              <a:rPr lang="en-US" dirty="0" err="1" smtClean="0"/>
              <a:t>tidak</a:t>
            </a:r>
            <a:r>
              <a:rPr lang="en-US" dirty="0" smtClean="0"/>
              <a:t> </a:t>
            </a:r>
            <a:r>
              <a:rPr lang="en-US" dirty="0" err="1" smtClean="0"/>
              <a:t>menggantinya</a:t>
            </a:r>
            <a:r>
              <a:rPr lang="en-US" dirty="0" smtClean="0"/>
              <a:t> </a:t>
            </a:r>
            <a:r>
              <a:rPr lang="en-US" dirty="0" err="1" smtClean="0"/>
              <a:t>dengan</a:t>
            </a:r>
            <a:r>
              <a:rPr lang="en-US" dirty="0" smtClean="0"/>
              <a:t> pesawat2 </a:t>
            </a:r>
            <a:r>
              <a:rPr lang="en-US" dirty="0" err="1" smtClean="0"/>
              <a:t>baru</a:t>
            </a:r>
            <a:r>
              <a:rPr lang="en-US" dirty="0" smtClean="0"/>
              <a:t>. </a:t>
            </a:r>
            <a:r>
              <a:rPr lang="en-US" dirty="0" err="1" smtClean="0"/>
              <a:t>Lalu</a:t>
            </a:r>
            <a:r>
              <a:rPr lang="en-US" dirty="0" smtClean="0"/>
              <a:t> </a:t>
            </a:r>
            <a:r>
              <a:rPr lang="en-US" dirty="0" err="1" smtClean="0"/>
              <a:t>terjadi</a:t>
            </a:r>
            <a:r>
              <a:rPr lang="en-US" dirty="0" smtClean="0"/>
              <a:t> </a:t>
            </a:r>
            <a:r>
              <a:rPr lang="en-US" dirty="0" err="1" smtClean="0"/>
              <a:t>kecelakaan</a:t>
            </a:r>
            <a:r>
              <a:rPr lang="en-US" dirty="0" smtClean="0"/>
              <a:t> </a:t>
            </a:r>
            <a:r>
              <a:rPr lang="en-US" dirty="0" err="1" smtClean="0"/>
              <a:t>karena</a:t>
            </a:r>
            <a:r>
              <a:rPr lang="en-US" dirty="0" smtClean="0"/>
              <a:t> </a:t>
            </a:r>
            <a:r>
              <a:rPr lang="en-US" dirty="0" err="1" smtClean="0"/>
              <a:t>kerusakan</a:t>
            </a:r>
            <a:r>
              <a:rPr lang="en-US" dirty="0" smtClean="0"/>
              <a:t> </a:t>
            </a:r>
            <a:r>
              <a:rPr lang="en-US" dirty="0" err="1" smtClean="0"/>
              <a:t>mesin</a:t>
            </a:r>
            <a:r>
              <a:rPr lang="en-US" dirty="0" smtClean="0"/>
              <a:t>.</a:t>
            </a:r>
          </a:p>
          <a:p>
            <a:r>
              <a:rPr lang="en-US" dirty="0" smtClean="0"/>
              <a:t>Perusahaan </a:t>
            </a:r>
            <a:r>
              <a:rPr lang="en-US" dirty="0" err="1" smtClean="0"/>
              <a:t>menyadari</a:t>
            </a:r>
            <a:r>
              <a:rPr lang="en-US" dirty="0" smtClean="0"/>
              <a:t> </a:t>
            </a:r>
            <a:r>
              <a:rPr lang="en-US" dirty="0" err="1" smtClean="0"/>
              <a:t>ada</a:t>
            </a:r>
            <a:r>
              <a:rPr lang="en-US" dirty="0" smtClean="0"/>
              <a:t> </a:t>
            </a:r>
            <a:r>
              <a:rPr lang="en-US" dirty="0" err="1" smtClean="0"/>
              <a:t>potensi</a:t>
            </a:r>
            <a:r>
              <a:rPr lang="en-US" dirty="0" smtClean="0"/>
              <a:t> </a:t>
            </a:r>
            <a:r>
              <a:rPr lang="en-US" dirty="0" err="1" smtClean="0"/>
              <a:t>risiko</a:t>
            </a:r>
            <a:r>
              <a:rPr lang="en-US" dirty="0" smtClean="0"/>
              <a:t> </a:t>
            </a:r>
            <a:r>
              <a:rPr lang="en-US" dirty="0" err="1" smtClean="0"/>
              <a:t>tapi</a:t>
            </a:r>
            <a:r>
              <a:rPr lang="en-US" dirty="0"/>
              <a:t> </a:t>
            </a:r>
            <a:r>
              <a:rPr lang="en-US" dirty="0" err="1" smtClean="0"/>
              <a:t>mengabaikannya</a:t>
            </a:r>
            <a:r>
              <a:rPr lang="en-US" dirty="0" smtClean="0"/>
              <a:t>.  </a:t>
            </a:r>
            <a:endParaRPr lang="en-US" dirty="0"/>
          </a:p>
        </p:txBody>
      </p:sp>
    </p:spTree>
    <p:extLst>
      <p:ext uri="{BB962C8B-B14F-4D97-AF65-F5344CB8AC3E}">
        <p14:creationId xmlns:p14="http://schemas.microsoft.com/office/powerpoint/2010/main" val="2164730268"/>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2</a:t>
            </a:r>
            <a:endParaRPr lang="en-US" dirty="0">
              <a:latin typeface="Impact"/>
              <a:cs typeface="Impac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9195740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3618065" y="2395808"/>
            <a:ext cx="2145306" cy="646331"/>
          </a:xfrm>
          <a:prstGeom prst="rect">
            <a:avLst/>
          </a:prstGeom>
          <a:noFill/>
        </p:spPr>
        <p:txBody>
          <a:bodyPr wrap="square" rtlCol="0">
            <a:spAutoFit/>
          </a:bodyPr>
          <a:lstStyle/>
          <a:p>
            <a:r>
              <a:rPr lang="en-US" sz="3600" dirty="0" smtClean="0"/>
              <a:t>Creates</a:t>
            </a:r>
            <a:endParaRPr lang="en-US" sz="3600" dirty="0"/>
          </a:p>
        </p:txBody>
      </p:sp>
    </p:spTree>
    <p:extLst>
      <p:ext uri="{BB962C8B-B14F-4D97-AF65-F5344CB8AC3E}">
        <p14:creationId xmlns:p14="http://schemas.microsoft.com/office/powerpoint/2010/main" val="1279645615"/>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Ada </a:t>
            </a:r>
            <a:r>
              <a:rPr lang="en-US" dirty="0" err="1" smtClean="0"/>
              <a:t>kejadian</a:t>
            </a:r>
            <a:r>
              <a:rPr lang="en-US" dirty="0" smtClean="0"/>
              <a:t>, </a:t>
            </a:r>
            <a:r>
              <a:rPr lang="en-US" dirty="0" err="1" smtClean="0"/>
              <a:t>atau</a:t>
            </a:r>
            <a:r>
              <a:rPr lang="en-US" dirty="0" smtClean="0"/>
              <a:t> </a:t>
            </a:r>
            <a:r>
              <a:rPr lang="en-US" dirty="0" err="1" smtClean="0"/>
              <a:t>serangkaian</a:t>
            </a:r>
            <a:r>
              <a:rPr lang="en-US" dirty="0" smtClean="0"/>
              <a:t> </a:t>
            </a:r>
            <a:r>
              <a:rPr lang="en-US" dirty="0" err="1" smtClean="0"/>
              <a:t>kejadian</a:t>
            </a:r>
            <a:r>
              <a:rPr lang="en-US" dirty="0" smtClean="0"/>
              <a:t>, </a:t>
            </a:r>
            <a:r>
              <a:rPr lang="en-US" dirty="0" err="1" smtClean="0"/>
              <a:t>meskipun</a:t>
            </a:r>
            <a:r>
              <a:rPr lang="en-US" dirty="0" smtClean="0"/>
              <a:t> </a:t>
            </a:r>
            <a:r>
              <a:rPr lang="en-US" dirty="0" err="1" smtClean="0"/>
              <a:t>kecil</a:t>
            </a:r>
            <a:r>
              <a:rPr lang="en-US" dirty="0" smtClean="0"/>
              <a:t> </a:t>
            </a:r>
            <a:r>
              <a:rPr lang="en-US" dirty="0" err="1" smtClean="0"/>
              <a:t>tapi</a:t>
            </a:r>
            <a:r>
              <a:rPr lang="en-US" dirty="0" smtClean="0"/>
              <a:t> </a:t>
            </a:r>
            <a:r>
              <a:rPr lang="en-US" dirty="0" err="1" smtClean="0"/>
              <a:t>berulang-ulang</a:t>
            </a:r>
            <a:r>
              <a:rPr lang="en-US" dirty="0" smtClean="0"/>
              <a:t> </a:t>
            </a:r>
            <a:r>
              <a:rPr lang="en-US" dirty="0" err="1" smtClean="0"/>
              <a:t>sehingga</a:t>
            </a:r>
            <a:r>
              <a:rPr lang="en-US" dirty="0" smtClean="0"/>
              <a:t> </a:t>
            </a:r>
            <a:r>
              <a:rPr lang="en-US" dirty="0" err="1" smtClean="0"/>
              <a:t>membentuk</a:t>
            </a:r>
            <a:r>
              <a:rPr lang="en-US" dirty="0" smtClean="0"/>
              <a:t> </a:t>
            </a:r>
            <a:r>
              <a:rPr lang="en-US" dirty="0" err="1" smtClean="0"/>
              <a:t>persepsi</a:t>
            </a:r>
            <a:r>
              <a:rPr lang="en-US" dirty="0" smtClean="0"/>
              <a:t> </a:t>
            </a:r>
            <a:r>
              <a:rPr lang="en-US" dirty="0" err="1" smtClean="0"/>
              <a:t>tertentu</a:t>
            </a:r>
            <a:r>
              <a:rPr lang="en-US" dirty="0" smtClean="0"/>
              <a:t> </a:t>
            </a:r>
            <a:r>
              <a:rPr lang="en-US" dirty="0" err="1" smtClean="0"/>
              <a:t>terhadap</a:t>
            </a:r>
            <a:r>
              <a:rPr lang="en-US" dirty="0" smtClean="0"/>
              <a:t> </a:t>
            </a:r>
            <a:r>
              <a:rPr lang="en-US" dirty="0" err="1" smtClean="0"/>
              <a:t>perusahaan</a:t>
            </a:r>
            <a:r>
              <a:rPr lang="en-US" dirty="0" smtClean="0"/>
              <a:t>.  </a:t>
            </a:r>
          </a:p>
          <a:p>
            <a:r>
              <a:rPr lang="en-US" dirty="0" err="1" smtClean="0"/>
              <a:t>Contohnya</a:t>
            </a:r>
            <a:r>
              <a:rPr lang="en-US" dirty="0" smtClean="0"/>
              <a:t>: Perusahaan X </a:t>
            </a:r>
            <a:r>
              <a:rPr lang="en-US" dirty="0" err="1" smtClean="0"/>
              <a:t>gagal</a:t>
            </a:r>
            <a:r>
              <a:rPr lang="en-US" dirty="0" smtClean="0"/>
              <a:t> </a:t>
            </a:r>
            <a:r>
              <a:rPr lang="en-US" dirty="0" err="1" smtClean="0"/>
              <a:t>menyelesaikan</a:t>
            </a:r>
            <a:r>
              <a:rPr lang="en-US" dirty="0" smtClean="0"/>
              <a:t> order </a:t>
            </a:r>
            <a:r>
              <a:rPr lang="en-US" dirty="0" err="1" smtClean="0"/>
              <a:t>sesuai</a:t>
            </a:r>
            <a:r>
              <a:rPr lang="en-US" dirty="0" smtClean="0"/>
              <a:t> </a:t>
            </a:r>
            <a:r>
              <a:rPr lang="en-US" dirty="0" err="1" smtClean="0"/>
              <a:t>tenggat</a:t>
            </a:r>
            <a:r>
              <a:rPr lang="en-US" dirty="0" smtClean="0"/>
              <a:t> </a:t>
            </a:r>
            <a:r>
              <a:rPr lang="en-US" dirty="0" err="1" smtClean="0"/>
              <a:t>waktu</a:t>
            </a:r>
            <a:r>
              <a:rPr lang="en-US" dirty="0" smtClean="0"/>
              <a:t>, </a:t>
            </a:r>
            <a:r>
              <a:rPr lang="en-US" dirty="0" err="1" smtClean="0"/>
              <a:t>karena</a:t>
            </a:r>
            <a:r>
              <a:rPr lang="en-US" dirty="0" smtClean="0"/>
              <a:t> </a:t>
            </a:r>
            <a:r>
              <a:rPr lang="en-US" dirty="0" err="1" smtClean="0"/>
              <a:t>alasan</a:t>
            </a:r>
            <a:r>
              <a:rPr lang="en-US" dirty="0" smtClean="0"/>
              <a:t> </a:t>
            </a:r>
            <a:r>
              <a:rPr lang="en-US" dirty="0" err="1" smtClean="0"/>
              <a:t>tertentu</a:t>
            </a:r>
            <a:r>
              <a:rPr lang="en-US" dirty="0" smtClean="0"/>
              <a:t>. </a:t>
            </a:r>
            <a:r>
              <a:rPr lang="en-US" dirty="0" err="1" smtClean="0"/>
              <a:t>Lalu</a:t>
            </a:r>
            <a:r>
              <a:rPr lang="en-US" dirty="0" smtClean="0"/>
              <a:t> </a:t>
            </a:r>
            <a:r>
              <a:rPr lang="en-US" dirty="0" err="1" smtClean="0"/>
              <a:t>kejadian</a:t>
            </a:r>
            <a:r>
              <a:rPr lang="en-US" dirty="0" smtClean="0"/>
              <a:t> </a:t>
            </a:r>
            <a:r>
              <a:rPr lang="en-US" dirty="0" err="1" smtClean="0"/>
              <a:t>tersebut</a:t>
            </a:r>
            <a:r>
              <a:rPr lang="en-US" dirty="0" smtClean="0"/>
              <a:t> </a:t>
            </a:r>
            <a:r>
              <a:rPr lang="en-US" dirty="0" err="1" smtClean="0"/>
              <a:t>terulang</a:t>
            </a:r>
            <a:r>
              <a:rPr lang="en-US" dirty="0" smtClean="0"/>
              <a:t> </a:t>
            </a:r>
            <a:r>
              <a:rPr lang="en-US" dirty="0" err="1" smtClean="0"/>
              <a:t>sehingga</a:t>
            </a:r>
            <a:r>
              <a:rPr lang="en-US" dirty="0" smtClean="0"/>
              <a:t> </a:t>
            </a:r>
            <a:r>
              <a:rPr lang="en-US" dirty="0" err="1" smtClean="0"/>
              <a:t>akhirnya</a:t>
            </a:r>
            <a:r>
              <a:rPr lang="en-US" dirty="0" smtClean="0"/>
              <a:t> </a:t>
            </a:r>
            <a:r>
              <a:rPr lang="en-US" dirty="0" err="1" smtClean="0"/>
              <a:t>perusahaan</a:t>
            </a:r>
            <a:r>
              <a:rPr lang="en-US" dirty="0" smtClean="0"/>
              <a:t>  </a:t>
            </a:r>
            <a:r>
              <a:rPr lang="en-US" dirty="0" err="1" smtClean="0"/>
              <a:t>diingat</a:t>
            </a:r>
            <a:r>
              <a:rPr lang="en-US" dirty="0" smtClean="0"/>
              <a:t> </a:t>
            </a:r>
            <a:r>
              <a:rPr lang="en-US" dirty="0" err="1" smtClean="0"/>
              <a:t>sebagai</a:t>
            </a:r>
            <a:r>
              <a:rPr lang="en-US" dirty="0" smtClean="0"/>
              <a:t> </a:t>
            </a:r>
            <a:r>
              <a:rPr lang="en-US" dirty="0" err="1" smtClean="0"/>
              <a:t>perusahaan</a:t>
            </a:r>
            <a:r>
              <a:rPr lang="en-US" dirty="0" smtClean="0"/>
              <a:t> yang </a:t>
            </a:r>
            <a:r>
              <a:rPr lang="en-US" dirty="0" err="1" smtClean="0"/>
              <a:t>tidak</a:t>
            </a:r>
            <a:r>
              <a:rPr lang="en-US" dirty="0" smtClean="0"/>
              <a:t> </a:t>
            </a:r>
            <a:r>
              <a:rPr lang="en-US" dirty="0" err="1" smtClean="0"/>
              <a:t>komit</a:t>
            </a:r>
            <a:r>
              <a:rPr lang="en-US" dirty="0" smtClean="0"/>
              <a:t> </a:t>
            </a:r>
            <a:r>
              <a:rPr lang="en-US" dirty="0" err="1" smtClean="0"/>
              <a:t>dalam</a:t>
            </a:r>
            <a:r>
              <a:rPr lang="en-US" dirty="0" smtClean="0"/>
              <a:t> </a:t>
            </a:r>
            <a:r>
              <a:rPr lang="en-US" dirty="0" err="1" smtClean="0"/>
              <a:t>hal</a:t>
            </a:r>
            <a:r>
              <a:rPr lang="en-US" dirty="0" smtClean="0"/>
              <a:t> deadline. </a:t>
            </a:r>
            <a:endParaRPr lang="en-US" dirty="0"/>
          </a:p>
        </p:txBody>
      </p:sp>
    </p:spTree>
    <p:extLst>
      <p:ext uri="{BB962C8B-B14F-4D97-AF65-F5344CB8AC3E}">
        <p14:creationId xmlns:p14="http://schemas.microsoft.com/office/powerpoint/2010/main" val="703031368"/>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3</a:t>
            </a:r>
            <a:endParaRPr lang="en-US" dirty="0">
              <a:latin typeface="Impact"/>
              <a:cs typeface="Impac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85078939"/>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3618065" y="2395808"/>
            <a:ext cx="2145306" cy="646331"/>
          </a:xfrm>
          <a:prstGeom prst="rect">
            <a:avLst/>
          </a:prstGeom>
          <a:noFill/>
        </p:spPr>
        <p:txBody>
          <a:bodyPr wrap="square" rtlCol="0">
            <a:spAutoFit/>
          </a:bodyPr>
          <a:lstStyle/>
          <a:p>
            <a:r>
              <a:rPr lang="en-US" sz="3600" dirty="0" smtClean="0"/>
              <a:t>Triggers</a:t>
            </a:r>
            <a:endParaRPr lang="en-US" sz="3600" dirty="0"/>
          </a:p>
        </p:txBody>
      </p:sp>
    </p:spTree>
    <p:extLst>
      <p:ext uri="{BB962C8B-B14F-4D97-AF65-F5344CB8AC3E}">
        <p14:creationId xmlns:p14="http://schemas.microsoft.com/office/powerpoint/2010/main" val="3456845203"/>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Krisis</a:t>
            </a:r>
            <a:r>
              <a:rPr lang="en-US" dirty="0" smtClean="0"/>
              <a:t> yang </a:t>
            </a:r>
            <a:r>
              <a:rPr lang="en-US" dirty="0" err="1" smtClean="0"/>
              <a:t>terjadi</a:t>
            </a:r>
            <a:r>
              <a:rPr lang="en-US" dirty="0" smtClean="0"/>
              <a:t> </a:t>
            </a:r>
            <a:r>
              <a:rPr lang="en-US" dirty="0" err="1" smtClean="0"/>
              <a:t>dalam</a:t>
            </a:r>
            <a:r>
              <a:rPr lang="en-US" dirty="0" smtClean="0"/>
              <a:t> internal </a:t>
            </a:r>
            <a:r>
              <a:rPr lang="en-US" dirty="0" err="1" smtClean="0"/>
              <a:t>perusahaan</a:t>
            </a:r>
            <a:r>
              <a:rPr lang="en-US" dirty="0" smtClean="0"/>
              <a:t> </a:t>
            </a:r>
            <a:r>
              <a:rPr lang="en-US" dirty="0" err="1" smtClean="0"/>
              <a:t>menjadi</a:t>
            </a:r>
            <a:r>
              <a:rPr lang="en-US" dirty="0" smtClean="0"/>
              <a:t> </a:t>
            </a:r>
            <a:r>
              <a:rPr lang="en-US" dirty="0" err="1" smtClean="0"/>
              <a:t>isu</a:t>
            </a:r>
            <a:r>
              <a:rPr lang="en-US" dirty="0" smtClean="0"/>
              <a:t>  </a:t>
            </a:r>
            <a:r>
              <a:rPr lang="en-US" dirty="0" err="1" smtClean="0"/>
              <a:t>sosial</a:t>
            </a:r>
            <a:r>
              <a:rPr lang="en-US" dirty="0" smtClean="0"/>
              <a:t> </a:t>
            </a:r>
            <a:r>
              <a:rPr lang="en-US" dirty="0" err="1" smtClean="0"/>
              <a:t>politik</a:t>
            </a:r>
            <a:r>
              <a:rPr lang="en-US" dirty="0" smtClean="0"/>
              <a:t> yang </a:t>
            </a:r>
            <a:r>
              <a:rPr lang="en-US" dirty="0" err="1" smtClean="0"/>
              <a:t>harus</a:t>
            </a:r>
            <a:r>
              <a:rPr lang="en-US" dirty="0" smtClean="0"/>
              <a:t> </a:t>
            </a:r>
            <a:r>
              <a:rPr lang="en-US" dirty="0" err="1" smtClean="0"/>
              <a:t>direspons</a:t>
            </a:r>
            <a:r>
              <a:rPr lang="en-US" dirty="0" smtClean="0"/>
              <a:t> </a:t>
            </a:r>
            <a:r>
              <a:rPr lang="en-US" dirty="0" err="1" smtClean="0"/>
              <a:t>oleh</a:t>
            </a:r>
            <a:r>
              <a:rPr lang="en-US" dirty="0" smtClean="0"/>
              <a:t> </a:t>
            </a:r>
            <a:r>
              <a:rPr lang="en-US" dirty="0" err="1" smtClean="0"/>
              <a:t>industri</a:t>
            </a:r>
            <a:r>
              <a:rPr lang="en-US" dirty="0" smtClean="0"/>
              <a:t>.</a:t>
            </a:r>
          </a:p>
          <a:p>
            <a:endParaRPr lang="en-US" dirty="0"/>
          </a:p>
          <a:p>
            <a:pPr marL="0" indent="0">
              <a:buNone/>
            </a:pPr>
            <a:r>
              <a:rPr lang="en-US" dirty="0" err="1" smtClean="0"/>
              <a:t>Contohnya</a:t>
            </a:r>
            <a:r>
              <a:rPr lang="en-US" dirty="0" smtClean="0"/>
              <a:t>, </a:t>
            </a:r>
            <a:r>
              <a:rPr lang="en-US" dirty="0" err="1" smtClean="0"/>
              <a:t>suatu</a:t>
            </a:r>
            <a:r>
              <a:rPr lang="en-US" dirty="0" smtClean="0"/>
              <a:t> RS </a:t>
            </a:r>
            <a:r>
              <a:rPr lang="en-US" dirty="0" err="1" smtClean="0"/>
              <a:t>mengalami</a:t>
            </a:r>
            <a:r>
              <a:rPr lang="en-US" dirty="0" smtClean="0"/>
              <a:t> </a:t>
            </a:r>
            <a:r>
              <a:rPr lang="en-US" dirty="0" err="1" smtClean="0"/>
              <a:t>masalah</a:t>
            </a:r>
            <a:r>
              <a:rPr lang="en-US" dirty="0" smtClean="0"/>
              <a:t> </a:t>
            </a:r>
            <a:r>
              <a:rPr lang="en-US" dirty="0" err="1" smtClean="0"/>
              <a:t>dengan</a:t>
            </a:r>
            <a:r>
              <a:rPr lang="en-US" dirty="0" smtClean="0"/>
              <a:t> </a:t>
            </a:r>
            <a:r>
              <a:rPr lang="en-US" dirty="0" err="1" smtClean="0"/>
              <a:t>pasien</a:t>
            </a:r>
            <a:r>
              <a:rPr lang="en-US" dirty="0" smtClean="0"/>
              <a:t> </a:t>
            </a:r>
            <a:r>
              <a:rPr lang="en-US" dirty="0" err="1" smtClean="0"/>
              <a:t>terkait</a:t>
            </a:r>
            <a:r>
              <a:rPr lang="en-US" dirty="0" smtClean="0"/>
              <a:t> </a:t>
            </a:r>
            <a:r>
              <a:rPr lang="en-US" dirty="0" err="1" smtClean="0"/>
              <a:t>pelayanan</a:t>
            </a:r>
            <a:r>
              <a:rPr lang="en-US" dirty="0" smtClean="0"/>
              <a:t>. </a:t>
            </a:r>
            <a:r>
              <a:rPr lang="en-US" dirty="0" err="1" smtClean="0"/>
              <a:t>Sehingga</a:t>
            </a:r>
            <a:r>
              <a:rPr lang="en-US" dirty="0" smtClean="0"/>
              <a:t> </a:t>
            </a:r>
            <a:r>
              <a:rPr lang="en-US" dirty="0" err="1" smtClean="0"/>
              <a:t>memicu</a:t>
            </a:r>
            <a:r>
              <a:rPr lang="en-US" dirty="0" smtClean="0"/>
              <a:t> </a:t>
            </a:r>
            <a:r>
              <a:rPr lang="en-US" dirty="0" err="1" smtClean="0"/>
              <a:t>munculnya</a:t>
            </a:r>
            <a:r>
              <a:rPr lang="en-US" dirty="0" smtClean="0"/>
              <a:t> </a:t>
            </a:r>
            <a:r>
              <a:rPr lang="en-US" dirty="0" err="1" smtClean="0"/>
              <a:t>isu</a:t>
            </a:r>
            <a:r>
              <a:rPr lang="en-US" dirty="0" smtClean="0"/>
              <a:t> </a:t>
            </a:r>
            <a:r>
              <a:rPr lang="en-US" dirty="0" err="1" smtClean="0"/>
              <a:t>pelayanan</a:t>
            </a:r>
            <a:r>
              <a:rPr lang="en-US" dirty="0" smtClean="0"/>
              <a:t> </a:t>
            </a:r>
            <a:r>
              <a:rPr lang="en-US" dirty="0" err="1" smtClean="0"/>
              <a:t>bidang</a:t>
            </a:r>
            <a:r>
              <a:rPr lang="en-US" dirty="0" smtClean="0"/>
              <a:t> </a:t>
            </a:r>
            <a:r>
              <a:rPr lang="en-US" dirty="0" err="1" smtClean="0"/>
              <a:t>kesehatan</a:t>
            </a:r>
            <a:r>
              <a:rPr lang="en-US" dirty="0" smtClean="0"/>
              <a:t> </a:t>
            </a:r>
            <a:r>
              <a:rPr lang="en-US" dirty="0" err="1" smtClean="0"/>
              <a:t>pada</a:t>
            </a:r>
            <a:r>
              <a:rPr lang="en-US" dirty="0" smtClean="0"/>
              <a:t> </a:t>
            </a:r>
            <a:r>
              <a:rPr lang="en-US" dirty="0" err="1" smtClean="0"/>
              <a:t>umumnya</a:t>
            </a:r>
            <a:r>
              <a:rPr lang="en-US" dirty="0" smtClean="0"/>
              <a:t>. </a:t>
            </a:r>
            <a:endParaRPr lang="en-US" dirty="0"/>
          </a:p>
        </p:txBody>
      </p:sp>
    </p:spTree>
    <p:extLst>
      <p:ext uri="{BB962C8B-B14F-4D97-AF65-F5344CB8AC3E}">
        <p14:creationId xmlns:p14="http://schemas.microsoft.com/office/powerpoint/2010/main" val="2064981189"/>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4</a:t>
            </a:r>
            <a:endParaRPr lang="en-US" dirty="0">
              <a:latin typeface="Impact"/>
              <a:cs typeface="Impac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6595254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3618065" y="2395808"/>
            <a:ext cx="2145306" cy="646331"/>
          </a:xfrm>
          <a:prstGeom prst="rect">
            <a:avLst/>
          </a:prstGeom>
          <a:noFill/>
        </p:spPr>
        <p:txBody>
          <a:bodyPr wrap="square" rtlCol="0">
            <a:spAutoFit/>
          </a:bodyPr>
          <a:lstStyle/>
          <a:p>
            <a:r>
              <a:rPr lang="en-US" sz="3600" dirty="0" smtClean="0"/>
              <a:t>becomes</a:t>
            </a:r>
            <a:endParaRPr lang="en-US" sz="3600" dirty="0"/>
          </a:p>
        </p:txBody>
      </p:sp>
    </p:spTree>
    <p:extLst>
      <p:ext uri="{BB962C8B-B14F-4D97-AF65-F5344CB8AC3E}">
        <p14:creationId xmlns:p14="http://schemas.microsoft.com/office/powerpoint/2010/main" val="352273156"/>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a:t>I</a:t>
            </a:r>
            <a:r>
              <a:rPr lang="en-US" dirty="0" err="1" smtClean="0"/>
              <a:t>su</a:t>
            </a:r>
            <a:r>
              <a:rPr lang="en-US" dirty="0" smtClean="0"/>
              <a:t> internal </a:t>
            </a:r>
            <a:r>
              <a:rPr lang="en-US" dirty="0" err="1" smtClean="0"/>
              <a:t>bisa</a:t>
            </a:r>
            <a:r>
              <a:rPr lang="en-US" dirty="0" smtClean="0"/>
              <a:t> </a:t>
            </a:r>
            <a:r>
              <a:rPr lang="en-US" dirty="0" err="1" smtClean="0"/>
              <a:t>berkembang</a:t>
            </a:r>
            <a:r>
              <a:rPr lang="en-US" dirty="0" smtClean="0"/>
              <a:t> </a:t>
            </a:r>
            <a:r>
              <a:rPr lang="en-US" dirty="0" err="1" smtClean="0"/>
              <a:t>menjadi</a:t>
            </a:r>
            <a:r>
              <a:rPr lang="en-US" dirty="0" smtClean="0"/>
              <a:t>  </a:t>
            </a:r>
            <a:r>
              <a:rPr lang="en-US" dirty="0" err="1" smtClean="0"/>
              <a:t>isu</a:t>
            </a:r>
            <a:r>
              <a:rPr lang="en-US" dirty="0" smtClean="0"/>
              <a:t> </a:t>
            </a:r>
            <a:r>
              <a:rPr lang="en-US" dirty="0" err="1" smtClean="0"/>
              <a:t>eksternal</a:t>
            </a:r>
            <a:r>
              <a:rPr lang="en-US" dirty="0" smtClean="0"/>
              <a:t> </a:t>
            </a:r>
            <a:r>
              <a:rPr lang="en-US" dirty="0" err="1" smtClean="0"/>
              <a:t>dan</a:t>
            </a:r>
            <a:r>
              <a:rPr lang="en-US" dirty="0" smtClean="0"/>
              <a:t> </a:t>
            </a:r>
            <a:r>
              <a:rPr lang="en-US" dirty="0" err="1" smtClean="0"/>
              <a:t>memengaruhi</a:t>
            </a:r>
            <a:r>
              <a:rPr lang="en-US" dirty="0" smtClean="0"/>
              <a:t> </a:t>
            </a:r>
            <a:r>
              <a:rPr lang="en-US" dirty="0" err="1" smtClean="0"/>
              <a:t>industri</a:t>
            </a:r>
            <a:r>
              <a:rPr lang="en-US" dirty="0" smtClean="0"/>
              <a:t> </a:t>
            </a:r>
            <a:r>
              <a:rPr lang="en-US" dirty="0" err="1" smtClean="0"/>
              <a:t>keseluruhan</a:t>
            </a:r>
            <a:r>
              <a:rPr lang="en-US" dirty="0" smtClean="0"/>
              <a:t>. </a:t>
            </a:r>
          </a:p>
          <a:p>
            <a:r>
              <a:rPr lang="en-US" dirty="0" err="1" smtClean="0"/>
              <a:t>Contoh</a:t>
            </a:r>
            <a:r>
              <a:rPr lang="en-US" dirty="0" smtClean="0"/>
              <a:t> </a:t>
            </a:r>
            <a:r>
              <a:rPr lang="en-US" dirty="0" err="1" smtClean="0"/>
              <a:t>ketika</a:t>
            </a:r>
            <a:r>
              <a:rPr lang="en-US" dirty="0" smtClean="0"/>
              <a:t> </a:t>
            </a:r>
            <a:r>
              <a:rPr lang="en-US" dirty="0" err="1" smtClean="0"/>
              <a:t>sebuah</a:t>
            </a:r>
            <a:r>
              <a:rPr lang="en-US" dirty="0" smtClean="0"/>
              <a:t> </a:t>
            </a:r>
            <a:r>
              <a:rPr lang="en-US" dirty="0" err="1" smtClean="0"/>
              <a:t>perusahaan</a:t>
            </a:r>
            <a:r>
              <a:rPr lang="en-US" dirty="0" smtClean="0"/>
              <a:t> </a:t>
            </a:r>
            <a:r>
              <a:rPr lang="en-US" dirty="0" err="1" smtClean="0"/>
              <a:t>surat</a:t>
            </a:r>
            <a:r>
              <a:rPr lang="en-US" dirty="0" smtClean="0"/>
              <a:t> </a:t>
            </a:r>
            <a:r>
              <a:rPr lang="en-US" dirty="0" err="1" smtClean="0"/>
              <a:t>kabar</a:t>
            </a:r>
            <a:r>
              <a:rPr lang="en-US" dirty="0" smtClean="0"/>
              <a:t> </a:t>
            </a:r>
            <a:r>
              <a:rPr lang="en-US" dirty="0" err="1" smtClean="0"/>
              <a:t>menghadapi</a:t>
            </a:r>
            <a:r>
              <a:rPr lang="en-US" dirty="0" smtClean="0"/>
              <a:t> </a:t>
            </a:r>
            <a:r>
              <a:rPr lang="en-US" dirty="0" err="1" smtClean="0"/>
              <a:t>isu</a:t>
            </a:r>
            <a:r>
              <a:rPr lang="en-US" dirty="0" smtClean="0"/>
              <a:t> </a:t>
            </a:r>
            <a:r>
              <a:rPr lang="en-US" dirty="0" err="1" smtClean="0"/>
              <a:t>soal</a:t>
            </a:r>
            <a:r>
              <a:rPr lang="en-US" dirty="0" smtClean="0"/>
              <a:t> </a:t>
            </a:r>
            <a:r>
              <a:rPr lang="en-US" dirty="0" err="1" smtClean="0"/>
              <a:t>performa</a:t>
            </a:r>
            <a:r>
              <a:rPr lang="en-US" dirty="0" smtClean="0"/>
              <a:t> </a:t>
            </a:r>
            <a:r>
              <a:rPr lang="en-US" dirty="0" err="1" smtClean="0"/>
              <a:t>keuangan</a:t>
            </a:r>
            <a:r>
              <a:rPr lang="en-US" dirty="0" smtClean="0"/>
              <a:t> yang </a:t>
            </a:r>
            <a:r>
              <a:rPr lang="en-US" dirty="0" err="1" smtClean="0"/>
              <a:t>terus</a:t>
            </a:r>
            <a:r>
              <a:rPr lang="en-US" dirty="0" smtClean="0"/>
              <a:t> </a:t>
            </a:r>
            <a:r>
              <a:rPr lang="en-US" dirty="0" err="1" smtClean="0"/>
              <a:t>menurun</a:t>
            </a:r>
            <a:r>
              <a:rPr lang="en-US" dirty="0" smtClean="0"/>
              <a:t> </a:t>
            </a:r>
            <a:r>
              <a:rPr lang="en-US" dirty="0" err="1" smtClean="0"/>
              <a:t>kemudian</a:t>
            </a:r>
            <a:r>
              <a:rPr lang="en-US" dirty="0" smtClean="0"/>
              <a:t> </a:t>
            </a:r>
            <a:r>
              <a:rPr lang="en-US" dirty="0" err="1" smtClean="0"/>
              <a:t>berkembang</a:t>
            </a:r>
            <a:r>
              <a:rPr lang="en-US" dirty="0" smtClean="0"/>
              <a:t> </a:t>
            </a:r>
            <a:r>
              <a:rPr lang="en-US" dirty="0" err="1" smtClean="0"/>
              <a:t>menjadi</a:t>
            </a:r>
            <a:r>
              <a:rPr lang="en-US" dirty="0" smtClean="0"/>
              <a:t> </a:t>
            </a:r>
            <a:r>
              <a:rPr lang="en-US" dirty="0" err="1" smtClean="0"/>
              <a:t>isu</a:t>
            </a:r>
            <a:r>
              <a:rPr lang="en-US" dirty="0" smtClean="0"/>
              <a:t> </a:t>
            </a:r>
            <a:r>
              <a:rPr lang="en-US" dirty="0" err="1" smtClean="0"/>
              <a:t>bahwa</a:t>
            </a:r>
            <a:r>
              <a:rPr lang="en-US" dirty="0" smtClean="0"/>
              <a:t> </a:t>
            </a:r>
            <a:r>
              <a:rPr lang="en-US" dirty="0" err="1" smtClean="0"/>
              <a:t>industri</a:t>
            </a:r>
            <a:r>
              <a:rPr lang="en-US" dirty="0" smtClean="0"/>
              <a:t> media </a:t>
            </a:r>
            <a:r>
              <a:rPr lang="en-US" dirty="0" err="1" smtClean="0"/>
              <a:t>cetak</a:t>
            </a:r>
            <a:r>
              <a:rPr lang="en-US" dirty="0" smtClean="0"/>
              <a:t> </a:t>
            </a:r>
            <a:r>
              <a:rPr lang="en-US" dirty="0" err="1" smtClean="0"/>
              <a:t>akan</a:t>
            </a:r>
            <a:r>
              <a:rPr lang="en-US" dirty="0" smtClean="0"/>
              <a:t> </a:t>
            </a:r>
            <a:r>
              <a:rPr lang="en-US" dirty="0" err="1" smtClean="0"/>
              <a:t>tenggelam</a:t>
            </a:r>
            <a:r>
              <a:rPr lang="en-US" dirty="0"/>
              <a:t> </a:t>
            </a:r>
            <a:r>
              <a:rPr lang="en-US" dirty="0" err="1" smtClean="0"/>
              <a:t>tergantikan</a:t>
            </a:r>
            <a:r>
              <a:rPr lang="en-US" dirty="0" smtClean="0"/>
              <a:t> digital, </a:t>
            </a:r>
            <a:r>
              <a:rPr lang="en-US" dirty="0" err="1" smtClean="0"/>
              <a:t>misalnya</a:t>
            </a:r>
            <a:r>
              <a:rPr lang="en-US" dirty="0" smtClean="0"/>
              <a:t>. </a:t>
            </a:r>
            <a:endParaRPr lang="en-US" dirty="0"/>
          </a:p>
        </p:txBody>
      </p:sp>
    </p:spTree>
    <p:extLst>
      <p:ext uri="{BB962C8B-B14F-4D97-AF65-F5344CB8AC3E}">
        <p14:creationId xmlns:p14="http://schemas.microsoft.com/office/powerpoint/2010/main" val="2455491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CRISIS MANAGEMENT</a:t>
            </a:r>
            <a:endParaRPr lang="en-US" dirty="0"/>
          </a:p>
        </p:txBody>
      </p:sp>
      <p:sp>
        <p:nvSpPr>
          <p:cNvPr id="3" name="Content Placeholder 2"/>
          <p:cNvSpPr>
            <a:spLocks noGrp="1"/>
          </p:cNvSpPr>
          <p:nvPr>
            <p:ph idx="1"/>
          </p:nvPr>
        </p:nvSpPr>
        <p:spPr>
          <a:xfrm>
            <a:off x="457200" y="1600200"/>
            <a:ext cx="6707048" cy="2376841"/>
          </a:xfrm>
        </p:spPr>
        <p:style>
          <a:lnRef idx="1">
            <a:schemeClr val="accent6"/>
          </a:lnRef>
          <a:fillRef idx="2">
            <a:schemeClr val="accent6"/>
          </a:fillRef>
          <a:effectRef idx="1">
            <a:schemeClr val="accent6"/>
          </a:effectRef>
          <a:fontRef idx="minor">
            <a:schemeClr val="dk1"/>
          </a:fontRef>
        </p:style>
        <p:txBody>
          <a:bodyPr>
            <a:normAutofit fontScale="92500" lnSpcReduction="20000"/>
          </a:bodyPr>
          <a:lstStyle/>
          <a:p>
            <a:pPr marL="0" indent="0">
              <a:buNone/>
            </a:pPr>
            <a:r>
              <a:rPr lang="en-US" dirty="0" smtClean="0"/>
              <a:t>“Crisis management is making, implementing and communicating strategic decisions under exceptional </a:t>
            </a:r>
            <a:r>
              <a:rPr lang="en-US" dirty="0" err="1" smtClean="0"/>
              <a:t>circumtances</a:t>
            </a:r>
            <a:r>
              <a:rPr lang="en-US" dirty="0" smtClean="0"/>
              <a:t> of intense scrutiny, acute pressure and high organizational risk” Andrew Griffin. </a:t>
            </a:r>
          </a:p>
          <a:p>
            <a:pPr marL="0" indent="0">
              <a:buNone/>
            </a:pPr>
            <a:endParaRPr lang="en-US" dirty="0" smtClean="0"/>
          </a:p>
        </p:txBody>
      </p:sp>
      <p:sp>
        <p:nvSpPr>
          <p:cNvPr id="4" name="Rectangle 3"/>
          <p:cNvSpPr/>
          <p:nvPr/>
        </p:nvSpPr>
        <p:spPr>
          <a:xfrm>
            <a:off x="1605367" y="4240580"/>
            <a:ext cx="6565230" cy="224676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r>
              <a:rPr lang="nb-NO" sz="2800" dirty="0" err="1"/>
              <a:t>Manajemen</a:t>
            </a:r>
            <a:r>
              <a:rPr lang="nb-NO" sz="2800" dirty="0"/>
              <a:t> krisis </a:t>
            </a:r>
            <a:r>
              <a:rPr lang="nb-NO" sz="2800" dirty="0" err="1" smtClean="0"/>
              <a:t>adalah</a:t>
            </a:r>
            <a:r>
              <a:rPr lang="nb-NO" sz="2800" dirty="0" smtClean="0"/>
              <a:t> </a:t>
            </a:r>
            <a:r>
              <a:rPr lang="nb-NO" sz="2800" dirty="0" err="1" smtClean="0"/>
              <a:t>membuat</a:t>
            </a:r>
            <a:r>
              <a:rPr lang="nb-NO" sz="2800" dirty="0"/>
              <a:t>, </a:t>
            </a:r>
            <a:r>
              <a:rPr lang="nb-NO" sz="2800" dirty="0" err="1"/>
              <a:t>menerapkan</a:t>
            </a:r>
            <a:r>
              <a:rPr lang="nb-NO" sz="2800" dirty="0"/>
              <a:t> </a:t>
            </a:r>
            <a:r>
              <a:rPr lang="nb-NO" sz="2800" dirty="0" err="1"/>
              <a:t>dan</a:t>
            </a:r>
            <a:r>
              <a:rPr lang="nb-NO" sz="2800" dirty="0"/>
              <a:t> </a:t>
            </a:r>
            <a:r>
              <a:rPr lang="nb-NO" sz="2800" dirty="0" err="1" smtClean="0"/>
              <a:t>mengomunikasikan</a:t>
            </a:r>
            <a:r>
              <a:rPr lang="nb-NO" sz="2800" dirty="0" smtClean="0"/>
              <a:t> </a:t>
            </a:r>
            <a:r>
              <a:rPr lang="nb-NO" sz="2800" dirty="0" err="1"/>
              <a:t>keputusan</a:t>
            </a:r>
            <a:r>
              <a:rPr lang="nb-NO" sz="2800" dirty="0"/>
              <a:t> strategis </a:t>
            </a:r>
            <a:r>
              <a:rPr lang="nb-NO" sz="2800" dirty="0" err="1" smtClean="0"/>
              <a:t>pada</a:t>
            </a:r>
            <a:r>
              <a:rPr lang="nb-NO" sz="2800" dirty="0" smtClean="0"/>
              <a:t> </a:t>
            </a:r>
            <a:r>
              <a:rPr lang="nb-NO" sz="2800" dirty="0" err="1" smtClean="0"/>
              <a:t>situasi</a:t>
            </a:r>
            <a:r>
              <a:rPr lang="nb-NO" sz="2800" dirty="0" smtClean="0"/>
              <a:t> </a:t>
            </a:r>
            <a:r>
              <a:rPr lang="nb-NO" sz="2800" dirty="0" err="1" smtClean="0"/>
              <a:t>genting</a:t>
            </a:r>
            <a:r>
              <a:rPr lang="nb-NO" sz="2800" dirty="0" smtClean="0"/>
              <a:t> </a:t>
            </a:r>
            <a:r>
              <a:rPr lang="nb-NO" sz="2800" dirty="0" err="1" smtClean="0"/>
              <a:t>yang</a:t>
            </a:r>
            <a:r>
              <a:rPr lang="nb-NO" sz="2800" dirty="0" smtClean="0"/>
              <a:t> </a:t>
            </a:r>
            <a:r>
              <a:rPr lang="nb-NO" sz="2800" dirty="0" err="1" smtClean="0"/>
              <a:t>diawasi</a:t>
            </a:r>
            <a:r>
              <a:rPr lang="nb-NO" sz="2800" dirty="0" smtClean="0"/>
              <a:t> </a:t>
            </a:r>
            <a:r>
              <a:rPr lang="nb-NO" sz="2800" dirty="0" err="1" smtClean="0"/>
              <a:t>secara</a:t>
            </a:r>
            <a:r>
              <a:rPr lang="nb-NO" sz="2800" dirty="0" smtClean="0"/>
              <a:t> </a:t>
            </a:r>
            <a:r>
              <a:rPr lang="nb-NO" sz="2800" dirty="0" err="1" smtClean="0"/>
              <a:t>ketat</a:t>
            </a:r>
            <a:r>
              <a:rPr lang="nb-NO" sz="2800" dirty="0" smtClean="0"/>
              <a:t>, </a:t>
            </a:r>
            <a:r>
              <a:rPr lang="nb-NO" sz="2800" dirty="0" err="1" smtClean="0"/>
              <a:t>tekanan</a:t>
            </a:r>
            <a:r>
              <a:rPr lang="nb-NO" sz="2800" dirty="0" smtClean="0"/>
              <a:t> </a:t>
            </a:r>
            <a:r>
              <a:rPr lang="nb-NO" sz="2800" dirty="0" err="1"/>
              <a:t>akut</a:t>
            </a:r>
            <a:r>
              <a:rPr lang="nb-NO" sz="2800" dirty="0"/>
              <a:t> </a:t>
            </a:r>
            <a:r>
              <a:rPr lang="nb-NO" sz="2800" dirty="0" err="1"/>
              <a:t>dan</a:t>
            </a:r>
            <a:r>
              <a:rPr lang="nb-NO" sz="2800" dirty="0"/>
              <a:t> risiko </a:t>
            </a:r>
            <a:r>
              <a:rPr lang="nb-NO" sz="2800" dirty="0" err="1"/>
              <a:t>organisasi</a:t>
            </a:r>
            <a:r>
              <a:rPr lang="nb-NO" sz="2800" dirty="0"/>
              <a:t> </a:t>
            </a:r>
            <a:r>
              <a:rPr lang="nb-NO" sz="2800" dirty="0" err="1"/>
              <a:t>tinggi</a:t>
            </a:r>
            <a:endParaRPr lang="en-US" sz="2800" dirty="0"/>
          </a:p>
        </p:txBody>
      </p:sp>
    </p:spTree>
    <p:extLst>
      <p:ext uri="{BB962C8B-B14F-4D97-AF65-F5344CB8AC3E}">
        <p14:creationId xmlns:p14="http://schemas.microsoft.com/office/powerpoint/2010/main" val="3002980054"/>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5</a:t>
            </a:r>
            <a:endParaRPr lang="en-US" dirty="0">
              <a:latin typeface="Impact"/>
              <a:cs typeface="Impac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66535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3618065" y="2395808"/>
            <a:ext cx="2145306" cy="646331"/>
          </a:xfrm>
          <a:prstGeom prst="rect">
            <a:avLst/>
          </a:prstGeom>
          <a:noFill/>
        </p:spPr>
        <p:txBody>
          <a:bodyPr wrap="square" rtlCol="0">
            <a:spAutoFit/>
          </a:bodyPr>
          <a:lstStyle/>
          <a:p>
            <a:r>
              <a:rPr lang="en-US" sz="3600" dirty="0" smtClean="0"/>
              <a:t>Triggers</a:t>
            </a:r>
            <a:endParaRPr lang="en-US" sz="3600" dirty="0"/>
          </a:p>
        </p:txBody>
      </p:sp>
    </p:spTree>
    <p:extLst>
      <p:ext uri="{BB962C8B-B14F-4D97-AF65-F5344CB8AC3E}">
        <p14:creationId xmlns:p14="http://schemas.microsoft.com/office/powerpoint/2010/main" val="2999153951"/>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Insiden</a:t>
            </a:r>
            <a:r>
              <a:rPr lang="en-US" dirty="0" smtClean="0"/>
              <a:t> </a:t>
            </a:r>
            <a:r>
              <a:rPr lang="en-US" dirty="0" err="1" smtClean="0"/>
              <a:t>Eksternal</a:t>
            </a:r>
            <a:r>
              <a:rPr lang="en-US" dirty="0" smtClean="0"/>
              <a:t> </a:t>
            </a:r>
            <a:r>
              <a:rPr lang="en-US" dirty="0" err="1" smtClean="0"/>
              <a:t>memicu</a:t>
            </a:r>
            <a:r>
              <a:rPr lang="en-US" dirty="0" smtClean="0"/>
              <a:t> </a:t>
            </a:r>
            <a:r>
              <a:rPr lang="en-US" dirty="0" err="1" smtClean="0"/>
              <a:t>isu</a:t>
            </a:r>
            <a:r>
              <a:rPr lang="en-US" dirty="0" smtClean="0"/>
              <a:t> </a:t>
            </a:r>
            <a:r>
              <a:rPr lang="en-US" dirty="0" err="1" smtClean="0"/>
              <a:t>eksternal</a:t>
            </a:r>
            <a:r>
              <a:rPr lang="en-US" dirty="0" smtClean="0"/>
              <a:t>. </a:t>
            </a:r>
          </a:p>
          <a:p>
            <a:r>
              <a:rPr lang="en-US" dirty="0" err="1" smtClean="0"/>
              <a:t>Misalnya</a:t>
            </a:r>
            <a:r>
              <a:rPr lang="en-US" dirty="0" smtClean="0"/>
              <a:t> </a:t>
            </a:r>
            <a:r>
              <a:rPr lang="en-US" dirty="0" err="1" smtClean="0"/>
              <a:t>terjadi</a:t>
            </a:r>
            <a:r>
              <a:rPr lang="en-US" dirty="0" smtClean="0"/>
              <a:t> </a:t>
            </a:r>
            <a:r>
              <a:rPr lang="en-US" dirty="0" err="1" smtClean="0"/>
              <a:t>kecelakaan</a:t>
            </a:r>
            <a:r>
              <a:rPr lang="en-US" dirty="0" smtClean="0"/>
              <a:t> </a:t>
            </a:r>
            <a:r>
              <a:rPr lang="en-US" dirty="0" err="1" smtClean="0"/>
              <a:t>mobil</a:t>
            </a:r>
            <a:r>
              <a:rPr lang="en-US" dirty="0" smtClean="0"/>
              <a:t> di </a:t>
            </a:r>
            <a:r>
              <a:rPr lang="en-US" dirty="0" err="1" smtClean="0"/>
              <a:t>jalan</a:t>
            </a:r>
            <a:r>
              <a:rPr lang="en-US" dirty="0" smtClean="0"/>
              <a:t> </a:t>
            </a:r>
            <a:r>
              <a:rPr lang="en-US" dirty="0" err="1" smtClean="0"/>
              <a:t>tol</a:t>
            </a:r>
            <a:r>
              <a:rPr lang="en-US" dirty="0" smtClean="0"/>
              <a:t>, </a:t>
            </a:r>
            <a:r>
              <a:rPr lang="en-US" dirty="0" err="1" smtClean="0"/>
              <a:t>bisa</a:t>
            </a:r>
            <a:r>
              <a:rPr lang="en-US" dirty="0" smtClean="0"/>
              <a:t> </a:t>
            </a:r>
            <a:r>
              <a:rPr lang="en-US" dirty="0" err="1" smtClean="0"/>
              <a:t>memicu</a:t>
            </a:r>
            <a:r>
              <a:rPr lang="en-US" dirty="0" smtClean="0"/>
              <a:t> </a:t>
            </a:r>
            <a:r>
              <a:rPr lang="en-US" dirty="0" err="1" smtClean="0"/>
              <a:t>isu</a:t>
            </a:r>
            <a:r>
              <a:rPr lang="en-US" dirty="0" smtClean="0"/>
              <a:t> </a:t>
            </a:r>
            <a:r>
              <a:rPr lang="en-US" dirty="0" err="1" smtClean="0"/>
              <a:t>keselamatan</a:t>
            </a:r>
            <a:r>
              <a:rPr lang="en-US" dirty="0" smtClean="0"/>
              <a:t> </a:t>
            </a:r>
            <a:r>
              <a:rPr lang="en-US" dirty="0" err="1" smtClean="0"/>
              <a:t>berkendara</a:t>
            </a:r>
            <a:r>
              <a:rPr lang="en-US" dirty="0" smtClean="0"/>
              <a:t> di </a:t>
            </a:r>
            <a:r>
              <a:rPr lang="en-US" dirty="0" err="1" smtClean="0"/>
              <a:t>jalan</a:t>
            </a:r>
            <a:r>
              <a:rPr lang="en-US" dirty="0" smtClean="0"/>
              <a:t> </a:t>
            </a:r>
            <a:r>
              <a:rPr lang="en-US" dirty="0" err="1" smtClean="0"/>
              <a:t>tol</a:t>
            </a:r>
            <a:r>
              <a:rPr lang="en-US" dirty="0" smtClean="0"/>
              <a:t>. Perusahaan </a:t>
            </a:r>
            <a:r>
              <a:rPr lang="en-US" dirty="0" err="1" smtClean="0"/>
              <a:t>perlu</a:t>
            </a:r>
            <a:r>
              <a:rPr lang="en-US" dirty="0" smtClean="0"/>
              <a:t> </a:t>
            </a:r>
            <a:r>
              <a:rPr lang="en-US" dirty="0" err="1" smtClean="0"/>
              <a:t>merespons</a:t>
            </a:r>
            <a:r>
              <a:rPr lang="en-US" dirty="0" smtClean="0"/>
              <a:t> </a:t>
            </a:r>
            <a:r>
              <a:rPr lang="en-US" dirty="0" err="1" smtClean="0"/>
              <a:t>isu</a:t>
            </a:r>
            <a:r>
              <a:rPr lang="en-US" dirty="0" smtClean="0"/>
              <a:t> </a:t>
            </a:r>
            <a:r>
              <a:rPr lang="en-US" dirty="0" err="1" smtClean="0"/>
              <a:t>tersebut</a:t>
            </a:r>
            <a:r>
              <a:rPr lang="en-US" dirty="0" smtClean="0"/>
              <a:t> </a:t>
            </a:r>
            <a:r>
              <a:rPr lang="en-US" dirty="0" err="1" smtClean="0"/>
              <a:t>dengan</a:t>
            </a:r>
            <a:r>
              <a:rPr lang="en-US" dirty="0" smtClean="0"/>
              <a:t> </a:t>
            </a:r>
            <a:r>
              <a:rPr lang="en-US" dirty="0" err="1" smtClean="0"/>
              <a:t>melahirkan</a:t>
            </a:r>
            <a:r>
              <a:rPr lang="en-US" dirty="0" smtClean="0"/>
              <a:t> </a:t>
            </a:r>
            <a:r>
              <a:rPr lang="en-US" dirty="0" err="1" smtClean="0"/>
              <a:t>teknologi</a:t>
            </a:r>
            <a:r>
              <a:rPr lang="en-US" dirty="0" smtClean="0"/>
              <a:t> yang </a:t>
            </a:r>
            <a:r>
              <a:rPr lang="en-US" dirty="0" err="1" smtClean="0"/>
              <a:t>terbukti</a:t>
            </a:r>
            <a:r>
              <a:rPr lang="en-US" dirty="0" smtClean="0"/>
              <a:t> </a:t>
            </a:r>
            <a:r>
              <a:rPr lang="en-US" dirty="0" err="1" smtClean="0"/>
              <a:t>aman</a:t>
            </a:r>
            <a:r>
              <a:rPr lang="en-US" dirty="0" smtClean="0"/>
              <a:t> </a:t>
            </a:r>
            <a:r>
              <a:rPr lang="en-US" dirty="0" err="1" smtClean="0"/>
              <a:t>untuk</a:t>
            </a:r>
            <a:r>
              <a:rPr lang="en-US" dirty="0" smtClean="0"/>
              <a:t> </a:t>
            </a:r>
            <a:r>
              <a:rPr lang="en-US" dirty="0" err="1" smtClean="0"/>
              <a:t>berkendara</a:t>
            </a:r>
            <a:r>
              <a:rPr lang="en-US" dirty="0" smtClean="0"/>
              <a:t> di </a:t>
            </a:r>
            <a:r>
              <a:rPr lang="en-US" dirty="0" err="1" smtClean="0"/>
              <a:t>jalan</a:t>
            </a:r>
            <a:r>
              <a:rPr lang="en-US" dirty="0" smtClean="0"/>
              <a:t> </a:t>
            </a:r>
            <a:r>
              <a:rPr lang="en-US" dirty="0" err="1" smtClean="0"/>
              <a:t>tol</a:t>
            </a:r>
            <a:r>
              <a:rPr lang="en-US" dirty="0" smtClean="0"/>
              <a:t>. </a:t>
            </a:r>
            <a:endParaRPr lang="en-US" dirty="0"/>
          </a:p>
        </p:txBody>
      </p:sp>
    </p:spTree>
    <p:extLst>
      <p:ext uri="{BB962C8B-B14F-4D97-AF65-F5344CB8AC3E}">
        <p14:creationId xmlns:p14="http://schemas.microsoft.com/office/powerpoint/2010/main" val="25140341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Impact"/>
                <a:cs typeface="Impact"/>
              </a:rPr>
              <a:t>6</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3383351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3618065" y="2395808"/>
            <a:ext cx="2145306" cy="646331"/>
          </a:xfrm>
          <a:prstGeom prst="rect">
            <a:avLst/>
          </a:prstGeom>
          <a:noFill/>
        </p:spPr>
        <p:txBody>
          <a:bodyPr wrap="square" rtlCol="0">
            <a:spAutoFit/>
          </a:bodyPr>
          <a:lstStyle/>
          <a:p>
            <a:r>
              <a:rPr lang="en-US" sz="3600" dirty="0" smtClean="0"/>
              <a:t>Leads to</a:t>
            </a:r>
            <a:endParaRPr lang="en-US" sz="3600" dirty="0"/>
          </a:p>
        </p:txBody>
      </p:sp>
    </p:spTree>
    <p:extLst>
      <p:ext uri="{BB962C8B-B14F-4D97-AF65-F5344CB8AC3E}">
        <p14:creationId xmlns:p14="http://schemas.microsoft.com/office/powerpoint/2010/main" val="536766812"/>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Isu</a:t>
            </a:r>
            <a:r>
              <a:rPr lang="en-US" dirty="0" smtClean="0"/>
              <a:t> </a:t>
            </a:r>
            <a:r>
              <a:rPr lang="en-US" dirty="0" err="1" smtClean="0"/>
              <a:t>eksternal</a:t>
            </a:r>
            <a:r>
              <a:rPr lang="en-US" dirty="0" smtClean="0"/>
              <a:t> yang </a:t>
            </a:r>
            <a:r>
              <a:rPr lang="en-US" dirty="0" err="1" smtClean="0"/>
              <a:t>tidak</a:t>
            </a:r>
            <a:r>
              <a:rPr lang="en-US" dirty="0" smtClean="0"/>
              <a:t> </a:t>
            </a:r>
            <a:r>
              <a:rPr lang="en-US" dirty="0" err="1" smtClean="0"/>
              <a:t>tuntas</a:t>
            </a:r>
            <a:r>
              <a:rPr lang="en-US" dirty="0" smtClean="0"/>
              <a:t> </a:t>
            </a:r>
            <a:r>
              <a:rPr lang="en-US" dirty="0" err="1" smtClean="0"/>
              <a:t>penyelesaiannya</a:t>
            </a:r>
            <a:r>
              <a:rPr lang="en-US" dirty="0" smtClean="0"/>
              <a:t> </a:t>
            </a:r>
            <a:r>
              <a:rPr lang="en-US" dirty="0" err="1" smtClean="0"/>
              <a:t>bisa</a:t>
            </a:r>
            <a:r>
              <a:rPr lang="en-US" dirty="0" smtClean="0"/>
              <a:t> </a:t>
            </a:r>
            <a:r>
              <a:rPr lang="en-US" dirty="0" err="1" smtClean="0"/>
              <a:t>mengarah</a:t>
            </a:r>
            <a:r>
              <a:rPr lang="en-US" dirty="0" smtClean="0"/>
              <a:t> </a:t>
            </a:r>
            <a:r>
              <a:rPr lang="en-US" dirty="0" err="1" smtClean="0"/>
              <a:t>pada</a:t>
            </a:r>
            <a:r>
              <a:rPr lang="en-US" dirty="0" smtClean="0"/>
              <a:t> </a:t>
            </a:r>
            <a:r>
              <a:rPr lang="en-US" dirty="0" err="1" smtClean="0"/>
              <a:t>insiden</a:t>
            </a:r>
            <a:r>
              <a:rPr lang="en-US" dirty="0" smtClean="0"/>
              <a:t> </a:t>
            </a:r>
            <a:r>
              <a:rPr lang="en-US" dirty="0" err="1" smtClean="0"/>
              <a:t>eksternal</a:t>
            </a:r>
            <a:r>
              <a:rPr lang="en-US" dirty="0" smtClean="0"/>
              <a:t>. </a:t>
            </a:r>
          </a:p>
          <a:p>
            <a:r>
              <a:rPr lang="en-US" dirty="0" err="1" smtClean="0"/>
              <a:t>Contohnya</a:t>
            </a:r>
            <a:r>
              <a:rPr lang="en-US" dirty="0" smtClean="0"/>
              <a:t>: </a:t>
            </a:r>
            <a:r>
              <a:rPr lang="en-US" dirty="0" err="1" smtClean="0"/>
              <a:t>Isu</a:t>
            </a:r>
            <a:r>
              <a:rPr lang="en-US" dirty="0" smtClean="0"/>
              <a:t> </a:t>
            </a:r>
            <a:r>
              <a:rPr lang="en-US" dirty="0" err="1" smtClean="0"/>
              <a:t>mengenai</a:t>
            </a:r>
            <a:r>
              <a:rPr lang="en-US" dirty="0" smtClean="0"/>
              <a:t> </a:t>
            </a:r>
            <a:r>
              <a:rPr lang="en-US" dirty="0" err="1" smtClean="0"/>
              <a:t>kesejahteraan</a:t>
            </a:r>
            <a:r>
              <a:rPr lang="en-US" dirty="0" smtClean="0"/>
              <a:t> </a:t>
            </a:r>
            <a:r>
              <a:rPr lang="en-US" dirty="0" err="1" smtClean="0"/>
              <a:t>buruh</a:t>
            </a:r>
            <a:r>
              <a:rPr lang="en-US" dirty="0" smtClean="0"/>
              <a:t> </a:t>
            </a:r>
            <a:r>
              <a:rPr lang="en-US" dirty="0" err="1" smtClean="0"/>
              <a:t>selalu</a:t>
            </a:r>
            <a:r>
              <a:rPr lang="en-US" dirty="0" smtClean="0"/>
              <a:t> </a:t>
            </a:r>
            <a:r>
              <a:rPr lang="en-US" dirty="0" err="1" smtClean="0"/>
              <a:t>berpotensi</a:t>
            </a:r>
            <a:r>
              <a:rPr lang="en-US" dirty="0" smtClean="0"/>
              <a:t> </a:t>
            </a:r>
            <a:r>
              <a:rPr lang="en-US" dirty="0" err="1" smtClean="0"/>
              <a:t>memicu</a:t>
            </a:r>
            <a:r>
              <a:rPr lang="en-US" dirty="0" smtClean="0"/>
              <a:t> demo </a:t>
            </a:r>
            <a:r>
              <a:rPr lang="en-US" dirty="0" err="1" smtClean="0"/>
              <a:t>buruh</a:t>
            </a:r>
            <a:r>
              <a:rPr lang="en-US" dirty="0" smtClean="0"/>
              <a:t> </a:t>
            </a:r>
            <a:r>
              <a:rPr lang="en-US" dirty="0" err="1" smtClean="0"/>
              <a:t>setiap</a:t>
            </a:r>
            <a:r>
              <a:rPr lang="en-US" dirty="0" smtClean="0"/>
              <a:t> </a:t>
            </a:r>
            <a:r>
              <a:rPr lang="en-US" dirty="0" err="1" smtClean="0"/>
              <a:t>peringatan</a:t>
            </a:r>
            <a:r>
              <a:rPr lang="en-US" dirty="0" smtClean="0"/>
              <a:t> </a:t>
            </a:r>
            <a:r>
              <a:rPr lang="en-US" dirty="0" err="1" smtClean="0"/>
              <a:t>hari</a:t>
            </a:r>
            <a:r>
              <a:rPr lang="en-US" dirty="0" smtClean="0"/>
              <a:t> </a:t>
            </a:r>
            <a:r>
              <a:rPr lang="en-US" dirty="0" err="1" smtClean="0"/>
              <a:t>buruh</a:t>
            </a:r>
            <a:r>
              <a:rPr lang="en-US" dirty="0" smtClean="0"/>
              <a:t>. </a:t>
            </a:r>
            <a:endParaRPr lang="en-US" dirty="0"/>
          </a:p>
        </p:txBody>
      </p:sp>
    </p:spTree>
    <p:extLst>
      <p:ext uri="{BB962C8B-B14F-4D97-AF65-F5344CB8AC3E}">
        <p14:creationId xmlns:p14="http://schemas.microsoft.com/office/powerpoint/2010/main" val="3132864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7</a:t>
            </a:r>
            <a:endParaRPr lang="en-US" dirty="0">
              <a:latin typeface="Impact"/>
              <a:cs typeface="Impac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4557165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3618065" y="2395808"/>
            <a:ext cx="2145306" cy="646331"/>
          </a:xfrm>
          <a:prstGeom prst="rect">
            <a:avLst/>
          </a:prstGeom>
          <a:noFill/>
        </p:spPr>
        <p:txBody>
          <a:bodyPr wrap="square" rtlCol="0">
            <a:spAutoFit/>
          </a:bodyPr>
          <a:lstStyle/>
          <a:p>
            <a:r>
              <a:rPr lang="en-US" sz="3600" dirty="0" smtClean="0"/>
              <a:t>Triggers</a:t>
            </a:r>
            <a:endParaRPr lang="en-US" sz="3600" dirty="0"/>
          </a:p>
        </p:txBody>
      </p:sp>
    </p:spTree>
    <p:extLst>
      <p:ext uri="{BB962C8B-B14F-4D97-AF65-F5344CB8AC3E}">
        <p14:creationId xmlns:p14="http://schemas.microsoft.com/office/powerpoint/2010/main" val="3631035889"/>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Insiden</a:t>
            </a:r>
            <a:r>
              <a:rPr lang="en-US" dirty="0" smtClean="0"/>
              <a:t> </a:t>
            </a:r>
            <a:r>
              <a:rPr lang="en-US" dirty="0" err="1" smtClean="0"/>
              <a:t>eksternal</a:t>
            </a:r>
            <a:r>
              <a:rPr lang="en-US" dirty="0" smtClean="0"/>
              <a:t> </a:t>
            </a:r>
            <a:r>
              <a:rPr lang="en-US" dirty="0" err="1" smtClean="0"/>
              <a:t>menjadi</a:t>
            </a:r>
            <a:r>
              <a:rPr lang="en-US" dirty="0" smtClean="0"/>
              <a:t> </a:t>
            </a:r>
            <a:r>
              <a:rPr lang="en-US" dirty="0" err="1" smtClean="0"/>
              <a:t>isu</a:t>
            </a:r>
            <a:r>
              <a:rPr lang="en-US" dirty="0" smtClean="0"/>
              <a:t> internal. </a:t>
            </a:r>
          </a:p>
          <a:p>
            <a:r>
              <a:rPr lang="en-US" dirty="0" err="1" smtClean="0"/>
              <a:t>Contohnya</a:t>
            </a:r>
            <a:r>
              <a:rPr lang="en-US" dirty="0" smtClean="0"/>
              <a:t>: </a:t>
            </a:r>
            <a:r>
              <a:rPr lang="en-US" dirty="0" err="1" smtClean="0"/>
              <a:t>terjadinya</a:t>
            </a:r>
            <a:r>
              <a:rPr lang="en-US" dirty="0" smtClean="0"/>
              <a:t> </a:t>
            </a:r>
            <a:r>
              <a:rPr lang="en-US" dirty="0" err="1" smtClean="0"/>
              <a:t>peristiwa</a:t>
            </a:r>
            <a:r>
              <a:rPr lang="en-US" dirty="0" smtClean="0"/>
              <a:t> </a:t>
            </a:r>
            <a:r>
              <a:rPr lang="en-US" dirty="0" err="1" smtClean="0"/>
              <a:t>pasien</a:t>
            </a:r>
            <a:r>
              <a:rPr lang="en-US" dirty="0" smtClean="0"/>
              <a:t> yang </a:t>
            </a:r>
            <a:r>
              <a:rPr lang="en-US" dirty="0" err="1" smtClean="0"/>
              <a:t>meninggal</a:t>
            </a:r>
            <a:r>
              <a:rPr lang="en-US" dirty="0"/>
              <a:t> </a:t>
            </a:r>
            <a:r>
              <a:rPr lang="en-US" dirty="0" err="1" smtClean="0"/>
              <a:t>karena</a:t>
            </a:r>
            <a:r>
              <a:rPr lang="en-US" dirty="0" smtClean="0"/>
              <a:t> </a:t>
            </a:r>
            <a:r>
              <a:rPr lang="en-US" dirty="0" err="1" smtClean="0"/>
              <a:t>salah</a:t>
            </a:r>
            <a:r>
              <a:rPr lang="en-US" dirty="0" smtClean="0"/>
              <a:t> </a:t>
            </a:r>
            <a:r>
              <a:rPr lang="en-US" dirty="0" err="1" smtClean="0"/>
              <a:t>penanganan</a:t>
            </a:r>
            <a:r>
              <a:rPr lang="en-US" dirty="0" smtClean="0"/>
              <a:t> di </a:t>
            </a:r>
            <a:r>
              <a:rPr lang="en-US" dirty="0" err="1" smtClean="0"/>
              <a:t>rumah</a:t>
            </a:r>
            <a:r>
              <a:rPr lang="en-US" dirty="0" smtClean="0"/>
              <a:t> </a:t>
            </a:r>
            <a:r>
              <a:rPr lang="en-US" dirty="0" err="1" smtClean="0"/>
              <a:t>sakit</a:t>
            </a:r>
            <a:r>
              <a:rPr lang="en-US" dirty="0" smtClean="0"/>
              <a:t> </a:t>
            </a:r>
            <a:r>
              <a:rPr lang="en-US" dirty="0" err="1" smtClean="0"/>
              <a:t>bisa</a:t>
            </a:r>
            <a:r>
              <a:rPr lang="en-US" dirty="0" smtClean="0"/>
              <a:t> </a:t>
            </a:r>
            <a:r>
              <a:rPr lang="en-US" dirty="0" err="1" smtClean="0"/>
              <a:t>menjadi</a:t>
            </a:r>
            <a:r>
              <a:rPr lang="en-US" dirty="0" smtClean="0"/>
              <a:t> </a:t>
            </a:r>
            <a:r>
              <a:rPr lang="en-US" dirty="0" err="1" smtClean="0"/>
              <a:t>isu</a:t>
            </a:r>
            <a:r>
              <a:rPr lang="en-US" dirty="0" smtClean="0"/>
              <a:t> internal di </a:t>
            </a:r>
            <a:r>
              <a:rPr lang="en-US" dirty="0" err="1" smtClean="0"/>
              <a:t>perusahaan</a:t>
            </a:r>
            <a:r>
              <a:rPr lang="en-US" dirty="0" smtClean="0"/>
              <a:t> </a:t>
            </a:r>
            <a:r>
              <a:rPr lang="en-US" dirty="0" err="1" smtClean="0"/>
              <a:t>obat</a:t>
            </a:r>
            <a:r>
              <a:rPr lang="en-US" dirty="0" smtClean="0"/>
              <a:t> </a:t>
            </a:r>
            <a:r>
              <a:rPr lang="en-US" dirty="0" err="1" smtClean="0"/>
              <a:t>untuk</a:t>
            </a:r>
            <a:r>
              <a:rPr lang="en-US" dirty="0" smtClean="0"/>
              <a:t> </a:t>
            </a:r>
            <a:r>
              <a:rPr lang="en-US" dirty="0" err="1" smtClean="0"/>
              <a:t>memastikan</a:t>
            </a:r>
            <a:r>
              <a:rPr lang="en-US" dirty="0" smtClean="0"/>
              <a:t> </a:t>
            </a:r>
            <a:r>
              <a:rPr lang="en-US" dirty="0" err="1" smtClean="0"/>
              <a:t>keamanan</a:t>
            </a:r>
            <a:r>
              <a:rPr lang="en-US" dirty="0" smtClean="0"/>
              <a:t> </a:t>
            </a:r>
            <a:r>
              <a:rPr lang="en-US" dirty="0" err="1" smtClean="0"/>
              <a:t>produknya</a:t>
            </a:r>
            <a:r>
              <a:rPr lang="en-US" dirty="0" smtClean="0"/>
              <a:t>. </a:t>
            </a:r>
          </a:p>
          <a:p>
            <a:endParaRPr lang="en-US" dirty="0"/>
          </a:p>
        </p:txBody>
      </p:sp>
    </p:spTree>
    <p:extLst>
      <p:ext uri="{BB962C8B-B14F-4D97-AF65-F5344CB8AC3E}">
        <p14:creationId xmlns:p14="http://schemas.microsoft.com/office/powerpoint/2010/main" val="22103815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Impact"/>
                <a:cs typeface="Impact"/>
              </a:rPr>
              <a:t>8</a:t>
            </a:r>
            <a:endParaRPr lang="en-US" dirty="0">
              <a:latin typeface="Impact"/>
              <a:cs typeface="Impac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567046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3618065" y="2395808"/>
            <a:ext cx="2145306" cy="646331"/>
          </a:xfrm>
          <a:prstGeom prst="rect">
            <a:avLst/>
          </a:prstGeom>
          <a:noFill/>
        </p:spPr>
        <p:txBody>
          <a:bodyPr wrap="square" rtlCol="0">
            <a:spAutoFit/>
          </a:bodyPr>
          <a:lstStyle/>
          <a:p>
            <a:r>
              <a:rPr lang="en-US" sz="3600" dirty="0" smtClean="0"/>
              <a:t>Amplifies</a:t>
            </a:r>
            <a:endParaRPr lang="en-US" sz="3600" dirty="0"/>
          </a:p>
        </p:txBody>
      </p:sp>
    </p:spTree>
    <p:extLst>
      <p:ext uri="{BB962C8B-B14F-4D97-AF65-F5344CB8AC3E}">
        <p14:creationId xmlns:p14="http://schemas.microsoft.com/office/powerpoint/2010/main" val="774394246"/>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Isu</a:t>
            </a:r>
            <a:r>
              <a:rPr lang="en-US" dirty="0" smtClean="0"/>
              <a:t> </a:t>
            </a:r>
            <a:r>
              <a:rPr lang="en-US" dirty="0" err="1" smtClean="0"/>
              <a:t>eksternal</a:t>
            </a:r>
            <a:r>
              <a:rPr lang="en-US" dirty="0" smtClean="0"/>
              <a:t> </a:t>
            </a:r>
            <a:r>
              <a:rPr lang="en-US" dirty="0" err="1" smtClean="0"/>
              <a:t>memperkuat</a:t>
            </a:r>
            <a:r>
              <a:rPr lang="en-US" dirty="0" smtClean="0"/>
              <a:t> (</a:t>
            </a:r>
            <a:r>
              <a:rPr lang="en-US" dirty="0" err="1" smtClean="0"/>
              <a:t>menggaungkan</a:t>
            </a:r>
            <a:r>
              <a:rPr lang="en-US" dirty="0" smtClean="0"/>
              <a:t>) </a:t>
            </a:r>
            <a:r>
              <a:rPr lang="en-US" dirty="0" err="1" smtClean="0"/>
              <a:t>isu</a:t>
            </a:r>
            <a:r>
              <a:rPr lang="en-US" dirty="0" smtClean="0"/>
              <a:t> internal. </a:t>
            </a:r>
          </a:p>
          <a:p>
            <a:r>
              <a:rPr lang="en-US" dirty="0" err="1" smtClean="0"/>
              <a:t>Misal</a:t>
            </a:r>
            <a:r>
              <a:rPr lang="en-US" dirty="0" smtClean="0"/>
              <a:t>: </a:t>
            </a:r>
            <a:r>
              <a:rPr lang="en-US" dirty="0" err="1" smtClean="0"/>
              <a:t>Industri</a:t>
            </a:r>
            <a:r>
              <a:rPr lang="en-US" dirty="0" smtClean="0"/>
              <a:t> </a:t>
            </a:r>
            <a:r>
              <a:rPr lang="en-US" dirty="0" err="1" smtClean="0"/>
              <a:t>perbankan</a:t>
            </a:r>
            <a:r>
              <a:rPr lang="en-US" dirty="0" smtClean="0"/>
              <a:t> </a:t>
            </a:r>
            <a:r>
              <a:rPr lang="en-US" dirty="0" err="1" smtClean="0"/>
              <a:t>saat</a:t>
            </a:r>
            <a:r>
              <a:rPr lang="en-US" dirty="0" smtClean="0"/>
              <a:t> </a:t>
            </a:r>
            <a:r>
              <a:rPr lang="en-US" dirty="0" err="1" smtClean="0"/>
              <a:t>ini</a:t>
            </a:r>
            <a:r>
              <a:rPr lang="en-US" dirty="0" smtClean="0"/>
              <a:t> </a:t>
            </a:r>
            <a:r>
              <a:rPr lang="en-US" dirty="0" err="1" smtClean="0"/>
              <a:t>sedang</a:t>
            </a:r>
            <a:r>
              <a:rPr lang="en-US" dirty="0" smtClean="0"/>
              <a:t> </a:t>
            </a:r>
            <a:r>
              <a:rPr lang="en-US" dirty="0" err="1" smtClean="0"/>
              <a:t>jadi</a:t>
            </a:r>
            <a:r>
              <a:rPr lang="en-US" dirty="0" smtClean="0"/>
              <a:t> </a:t>
            </a:r>
            <a:r>
              <a:rPr lang="en-US" dirty="0" err="1" smtClean="0"/>
              <a:t>sorotan</a:t>
            </a:r>
            <a:r>
              <a:rPr lang="en-US" dirty="0" smtClean="0"/>
              <a:t>.  Orang </a:t>
            </a:r>
            <a:r>
              <a:rPr lang="en-US" dirty="0" err="1" smtClean="0"/>
              <a:t>banyak</a:t>
            </a:r>
            <a:r>
              <a:rPr lang="en-US" dirty="0" smtClean="0"/>
              <a:t> </a:t>
            </a:r>
            <a:r>
              <a:rPr lang="en-US" dirty="0" err="1" smtClean="0"/>
              <a:t>meninggalkan</a:t>
            </a:r>
            <a:r>
              <a:rPr lang="en-US" dirty="0" smtClean="0"/>
              <a:t> </a:t>
            </a:r>
            <a:r>
              <a:rPr lang="en-US" dirty="0" err="1" smtClean="0"/>
              <a:t>perbankan</a:t>
            </a:r>
            <a:r>
              <a:rPr lang="en-US" dirty="0" smtClean="0"/>
              <a:t> </a:t>
            </a:r>
            <a:r>
              <a:rPr lang="en-US" dirty="0" err="1" smtClean="0"/>
              <a:t>konvensional</a:t>
            </a:r>
            <a:r>
              <a:rPr lang="en-US" dirty="0" smtClean="0"/>
              <a:t>. </a:t>
            </a:r>
            <a:r>
              <a:rPr lang="en-US" dirty="0" err="1" smtClean="0"/>
              <a:t>Sehingga</a:t>
            </a:r>
            <a:r>
              <a:rPr lang="en-US" dirty="0"/>
              <a:t> </a:t>
            </a:r>
            <a:r>
              <a:rPr lang="en-US" dirty="0" err="1" smtClean="0"/>
              <a:t>isu</a:t>
            </a:r>
            <a:r>
              <a:rPr lang="en-US" dirty="0" smtClean="0"/>
              <a:t> </a:t>
            </a:r>
            <a:r>
              <a:rPr lang="en-US" dirty="0" err="1" smtClean="0"/>
              <a:t>sekecil</a:t>
            </a:r>
            <a:r>
              <a:rPr lang="en-US" dirty="0" smtClean="0"/>
              <a:t> </a:t>
            </a:r>
            <a:r>
              <a:rPr lang="en-US" dirty="0" err="1" smtClean="0"/>
              <a:t>apapun</a:t>
            </a:r>
            <a:r>
              <a:rPr lang="en-US" dirty="0" smtClean="0"/>
              <a:t> yang </a:t>
            </a:r>
            <a:r>
              <a:rPr lang="en-US" dirty="0" err="1" smtClean="0"/>
              <a:t>terjadi</a:t>
            </a:r>
            <a:r>
              <a:rPr lang="en-US" dirty="0" smtClean="0"/>
              <a:t> di </a:t>
            </a:r>
            <a:r>
              <a:rPr lang="en-US" dirty="0" err="1" smtClean="0"/>
              <a:t>dalam</a:t>
            </a:r>
            <a:r>
              <a:rPr lang="en-US" dirty="0" smtClean="0"/>
              <a:t> internal </a:t>
            </a:r>
            <a:r>
              <a:rPr lang="en-US" dirty="0" err="1" smtClean="0"/>
              <a:t>suatu</a:t>
            </a:r>
            <a:r>
              <a:rPr lang="en-US" dirty="0" smtClean="0"/>
              <a:t> bank, </a:t>
            </a:r>
            <a:r>
              <a:rPr lang="en-US" dirty="0" err="1" smtClean="0"/>
              <a:t>bisa</a:t>
            </a:r>
            <a:r>
              <a:rPr lang="en-US" dirty="0" smtClean="0"/>
              <a:t> </a:t>
            </a:r>
            <a:r>
              <a:rPr lang="en-US" dirty="0" err="1" smtClean="0"/>
              <a:t>memancing</a:t>
            </a:r>
            <a:r>
              <a:rPr lang="en-US" dirty="0" smtClean="0"/>
              <a:t> </a:t>
            </a:r>
            <a:r>
              <a:rPr lang="en-US" dirty="0" err="1" smtClean="0"/>
              <a:t>reaksi</a:t>
            </a:r>
            <a:r>
              <a:rPr lang="en-US" dirty="0" smtClean="0"/>
              <a:t> </a:t>
            </a:r>
            <a:r>
              <a:rPr lang="en-US" dirty="0" err="1" smtClean="0"/>
              <a:t>publik</a:t>
            </a:r>
            <a:r>
              <a:rPr lang="en-US" dirty="0" smtClean="0"/>
              <a:t>. </a:t>
            </a:r>
            <a:endParaRPr lang="en-US" dirty="0"/>
          </a:p>
        </p:txBody>
      </p:sp>
    </p:spTree>
    <p:extLst>
      <p:ext uri="{BB962C8B-B14F-4D97-AF65-F5344CB8AC3E}">
        <p14:creationId xmlns:p14="http://schemas.microsoft.com/office/powerpoint/2010/main" val="2168157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lstStyle/>
          <a:p>
            <a:r>
              <a:rPr lang="en-US" dirty="0" smtClean="0"/>
              <a:t>CRISIS PHASE</a:t>
            </a:r>
            <a:endParaRPr lang="en-US" dirty="0"/>
          </a:p>
        </p:txBody>
      </p:sp>
      <p:sp>
        <p:nvSpPr>
          <p:cNvPr id="3" name="Content Placeholder 2"/>
          <p:cNvSpPr>
            <a:spLocks noGrp="1"/>
          </p:cNvSpPr>
          <p:nvPr>
            <p:ph idx="1"/>
          </p:nvPr>
        </p:nvSpPr>
        <p:spPr/>
        <p:txBody>
          <a:bodyPr/>
          <a:lstStyle/>
          <a:p>
            <a:pPr marL="0" indent="0">
              <a:buNone/>
            </a:pPr>
            <a:r>
              <a:rPr lang="en-US" dirty="0"/>
              <a:t>Crisis management can be divided into three phases:</a:t>
            </a:r>
          </a:p>
          <a:p>
            <a:pPr marL="971550" lvl="1" indent="-514350">
              <a:buFont typeface="+mj-lt"/>
              <a:buAutoNum type="arabicPeriod"/>
            </a:pPr>
            <a:r>
              <a:rPr lang="en-US" dirty="0"/>
              <a:t>Pre-</a:t>
            </a:r>
            <a:r>
              <a:rPr lang="en-US" dirty="0" smtClean="0"/>
              <a:t>crisis </a:t>
            </a:r>
            <a:endParaRPr lang="en-US" dirty="0"/>
          </a:p>
          <a:p>
            <a:pPr marL="971550" lvl="1" indent="-514350">
              <a:buFont typeface="+mj-lt"/>
              <a:buAutoNum type="arabicPeriod"/>
            </a:pPr>
            <a:r>
              <a:rPr lang="en-US" dirty="0"/>
              <a:t>Crisis </a:t>
            </a:r>
            <a:r>
              <a:rPr lang="en-US" dirty="0" smtClean="0"/>
              <a:t>response</a:t>
            </a:r>
            <a:endParaRPr lang="en-US" dirty="0"/>
          </a:p>
          <a:p>
            <a:pPr marL="971550" lvl="1" indent="-514350">
              <a:buFont typeface="+mj-lt"/>
              <a:buAutoNum type="arabicPeriod"/>
            </a:pPr>
            <a:r>
              <a:rPr lang="en-US" dirty="0"/>
              <a:t>Post-</a:t>
            </a:r>
            <a:r>
              <a:rPr lang="en-US" dirty="0" smtClean="0"/>
              <a:t>crisis  </a:t>
            </a:r>
            <a:endParaRPr lang="en-US" dirty="0"/>
          </a:p>
        </p:txBody>
      </p:sp>
    </p:spTree>
    <p:extLst>
      <p:ext uri="{BB962C8B-B14F-4D97-AF65-F5344CB8AC3E}">
        <p14:creationId xmlns:p14="http://schemas.microsoft.com/office/powerpoint/2010/main" val="140654429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lstStyle/>
          <a:p>
            <a:r>
              <a:rPr lang="en-US" dirty="0" smtClean="0">
                <a:latin typeface="Trajan Pro"/>
                <a:cs typeface="Trajan Pro"/>
              </a:rPr>
              <a:t>CRISIS</a:t>
            </a:r>
            <a:r>
              <a:rPr lang="en-US" dirty="0" smtClean="0"/>
              <a:t> </a:t>
            </a:r>
            <a:r>
              <a:rPr lang="en-US" dirty="0" smtClean="0">
                <a:latin typeface="Trajan Pro"/>
                <a:cs typeface="Trajan Pro"/>
              </a:rPr>
              <a:t>PHASE</a:t>
            </a:r>
            <a:endParaRPr lang="en-US" dirty="0">
              <a:latin typeface="Trajan Pro"/>
              <a:cs typeface="Trajan Pro"/>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7083902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0125905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lstStyle/>
          <a:p>
            <a:r>
              <a:rPr lang="en-US" dirty="0" smtClean="0"/>
              <a:t>PRE-CRISIS PHASE</a:t>
            </a:r>
            <a:endParaRPr lang="en-US" dirty="0"/>
          </a:p>
        </p:txBody>
      </p:sp>
      <p:sp>
        <p:nvSpPr>
          <p:cNvPr id="3" name="Content Placeholder 2"/>
          <p:cNvSpPr>
            <a:spLocks noGrp="1"/>
          </p:cNvSpPr>
          <p:nvPr>
            <p:ph idx="1"/>
          </p:nvPr>
        </p:nvSpPr>
        <p:spPr/>
        <p:style>
          <a:lnRef idx="2">
            <a:schemeClr val="accent6"/>
          </a:lnRef>
          <a:fillRef idx="1">
            <a:schemeClr val="lt1"/>
          </a:fillRef>
          <a:effectRef idx="0">
            <a:schemeClr val="accent6"/>
          </a:effectRef>
          <a:fontRef idx="minor">
            <a:schemeClr val="dk1"/>
          </a:fontRef>
        </p:style>
        <p:txBody>
          <a:bodyPr>
            <a:normAutofit/>
          </a:bodyPr>
          <a:lstStyle/>
          <a:p>
            <a:r>
              <a:rPr lang="en-US" dirty="0" smtClean="0"/>
              <a:t>Prevention involves seeking </a:t>
            </a:r>
            <a:r>
              <a:rPr lang="en-US" b="1" dirty="0" smtClean="0"/>
              <a:t>to reduce known risks that could lead to a crisis.</a:t>
            </a:r>
            <a:r>
              <a:rPr lang="en-US" dirty="0" smtClean="0"/>
              <a:t>  This is part of an organization’s risk management program.  </a:t>
            </a:r>
          </a:p>
          <a:p>
            <a:r>
              <a:rPr lang="en-US" dirty="0" smtClean="0"/>
              <a:t>Preparation involves </a:t>
            </a:r>
            <a:r>
              <a:rPr lang="en-US" b="1" dirty="0" smtClean="0"/>
              <a:t>creating the crisis management plan</a:t>
            </a:r>
            <a:r>
              <a:rPr lang="en-US" dirty="0" smtClean="0"/>
              <a:t>, selecting and training the </a:t>
            </a:r>
            <a:r>
              <a:rPr lang="en-US" b="1" dirty="0" smtClean="0"/>
              <a:t>crisis management team</a:t>
            </a:r>
            <a:r>
              <a:rPr lang="en-US" dirty="0" smtClean="0"/>
              <a:t>, and conducting </a:t>
            </a:r>
            <a:r>
              <a:rPr lang="en-US" b="1" dirty="0" smtClean="0"/>
              <a:t>exercises to test the crisis management plan and crisis management team. </a:t>
            </a:r>
          </a:p>
        </p:txBody>
      </p:sp>
    </p:spTree>
    <p:extLst>
      <p:ext uri="{BB962C8B-B14F-4D97-AF65-F5344CB8AC3E}">
        <p14:creationId xmlns:p14="http://schemas.microsoft.com/office/powerpoint/2010/main" val="154837201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lstStyle/>
          <a:p>
            <a:r>
              <a:rPr lang="en-US" dirty="0" smtClean="0"/>
              <a:t>THE PURPOSE</a:t>
            </a:r>
            <a:endParaRPr lang="en-US" dirty="0"/>
          </a:p>
        </p:txBody>
      </p:sp>
      <p:sp>
        <p:nvSpPr>
          <p:cNvPr id="3" name="Content Placeholder 2"/>
          <p:cNvSpPr>
            <a:spLocks noGrp="1"/>
          </p:cNvSpPr>
          <p:nvPr>
            <p:ph idx="1"/>
          </p:nvPr>
        </p:nvSpPr>
        <p:spPr/>
        <p:style>
          <a:lnRef idx="2">
            <a:schemeClr val="accent6"/>
          </a:lnRef>
          <a:fillRef idx="1">
            <a:schemeClr val="lt1"/>
          </a:fillRef>
          <a:effectRef idx="0">
            <a:schemeClr val="accent6"/>
          </a:effectRef>
          <a:fontRef idx="minor">
            <a:schemeClr val="dk1"/>
          </a:fontRef>
        </p:style>
        <p:txBody>
          <a:bodyPr>
            <a:normAutofit fontScale="92500" lnSpcReduction="20000"/>
          </a:bodyPr>
          <a:lstStyle/>
          <a:p>
            <a:r>
              <a:rPr lang="en-US" dirty="0"/>
              <a:t>O</a:t>
            </a:r>
            <a:r>
              <a:rPr lang="en-US" dirty="0" smtClean="0"/>
              <a:t>rganizations </a:t>
            </a:r>
            <a:r>
              <a:rPr lang="en-US" dirty="0"/>
              <a:t>are better able to handle crises when </a:t>
            </a:r>
            <a:r>
              <a:rPr lang="en-US" dirty="0" smtClean="0"/>
              <a:t>they: </a:t>
            </a:r>
          </a:p>
          <a:p>
            <a:pPr marL="971550" lvl="1" indent="-514350">
              <a:buFont typeface="+mj-ea"/>
              <a:buAutoNum type="circleNumDbPlain"/>
            </a:pPr>
            <a:r>
              <a:rPr lang="en-US" dirty="0" smtClean="0"/>
              <a:t>Have </a:t>
            </a:r>
            <a:r>
              <a:rPr lang="en-US" dirty="0"/>
              <a:t>a crisis management plan that is updated </a:t>
            </a:r>
            <a:r>
              <a:rPr lang="en-US" dirty="0" smtClean="0"/>
              <a:t> regularly; </a:t>
            </a:r>
          </a:p>
          <a:p>
            <a:pPr marL="971550" lvl="1" indent="-514350">
              <a:buFont typeface="+mj-ea"/>
              <a:buAutoNum type="circleNumDbPlain"/>
            </a:pPr>
            <a:r>
              <a:rPr lang="en-US" dirty="0" smtClean="0"/>
              <a:t>Have </a:t>
            </a:r>
            <a:r>
              <a:rPr lang="en-US" dirty="0"/>
              <a:t>a designated crisis management </a:t>
            </a:r>
            <a:r>
              <a:rPr lang="en-US" dirty="0" smtClean="0"/>
              <a:t>team;</a:t>
            </a:r>
          </a:p>
          <a:p>
            <a:pPr marL="971550" lvl="1" indent="-514350">
              <a:buFont typeface="+mj-ea"/>
              <a:buAutoNum type="circleNumDbPlain"/>
            </a:pPr>
            <a:r>
              <a:rPr lang="en-US" dirty="0" smtClean="0"/>
              <a:t>Conduct </a:t>
            </a:r>
            <a:r>
              <a:rPr lang="en-US" dirty="0"/>
              <a:t>exercises to test the plans and teams </a:t>
            </a:r>
            <a:r>
              <a:rPr lang="en-US" dirty="0" smtClean="0"/>
              <a:t>regularly;</a:t>
            </a:r>
          </a:p>
          <a:p>
            <a:pPr marL="971550" lvl="1" indent="-514350">
              <a:buFont typeface="+mj-ea"/>
              <a:buAutoNum type="circleNumDbPlain"/>
            </a:pPr>
            <a:r>
              <a:rPr lang="en-US" dirty="0" smtClean="0"/>
              <a:t>Have a Pre</a:t>
            </a:r>
            <a:r>
              <a:rPr lang="en-US" dirty="0"/>
              <a:t>-draft some crisis </a:t>
            </a:r>
            <a:r>
              <a:rPr lang="en-US" dirty="0" smtClean="0"/>
              <a:t>messages</a:t>
            </a:r>
          </a:p>
          <a:p>
            <a:r>
              <a:rPr lang="en-US" dirty="0" smtClean="0"/>
              <a:t>The </a:t>
            </a:r>
            <a:r>
              <a:rPr lang="en-US" dirty="0"/>
              <a:t>planning and preparation allow crisis teams </a:t>
            </a:r>
            <a:r>
              <a:rPr lang="en-US" b="1" dirty="0"/>
              <a:t>to react faster </a:t>
            </a:r>
            <a:r>
              <a:rPr lang="en-US" dirty="0"/>
              <a:t>and to make more </a:t>
            </a:r>
            <a:r>
              <a:rPr lang="en-US" b="1" dirty="0"/>
              <a:t>effective decisions.  </a:t>
            </a:r>
          </a:p>
        </p:txBody>
      </p:sp>
    </p:spTree>
    <p:extLst>
      <p:ext uri="{BB962C8B-B14F-4D97-AF65-F5344CB8AC3E}">
        <p14:creationId xmlns:p14="http://schemas.microsoft.com/office/powerpoint/2010/main" val="222931486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lstStyle/>
          <a:p>
            <a:r>
              <a:rPr lang="en-US" dirty="0" smtClean="0"/>
              <a:t>CRISIS MANAGEMENT PLAN</a:t>
            </a:r>
            <a:endParaRPr lang="en-US" dirty="0"/>
          </a:p>
        </p:txBody>
      </p:sp>
      <p:sp>
        <p:nvSpPr>
          <p:cNvPr id="3" name="Content Placeholder 2"/>
          <p:cNvSpPr>
            <a:spLocks noGrp="1"/>
          </p:cNvSpPr>
          <p:nvPr>
            <p:ph idx="1"/>
          </p:nvPr>
        </p:nvSpPr>
        <p:spPr>
          <a:xfrm>
            <a:off x="457200" y="1600200"/>
            <a:ext cx="8229600" cy="4525963"/>
          </a:xfrm>
        </p:spPr>
        <p:style>
          <a:lnRef idx="2">
            <a:schemeClr val="accent6"/>
          </a:lnRef>
          <a:fillRef idx="1">
            <a:schemeClr val="lt1"/>
          </a:fillRef>
          <a:effectRef idx="0">
            <a:schemeClr val="accent6"/>
          </a:effectRef>
          <a:fontRef idx="minor">
            <a:schemeClr val="dk1"/>
          </a:fontRef>
        </p:style>
        <p:txBody>
          <a:bodyPr>
            <a:normAutofit fontScale="85000" lnSpcReduction="10000"/>
          </a:bodyPr>
          <a:lstStyle/>
          <a:p>
            <a:r>
              <a:rPr lang="en-US" dirty="0" smtClean="0"/>
              <a:t>A crisis management plan (CMP) is a reference tool, not a blueprint.  </a:t>
            </a:r>
          </a:p>
          <a:p>
            <a:r>
              <a:rPr lang="en-US" dirty="0" smtClean="0"/>
              <a:t>A CMP provides lists of </a:t>
            </a:r>
            <a:r>
              <a:rPr lang="en-US" b="1" dirty="0" smtClean="0"/>
              <a:t>key contact information</a:t>
            </a:r>
            <a:r>
              <a:rPr lang="en-US" dirty="0" smtClean="0"/>
              <a:t>, reminders of </a:t>
            </a:r>
            <a:r>
              <a:rPr lang="en-US" b="1" dirty="0" smtClean="0"/>
              <a:t>what should be done in a crisis</a:t>
            </a:r>
            <a:r>
              <a:rPr lang="en-US" dirty="0" smtClean="0"/>
              <a:t>, and </a:t>
            </a:r>
            <a:r>
              <a:rPr lang="en-US" b="1" dirty="0" smtClean="0"/>
              <a:t>forms to be used to document </a:t>
            </a:r>
            <a:r>
              <a:rPr lang="en-US" dirty="0" smtClean="0"/>
              <a:t>the crisis response. </a:t>
            </a:r>
          </a:p>
          <a:p>
            <a:r>
              <a:rPr lang="en-US" dirty="0" smtClean="0"/>
              <a:t>a CMP </a:t>
            </a:r>
            <a:r>
              <a:rPr lang="en-US" b="1" dirty="0" smtClean="0"/>
              <a:t>saves time </a:t>
            </a:r>
            <a:r>
              <a:rPr lang="en-US" dirty="0" smtClean="0"/>
              <a:t>during a crisis by pre-assigning some tasks, pre-collecting some information, and serving as a reference source.</a:t>
            </a:r>
          </a:p>
          <a:p>
            <a:r>
              <a:rPr lang="en-US" dirty="0" smtClean="0"/>
              <a:t>The team members should know </a:t>
            </a:r>
            <a:r>
              <a:rPr lang="en-US" b="1" dirty="0" smtClean="0"/>
              <a:t>what tasks </a:t>
            </a:r>
            <a:r>
              <a:rPr lang="en-US" dirty="0" smtClean="0"/>
              <a:t>and </a:t>
            </a:r>
            <a:r>
              <a:rPr lang="en-US" b="1" dirty="0" smtClean="0"/>
              <a:t>responsibilities</a:t>
            </a:r>
            <a:r>
              <a:rPr lang="en-US" dirty="0" smtClean="0"/>
              <a:t> they have during a crisis</a:t>
            </a:r>
            <a:r>
              <a:rPr lang="en-US" dirty="0"/>
              <a:t>. (Barton </a:t>
            </a:r>
            <a:r>
              <a:rPr lang="en-US" dirty="0" smtClean="0"/>
              <a:t>2001, </a:t>
            </a:r>
            <a:r>
              <a:rPr lang="en-US" dirty="0"/>
              <a:t>Coombs </a:t>
            </a:r>
            <a:r>
              <a:rPr lang="en-US" dirty="0" smtClean="0"/>
              <a:t>2007a, </a:t>
            </a:r>
            <a:r>
              <a:rPr lang="en-US" dirty="0"/>
              <a:t>and </a:t>
            </a:r>
            <a:r>
              <a:rPr lang="en-US" dirty="0" err="1"/>
              <a:t>Fearn</a:t>
            </a:r>
            <a:r>
              <a:rPr lang="en-US" dirty="0"/>
              <a:t>-Banks </a:t>
            </a:r>
            <a:r>
              <a:rPr lang="en-US" dirty="0" smtClean="0"/>
              <a:t>2001</a:t>
            </a:r>
            <a:r>
              <a:rPr lang="en-US" dirty="0"/>
              <a:t>) </a:t>
            </a:r>
          </a:p>
        </p:txBody>
      </p:sp>
    </p:spTree>
    <p:extLst>
      <p:ext uri="{BB962C8B-B14F-4D97-AF65-F5344CB8AC3E}">
        <p14:creationId xmlns:p14="http://schemas.microsoft.com/office/powerpoint/2010/main" val="169292852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lstStyle/>
          <a:p>
            <a:r>
              <a:rPr lang="en-US" dirty="0" smtClean="0"/>
              <a:t>CRISIS MANAGEMENT TEAM</a:t>
            </a:r>
            <a:endParaRPr lang="en-US" dirty="0"/>
          </a:p>
        </p:txBody>
      </p:sp>
      <p:sp>
        <p:nvSpPr>
          <p:cNvPr id="3" name="Content Placeholder 2"/>
          <p:cNvSpPr>
            <a:spLocks noGrp="1"/>
          </p:cNvSpPr>
          <p:nvPr>
            <p:ph idx="1"/>
          </p:nvPr>
        </p:nvSpPr>
        <p:spPr/>
        <p:style>
          <a:lnRef idx="2">
            <a:schemeClr val="accent6"/>
          </a:lnRef>
          <a:fillRef idx="1">
            <a:schemeClr val="lt1"/>
          </a:fillRef>
          <a:effectRef idx="0">
            <a:schemeClr val="accent6"/>
          </a:effectRef>
          <a:fontRef idx="minor">
            <a:schemeClr val="dk1"/>
          </a:fontRef>
        </p:style>
        <p:txBody>
          <a:bodyPr>
            <a:normAutofit/>
          </a:bodyPr>
          <a:lstStyle/>
          <a:p>
            <a:r>
              <a:rPr lang="en-US" dirty="0" smtClean="0"/>
              <a:t>Barton (2001) identifies the common members of the crisis team </a:t>
            </a:r>
            <a:r>
              <a:rPr lang="en-US" b="1" dirty="0" smtClean="0"/>
              <a:t>as public relations, legal, security, operations, finance, and human resources</a:t>
            </a:r>
            <a:r>
              <a:rPr lang="en-US" dirty="0" smtClean="0"/>
              <a:t>.  However, the composition will vary based on the nature of the crisis.</a:t>
            </a:r>
          </a:p>
        </p:txBody>
      </p:sp>
    </p:spTree>
    <p:extLst>
      <p:ext uri="{BB962C8B-B14F-4D97-AF65-F5344CB8AC3E}">
        <p14:creationId xmlns:p14="http://schemas.microsoft.com/office/powerpoint/2010/main" val="308798047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1091</TotalTime>
  <Words>1646</Words>
  <Application>Microsoft Macintosh PowerPoint</Application>
  <PresentationFormat>On-screen Show (4:3)</PresentationFormat>
  <Paragraphs>157</Paragraphs>
  <Slides>37</Slides>
  <Notes>5</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CRISIS MANAGEMENT</vt:lpstr>
      <vt:lpstr>DEFINITION OF CRISIS</vt:lpstr>
      <vt:lpstr>CRISIS MANAGEMENT</vt:lpstr>
      <vt:lpstr>CRISIS PHASE</vt:lpstr>
      <vt:lpstr>CRISIS PHASE</vt:lpstr>
      <vt:lpstr>PRE-CRISIS PHASE</vt:lpstr>
      <vt:lpstr>THE PURPOSE</vt:lpstr>
      <vt:lpstr>CRISIS MANAGEMENT PLAN</vt:lpstr>
      <vt:lpstr>CRISIS MANAGEMENT TEAM</vt:lpstr>
      <vt:lpstr>7 PRE-CRISIS COMMUNICATION STEPS</vt:lpstr>
      <vt:lpstr> Crisis Types  </vt:lpstr>
      <vt:lpstr>Spoke persons: Right skills</vt:lpstr>
      <vt:lpstr>Right Persons</vt:lpstr>
      <vt:lpstr>SPOKEPERSONS TRAINING</vt:lpstr>
      <vt:lpstr>Right Training</vt:lpstr>
      <vt:lpstr>Holding Statements</vt:lpstr>
      <vt:lpstr>Establish Notification</vt:lpstr>
      <vt:lpstr>Monitoring System</vt:lpstr>
      <vt:lpstr>POST-CRISIS ANALYSIS</vt:lpstr>
      <vt:lpstr>CONCERN </vt:lpstr>
      <vt:lpstr>INTERRELATED RISKS</vt:lpstr>
      <vt:lpstr>1</vt:lpstr>
      <vt:lpstr>PowerPoint Presentation</vt:lpstr>
      <vt:lpstr>2</vt:lpstr>
      <vt:lpstr>PowerPoint Presentation</vt:lpstr>
      <vt:lpstr>3</vt:lpstr>
      <vt:lpstr>PowerPoint Presentation</vt:lpstr>
      <vt:lpstr>4</vt:lpstr>
      <vt:lpstr>PowerPoint Presentation</vt:lpstr>
      <vt:lpstr>5</vt:lpstr>
      <vt:lpstr>PowerPoint Presentation</vt:lpstr>
      <vt:lpstr>6</vt:lpstr>
      <vt:lpstr>PowerPoint Presentation</vt:lpstr>
      <vt:lpstr>7</vt:lpstr>
      <vt:lpstr>PowerPoint Presentation</vt:lpstr>
      <vt:lpstr>8</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CRISIS MANAGEMENT</dc:title>
  <dc:creator>emma</dc:creator>
  <cp:lastModifiedBy>emma</cp:lastModifiedBy>
  <cp:revision>28</cp:revision>
  <dcterms:created xsi:type="dcterms:W3CDTF">2019-09-26T03:07:45Z</dcterms:created>
  <dcterms:modified xsi:type="dcterms:W3CDTF">2019-10-04T05:57:50Z</dcterms:modified>
</cp:coreProperties>
</file>