
<file path=[Content_Types].xml><?xml version="1.0" encoding="utf-8"?>
<Types xmlns="http://schemas.openxmlformats.org/package/2006/content-types">
  <Override PartName="/ppt/diagrams/layout2.xml" ContentType="application/vnd.openxmlformats-officedocument.drawingml.diagramLayout+xml"/>
  <Default Extension="rels" ContentType="application/vnd.openxmlformats-package.relationships+xml"/>
  <Override PartName="/ppt/slides/slide14.xml" ContentType="application/vnd.openxmlformats-officedocument.presentationml.slide+xml"/>
  <Override PartName="/ppt/diagrams/quickStyle5.xml" ContentType="application/vnd.openxmlformats-officedocument.drawingml.diagramStyle+xml"/>
  <Override PartName="/ppt/diagrams/colors1.xml" ContentType="application/vnd.openxmlformats-officedocument.drawingml.diagramColors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diagrams/drawing7.xml" ContentType="application/vnd.ms-office.drawingml.diagramDrawing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diagrams/colors7.xml" ContentType="application/vnd.openxmlformats-officedocument.drawingml.diagramColors+xml"/>
  <Override PartName="/docProps/core.xml" ContentType="application/vnd.openxmlformats-package.core-properties+xml"/>
  <Override PartName="/ppt/diagrams/quickStyle4.xml" ContentType="application/vnd.openxmlformats-officedocument.drawingml.diagramStyle+xml"/>
  <Override PartName="/ppt/diagrams/drawing6.xml" ContentType="application/vnd.ms-office.drawingml.diagramDrawing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diagrams/layout7.xml" ContentType="application/vnd.openxmlformats-officedocument.drawingml.diagramLayout+xml"/>
  <Override PartName="/ppt/slides/slide19.xml" ContentType="application/vnd.openxmlformats-officedocument.presentationml.slide+xml"/>
  <Override PartName="/ppt/diagrams/data3.xml" ContentType="application/vnd.openxmlformats-officedocument.drawingml.diagramData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diagrams/colors6.xml" ContentType="application/vnd.openxmlformats-officedocument.drawingml.diagramColors+xml"/>
  <Override PartName="/ppt/diagrams/quickStyle3.xml" ContentType="application/vnd.openxmlformats-officedocument.drawingml.diagramStyle+xml"/>
  <Override PartName="/ppt/presProps.xml" ContentType="application/vnd.openxmlformats-officedocument.presentationml.presProp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diagrams/data2.xml" ContentType="application/vnd.openxmlformats-officedocument.drawingml.diagramData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diagrams/colors5.xml" ContentType="application/vnd.openxmlformats-officedocument.drawingml.diagramColors+xml"/>
  <Override PartName="/ppt/diagrams/quickStyle2.xml" ContentType="application/vnd.openxmlformats-officedocument.drawingml.diagramStyle+xml"/>
  <Override PartName="/ppt/slides/slide9.xml" ContentType="application/vnd.openxmlformats-officedocument.presentationml.slide+xml"/>
  <Override PartName="/ppt/diagrams/drawing4.xml" ContentType="application/vnd.ms-office.drawingml.diagramDrawing+xml"/>
  <Override PartName="/ppt/slideLayouts/slideLayout9.xml" ContentType="application/vnd.openxmlformats-officedocument.presentationml.slideLayout+xml"/>
  <Override PartName="/ppt/diagrams/layout5.xml" ContentType="application/vnd.openxmlformats-officedocument.drawingml.diagram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diagrams/colors4.xml" ContentType="application/vnd.openxmlformats-officedocument.drawingml.diagramColors+xml"/>
  <Override PartName="/ppt/diagrams/quickStyle1.xml" ContentType="application/vnd.openxmlformats-officedocument.drawingml.diagramStyle+xml"/>
  <Override PartName="/ppt/slides/slide24.xml" ContentType="application/vnd.openxmlformats-officedocument.presentationml.slide+xml"/>
  <Override PartName="/ppt/diagrams/drawing3.xml" ContentType="application/vnd.ms-office.drawingml.diagramDrawing+xml"/>
  <Override PartName="/ppt/slides/slide8.xml" ContentType="application/vnd.openxmlformats-officedocument.presentationml.slide+xml"/>
  <Override PartName="/ppt/diagrams/data7.xml" ContentType="application/vnd.openxmlformats-officedocument.drawingml.diagramData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.xml" ContentType="application/vnd.openxmlformats-officedocument.drawingml.diagramColors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diagrams/drawing2.xml" ContentType="application/vnd.ms-office.drawingml.diagramDrawing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diagrams/quickStyle6.xml" ContentType="application/vnd.openxmlformats-officedocument.drawingml.diagramStyle+xml"/>
  <Override PartName="/ppt/diagrams/colors2.xml" ContentType="application/vnd.openxmlformats-officedocument.drawingml.diagramColors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Override PartName="/ppt/diagrams/drawing1.xml" ContentType="application/vnd.ms-office.drawingml.diagramDrawing+xml"/>
  <Override PartName="/ppt/slideLayouts/slideLayout6.xml" ContentType="application/vnd.openxmlformats-officedocument.presentationml.slideLayout+xml"/>
  <Override PartName="/ppt/diagrams/data5.xml" ContentType="application/vnd.openxmlformats-officedocument.drawingml.diagramData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79" r:id="rId4"/>
    <p:sldId id="259" r:id="rId5"/>
    <p:sldId id="260" r:id="rId6"/>
    <p:sldId id="261" r:id="rId7"/>
    <p:sldId id="262" r:id="rId8"/>
    <p:sldId id="263" r:id="rId9"/>
    <p:sldId id="280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67" r:id="rId18"/>
    <p:sldId id="273" r:id="rId19"/>
    <p:sldId id="268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846549-8522-2243-B3FC-8603DF24E372}" type="doc">
      <dgm:prSet loTypeId="urn:microsoft.com/office/officeart/2005/8/layout/chevron2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6A578E7-C92E-4A44-A1BE-EE04FE78BC37}">
      <dgm:prSet phldrT="[Text]"/>
      <dgm:spPr/>
      <dgm:t>
        <a:bodyPr/>
        <a:lstStyle/>
        <a:p>
          <a:endParaRPr lang="en-US" dirty="0"/>
        </a:p>
      </dgm:t>
    </dgm:pt>
    <dgm:pt modelId="{3FD60A88-2A53-E94B-B8D7-D41B802C5C43}" type="parTrans" cxnId="{E791CDD7-66C6-1640-BE1F-7FACF02D94A8}">
      <dgm:prSet/>
      <dgm:spPr/>
      <dgm:t>
        <a:bodyPr/>
        <a:lstStyle/>
        <a:p>
          <a:endParaRPr lang="en-US"/>
        </a:p>
      </dgm:t>
    </dgm:pt>
    <dgm:pt modelId="{2D0840C3-C52A-774D-A41D-B67C99A96DBF}" type="sibTrans" cxnId="{E791CDD7-66C6-1640-BE1F-7FACF02D94A8}">
      <dgm:prSet/>
      <dgm:spPr/>
      <dgm:t>
        <a:bodyPr/>
        <a:lstStyle/>
        <a:p>
          <a:endParaRPr lang="en-US"/>
        </a:p>
      </dgm:t>
    </dgm:pt>
    <dgm:pt modelId="{43A10B5A-C131-D744-BFCC-F6C43463B48D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What kind of organization are we?</a:t>
          </a:r>
          <a:endParaRPr lang="en-US" dirty="0"/>
        </a:p>
      </dgm:t>
    </dgm:pt>
    <dgm:pt modelId="{EC602216-3B2D-C24B-8926-70431FB34520}" type="parTrans" cxnId="{CF41CA6C-12BD-5B4A-9D61-41AA2957F9AA}">
      <dgm:prSet/>
      <dgm:spPr/>
      <dgm:t>
        <a:bodyPr/>
        <a:lstStyle/>
        <a:p>
          <a:endParaRPr lang="en-US"/>
        </a:p>
      </dgm:t>
    </dgm:pt>
    <dgm:pt modelId="{8235C723-97DB-ED46-BDDC-E896205912B8}" type="sibTrans" cxnId="{CF41CA6C-12BD-5B4A-9D61-41AA2957F9AA}">
      <dgm:prSet/>
      <dgm:spPr/>
      <dgm:t>
        <a:bodyPr/>
        <a:lstStyle/>
        <a:p>
          <a:endParaRPr lang="en-US"/>
        </a:p>
      </dgm:t>
    </dgm:pt>
    <dgm:pt modelId="{DC62C9AD-C081-214C-A3FB-ACE1BBE0BF0A}">
      <dgm:prSet phldrT="[Text]"/>
      <dgm:spPr/>
      <dgm:t>
        <a:bodyPr/>
        <a:lstStyle/>
        <a:p>
          <a:endParaRPr lang="en-US" dirty="0"/>
        </a:p>
      </dgm:t>
    </dgm:pt>
    <dgm:pt modelId="{5621A7B5-D931-4C4D-986A-8EE86A6D115A}" type="parTrans" cxnId="{9F9B5A39-59D1-DF4F-87B7-C16761026EEA}">
      <dgm:prSet/>
      <dgm:spPr/>
      <dgm:t>
        <a:bodyPr/>
        <a:lstStyle/>
        <a:p>
          <a:endParaRPr lang="en-US"/>
        </a:p>
      </dgm:t>
    </dgm:pt>
    <dgm:pt modelId="{719BA0B0-73F4-8C4E-8486-59B93F351451}" type="sibTrans" cxnId="{9F9B5A39-59D1-DF4F-87B7-C16761026EEA}">
      <dgm:prSet/>
      <dgm:spPr/>
      <dgm:t>
        <a:bodyPr/>
        <a:lstStyle/>
        <a:p>
          <a:endParaRPr lang="en-US"/>
        </a:p>
      </dgm:t>
    </dgm:pt>
    <dgm:pt modelId="{77D2228A-1DCA-C742-8C8D-DEC2C0D34CAE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What kind of organization do we want to be?</a:t>
          </a:r>
          <a:endParaRPr lang="en-US" dirty="0"/>
        </a:p>
      </dgm:t>
    </dgm:pt>
    <dgm:pt modelId="{DA66B32A-A249-0748-A9F1-55C835E1E47C}" type="parTrans" cxnId="{84FBE5CF-CE6B-EE49-A2FE-992D148538AC}">
      <dgm:prSet/>
      <dgm:spPr/>
      <dgm:t>
        <a:bodyPr/>
        <a:lstStyle/>
        <a:p>
          <a:endParaRPr lang="en-US"/>
        </a:p>
      </dgm:t>
    </dgm:pt>
    <dgm:pt modelId="{2A9F2172-CC30-874E-81A2-2008ACF270D2}" type="sibTrans" cxnId="{84FBE5CF-CE6B-EE49-A2FE-992D148538AC}">
      <dgm:prSet/>
      <dgm:spPr/>
      <dgm:t>
        <a:bodyPr/>
        <a:lstStyle/>
        <a:p>
          <a:endParaRPr lang="en-US"/>
        </a:p>
      </dgm:t>
    </dgm:pt>
    <dgm:pt modelId="{A9200926-48CC-3647-94D2-E3752988315B}">
      <dgm:prSet phldrT="[Text]"/>
      <dgm:spPr/>
      <dgm:t>
        <a:bodyPr/>
        <a:lstStyle/>
        <a:p>
          <a:endParaRPr lang="en-US" dirty="0"/>
        </a:p>
      </dgm:t>
    </dgm:pt>
    <dgm:pt modelId="{F43A8FB6-BC74-6945-B903-141BE0B6DFD9}" type="parTrans" cxnId="{4BD63AC7-5EAA-2441-9FCA-49E74EB3C53C}">
      <dgm:prSet/>
      <dgm:spPr/>
      <dgm:t>
        <a:bodyPr/>
        <a:lstStyle/>
        <a:p>
          <a:endParaRPr lang="en-US"/>
        </a:p>
      </dgm:t>
    </dgm:pt>
    <dgm:pt modelId="{916554D7-40BA-2F41-B950-A171CC458037}" type="sibTrans" cxnId="{4BD63AC7-5EAA-2441-9FCA-49E74EB3C53C}">
      <dgm:prSet/>
      <dgm:spPr/>
      <dgm:t>
        <a:bodyPr/>
        <a:lstStyle/>
        <a:p>
          <a:endParaRPr lang="en-US"/>
        </a:p>
      </dgm:t>
    </dgm:pt>
    <dgm:pt modelId="{502FD940-6B31-EF4C-B51B-F889224B48AC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What kind of organization do people think we are?</a:t>
          </a:r>
          <a:endParaRPr lang="en-US" dirty="0"/>
        </a:p>
      </dgm:t>
    </dgm:pt>
    <dgm:pt modelId="{695425B5-B4E0-C747-8B06-B882E268ED43}" type="parTrans" cxnId="{B7D361A9-E3C1-0748-BAB7-5F1C932B75EB}">
      <dgm:prSet/>
      <dgm:spPr/>
      <dgm:t>
        <a:bodyPr/>
        <a:lstStyle/>
        <a:p>
          <a:endParaRPr lang="en-US"/>
        </a:p>
      </dgm:t>
    </dgm:pt>
    <dgm:pt modelId="{E0F47A4D-81AF-924B-928D-9C0DAE75035E}" type="sibTrans" cxnId="{B7D361A9-E3C1-0748-BAB7-5F1C932B75EB}">
      <dgm:prSet/>
      <dgm:spPr/>
      <dgm:t>
        <a:bodyPr/>
        <a:lstStyle/>
        <a:p>
          <a:endParaRPr lang="en-US"/>
        </a:p>
      </dgm:t>
    </dgm:pt>
    <dgm:pt modelId="{EE688E10-65EA-6248-8406-E496F28CD679}" type="pres">
      <dgm:prSet presAssocID="{E6846549-8522-2243-B3FC-8603DF24E37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46F17E-2DDC-4A48-AFA7-4D94C35B27A6}" type="pres">
      <dgm:prSet presAssocID="{96A578E7-C92E-4A44-A1BE-EE04FE78BC37}" presName="composite" presStyleCnt="0"/>
      <dgm:spPr/>
      <dgm:t>
        <a:bodyPr/>
        <a:lstStyle/>
        <a:p>
          <a:endParaRPr lang="en-US"/>
        </a:p>
      </dgm:t>
    </dgm:pt>
    <dgm:pt modelId="{8D22B2D5-6A74-4C40-A34E-047EECDF39B6}" type="pres">
      <dgm:prSet presAssocID="{96A578E7-C92E-4A44-A1BE-EE04FE78BC3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90F901-0AFC-2344-877C-44C670329069}" type="pres">
      <dgm:prSet presAssocID="{96A578E7-C92E-4A44-A1BE-EE04FE78BC37}" presName="descendantText" presStyleLbl="alignAcc1" presStyleIdx="0" presStyleCnt="3" custLinFactNeighborX="386" custLinFactNeighborY="-971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12056-8AB3-9348-97BD-D7AAC0F84DE7}" type="pres">
      <dgm:prSet presAssocID="{2D0840C3-C52A-774D-A41D-B67C99A96DBF}" presName="sp" presStyleCnt="0"/>
      <dgm:spPr/>
      <dgm:t>
        <a:bodyPr/>
        <a:lstStyle/>
        <a:p>
          <a:endParaRPr lang="en-US"/>
        </a:p>
      </dgm:t>
    </dgm:pt>
    <dgm:pt modelId="{F715F816-8901-E847-8CA5-7E1F74AB0F88}" type="pres">
      <dgm:prSet presAssocID="{DC62C9AD-C081-214C-A3FB-ACE1BBE0BF0A}" presName="composite" presStyleCnt="0"/>
      <dgm:spPr/>
      <dgm:t>
        <a:bodyPr/>
        <a:lstStyle/>
        <a:p>
          <a:endParaRPr lang="en-US"/>
        </a:p>
      </dgm:t>
    </dgm:pt>
    <dgm:pt modelId="{D903095B-7BB7-C041-B2C4-3A36249C458E}" type="pres">
      <dgm:prSet presAssocID="{DC62C9AD-C081-214C-A3FB-ACE1BBE0BF0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7A3D5-0D33-AA44-BED8-B16AF229C219}" type="pres">
      <dgm:prSet presAssocID="{DC62C9AD-C081-214C-A3FB-ACE1BBE0BF0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9973C-ABB9-EA43-8171-6350EA90873E}" type="pres">
      <dgm:prSet presAssocID="{719BA0B0-73F4-8C4E-8486-59B93F351451}" presName="sp" presStyleCnt="0"/>
      <dgm:spPr/>
      <dgm:t>
        <a:bodyPr/>
        <a:lstStyle/>
        <a:p>
          <a:endParaRPr lang="en-US"/>
        </a:p>
      </dgm:t>
    </dgm:pt>
    <dgm:pt modelId="{2036FDD6-D0B6-4444-B199-C19767CC25A4}" type="pres">
      <dgm:prSet presAssocID="{A9200926-48CC-3647-94D2-E3752988315B}" presName="composite" presStyleCnt="0"/>
      <dgm:spPr/>
      <dgm:t>
        <a:bodyPr/>
        <a:lstStyle/>
        <a:p>
          <a:endParaRPr lang="en-US"/>
        </a:p>
      </dgm:t>
    </dgm:pt>
    <dgm:pt modelId="{D5A9E848-ADF7-644B-A768-B45103FD9C20}" type="pres">
      <dgm:prSet presAssocID="{A9200926-48CC-3647-94D2-E3752988315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07DF8-C50B-694B-8F87-7FC8DE27F221}" type="pres">
      <dgm:prSet presAssocID="{A9200926-48CC-3647-94D2-E3752988315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91CDD7-66C6-1640-BE1F-7FACF02D94A8}" srcId="{E6846549-8522-2243-B3FC-8603DF24E372}" destId="{96A578E7-C92E-4A44-A1BE-EE04FE78BC37}" srcOrd="0" destOrd="0" parTransId="{3FD60A88-2A53-E94B-B8D7-D41B802C5C43}" sibTransId="{2D0840C3-C52A-774D-A41D-B67C99A96DBF}"/>
    <dgm:cxn modelId="{5C49312F-ED9C-C543-9593-5A55ED823933}" type="presOf" srcId="{96A578E7-C92E-4A44-A1BE-EE04FE78BC37}" destId="{8D22B2D5-6A74-4C40-A34E-047EECDF39B6}" srcOrd="0" destOrd="0" presId="urn:microsoft.com/office/officeart/2005/8/layout/chevron2"/>
    <dgm:cxn modelId="{4BD63AC7-5EAA-2441-9FCA-49E74EB3C53C}" srcId="{E6846549-8522-2243-B3FC-8603DF24E372}" destId="{A9200926-48CC-3647-94D2-E3752988315B}" srcOrd="2" destOrd="0" parTransId="{F43A8FB6-BC74-6945-B903-141BE0B6DFD9}" sibTransId="{916554D7-40BA-2F41-B950-A171CC458037}"/>
    <dgm:cxn modelId="{84FBE5CF-CE6B-EE49-A2FE-992D148538AC}" srcId="{DC62C9AD-C081-214C-A3FB-ACE1BBE0BF0A}" destId="{77D2228A-1DCA-C742-8C8D-DEC2C0D34CAE}" srcOrd="0" destOrd="0" parTransId="{DA66B32A-A249-0748-A9F1-55C835E1E47C}" sibTransId="{2A9F2172-CC30-874E-81A2-2008ACF270D2}"/>
    <dgm:cxn modelId="{331CE988-41BF-F64F-AC26-671F1BB74F16}" type="presOf" srcId="{502FD940-6B31-EF4C-B51B-F889224B48AC}" destId="{BC607DF8-C50B-694B-8F87-7FC8DE27F221}" srcOrd="0" destOrd="0" presId="urn:microsoft.com/office/officeart/2005/8/layout/chevron2"/>
    <dgm:cxn modelId="{F0CDB695-7ADB-E142-ABDC-C9934AB30225}" type="presOf" srcId="{43A10B5A-C131-D744-BFCC-F6C43463B48D}" destId="{6390F901-0AFC-2344-877C-44C670329069}" srcOrd="0" destOrd="0" presId="urn:microsoft.com/office/officeart/2005/8/layout/chevron2"/>
    <dgm:cxn modelId="{ABF7DFC9-6385-294F-B9A3-A414F5CDFF8F}" type="presOf" srcId="{77D2228A-1DCA-C742-8C8D-DEC2C0D34CAE}" destId="{7627A3D5-0D33-AA44-BED8-B16AF229C219}" srcOrd="0" destOrd="0" presId="urn:microsoft.com/office/officeart/2005/8/layout/chevron2"/>
    <dgm:cxn modelId="{B7D361A9-E3C1-0748-BAB7-5F1C932B75EB}" srcId="{A9200926-48CC-3647-94D2-E3752988315B}" destId="{502FD940-6B31-EF4C-B51B-F889224B48AC}" srcOrd="0" destOrd="0" parTransId="{695425B5-B4E0-C747-8B06-B882E268ED43}" sibTransId="{E0F47A4D-81AF-924B-928D-9C0DAE75035E}"/>
    <dgm:cxn modelId="{02EBF9F5-E361-E74D-8512-D7DF807181FC}" type="presOf" srcId="{A9200926-48CC-3647-94D2-E3752988315B}" destId="{D5A9E848-ADF7-644B-A768-B45103FD9C20}" srcOrd="0" destOrd="0" presId="urn:microsoft.com/office/officeart/2005/8/layout/chevron2"/>
    <dgm:cxn modelId="{CF41CA6C-12BD-5B4A-9D61-41AA2957F9AA}" srcId="{96A578E7-C92E-4A44-A1BE-EE04FE78BC37}" destId="{43A10B5A-C131-D744-BFCC-F6C43463B48D}" srcOrd="0" destOrd="0" parTransId="{EC602216-3B2D-C24B-8926-70431FB34520}" sibTransId="{8235C723-97DB-ED46-BDDC-E896205912B8}"/>
    <dgm:cxn modelId="{9F9B5A39-59D1-DF4F-87B7-C16761026EEA}" srcId="{E6846549-8522-2243-B3FC-8603DF24E372}" destId="{DC62C9AD-C081-214C-A3FB-ACE1BBE0BF0A}" srcOrd="1" destOrd="0" parTransId="{5621A7B5-D931-4C4D-986A-8EE86A6D115A}" sibTransId="{719BA0B0-73F4-8C4E-8486-59B93F351451}"/>
    <dgm:cxn modelId="{81D74083-F1E4-2F4E-8C7B-23573FBB9B99}" type="presOf" srcId="{DC62C9AD-C081-214C-A3FB-ACE1BBE0BF0A}" destId="{D903095B-7BB7-C041-B2C4-3A36249C458E}" srcOrd="0" destOrd="0" presId="urn:microsoft.com/office/officeart/2005/8/layout/chevron2"/>
    <dgm:cxn modelId="{6DED8A45-E32E-684E-B2FC-0755ABD72729}" type="presOf" srcId="{E6846549-8522-2243-B3FC-8603DF24E372}" destId="{EE688E10-65EA-6248-8406-E496F28CD679}" srcOrd="0" destOrd="0" presId="urn:microsoft.com/office/officeart/2005/8/layout/chevron2"/>
    <dgm:cxn modelId="{C6E0F16C-2879-EB4B-B778-9A85F9331E7E}" type="presParOf" srcId="{EE688E10-65EA-6248-8406-E496F28CD679}" destId="{0E46F17E-2DDC-4A48-AFA7-4D94C35B27A6}" srcOrd="0" destOrd="0" presId="urn:microsoft.com/office/officeart/2005/8/layout/chevron2"/>
    <dgm:cxn modelId="{EA538FBB-DD3D-E14E-B39D-359A3F3BBF4A}" type="presParOf" srcId="{0E46F17E-2DDC-4A48-AFA7-4D94C35B27A6}" destId="{8D22B2D5-6A74-4C40-A34E-047EECDF39B6}" srcOrd="0" destOrd="0" presId="urn:microsoft.com/office/officeart/2005/8/layout/chevron2"/>
    <dgm:cxn modelId="{4BEC9347-EE04-C247-B377-6486E131DA13}" type="presParOf" srcId="{0E46F17E-2DDC-4A48-AFA7-4D94C35B27A6}" destId="{6390F901-0AFC-2344-877C-44C670329069}" srcOrd="1" destOrd="0" presId="urn:microsoft.com/office/officeart/2005/8/layout/chevron2"/>
    <dgm:cxn modelId="{903F339A-F965-234D-AA1F-60834A97F209}" type="presParOf" srcId="{EE688E10-65EA-6248-8406-E496F28CD679}" destId="{D6F12056-8AB3-9348-97BD-D7AAC0F84DE7}" srcOrd="1" destOrd="0" presId="urn:microsoft.com/office/officeart/2005/8/layout/chevron2"/>
    <dgm:cxn modelId="{1647EC19-C8BC-2949-AE81-0DAD3A3D50FD}" type="presParOf" srcId="{EE688E10-65EA-6248-8406-E496F28CD679}" destId="{F715F816-8901-E847-8CA5-7E1F74AB0F88}" srcOrd="2" destOrd="0" presId="urn:microsoft.com/office/officeart/2005/8/layout/chevron2"/>
    <dgm:cxn modelId="{CA834DE7-264C-E249-98F3-A7FC79EDE1DE}" type="presParOf" srcId="{F715F816-8901-E847-8CA5-7E1F74AB0F88}" destId="{D903095B-7BB7-C041-B2C4-3A36249C458E}" srcOrd="0" destOrd="0" presId="urn:microsoft.com/office/officeart/2005/8/layout/chevron2"/>
    <dgm:cxn modelId="{80540FFF-AA37-0743-BEA4-F465DDE07085}" type="presParOf" srcId="{F715F816-8901-E847-8CA5-7E1F74AB0F88}" destId="{7627A3D5-0D33-AA44-BED8-B16AF229C219}" srcOrd="1" destOrd="0" presId="urn:microsoft.com/office/officeart/2005/8/layout/chevron2"/>
    <dgm:cxn modelId="{7DD16F42-1551-2E4A-9D09-9C3EDEA13CB5}" type="presParOf" srcId="{EE688E10-65EA-6248-8406-E496F28CD679}" destId="{C5A9973C-ABB9-EA43-8171-6350EA90873E}" srcOrd="3" destOrd="0" presId="urn:microsoft.com/office/officeart/2005/8/layout/chevron2"/>
    <dgm:cxn modelId="{73358EF4-3F9A-A347-9E4A-6093AD563645}" type="presParOf" srcId="{EE688E10-65EA-6248-8406-E496F28CD679}" destId="{2036FDD6-D0B6-4444-B199-C19767CC25A4}" srcOrd="4" destOrd="0" presId="urn:microsoft.com/office/officeart/2005/8/layout/chevron2"/>
    <dgm:cxn modelId="{99045FB1-A57A-CA4D-B3FE-BEAD8BC737B8}" type="presParOf" srcId="{2036FDD6-D0B6-4444-B199-C19767CC25A4}" destId="{D5A9E848-ADF7-644B-A768-B45103FD9C20}" srcOrd="0" destOrd="0" presId="urn:microsoft.com/office/officeart/2005/8/layout/chevron2"/>
    <dgm:cxn modelId="{C587AF9B-9FDB-434E-B564-37387DF18C8C}" type="presParOf" srcId="{2036FDD6-D0B6-4444-B199-C19767CC25A4}" destId="{BC607DF8-C50B-694B-8F87-7FC8DE27F2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082DBC-C10C-654F-AE94-B393D178C684}" type="doc">
      <dgm:prSet loTypeId="urn:microsoft.com/office/officeart/2005/8/layout/defaul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9E791BB-71DA-DD4D-82F1-9D65F8B38F59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Internal Environment</a:t>
          </a:r>
          <a:endParaRPr lang="en-US" dirty="0">
            <a:latin typeface="Times New Roman"/>
            <a:cs typeface="Times New Roman"/>
          </a:endParaRPr>
        </a:p>
      </dgm:t>
    </dgm:pt>
    <dgm:pt modelId="{FDB1F270-6CF8-114E-8A31-AEC0116DF7DE}" type="parTrans" cxnId="{FB576F74-FEA9-F84A-9DD5-8B7CB3DAFD3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FC9CE74-7849-6A49-87C6-1C0A50BEC1E1}" type="sibTrans" cxnId="{FB576F74-FEA9-F84A-9DD5-8B7CB3DAFD3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23B7641-38D5-2647-8E72-9F90A665AF46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Public Perception</a:t>
          </a:r>
          <a:endParaRPr lang="en-US" dirty="0">
            <a:latin typeface="Times New Roman"/>
            <a:cs typeface="Times New Roman"/>
          </a:endParaRPr>
        </a:p>
      </dgm:t>
    </dgm:pt>
    <dgm:pt modelId="{6132CEA1-C285-FF43-A0B6-1BA917B938CA}" type="parTrans" cxnId="{704B460F-9378-284F-BDB4-2A5360E9673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6421A21-C54C-CA42-9385-A4109015E6F7}" type="sibTrans" cxnId="{704B460F-9378-284F-BDB4-2A5360E9673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C9D5364-8888-5D49-83F3-910E9FCDF00D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External Environment</a:t>
          </a:r>
          <a:endParaRPr lang="en-US" dirty="0">
            <a:latin typeface="Times New Roman"/>
            <a:cs typeface="Times New Roman"/>
          </a:endParaRPr>
        </a:p>
      </dgm:t>
    </dgm:pt>
    <dgm:pt modelId="{45EA6644-ABD3-5544-9295-9AE02097FC58}" type="parTrans" cxnId="{010A33C2-B4F3-9D42-8EF4-D1B5A1968EB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033E287-CBB2-F540-848A-654797B225B9}" type="sibTrans" cxnId="{010A33C2-B4F3-9D42-8EF4-D1B5A1968EB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B14E0D7-5E6D-AA41-AABA-FB32AC342508}" type="pres">
      <dgm:prSet presAssocID="{9B082DBC-C10C-654F-AE94-B393D178C6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A23CF2-57D1-C842-9DE0-06EE96FF04CA}" type="pres">
      <dgm:prSet presAssocID="{39E791BB-71DA-DD4D-82F1-9D65F8B38F5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6E0AB4-0E7C-FB4B-A96A-60CD49348D07}" type="pres">
      <dgm:prSet presAssocID="{CFC9CE74-7849-6A49-87C6-1C0A50BEC1E1}" presName="sibTrans" presStyleCnt="0"/>
      <dgm:spPr/>
      <dgm:t>
        <a:bodyPr/>
        <a:lstStyle/>
        <a:p>
          <a:endParaRPr lang="en-US"/>
        </a:p>
      </dgm:t>
    </dgm:pt>
    <dgm:pt modelId="{7054A1B2-4739-3941-8A6D-EBD5DA98BE97}" type="pres">
      <dgm:prSet presAssocID="{E23B7641-38D5-2647-8E72-9F90A665AF4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2F0C2-47EB-404B-99C4-CF9E40A82008}" type="pres">
      <dgm:prSet presAssocID="{96421A21-C54C-CA42-9385-A4109015E6F7}" presName="sibTrans" presStyleCnt="0"/>
      <dgm:spPr/>
      <dgm:t>
        <a:bodyPr/>
        <a:lstStyle/>
        <a:p>
          <a:endParaRPr lang="en-US"/>
        </a:p>
      </dgm:t>
    </dgm:pt>
    <dgm:pt modelId="{CA40C822-F3CC-F143-8E8B-4195D4D26DA4}" type="pres">
      <dgm:prSet presAssocID="{7C9D5364-8888-5D49-83F3-910E9FCDF00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0A33C2-B4F3-9D42-8EF4-D1B5A1968EBB}" srcId="{9B082DBC-C10C-654F-AE94-B393D178C684}" destId="{7C9D5364-8888-5D49-83F3-910E9FCDF00D}" srcOrd="2" destOrd="0" parTransId="{45EA6644-ABD3-5544-9295-9AE02097FC58}" sibTransId="{6033E287-CBB2-F540-848A-654797B225B9}"/>
    <dgm:cxn modelId="{FB576F74-FEA9-F84A-9DD5-8B7CB3DAFD3B}" srcId="{9B082DBC-C10C-654F-AE94-B393D178C684}" destId="{39E791BB-71DA-DD4D-82F1-9D65F8B38F59}" srcOrd="0" destOrd="0" parTransId="{FDB1F270-6CF8-114E-8A31-AEC0116DF7DE}" sibTransId="{CFC9CE74-7849-6A49-87C6-1C0A50BEC1E1}"/>
    <dgm:cxn modelId="{9BD1A8DE-2068-8645-BBED-DE0DC842B50A}" type="presOf" srcId="{7C9D5364-8888-5D49-83F3-910E9FCDF00D}" destId="{CA40C822-F3CC-F143-8E8B-4195D4D26DA4}" srcOrd="0" destOrd="0" presId="urn:microsoft.com/office/officeart/2005/8/layout/default"/>
    <dgm:cxn modelId="{DFA68496-2C73-6E40-8E66-62271F58C5FB}" type="presOf" srcId="{9B082DBC-C10C-654F-AE94-B393D178C684}" destId="{9B14E0D7-5E6D-AA41-AABA-FB32AC342508}" srcOrd="0" destOrd="0" presId="urn:microsoft.com/office/officeart/2005/8/layout/default"/>
    <dgm:cxn modelId="{704B460F-9378-284F-BDB4-2A5360E96736}" srcId="{9B082DBC-C10C-654F-AE94-B393D178C684}" destId="{E23B7641-38D5-2647-8E72-9F90A665AF46}" srcOrd="1" destOrd="0" parTransId="{6132CEA1-C285-FF43-A0B6-1BA917B938CA}" sibTransId="{96421A21-C54C-CA42-9385-A4109015E6F7}"/>
    <dgm:cxn modelId="{AB7B2925-1F32-1F40-910E-59AE2319D2F1}" type="presOf" srcId="{E23B7641-38D5-2647-8E72-9F90A665AF46}" destId="{7054A1B2-4739-3941-8A6D-EBD5DA98BE97}" srcOrd="0" destOrd="0" presId="urn:microsoft.com/office/officeart/2005/8/layout/default"/>
    <dgm:cxn modelId="{9D736776-B5AA-EC40-91C2-6BF5D0AD8575}" type="presOf" srcId="{39E791BB-71DA-DD4D-82F1-9D65F8B38F59}" destId="{4BA23CF2-57D1-C842-9DE0-06EE96FF04CA}" srcOrd="0" destOrd="0" presId="urn:microsoft.com/office/officeart/2005/8/layout/default"/>
    <dgm:cxn modelId="{76D9CC02-B7CA-3540-AFDC-FDEF3970A6FA}" type="presParOf" srcId="{9B14E0D7-5E6D-AA41-AABA-FB32AC342508}" destId="{4BA23CF2-57D1-C842-9DE0-06EE96FF04CA}" srcOrd="0" destOrd="0" presId="urn:microsoft.com/office/officeart/2005/8/layout/default"/>
    <dgm:cxn modelId="{C247F203-AB4F-B148-B342-49C110CCEFEA}" type="presParOf" srcId="{9B14E0D7-5E6D-AA41-AABA-FB32AC342508}" destId="{896E0AB4-0E7C-FB4B-A96A-60CD49348D07}" srcOrd="1" destOrd="0" presId="urn:microsoft.com/office/officeart/2005/8/layout/default"/>
    <dgm:cxn modelId="{A5B2F9F3-7E61-C042-91EE-1276F2E6E5C0}" type="presParOf" srcId="{9B14E0D7-5E6D-AA41-AABA-FB32AC342508}" destId="{7054A1B2-4739-3941-8A6D-EBD5DA98BE97}" srcOrd="2" destOrd="0" presId="urn:microsoft.com/office/officeart/2005/8/layout/default"/>
    <dgm:cxn modelId="{54DF1509-234D-D74F-9772-034BA323C6B5}" type="presParOf" srcId="{9B14E0D7-5E6D-AA41-AABA-FB32AC342508}" destId="{0CD2F0C2-47EB-404B-99C4-CF9E40A82008}" srcOrd="3" destOrd="0" presId="urn:microsoft.com/office/officeart/2005/8/layout/default"/>
    <dgm:cxn modelId="{D1D401C6-3968-D040-802C-34C1F80DDA1B}" type="presParOf" srcId="{9B14E0D7-5E6D-AA41-AABA-FB32AC342508}" destId="{CA40C822-F3CC-F143-8E8B-4195D4D26DA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3D191F-B0D6-514F-93C7-778F2EC76288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1E61919-F27E-9D49-B33B-C1833B54F007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Visi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Organisasi</a:t>
          </a:r>
          <a:endParaRPr lang="en-US" dirty="0">
            <a:latin typeface="Times New Roman"/>
            <a:cs typeface="Times New Roman"/>
          </a:endParaRPr>
        </a:p>
      </dgm:t>
    </dgm:pt>
    <dgm:pt modelId="{08195FD7-7F63-114A-BABE-2AD6C5768CC2}" type="parTrans" cxnId="{86183D84-0A09-434F-A094-416568F3D8B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F03C2C3-EA8C-CB49-8304-F35DA57E7F0E}" type="sibTrans" cxnId="{86183D84-0A09-434F-A094-416568F3D8B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E041F27-E97A-E04C-A1A6-8EBEDFF0E861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Berisi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tujuan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jangka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panjang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berfungsi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sebagai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titik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awal</a:t>
          </a:r>
          <a:r>
            <a:rPr lang="en-US" dirty="0" smtClean="0">
              <a:latin typeface="Times New Roman"/>
              <a:cs typeface="Times New Roman"/>
            </a:rPr>
            <a:t> positioning </a:t>
          </a:r>
          <a:r>
            <a:rPr lang="en-US" dirty="0" err="1" smtClean="0">
              <a:latin typeface="Times New Roman"/>
              <a:cs typeface="Times New Roman"/>
            </a:rPr>
            <a:t>organisasi</a:t>
          </a:r>
          <a:endParaRPr lang="en-US" dirty="0">
            <a:latin typeface="Times New Roman"/>
            <a:cs typeface="Times New Roman"/>
          </a:endParaRPr>
        </a:p>
      </dgm:t>
    </dgm:pt>
    <dgm:pt modelId="{1E07CA05-3116-5B45-98E1-060DC3EE1B8A}" type="parTrans" cxnId="{E958A081-ABDA-C24F-8B38-233DD308184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8F2C1D3-B8E7-614B-A057-50A09FEA11DA}" type="sibTrans" cxnId="{E958A081-ABDA-C24F-8B38-233DD308184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AA4AA72-5EBF-0D42-B655-661A5C1DE623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Misi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Organisasi</a:t>
          </a:r>
          <a:endParaRPr lang="en-US" dirty="0">
            <a:latin typeface="Times New Roman"/>
            <a:cs typeface="Times New Roman"/>
          </a:endParaRPr>
        </a:p>
      </dgm:t>
    </dgm:pt>
    <dgm:pt modelId="{EDAD9C7C-D070-3245-9DF6-38699BAC294A}" type="parTrans" cxnId="{A4A41C75-74E5-2B48-8153-4E9991C73F9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667E163-C793-4F47-8B86-00FEAE66CD75}" type="sibTrans" cxnId="{A4A41C75-74E5-2B48-8153-4E9991C73F9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9304899-059F-0443-9BB8-0C1E97FECE0A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Deskripsi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singkat</a:t>
          </a:r>
          <a:r>
            <a:rPr lang="en-US" dirty="0" smtClean="0">
              <a:latin typeface="Times New Roman"/>
              <a:cs typeface="Times New Roman"/>
            </a:rPr>
            <a:t> yang </a:t>
          </a:r>
          <a:r>
            <a:rPr lang="en-US" dirty="0" err="1" smtClean="0">
              <a:latin typeface="Times New Roman"/>
              <a:cs typeface="Times New Roman"/>
            </a:rPr>
            <a:t>menunjukkan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bidang/publik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utama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organisasi</a:t>
          </a:r>
          <a:endParaRPr lang="en-US" dirty="0">
            <a:latin typeface="Times New Roman"/>
            <a:cs typeface="Times New Roman"/>
          </a:endParaRPr>
        </a:p>
      </dgm:t>
    </dgm:pt>
    <dgm:pt modelId="{B32153C5-982C-2841-914C-A5A98A52BA2C}" type="parTrans" cxnId="{D6229046-64D4-9547-87D6-9DCC961054D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D6B65D1-A082-104E-A654-2AA404563741}" type="sibTrans" cxnId="{D6229046-64D4-9547-87D6-9DCC961054D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B3E11C2-CACD-CA45-A9AD-325AB96FD8D1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Nilai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Organisasi</a:t>
          </a:r>
          <a:endParaRPr lang="en-US" dirty="0">
            <a:latin typeface="Times New Roman"/>
            <a:cs typeface="Times New Roman"/>
          </a:endParaRPr>
        </a:p>
      </dgm:t>
    </dgm:pt>
    <dgm:pt modelId="{B04569E1-DABD-EE46-A6B8-3ED5E76F889C}" type="parTrans" cxnId="{6E723C78-1E3C-5C40-A70E-1FBFD716C83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23704D1-AFCF-8E49-B666-31A74743BE19}" type="sibTrans" cxnId="{6E723C78-1E3C-5C40-A70E-1FBFD716C83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19E3561-907E-6845-8666-C32E54D3928A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Sekumpulan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keyakinan</a:t>
          </a:r>
          <a:r>
            <a:rPr lang="en-US" dirty="0" smtClean="0">
              <a:latin typeface="Times New Roman"/>
              <a:cs typeface="Times New Roman"/>
            </a:rPr>
            <a:t> yang </a:t>
          </a:r>
          <a:r>
            <a:rPr lang="en-US" dirty="0" err="1" smtClean="0">
              <a:latin typeface="Times New Roman"/>
              <a:cs typeface="Times New Roman"/>
            </a:rPr>
            <a:t>mendasari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organisasi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dalam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mengambil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keputusan</a:t>
          </a:r>
          <a:endParaRPr lang="en-US" dirty="0">
            <a:latin typeface="Times New Roman"/>
            <a:cs typeface="Times New Roman"/>
          </a:endParaRPr>
        </a:p>
      </dgm:t>
    </dgm:pt>
    <dgm:pt modelId="{6800C4D1-C52A-C44F-8413-C2A49F936CE2}" type="parTrans" cxnId="{036B088F-8FBA-814E-9410-51486409992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63717C6-7B90-364C-9A0B-F207E7164371}" type="sibTrans" cxnId="{036B088F-8FBA-814E-9410-51486409992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E27E066-2C3D-FD42-9A1E-0065A8ABBCE6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Menggambarkan</a:t>
          </a:r>
          <a:r>
            <a:rPr lang="en-US" dirty="0" smtClean="0">
              <a:latin typeface="Times New Roman"/>
              <a:cs typeface="Times New Roman"/>
            </a:rPr>
            <a:t> target </a:t>
          </a:r>
          <a:r>
            <a:rPr lang="en-US" dirty="0" err="1" smtClean="0">
              <a:latin typeface="Times New Roman"/>
              <a:cs typeface="Times New Roman"/>
            </a:rPr>
            <a:t>dalam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jangka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pendek</a:t>
          </a:r>
          <a:r>
            <a:rPr lang="en-US" dirty="0" smtClean="0">
              <a:latin typeface="Times New Roman"/>
              <a:cs typeface="Times New Roman"/>
            </a:rPr>
            <a:t> (</a:t>
          </a:r>
          <a:r>
            <a:rPr lang="en-US" dirty="0" err="1" smtClean="0">
              <a:latin typeface="Times New Roman"/>
              <a:cs typeface="Times New Roman"/>
            </a:rPr>
            <a:t>saat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ini</a:t>
          </a:r>
          <a:r>
            <a:rPr lang="en-US" dirty="0" smtClean="0">
              <a:latin typeface="Times New Roman"/>
              <a:cs typeface="Times New Roman"/>
            </a:rPr>
            <a:t>)</a:t>
          </a:r>
          <a:endParaRPr lang="en-US" dirty="0">
            <a:latin typeface="Times New Roman"/>
            <a:cs typeface="Times New Roman"/>
          </a:endParaRPr>
        </a:p>
      </dgm:t>
    </dgm:pt>
    <dgm:pt modelId="{3D61E37A-BB70-B74F-906B-5A352DD55B64}" type="parTrans" cxnId="{3FF7FA97-7D13-0C48-87FF-4E35BD3FD3C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13C8FC9-2CFA-A848-A8E3-0D6BC9572A49}" type="sibTrans" cxnId="{3FF7FA97-7D13-0C48-87FF-4E35BD3FD3C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0E78581-A85E-1240-9A0D-204B0EE0D71C}" type="pres">
      <dgm:prSet presAssocID="{013D191F-B0D6-514F-93C7-778F2EC762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C12D58-9C84-3046-A97F-30A90DC93C2D}" type="pres">
      <dgm:prSet presAssocID="{51E61919-F27E-9D49-B33B-C1833B54F00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94964-B273-8546-8257-7D08EF83D00A}" type="pres">
      <dgm:prSet presAssocID="{51E61919-F27E-9D49-B33B-C1833B54F007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7D774-9D22-5648-B4B7-CC80D877ABE1}" type="pres">
      <dgm:prSet presAssocID="{2AA4AA72-5EBF-0D42-B655-661A5C1DE62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909F2-D39D-E643-97ED-19A919A5ED92}" type="pres">
      <dgm:prSet presAssocID="{2AA4AA72-5EBF-0D42-B655-661A5C1DE623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0A851F-9BBB-B440-8C35-959403408634}" type="pres">
      <dgm:prSet presAssocID="{8B3E11C2-CACD-CA45-A9AD-325AB96FD8D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481EB-2CA6-6C41-BEFE-6BE3FB3438A7}" type="pres">
      <dgm:prSet presAssocID="{8B3E11C2-CACD-CA45-A9AD-325AB96FD8D1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5922AF-FE3D-A24C-B440-234603843AF7}" type="presOf" srcId="{013D191F-B0D6-514F-93C7-778F2EC76288}" destId="{40E78581-A85E-1240-9A0D-204B0EE0D71C}" srcOrd="0" destOrd="0" presId="urn:microsoft.com/office/officeart/2005/8/layout/vList2"/>
    <dgm:cxn modelId="{5D05D579-A057-E346-A870-3B859C983CB8}" type="presOf" srcId="{8B3E11C2-CACD-CA45-A9AD-325AB96FD8D1}" destId="{300A851F-9BBB-B440-8C35-959403408634}" srcOrd="0" destOrd="0" presId="urn:microsoft.com/office/officeart/2005/8/layout/vList2"/>
    <dgm:cxn modelId="{568B867D-B77A-194B-9403-65D766F28916}" type="presOf" srcId="{3E041F27-E97A-E04C-A1A6-8EBEDFF0E861}" destId="{5AA94964-B273-8546-8257-7D08EF83D00A}" srcOrd="0" destOrd="0" presId="urn:microsoft.com/office/officeart/2005/8/layout/vList2"/>
    <dgm:cxn modelId="{05932FF9-5842-C842-B5EF-EB468B2C0E9B}" type="presOf" srcId="{2AA4AA72-5EBF-0D42-B655-661A5C1DE623}" destId="{0E27D774-9D22-5648-B4B7-CC80D877ABE1}" srcOrd="0" destOrd="0" presId="urn:microsoft.com/office/officeart/2005/8/layout/vList2"/>
    <dgm:cxn modelId="{D6229046-64D4-9547-87D6-9DCC961054D9}" srcId="{2AA4AA72-5EBF-0D42-B655-661A5C1DE623}" destId="{F9304899-059F-0443-9BB8-0C1E97FECE0A}" srcOrd="0" destOrd="0" parTransId="{B32153C5-982C-2841-914C-A5A98A52BA2C}" sibTransId="{3D6B65D1-A082-104E-A654-2AA404563741}"/>
    <dgm:cxn modelId="{86183D84-0A09-434F-A094-416568F3D8B2}" srcId="{013D191F-B0D6-514F-93C7-778F2EC76288}" destId="{51E61919-F27E-9D49-B33B-C1833B54F007}" srcOrd="0" destOrd="0" parTransId="{08195FD7-7F63-114A-BABE-2AD6C5768CC2}" sibTransId="{FF03C2C3-EA8C-CB49-8304-F35DA57E7F0E}"/>
    <dgm:cxn modelId="{A4A41C75-74E5-2B48-8153-4E9991C73F9F}" srcId="{013D191F-B0D6-514F-93C7-778F2EC76288}" destId="{2AA4AA72-5EBF-0D42-B655-661A5C1DE623}" srcOrd="1" destOrd="0" parTransId="{EDAD9C7C-D070-3245-9DF6-38699BAC294A}" sibTransId="{3667E163-C793-4F47-8B86-00FEAE66CD75}"/>
    <dgm:cxn modelId="{E958A081-ABDA-C24F-8B38-233DD3081848}" srcId="{51E61919-F27E-9D49-B33B-C1833B54F007}" destId="{3E041F27-E97A-E04C-A1A6-8EBEDFF0E861}" srcOrd="0" destOrd="0" parTransId="{1E07CA05-3116-5B45-98E1-060DC3EE1B8A}" sibTransId="{48F2C1D3-B8E7-614B-A057-50A09FEA11DA}"/>
    <dgm:cxn modelId="{E072E0B2-2C29-E447-B602-CAAE714D28C8}" type="presOf" srcId="{51E61919-F27E-9D49-B33B-C1833B54F007}" destId="{DCC12D58-9C84-3046-A97F-30A90DC93C2D}" srcOrd="0" destOrd="0" presId="urn:microsoft.com/office/officeart/2005/8/layout/vList2"/>
    <dgm:cxn modelId="{FD50554A-4060-E041-9D09-8D5655106521}" type="presOf" srcId="{6E27E066-2C3D-FD42-9A1E-0065A8ABBCE6}" destId="{CA9909F2-D39D-E643-97ED-19A919A5ED92}" srcOrd="0" destOrd="1" presId="urn:microsoft.com/office/officeart/2005/8/layout/vList2"/>
    <dgm:cxn modelId="{036B088F-8FBA-814E-9410-51486409992D}" srcId="{8B3E11C2-CACD-CA45-A9AD-325AB96FD8D1}" destId="{019E3561-907E-6845-8666-C32E54D3928A}" srcOrd="0" destOrd="0" parTransId="{6800C4D1-C52A-C44F-8413-C2A49F936CE2}" sibTransId="{763717C6-7B90-364C-9A0B-F207E7164371}"/>
    <dgm:cxn modelId="{22788DAA-EEFC-3645-B855-38DD0DBAA6A4}" type="presOf" srcId="{019E3561-907E-6845-8666-C32E54D3928A}" destId="{82F481EB-2CA6-6C41-BEFE-6BE3FB3438A7}" srcOrd="0" destOrd="0" presId="urn:microsoft.com/office/officeart/2005/8/layout/vList2"/>
    <dgm:cxn modelId="{A1D00DF5-8C23-3C41-9AA2-A22BF1129E65}" type="presOf" srcId="{F9304899-059F-0443-9BB8-0C1E97FECE0A}" destId="{CA9909F2-D39D-E643-97ED-19A919A5ED92}" srcOrd="0" destOrd="0" presId="urn:microsoft.com/office/officeart/2005/8/layout/vList2"/>
    <dgm:cxn modelId="{6E723C78-1E3C-5C40-A70E-1FBFD716C83E}" srcId="{013D191F-B0D6-514F-93C7-778F2EC76288}" destId="{8B3E11C2-CACD-CA45-A9AD-325AB96FD8D1}" srcOrd="2" destOrd="0" parTransId="{B04569E1-DABD-EE46-A6B8-3ED5E76F889C}" sibTransId="{523704D1-AFCF-8E49-B666-31A74743BE19}"/>
    <dgm:cxn modelId="{3FF7FA97-7D13-0C48-87FF-4E35BD3FD3C1}" srcId="{2AA4AA72-5EBF-0D42-B655-661A5C1DE623}" destId="{6E27E066-2C3D-FD42-9A1E-0065A8ABBCE6}" srcOrd="1" destOrd="0" parTransId="{3D61E37A-BB70-B74F-906B-5A352DD55B64}" sibTransId="{113C8FC9-2CFA-A848-A8E3-0D6BC9572A49}"/>
    <dgm:cxn modelId="{CFCF9965-12C3-3A42-88BA-672E3A4B213A}" type="presParOf" srcId="{40E78581-A85E-1240-9A0D-204B0EE0D71C}" destId="{DCC12D58-9C84-3046-A97F-30A90DC93C2D}" srcOrd="0" destOrd="0" presId="urn:microsoft.com/office/officeart/2005/8/layout/vList2"/>
    <dgm:cxn modelId="{F727C16A-16B8-E642-8656-8428E582AA7A}" type="presParOf" srcId="{40E78581-A85E-1240-9A0D-204B0EE0D71C}" destId="{5AA94964-B273-8546-8257-7D08EF83D00A}" srcOrd="1" destOrd="0" presId="urn:microsoft.com/office/officeart/2005/8/layout/vList2"/>
    <dgm:cxn modelId="{C0DA3E0F-6CD9-3742-B25F-AAD1AACE3FDB}" type="presParOf" srcId="{40E78581-A85E-1240-9A0D-204B0EE0D71C}" destId="{0E27D774-9D22-5648-B4B7-CC80D877ABE1}" srcOrd="2" destOrd="0" presId="urn:microsoft.com/office/officeart/2005/8/layout/vList2"/>
    <dgm:cxn modelId="{EDA6534F-32FA-0849-A851-80C118B597B9}" type="presParOf" srcId="{40E78581-A85E-1240-9A0D-204B0EE0D71C}" destId="{CA9909F2-D39D-E643-97ED-19A919A5ED92}" srcOrd="3" destOrd="0" presId="urn:microsoft.com/office/officeart/2005/8/layout/vList2"/>
    <dgm:cxn modelId="{A3A4EF27-A555-5F44-871A-26B156A620B0}" type="presParOf" srcId="{40E78581-A85E-1240-9A0D-204B0EE0D71C}" destId="{300A851F-9BBB-B440-8C35-959403408634}" srcOrd="4" destOrd="0" presId="urn:microsoft.com/office/officeart/2005/8/layout/vList2"/>
    <dgm:cxn modelId="{7AF3EEAD-7927-8C4F-BA72-84E685C27385}" type="presParOf" srcId="{40E78581-A85E-1240-9A0D-204B0EE0D71C}" destId="{82F481EB-2CA6-6C41-BEFE-6BE3FB3438A7}" srcOrd="5" destOrd="0" presId="urn:microsoft.com/office/officeart/2005/8/layout/vList2"/>
  </dgm:cxnLst>
  <dgm:bg>
    <a:solidFill>
      <a:srgbClr val="FFFFFF">
        <a:alpha val="85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849D1C-3EBB-6C4B-8982-B3950E76DDF6}" type="doc">
      <dgm:prSet loTypeId="urn:microsoft.com/office/officeart/2005/8/layout/radial1" loCatId="relationship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9B54955-5802-F045-8E44-02F3162A83BC}">
      <dgm:prSet phldrT="[Text]" custT="1"/>
      <dgm:spPr/>
      <dgm:t>
        <a:bodyPr/>
        <a:lstStyle/>
        <a:p>
          <a:r>
            <a:rPr lang="en-US" sz="1500" b="1" dirty="0" smtClean="0">
              <a:latin typeface="Times New Roman"/>
              <a:cs typeface="Times New Roman"/>
            </a:rPr>
            <a:t>Internal Environment</a:t>
          </a:r>
          <a:endParaRPr lang="en-US" sz="1500" b="1" dirty="0">
            <a:latin typeface="Times New Roman"/>
            <a:cs typeface="Times New Roman"/>
          </a:endParaRPr>
        </a:p>
      </dgm:t>
    </dgm:pt>
    <dgm:pt modelId="{499B0796-4C13-6845-A5FD-800206996A93}" type="parTrans" cxnId="{80864799-6E49-0242-A624-39B5F8EE347C}">
      <dgm:prSet/>
      <dgm:spPr/>
      <dgm:t>
        <a:bodyPr/>
        <a:lstStyle/>
        <a:p>
          <a:endParaRPr lang="en-US" sz="1500" b="1">
            <a:latin typeface="Times New Roman"/>
            <a:cs typeface="Times New Roman"/>
          </a:endParaRPr>
        </a:p>
      </dgm:t>
    </dgm:pt>
    <dgm:pt modelId="{63C65664-FC91-5D42-9891-F750BF5D941B}" type="sibTrans" cxnId="{80864799-6E49-0242-A624-39B5F8EE347C}">
      <dgm:prSet/>
      <dgm:spPr/>
      <dgm:t>
        <a:bodyPr/>
        <a:lstStyle/>
        <a:p>
          <a:endParaRPr lang="en-US" sz="1500" b="1">
            <a:latin typeface="Times New Roman"/>
            <a:cs typeface="Times New Roman"/>
          </a:endParaRPr>
        </a:p>
      </dgm:t>
    </dgm:pt>
    <dgm:pt modelId="{5373AB49-4E9A-734A-BA0E-95E4F7483CA6}">
      <dgm:prSet phldrT="[Text]" custT="1"/>
      <dgm:spPr/>
      <dgm:t>
        <a:bodyPr/>
        <a:lstStyle/>
        <a:p>
          <a:r>
            <a:rPr lang="en-US" sz="1500" b="1" dirty="0" smtClean="0">
              <a:latin typeface="Times New Roman"/>
              <a:cs typeface="Times New Roman"/>
            </a:rPr>
            <a:t>Performance</a:t>
          </a:r>
          <a:endParaRPr lang="en-US" sz="1500" b="1" dirty="0">
            <a:latin typeface="Times New Roman"/>
            <a:cs typeface="Times New Roman"/>
          </a:endParaRPr>
        </a:p>
      </dgm:t>
    </dgm:pt>
    <dgm:pt modelId="{026072B6-A7C5-9F40-A5BC-1321CE3C752A}" type="parTrans" cxnId="{647790D4-DFAE-B043-841D-D772C1125F66}">
      <dgm:prSet custT="1"/>
      <dgm:spPr/>
      <dgm:t>
        <a:bodyPr/>
        <a:lstStyle/>
        <a:p>
          <a:endParaRPr lang="en-US" sz="1500" b="1">
            <a:latin typeface="Times New Roman"/>
            <a:cs typeface="Times New Roman"/>
          </a:endParaRPr>
        </a:p>
      </dgm:t>
    </dgm:pt>
    <dgm:pt modelId="{61107598-314D-E244-853D-105F9F63470E}" type="sibTrans" cxnId="{647790D4-DFAE-B043-841D-D772C1125F66}">
      <dgm:prSet/>
      <dgm:spPr/>
      <dgm:t>
        <a:bodyPr/>
        <a:lstStyle/>
        <a:p>
          <a:endParaRPr lang="en-US" sz="1500" b="1">
            <a:latin typeface="Times New Roman"/>
            <a:cs typeface="Times New Roman"/>
          </a:endParaRPr>
        </a:p>
      </dgm:t>
    </dgm:pt>
    <dgm:pt modelId="{B67BE7EA-8102-F949-A73D-5168D1BBB5E2}">
      <dgm:prSet phldrT="[Text]" custT="1"/>
      <dgm:spPr/>
      <dgm:t>
        <a:bodyPr/>
        <a:lstStyle/>
        <a:p>
          <a:r>
            <a:rPr lang="en-US" sz="1500" b="1" dirty="0" smtClean="0">
              <a:latin typeface="Times New Roman"/>
              <a:cs typeface="Times New Roman"/>
            </a:rPr>
            <a:t>Niche</a:t>
          </a:r>
          <a:endParaRPr lang="en-US" sz="1500" b="1" dirty="0">
            <a:latin typeface="Times New Roman"/>
            <a:cs typeface="Times New Roman"/>
          </a:endParaRPr>
        </a:p>
      </dgm:t>
    </dgm:pt>
    <dgm:pt modelId="{93F8E8F0-C0F7-1141-B618-606E82713963}" type="parTrans" cxnId="{1D10E34A-B420-304B-9DD6-7EA296BE59EE}">
      <dgm:prSet custT="1"/>
      <dgm:spPr/>
      <dgm:t>
        <a:bodyPr/>
        <a:lstStyle/>
        <a:p>
          <a:endParaRPr lang="en-US" sz="1500" b="1">
            <a:latin typeface="Times New Roman"/>
            <a:cs typeface="Times New Roman"/>
          </a:endParaRPr>
        </a:p>
      </dgm:t>
    </dgm:pt>
    <dgm:pt modelId="{1DC38600-8654-3D44-BD1B-1CA9B4A2BB3C}" type="sibTrans" cxnId="{1D10E34A-B420-304B-9DD6-7EA296BE59EE}">
      <dgm:prSet/>
      <dgm:spPr/>
      <dgm:t>
        <a:bodyPr/>
        <a:lstStyle/>
        <a:p>
          <a:endParaRPr lang="en-US" sz="1500" b="1">
            <a:latin typeface="Times New Roman"/>
            <a:cs typeface="Times New Roman"/>
          </a:endParaRPr>
        </a:p>
      </dgm:t>
    </dgm:pt>
    <dgm:pt modelId="{AB76F872-F834-E549-ADC8-E78069B5FD2F}">
      <dgm:prSet phldrT="[Text]" custT="1"/>
      <dgm:spPr/>
      <dgm:t>
        <a:bodyPr/>
        <a:lstStyle/>
        <a:p>
          <a:r>
            <a:rPr lang="en-US" sz="1500" b="1" dirty="0" smtClean="0">
              <a:latin typeface="Times New Roman"/>
              <a:cs typeface="Times New Roman"/>
            </a:rPr>
            <a:t>Structure</a:t>
          </a:r>
          <a:endParaRPr lang="en-US" sz="1500" b="1" dirty="0">
            <a:latin typeface="Times New Roman"/>
            <a:cs typeface="Times New Roman"/>
          </a:endParaRPr>
        </a:p>
      </dgm:t>
    </dgm:pt>
    <dgm:pt modelId="{F44E5A31-8E10-8C4C-BA1D-6E0AE494E095}" type="parTrans" cxnId="{2DFF300F-7A38-614A-A0B4-8D7D39B53347}">
      <dgm:prSet custT="1"/>
      <dgm:spPr/>
      <dgm:t>
        <a:bodyPr/>
        <a:lstStyle/>
        <a:p>
          <a:endParaRPr lang="en-US" sz="1500" b="1">
            <a:latin typeface="Times New Roman"/>
            <a:cs typeface="Times New Roman"/>
          </a:endParaRPr>
        </a:p>
      </dgm:t>
    </dgm:pt>
    <dgm:pt modelId="{37A6925F-5782-B141-99E3-4B702965E408}" type="sibTrans" cxnId="{2DFF300F-7A38-614A-A0B4-8D7D39B53347}">
      <dgm:prSet/>
      <dgm:spPr/>
      <dgm:t>
        <a:bodyPr/>
        <a:lstStyle/>
        <a:p>
          <a:endParaRPr lang="en-US" sz="1500" b="1">
            <a:latin typeface="Times New Roman"/>
            <a:cs typeface="Times New Roman"/>
          </a:endParaRPr>
        </a:p>
      </dgm:t>
    </dgm:pt>
    <dgm:pt modelId="{98ED1923-2A63-1346-983D-C16C941C6FB4}">
      <dgm:prSet phldrT="[Text]" custT="1"/>
      <dgm:spPr/>
      <dgm:t>
        <a:bodyPr/>
        <a:lstStyle/>
        <a:p>
          <a:r>
            <a:rPr lang="en-US" sz="1500" b="1" dirty="0" smtClean="0">
              <a:latin typeface="Times New Roman"/>
              <a:cs typeface="Times New Roman"/>
            </a:rPr>
            <a:t>Ethical Base</a:t>
          </a:r>
          <a:endParaRPr lang="en-US" sz="1500" b="1" dirty="0">
            <a:latin typeface="Times New Roman"/>
            <a:cs typeface="Times New Roman"/>
          </a:endParaRPr>
        </a:p>
      </dgm:t>
    </dgm:pt>
    <dgm:pt modelId="{019F900A-A400-D241-B765-2F8DB4EE74FE}" type="parTrans" cxnId="{5C32037A-D749-1E4D-B922-ACB108A9479B}">
      <dgm:prSet custT="1"/>
      <dgm:spPr/>
      <dgm:t>
        <a:bodyPr/>
        <a:lstStyle/>
        <a:p>
          <a:endParaRPr lang="en-US" sz="1500" b="1">
            <a:latin typeface="Times New Roman"/>
            <a:cs typeface="Times New Roman"/>
          </a:endParaRPr>
        </a:p>
      </dgm:t>
    </dgm:pt>
    <dgm:pt modelId="{37B8A118-972C-7346-9CAA-97C3621B0D05}" type="sibTrans" cxnId="{5C32037A-D749-1E4D-B922-ACB108A9479B}">
      <dgm:prSet/>
      <dgm:spPr/>
      <dgm:t>
        <a:bodyPr/>
        <a:lstStyle/>
        <a:p>
          <a:endParaRPr lang="en-US" sz="1500" b="1">
            <a:latin typeface="Times New Roman"/>
            <a:cs typeface="Times New Roman"/>
          </a:endParaRPr>
        </a:p>
      </dgm:t>
    </dgm:pt>
    <dgm:pt modelId="{30C43579-4869-1942-8A8F-47EBCAA3A743}">
      <dgm:prSet phldrT="[Text]" custT="1"/>
      <dgm:spPr/>
      <dgm:t>
        <a:bodyPr/>
        <a:lstStyle/>
        <a:p>
          <a:r>
            <a:rPr lang="en-US" sz="1500" b="1" dirty="0" smtClean="0">
              <a:latin typeface="Times New Roman"/>
              <a:cs typeface="Times New Roman"/>
            </a:rPr>
            <a:t>Internal Impediments</a:t>
          </a:r>
          <a:endParaRPr lang="en-US" sz="1500" b="1" dirty="0">
            <a:latin typeface="Times New Roman"/>
            <a:cs typeface="Times New Roman"/>
          </a:endParaRPr>
        </a:p>
      </dgm:t>
    </dgm:pt>
    <dgm:pt modelId="{76A55E8C-A04F-784B-ABA1-FA45DAFB348E}" type="parTrans" cxnId="{FC4B492F-4646-8F46-A6B0-15E536C78396}">
      <dgm:prSet custT="1"/>
      <dgm:spPr/>
      <dgm:t>
        <a:bodyPr/>
        <a:lstStyle/>
        <a:p>
          <a:endParaRPr lang="en-US" sz="1500" b="1">
            <a:latin typeface="Times New Roman"/>
            <a:cs typeface="Times New Roman"/>
          </a:endParaRPr>
        </a:p>
      </dgm:t>
    </dgm:pt>
    <dgm:pt modelId="{F16FD63A-44A8-A14B-BFB7-B79287B290C5}" type="sibTrans" cxnId="{FC4B492F-4646-8F46-A6B0-15E536C78396}">
      <dgm:prSet/>
      <dgm:spPr/>
      <dgm:t>
        <a:bodyPr/>
        <a:lstStyle/>
        <a:p>
          <a:endParaRPr lang="en-US" sz="1500" b="1">
            <a:latin typeface="Times New Roman"/>
            <a:cs typeface="Times New Roman"/>
          </a:endParaRPr>
        </a:p>
      </dgm:t>
    </dgm:pt>
    <dgm:pt modelId="{E9C47FA4-BEA2-D346-8FBC-F34837854105}" type="pres">
      <dgm:prSet presAssocID="{5C849D1C-3EBB-6C4B-8982-B3950E76DDF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D52CEE-7ACA-C04B-ADA8-6A62B0C1E9C5}" type="pres">
      <dgm:prSet presAssocID="{19B54955-5802-F045-8E44-02F3162A83BC}" presName="centerShape" presStyleLbl="node0" presStyleIdx="0" presStyleCnt="1"/>
      <dgm:spPr/>
      <dgm:t>
        <a:bodyPr/>
        <a:lstStyle/>
        <a:p>
          <a:endParaRPr lang="en-US"/>
        </a:p>
      </dgm:t>
    </dgm:pt>
    <dgm:pt modelId="{22CB1032-B227-FB4B-85E8-A4353E7210AB}" type="pres">
      <dgm:prSet presAssocID="{026072B6-A7C5-9F40-A5BC-1321CE3C752A}" presName="Name9" presStyleLbl="parChTrans1D2" presStyleIdx="0" presStyleCnt="5"/>
      <dgm:spPr/>
      <dgm:t>
        <a:bodyPr/>
        <a:lstStyle/>
        <a:p>
          <a:endParaRPr lang="en-US"/>
        </a:p>
      </dgm:t>
    </dgm:pt>
    <dgm:pt modelId="{393C1A19-1273-3F40-B0A1-D5180DB145C5}" type="pres">
      <dgm:prSet presAssocID="{026072B6-A7C5-9F40-A5BC-1321CE3C752A}" presName="connTx" presStyleLbl="parChTrans1D2" presStyleIdx="0" presStyleCnt="5"/>
      <dgm:spPr/>
      <dgm:t>
        <a:bodyPr/>
        <a:lstStyle/>
        <a:p>
          <a:endParaRPr lang="en-US"/>
        </a:p>
      </dgm:t>
    </dgm:pt>
    <dgm:pt modelId="{FFABD9BB-D5E1-EA4E-8A3B-8E86114CE6FC}" type="pres">
      <dgm:prSet presAssocID="{5373AB49-4E9A-734A-BA0E-95E4F7483CA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24F331-CB55-ED4D-B84A-8BF3F7E0DC6A}" type="pres">
      <dgm:prSet presAssocID="{93F8E8F0-C0F7-1141-B618-606E82713963}" presName="Name9" presStyleLbl="parChTrans1D2" presStyleIdx="1" presStyleCnt="5"/>
      <dgm:spPr/>
      <dgm:t>
        <a:bodyPr/>
        <a:lstStyle/>
        <a:p>
          <a:endParaRPr lang="en-US"/>
        </a:p>
      </dgm:t>
    </dgm:pt>
    <dgm:pt modelId="{B7E3B328-C7EA-F649-B3F9-375FFFC899D5}" type="pres">
      <dgm:prSet presAssocID="{93F8E8F0-C0F7-1141-B618-606E82713963}" presName="connTx" presStyleLbl="parChTrans1D2" presStyleIdx="1" presStyleCnt="5"/>
      <dgm:spPr/>
      <dgm:t>
        <a:bodyPr/>
        <a:lstStyle/>
        <a:p>
          <a:endParaRPr lang="en-US"/>
        </a:p>
      </dgm:t>
    </dgm:pt>
    <dgm:pt modelId="{1A287921-CB8F-E340-8785-8932376D5D81}" type="pres">
      <dgm:prSet presAssocID="{B67BE7EA-8102-F949-A73D-5168D1BBB5E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0A9B7-5F3F-CB4A-B993-EB67AF2AAD88}" type="pres">
      <dgm:prSet presAssocID="{F44E5A31-8E10-8C4C-BA1D-6E0AE494E095}" presName="Name9" presStyleLbl="parChTrans1D2" presStyleIdx="2" presStyleCnt="5"/>
      <dgm:spPr/>
      <dgm:t>
        <a:bodyPr/>
        <a:lstStyle/>
        <a:p>
          <a:endParaRPr lang="en-US"/>
        </a:p>
      </dgm:t>
    </dgm:pt>
    <dgm:pt modelId="{BEFDFB11-BA45-6E47-93A2-7BD487AE7811}" type="pres">
      <dgm:prSet presAssocID="{F44E5A31-8E10-8C4C-BA1D-6E0AE494E095}" presName="connTx" presStyleLbl="parChTrans1D2" presStyleIdx="2" presStyleCnt="5"/>
      <dgm:spPr/>
      <dgm:t>
        <a:bodyPr/>
        <a:lstStyle/>
        <a:p>
          <a:endParaRPr lang="en-US"/>
        </a:p>
      </dgm:t>
    </dgm:pt>
    <dgm:pt modelId="{D0AAD192-ED04-6246-98E9-23CCADD86A97}" type="pres">
      <dgm:prSet presAssocID="{AB76F872-F834-E549-ADC8-E78069B5FD2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BE42B-05CB-9344-8E17-41DB2706BB0A}" type="pres">
      <dgm:prSet presAssocID="{019F900A-A400-D241-B765-2F8DB4EE74FE}" presName="Name9" presStyleLbl="parChTrans1D2" presStyleIdx="3" presStyleCnt="5"/>
      <dgm:spPr/>
      <dgm:t>
        <a:bodyPr/>
        <a:lstStyle/>
        <a:p>
          <a:endParaRPr lang="en-US"/>
        </a:p>
      </dgm:t>
    </dgm:pt>
    <dgm:pt modelId="{275B353A-50D2-8144-81AD-3649B45EF333}" type="pres">
      <dgm:prSet presAssocID="{019F900A-A400-D241-B765-2F8DB4EE74FE}" presName="connTx" presStyleLbl="parChTrans1D2" presStyleIdx="3" presStyleCnt="5"/>
      <dgm:spPr/>
      <dgm:t>
        <a:bodyPr/>
        <a:lstStyle/>
        <a:p>
          <a:endParaRPr lang="en-US"/>
        </a:p>
      </dgm:t>
    </dgm:pt>
    <dgm:pt modelId="{0DD203C7-D49E-7842-B22D-9C355EC32096}" type="pres">
      <dgm:prSet presAssocID="{98ED1923-2A63-1346-983D-C16C941C6FB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72B1F-6B94-F441-9086-E636DD26DFD0}" type="pres">
      <dgm:prSet presAssocID="{76A55E8C-A04F-784B-ABA1-FA45DAFB348E}" presName="Name9" presStyleLbl="parChTrans1D2" presStyleIdx="4" presStyleCnt="5"/>
      <dgm:spPr/>
      <dgm:t>
        <a:bodyPr/>
        <a:lstStyle/>
        <a:p>
          <a:endParaRPr lang="en-US"/>
        </a:p>
      </dgm:t>
    </dgm:pt>
    <dgm:pt modelId="{1E44977F-29C5-6D43-89F6-0758060C0B45}" type="pres">
      <dgm:prSet presAssocID="{76A55E8C-A04F-784B-ABA1-FA45DAFB348E}" presName="connTx" presStyleLbl="parChTrans1D2" presStyleIdx="4" presStyleCnt="5"/>
      <dgm:spPr/>
      <dgm:t>
        <a:bodyPr/>
        <a:lstStyle/>
        <a:p>
          <a:endParaRPr lang="en-US"/>
        </a:p>
      </dgm:t>
    </dgm:pt>
    <dgm:pt modelId="{D6A775DF-9605-DC4E-8A7A-E6AF3660DFF5}" type="pres">
      <dgm:prSet presAssocID="{30C43579-4869-1942-8A8F-47EBCAA3A74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3830D8-AD2E-4E48-BC06-DCAFCE646671}" type="presOf" srcId="{AB76F872-F834-E549-ADC8-E78069B5FD2F}" destId="{D0AAD192-ED04-6246-98E9-23CCADD86A97}" srcOrd="0" destOrd="0" presId="urn:microsoft.com/office/officeart/2005/8/layout/radial1"/>
    <dgm:cxn modelId="{39D5FEB8-8B13-0A4D-A041-7611FCCDFBCE}" type="presOf" srcId="{93F8E8F0-C0F7-1141-B618-606E82713963}" destId="{7B24F331-CB55-ED4D-B84A-8BF3F7E0DC6A}" srcOrd="0" destOrd="0" presId="urn:microsoft.com/office/officeart/2005/8/layout/radial1"/>
    <dgm:cxn modelId="{FC4B492F-4646-8F46-A6B0-15E536C78396}" srcId="{19B54955-5802-F045-8E44-02F3162A83BC}" destId="{30C43579-4869-1942-8A8F-47EBCAA3A743}" srcOrd="4" destOrd="0" parTransId="{76A55E8C-A04F-784B-ABA1-FA45DAFB348E}" sibTransId="{F16FD63A-44A8-A14B-BFB7-B79287B290C5}"/>
    <dgm:cxn modelId="{DC7A4C87-B3C0-E243-B4FD-8DBFA1DEE148}" type="presOf" srcId="{F44E5A31-8E10-8C4C-BA1D-6E0AE494E095}" destId="{BEFDFB11-BA45-6E47-93A2-7BD487AE7811}" srcOrd="1" destOrd="0" presId="urn:microsoft.com/office/officeart/2005/8/layout/radial1"/>
    <dgm:cxn modelId="{170ECE4E-8638-804D-B36A-40B1AB905026}" type="presOf" srcId="{76A55E8C-A04F-784B-ABA1-FA45DAFB348E}" destId="{1E44977F-29C5-6D43-89F6-0758060C0B45}" srcOrd="1" destOrd="0" presId="urn:microsoft.com/office/officeart/2005/8/layout/radial1"/>
    <dgm:cxn modelId="{66FD9905-5CB7-B840-A98F-10B4C1BEC983}" type="presOf" srcId="{5373AB49-4E9A-734A-BA0E-95E4F7483CA6}" destId="{FFABD9BB-D5E1-EA4E-8A3B-8E86114CE6FC}" srcOrd="0" destOrd="0" presId="urn:microsoft.com/office/officeart/2005/8/layout/radial1"/>
    <dgm:cxn modelId="{156E2EBD-4F23-1649-B93A-7FB8F7AC2D5D}" type="presOf" srcId="{93F8E8F0-C0F7-1141-B618-606E82713963}" destId="{B7E3B328-C7EA-F649-B3F9-375FFFC899D5}" srcOrd="1" destOrd="0" presId="urn:microsoft.com/office/officeart/2005/8/layout/radial1"/>
    <dgm:cxn modelId="{DB5AC187-393A-B74D-8890-758FFBAF9F19}" type="presOf" srcId="{F44E5A31-8E10-8C4C-BA1D-6E0AE494E095}" destId="{4840A9B7-5F3F-CB4A-B993-EB67AF2AAD88}" srcOrd="0" destOrd="0" presId="urn:microsoft.com/office/officeart/2005/8/layout/radial1"/>
    <dgm:cxn modelId="{325FB247-5337-3048-83BF-FE2B120DD7D0}" type="presOf" srcId="{B67BE7EA-8102-F949-A73D-5168D1BBB5E2}" destId="{1A287921-CB8F-E340-8785-8932376D5D81}" srcOrd="0" destOrd="0" presId="urn:microsoft.com/office/officeart/2005/8/layout/radial1"/>
    <dgm:cxn modelId="{1D10E34A-B420-304B-9DD6-7EA296BE59EE}" srcId="{19B54955-5802-F045-8E44-02F3162A83BC}" destId="{B67BE7EA-8102-F949-A73D-5168D1BBB5E2}" srcOrd="1" destOrd="0" parTransId="{93F8E8F0-C0F7-1141-B618-606E82713963}" sibTransId="{1DC38600-8654-3D44-BD1B-1CA9B4A2BB3C}"/>
    <dgm:cxn modelId="{12AF5007-378B-CE48-876B-9559FD7E350B}" type="presOf" srcId="{19B54955-5802-F045-8E44-02F3162A83BC}" destId="{32D52CEE-7ACA-C04B-ADA8-6A62B0C1E9C5}" srcOrd="0" destOrd="0" presId="urn:microsoft.com/office/officeart/2005/8/layout/radial1"/>
    <dgm:cxn modelId="{5C32037A-D749-1E4D-B922-ACB108A9479B}" srcId="{19B54955-5802-F045-8E44-02F3162A83BC}" destId="{98ED1923-2A63-1346-983D-C16C941C6FB4}" srcOrd="3" destOrd="0" parTransId="{019F900A-A400-D241-B765-2F8DB4EE74FE}" sibTransId="{37B8A118-972C-7346-9CAA-97C3621B0D05}"/>
    <dgm:cxn modelId="{647790D4-DFAE-B043-841D-D772C1125F66}" srcId="{19B54955-5802-F045-8E44-02F3162A83BC}" destId="{5373AB49-4E9A-734A-BA0E-95E4F7483CA6}" srcOrd="0" destOrd="0" parTransId="{026072B6-A7C5-9F40-A5BC-1321CE3C752A}" sibTransId="{61107598-314D-E244-853D-105F9F63470E}"/>
    <dgm:cxn modelId="{2DFF300F-7A38-614A-A0B4-8D7D39B53347}" srcId="{19B54955-5802-F045-8E44-02F3162A83BC}" destId="{AB76F872-F834-E549-ADC8-E78069B5FD2F}" srcOrd="2" destOrd="0" parTransId="{F44E5A31-8E10-8C4C-BA1D-6E0AE494E095}" sibTransId="{37A6925F-5782-B141-99E3-4B702965E408}"/>
    <dgm:cxn modelId="{2A7DB989-C391-8640-B0E5-78CD9443D980}" type="presOf" srcId="{5C849D1C-3EBB-6C4B-8982-B3950E76DDF6}" destId="{E9C47FA4-BEA2-D346-8FBC-F34837854105}" srcOrd="0" destOrd="0" presId="urn:microsoft.com/office/officeart/2005/8/layout/radial1"/>
    <dgm:cxn modelId="{80864799-6E49-0242-A624-39B5F8EE347C}" srcId="{5C849D1C-3EBB-6C4B-8982-B3950E76DDF6}" destId="{19B54955-5802-F045-8E44-02F3162A83BC}" srcOrd="0" destOrd="0" parTransId="{499B0796-4C13-6845-A5FD-800206996A93}" sibTransId="{63C65664-FC91-5D42-9891-F750BF5D941B}"/>
    <dgm:cxn modelId="{DB75904E-6B90-3449-9A9A-8CD0C8375343}" type="presOf" srcId="{76A55E8C-A04F-784B-ABA1-FA45DAFB348E}" destId="{07272B1F-6B94-F441-9086-E636DD26DFD0}" srcOrd="0" destOrd="0" presId="urn:microsoft.com/office/officeart/2005/8/layout/radial1"/>
    <dgm:cxn modelId="{94AC9BC4-62FD-884A-9C2C-B3378B29184C}" type="presOf" srcId="{026072B6-A7C5-9F40-A5BC-1321CE3C752A}" destId="{22CB1032-B227-FB4B-85E8-A4353E7210AB}" srcOrd="0" destOrd="0" presId="urn:microsoft.com/office/officeart/2005/8/layout/radial1"/>
    <dgm:cxn modelId="{741FA70A-371D-0F42-A56F-E631C59EDA31}" type="presOf" srcId="{30C43579-4869-1942-8A8F-47EBCAA3A743}" destId="{D6A775DF-9605-DC4E-8A7A-E6AF3660DFF5}" srcOrd="0" destOrd="0" presId="urn:microsoft.com/office/officeart/2005/8/layout/radial1"/>
    <dgm:cxn modelId="{0B009108-88FA-A144-A4E3-105047A56ECB}" type="presOf" srcId="{019F900A-A400-D241-B765-2F8DB4EE74FE}" destId="{275B353A-50D2-8144-81AD-3649B45EF333}" srcOrd="1" destOrd="0" presId="urn:microsoft.com/office/officeart/2005/8/layout/radial1"/>
    <dgm:cxn modelId="{AB77F5FC-6357-F244-82E9-7399653B14FB}" type="presOf" srcId="{98ED1923-2A63-1346-983D-C16C941C6FB4}" destId="{0DD203C7-D49E-7842-B22D-9C355EC32096}" srcOrd="0" destOrd="0" presId="urn:microsoft.com/office/officeart/2005/8/layout/radial1"/>
    <dgm:cxn modelId="{4797E85E-689F-984B-85EC-04E5CC3D4D10}" type="presOf" srcId="{019F900A-A400-D241-B765-2F8DB4EE74FE}" destId="{54EBE42B-05CB-9344-8E17-41DB2706BB0A}" srcOrd="0" destOrd="0" presId="urn:microsoft.com/office/officeart/2005/8/layout/radial1"/>
    <dgm:cxn modelId="{2967605E-D924-7E48-85D9-9F4C60C4029A}" type="presOf" srcId="{026072B6-A7C5-9F40-A5BC-1321CE3C752A}" destId="{393C1A19-1273-3F40-B0A1-D5180DB145C5}" srcOrd="1" destOrd="0" presId="urn:microsoft.com/office/officeart/2005/8/layout/radial1"/>
    <dgm:cxn modelId="{00F6AEF8-0938-4B4D-A535-A70F221F05D8}" type="presParOf" srcId="{E9C47FA4-BEA2-D346-8FBC-F34837854105}" destId="{32D52CEE-7ACA-C04B-ADA8-6A62B0C1E9C5}" srcOrd="0" destOrd="0" presId="urn:microsoft.com/office/officeart/2005/8/layout/radial1"/>
    <dgm:cxn modelId="{90CB3119-F011-D64B-96A5-E34FC4D55623}" type="presParOf" srcId="{E9C47FA4-BEA2-D346-8FBC-F34837854105}" destId="{22CB1032-B227-FB4B-85E8-A4353E7210AB}" srcOrd="1" destOrd="0" presId="urn:microsoft.com/office/officeart/2005/8/layout/radial1"/>
    <dgm:cxn modelId="{E8F90DAB-41D6-A449-95F1-F5E22B7A4348}" type="presParOf" srcId="{22CB1032-B227-FB4B-85E8-A4353E7210AB}" destId="{393C1A19-1273-3F40-B0A1-D5180DB145C5}" srcOrd="0" destOrd="0" presId="urn:microsoft.com/office/officeart/2005/8/layout/radial1"/>
    <dgm:cxn modelId="{A45B0AA0-7849-0747-A1C9-C7BD273964ED}" type="presParOf" srcId="{E9C47FA4-BEA2-D346-8FBC-F34837854105}" destId="{FFABD9BB-D5E1-EA4E-8A3B-8E86114CE6FC}" srcOrd="2" destOrd="0" presId="urn:microsoft.com/office/officeart/2005/8/layout/radial1"/>
    <dgm:cxn modelId="{5562C77C-E67D-FA4C-89FB-3ED69D3CB688}" type="presParOf" srcId="{E9C47FA4-BEA2-D346-8FBC-F34837854105}" destId="{7B24F331-CB55-ED4D-B84A-8BF3F7E0DC6A}" srcOrd="3" destOrd="0" presId="urn:microsoft.com/office/officeart/2005/8/layout/radial1"/>
    <dgm:cxn modelId="{51AEFA54-55AF-FD4B-9CFD-D19DFFE9D4E0}" type="presParOf" srcId="{7B24F331-CB55-ED4D-B84A-8BF3F7E0DC6A}" destId="{B7E3B328-C7EA-F649-B3F9-375FFFC899D5}" srcOrd="0" destOrd="0" presId="urn:microsoft.com/office/officeart/2005/8/layout/radial1"/>
    <dgm:cxn modelId="{213119FB-93A3-BE4B-B076-1C541A30374B}" type="presParOf" srcId="{E9C47FA4-BEA2-D346-8FBC-F34837854105}" destId="{1A287921-CB8F-E340-8785-8932376D5D81}" srcOrd="4" destOrd="0" presId="urn:microsoft.com/office/officeart/2005/8/layout/radial1"/>
    <dgm:cxn modelId="{ADEEFC08-A54F-8F4A-BC5D-8BCBC17BE05E}" type="presParOf" srcId="{E9C47FA4-BEA2-D346-8FBC-F34837854105}" destId="{4840A9B7-5F3F-CB4A-B993-EB67AF2AAD88}" srcOrd="5" destOrd="0" presId="urn:microsoft.com/office/officeart/2005/8/layout/radial1"/>
    <dgm:cxn modelId="{799F95F3-B8F0-4043-B713-84C636F0AF7A}" type="presParOf" srcId="{4840A9B7-5F3F-CB4A-B993-EB67AF2AAD88}" destId="{BEFDFB11-BA45-6E47-93A2-7BD487AE7811}" srcOrd="0" destOrd="0" presId="urn:microsoft.com/office/officeart/2005/8/layout/radial1"/>
    <dgm:cxn modelId="{D837CB75-3F30-0241-99F7-39E757D4E317}" type="presParOf" srcId="{E9C47FA4-BEA2-D346-8FBC-F34837854105}" destId="{D0AAD192-ED04-6246-98E9-23CCADD86A97}" srcOrd="6" destOrd="0" presId="urn:microsoft.com/office/officeart/2005/8/layout/radial1"/>
    <dgm:cxn modelId="{4B575DBC-8A16-2147-98B0-E77CF837E59B}" type="presParOf" srcId="{E9C47FA4-BEA2-D346-8FBC-F34837854105}" destId="{54EBE42B-05CB-9344-8E17-41DB2706BB0A}" srcOrd="7" destOrd="0" presId="urn:microsoft.com/office/officeart/2005/8/layout/radial1"/>
    <dgm:cxn modelId="{D6230B0B-9A33-0F4F-8FA6-F0E2B5A63D1C}" type="presParOf" srcId="{54EBE42B-05CB-9344-8E17-41DB2706BB0A}" destId="{275B353A-50D2-8144-81AD-3649B45EF333}" srcOrd="0" destOrd="0" presId="urn:microsoft.com/office/officeart/2005/8/layout/radial1"/>
    <dgm:cxn modelId="{EE6DF960-55D3-0D49-8B5E-A323329D9169}" type="presParOf" srcId="{E9C47FA4-BEA2-D346-8FBC-F34837854105}" destId="{0DD203C7-D49E-7842-B22D-9C355EC32096}" srcOrd="8" destOrd="0" presId="urn:microsoft.com/office/officeart/2005/8/layout/radial1"/>
    <dgm:cxn modelId="{604CA6AD-EE15-BD47-823A-5B1B5582117F}" type="presParOf" srcId="{E9C47FA4-BEA2-D346-8FBC-F34837854105}" destId="{07272B1F-6B94-F441-9086-E636DD26DFD0}" srcOrd="9" destOrd="0" presId="urn:microsoft.com/office/officeart/2005/8/layout/radial1"/>
    <dgm:cxn modelId="{2435BAE5-2097-2449-8714-EBCA914C09FC}" type="presParOf" srcId="{07272B1F-6B94-F441-9086-E636DD26DFD0}" destId="{1E44977F-29C5-6D43-89F6-0758060C0B45}" srcOrd="0" destOrd="0" presId="urn:microsoft.com/office/officeart/2005/8/layout/radial1"/>
    <dgm:cxn modelId="{271F2F2D-BD49-334B-90D9-C9374D9A45EE}" type="presParOf" srcId="{E9C47FA4-BEA2-D346-8FBC-F34837854105}" destId="{D6A775DF-9605-DC4E-8A7A-E6AF3660DFF5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849D1C-3EBB-6C4B-8982-B3950E76DDF6}" type="doc">
      <dgm:prSet loTypeId="urn:microsoft.com/office/officeart/2005/8/layout/radial4" loCatId="relationship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9B54955-5802-F045-8E44-02F3162A83BC}">
      <dgm:prSet phldrT="[Text]" custT="1"/>
      <dgm:spPr/>
      <dgm:t>
        <a:bodyPr/>
        <a:lstStyle/>
        <a:p>
          <a:r>
            <a:rPr lang="en-US" sz="2000" b="1" dirty="0" smtClean="0">
              <a:latin typeface="Times New Roman"/>
              <a:cs typeface="Times New Roman"/>
            </a:rPr>
            <a:t>Public Perception</a:t>
          </a:r>
          <a:endParaRPr lang="en-US" sz="2000" b="1" dirty="0">
            <a:latin typeface="Times New Roman"/>
            <a:cs typeface="Times New Roman"/>
          </a:endParaRPr>
        </a:p>
      </dgm:t>
    </dgm:pt>
    <dgm:pt modelId="{499B0796-4C13-6845-A5FD-800206996A93}" type="parTrans" cxnId="{80864799-6E49-0242-A624-39B5F8EE347C}">
      <dgm:prSet/>
      <dgm:spPr/>
      <dgm:t>
        <a:bodyPr/>
        <a:lstStyle/>
        <a:p>
          <a:endParaRPr lang="en-US" sz="2000" b="1">
            <a:latin typeface="Times New Roman"/>
            <a:cs typeface="Times New Roman"/>
          </a:endParaRPr>
        </a:p>
      </dgm:t>
    </dgm:pt>
    <dgm:pt modelId="{63C65664-FC91-5D42-9891-F750BF5D941B}" type="sibTrans" cxnId="{80864799-6E49-0242-A624-39B5F8EE347C}">
      <dgm:prSet/>
      <dgm:spPr/>
      <dgm:t>
        <a:bodyPr/>
        <a:lstStyle/>
        <a:p>
          <a:endParaRPr lang="en-US" sz="2000" b="1">
            <a:latin typeface="Times New Roman"/>
            <a:cs typeface="Times New Roman"/>
          </a:endParaRPr>
        </a:p>
      </dgm:t>
    </dgm:pt>
    <dgm:pt modelId="{98ED1923-2A63-1346-983D-C16C941C6FB4}">
      <dgm:prSet phldrT="[Text]" custT="1"/>
      <dgm:spPr/>
      <dgm:t>
        <a:bodyPr/>
        <a:lstStyle/>
        <a:p>
          <a:r>
            <a:rPr lang="en-US" sz="2000" b="1" dirty="0" smtClean="0">
              <a:latin typeface="Times New Roman"/>
              <a:cs typeface="Times New Roman"/>
            </a:rPr>
            <a:t>Visibility</a:t>
          </a:r>
          <a:endParaRPr lang="en-US" sz="2000" b="1" dirty="0">
            <a:latin typeface="Times New Roman"/>
            <a:cs typeface="Times New Roman"/>
          </a:endParaRPr>
        </a:p>
      </dgm:t>
    </dgm:pt>
    <dgm:pt modelId="{019F900A-A400-D241-B765-2F8DB4EE74FE}" type="parTrans" cxnId="{5C32037A-D749-1E4D-B922-ACB108A9479B}">
      <dgm:prSet custT="1"/>
      <dgm:spPr/>
      <dgm:t>
        <a:bodyPr/>
        <a:lstStyle/>
        <a:p>
          <a:endParaRPr lang="en-US" sz="2000" b="1">
            <a:latin typeface="Times New Roman"/>
            <a:cs typeface="Times New Roman"/>
          </a:endParaRPr>
        </a:p>
      </dgm:t>
    </dgm:pt>
    <dgm:pt modelId="{37B8A118-972C-7346-9CAA-97C3621B0D05}" type="sibTrans" cxnId="{5C32037A-D749-1E4D-B922-ACB108A9479B}">
      <dgm:prSet/>
      <dgm:spPr/>
      <dgm:t>
        <a:bodyPr/>
        <a:lstStyle/>
        <a:p>
          <a:endParaRPr lang="en-US" sz="2000" b="1">
            <a:latin typeface="Times New Roman"/>
            <a:cs typeface="Times New Roman"/>
          </a:endParaRPr>
        </a:p>
      </dgm:t>
    </dgm:pt>
    <dgm:pt modelId="{30C43579-4869-1942-8A8F-47EBCAA3A743}">
      <dgm:prSet phldrT="[Text]" custT="1"/>
      <dgm:spPr/>
      <dgm:t>
        <a:bodyPr/>
        <a:lstStyle/>
        <a:p>
          <a:r>
            <a:rPr lang="en-US" sz="2000" b="1" dirty="0" smtClean="0">
              <a:latin typeface="Times New Roman"/>
              <a:cs typeface="Times New Roman"/>
            </a:rPr>
            <a:t>Reputation</a:t>
          </a:r>
          <a:endParaRPr lang="en-US" sz="2000" b="1" dirty="0">
            <a:latin typeface="Times New Roman"/>
            <a:cs typeface="Times New Roman"/>
          </a:endParaRPr>
        </a:p>
      </dgm:t>
    </dgm:pt>
    <dgm:pt modelId="{76A55E8C-A04F-784B-ABA1-FA45DAFB348E}" type="parTrans" cxnId="{FC4B492F-4646-8F46-A6B0-15E536C78396}">
      <dgm:prSet custT="1"/>
      <dgm:spPr/>
      <dgm:t>
        <a:bodyPr/>
        <a:lstStyle/>
        <a:p>
          <a:endParaRPr lang="en-US" sz="2000" b="1">
            <a:latin typeface="Times New Roman"/>
            <a:cs typeface="Times New Roman"/>
          </a:endParaRPr>
        </a:p>
      </dgm:t>
    </dgm:pt>
    <dgm:pt modelId="{F16FD63A-44A8-A14B-BFB7-B79287B290C5}" type="sibTrans" cxnId="{FC4B492F-4646-8F46-A6B0-15E536C78396}">
      <dgm:prSet/>
      <dgm:spPr/>
      <dgm:t>
        <a:bodyPr/>
        <a:lstStyle/>
        <a:p>
          <a:endParaRPr lang="en-US" sz="2000" b="1">
            <a:latin typeface="Times New Roman"/>
            <a:cs typeface="Times New Roman"/>
          </a:endParaRPr>
        </a:p>
      </dgm:t>
    </dgm:pt>
    <dgm:pt modelId="{8FC10056-98E8-A144-B11C-0E68CFD40548}" type="pres">
      <dgm:prSet presAssocID="{5C849D1C-3EBB-6C4B-8982-B3950E76DDF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029F25-7E40-E140-A3FE-A813D9DF68AA}" type="pres">
      <dgm:prSet presAssocID="{19B54955-5802-F045-8E44-02F3162A83BC}" presName="centerShape" presStyleLbl="node0" presStyleIdx="0" presStyleCnt="1"/>
      <dgm:spPr/>
      <dgm:t>
        <a:bodyPr/>
        <a:lstStyle/>
        <a:p>
          <a:endParaRPr lang="en-US"/>
        </a:p>
      </dgm:t>
    </dgm:pt>
    <dgm:pt modelId="{7EA2F967-A778-1945-AF1F-2348B2F13E38}" type="pres">
      <dgm:prSet presAssocID="{019F900A-A400-D241-B765-2F8DB4EE74FE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2702ECD4-3EC4-DA42-82E4-CDFCDDF0085D}" type="pres">
      <dgm:prSet presAssocID="{98ED1923-2A63-1346-983D-C16C941C6FB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71FF6-0852-554E-A4FA-583799F6A2F6}" type="pres">
      <dgm:prSet presAssocID="{76A55E8C-A04F-784B-ABA1-FA45DAFB348E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B89F8087-6FDF-DA48-8238-C07606C606BB}" type="pres">
      <dgm:prSet presAssocID="{30C43579-4869-1942-8A8F-47EBCAA3A74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7E9DB9-5C9E-5C48-A8CF-1BFE2AB440E5}" type="presOf" srcId="{019F900A-A400-D241-B765-2F8DB4EE74FE}" destId="{7EA2F967-A778-1945-AF1F-2348B2F13E38}" srcOrd="0" destOrd="0" presId="urn:microsoft.com/office/officeart/2005/8/layout/radial4"/>
    <dgm:cxn modelId="{853FB8C3-7E50-274F-82D6-433FA85DCEC5}" type="presOf" srcId="{30C43579-4869-1942-8A8F-47EBCAA3A743}" destId="{B89F8087-6FDF-DA48-8238-C07606C606BB}" srcOrd="0" destOrd="0" presId="urn:microsoft.com/office/officeart/2005/8/layout/radial4"/>
    <dgm:cxn modelId="{5C32037A-D749-1E4D-B922-ACB108A9479B}" srcId="{19B54955-5802-F045-8E44-02F3162A83BC}" destId="{98ED1923-2A63-1346-983D-C16C941C6FB4}" srcOrd="0" destOrd="0" parTransId="{019F900A-A400-D241-B765-2F8DB4EE74FE}" sibTransId="{37B8A118-972C-7346-9CAA-97C3621B0D05}"/>
    <dgm:cxn modelId="{54A8A05F-D788-7340-BD6E-DF4EB42FC392}" type="presOf" srcId="{76A55E8C-A04F-784B-ABA1-FA45DAFB348E}" destId="{39A71FF6-0852-554E-A4FA-583799F6A2F6}" srcOrd="0" destOrd="0" presId="urn:microsoft.com/office/officeart/2005/8/layout/radial4"/>
    <dgm:cxn modelId="{3490EEB7-EE14-1942-8585-BB04BC25EFC4}" type="presOf" srcId="{5C849D1C-3EBB-6C4B-8982-B3950E76DDF6}" destId="{8FC10056-98E8-A144-B11C-0E68CFD40548}" srcOrd="0" destOrd="0" presId="urn:microsoft.com/office/officeart/2005/8/layout/radial4"/>
    <dgm:cxn modelId="{80864799-6E49-0242-A624-39B5F8EE347C}" srcId="{5C849D1C-3EBB-6C4B-8982-B3950E76DDF6}" destId="{19B54955-5802-F045-8E44-02F3162A83BC}" srcOrd="0" destOrd="0" parTransId="{499B0796-4C13-6845-A5FD-800206996A93}" sibTransId="{63C65664-FC91-5D42-9891-F750BF5D941B}"/>
    <dgm:cxn modelId="{FC4B492F-4646-8F46-A6B0-15E536C78396}" srcId="{19B54955-5802-F045-8E44-02F3162A83BC}" destId="{30C43579-4869-1942-8A8F-47EBCAA3A743}" srcOrd="1" destOrd="0" parTransId="{76A55E8C-A04F-784B-ABA1-FA45DAFB348E}" sibTransId="{F16FD63A-44A8-A14B-BFB7-B79287B290C5}"/>
    <dgm:cxn modelId="{586F2043-1EFC-9041-BDFD-9775B2853E5C}" type="presOf" srcId="{19B54955-5802-F045-8E44-02F3162A83BC}" destId="{F9029F25-7E40-E140-A3FE-A813D9DF68AA}" srcOrd="0" destOrd="0" presId="urn:microsoft.com/office/officeart/2005/8/layout/radial4"/>
    <dgm:cxn modelId="{420312CB-291C-F54B-874A-99A232D320BA}" type="presOf" srcId="{98ED1923-2A63-1346-983D-C16C941C6FB4}" destId="{2702ECD4-3EC4-DA42-82E4-CDFCDDF0085D}" srcOrd="0" destOrd="0" presId="urn:microsoft.com/office/officeart/2005/8/layout/radial4"/>
    <dgm:cxn modelId="{6364172E-AFBD-9C4C-8DC7-27A8FC9B8501}" type="presParOf" srcId="{8FC10056-98E8-A144-B11C-0E68CFD40548}" destId="{F9029F25-7E40-E140-A3FE-A813D9DF68AA}" srcOrd="0" destOrd="0" presId="urn:microsoft.com/office/officeart/2005/8/layout/radial4"/>
    <dgm:cxn modelId="{13E72456-18BD-0B47-8D41-9287C35AA49D}" type="presParOf" srcId="{8FC10056-98E8-A144-B11C-0E68CFD40548}" destId="{7EA2F967-A778-1945-AF1F-2348B2F13E38}" srcOrd="1" destOrd="0" presId="urn:microsoft.com/office/officeart/2005/8/layout/radial4"/>
    <dgm:cxn modelId="{16203B1E-6F3F-364B-8C22-D42A56877BA2}" type="presParOf" srcId="{8FC10056-98E8-A144-B11C-0E68CFD40548}" destId="{2702ECD4-3EC4-DA42-82E4-CDFCDDF0085D}" srcOrd="2" destOrd="0" presId="urn:microsoft.com/office/officeart/2005/8/layout/radial4"/>
    <dgm:cxn modelId="{34EA023D-C09E-A54E-833A-73CB88877231}" type="presParOf" srcId="{8FC10056-98E8-A144-B11C-0E68CFD40548}" destId="{39A71FF6-0852-554E-A4FA-583799F6A2F6}" srcOrd="3" destOrd="0" presId="urn:microsoft.com/office/officeart/2005/8/layout/radial4"/>
    <dgm:cxn modelId="{29CEB312-D203-E249-82D8-1AF6FCA662E6}" type="presParOf" srcId="{8FC10056-98E8-A144-B11C-0E68CFD40548}" destId="{B89F8087-6FDF-DA48-8238-C07606C606BB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F23646-4649-6E46-B40E-A5DBFE979438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C6373F1-9386-5347-AF80-F1EC4F3F4064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Visibility</a:t>
          </a:r>
          <a:endParaRPr lang="en-US" dirty="0">
            <a:latin typeface="Times New Roman"/>
            <a:cs typeface="Times New Roman"/>
          </a:endParaRPr>
        </a:p>
      </dgm:t>
    </dgm:pt>
    <dgm:pt modelId="{CBA3CE61-3EBE-524E-A1FF-04143B4881FC}" type="parTrans" cxnId="{596A0A70-3D6A-7348-8C98-499B6488581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5A19853-A6FE-B041-8E99-C7EE68585E33}" type="sibTrans" cxnId="{596A0A70-3D6A-7348-8C98-499B6488581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4E22940-17C8-344F-B8A4-ED9970E81113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Sejauh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mana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publik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mengetahui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tentang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organisasi</a:t>
          </a:r>
          <a:r>
            <a:rPr lang="en-US" dirty="0" smtClean="0">
              <a:latin typeface="Times New Roman"/>
              <a:cs typeface="Times New Roman"/>
            </a:rPr>
            <a:t>, </a:t>
          </a:r>
          <a:r>
            <a:rPr lang="en-US" dirty="0" err="1" smtClean="0">
              <a:latin typeface="Times New Roman"/>
              <a:cs typeface="Times New Roman"/>
            </a:rPr>
            <a:t>sehingga</a:t>
          </a:r>
          <a:r>
            <a:rPr lang="en-US" dirty="0" smtClean="0">
              <a:latin typeface="Times New Roman"/>
              <a:cs typeface="Times New Roman"/>
            </a:rPr>
            <a:t> PR </a:t>
          </a:r>
          <a:r>
            <a:rPr lang="en-US" dirty="0" err="1" smtClean="0">
              <a:latin typeface="Times New Roman"/>
              <a:cs typeface="Times New Roman"/>
            </a:rPr>
            <a:t>melakukan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banyak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hal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untuk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visibilitas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organisasi</a:t>
          </a:r>
          <a:endParaRPr lang="en-US" dirty="0">
            <a:latin typeface="Times New Roman"/>
            <a:cs typeface="Times New Roman"/>
          </a:endParaRPr>
        </a:p>
      </dgm:t>
    </dgm:pt>
    <dgm:pt modelId="{E1192AF1-0FD8-EA42-868B-E613EE048DD0}" type="parTrans" cxnId="{6EEEC698-699F-9943-A90F-C8399A73ADC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357E59C-D541-5344-9205-4E1B10BA11D4}" type="sibTrans" cxnId="{6EEEC698-699F-9943-A90F-C8399A73ADC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408858D-4679-384E-837F-53F68527A190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Reputation</a:t>
          </a:r>
          <a:endParaRPr lang="en-US" dirty="0">
            <a:latin typeface="Times New Roman"/>
            <a:cs typeface="Times New Roman"/>
          </a:endParaRPr>
        </a:p>
      </dgm:t>
    </dgm:pt>
    <dgm:pt modelId="{97A91115-8B1D-8549-8E5A-A78D43D276CE}" type="parTrans" cxnId="{86019A4B-1C50-2746-B15F-DF60B1D9F2E7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8582F29-199A-3E40-A62F-16365BE9CB54}" type="sibTrans" cxnId="{86019A4B-1C50-2746-B15F-DF60B1D9F2E7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6256E96-4ED2-0F4A-83F3-39E6BF1E9035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Reputasi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berkaitan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dengan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visibilitas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organisasi</a:t>
          </a:r>
          <a:r>
            <a:rPr lang="en-US" dirty="0" smtClean="0">
              <a:latin typeface="Times New Roman"/>
              <a:cs typeface="Times New Roman"/>
            </a:rPr>
            <a:t>, </a:t>
          </a:r>
          <a:r>
            <a:rPr lang="en-US" dirty="0" err="1" smtClean="0">
              <a:latin typeface="Times New Roman"/>
              <a:cs typeface="Times New Roman"/>
            </a:rPr>
            <a:t>namun</a:t>
          </a:r>
          <a:r>
            <a:rPr lang="en-US" dirty="0" smtClean="0">
              <a:latin typeface="Times New Roman"/>
              <a:cs typeface="Times New Roman"/>
            </a:rPr>
            <a:t> yang </a:t>
          </a:r>
          <a:r>
            <a:rPr lang="en-US" dirty="0" err="1" smtClean="0">
              <a:latin typeface="Times New Roman"/>
              <a:cs typeface="Times New Roman"/>
            </a:rPr>
            <a:t>membedakannya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adalah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publik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melakukan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proses</a:t>
          </a:r>
          <a:r>
            <a:rPr lang="en-US" dirty="0" smtClean="0">
              <a:latin typeface="Times New Roman"/>
              <a:cs typeface="Times New Roman"/>
            </a:rPr>
            <a:t> screening (</a:t>
          </a:r>
          <a:r>
            <a:rPr lang="en-US" dirty="0" err="1" smtClean="0">
              <a:latin typeface="Times New Roman"/>
              <a:cs typeface="Times New Roman"/>
            </a:rPr>
            <a:t>menyaring</a:t>
          </a:r>
          <a:r>
            <a:rPr lang="en-US" dirty="0" smtClean="0">
              <a:latin typeface="Times New Roman"/>
              <a:cs typeface="Times New Roman"/>
            </a:rPr>
            <a:t>) &amp; </a:t>
          </a:r>
          <a:r>
            <a:rPr lang="en-US" dirty="0" err="1" smtClean="0">
              <a:latin typeface="Times New Roman"/>
              <a:cs typeface="Times New Roman"/>
            </a:rPr>
            <a:t>mengevaluasi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informasi</a:t>
          </a:r>
          <a:r>
            <a:rPr lang="en-US" dirty="0" smtClean="0">
              <a:latin typeface="Times New Roman"/>
              <a:cs typeface="Times New Roman"/>
            </a:rPr>
            <a:t> yang </a:t>
          </a:r>
          <a:r>
            <a:rPr lang="en-US" dirty="0" err="1" smtClean="0">
              <a:latin typeface="Times New Roman"/>
              <a:cs typeface="Times New Roman"/>
            </a:rPr>
            <a:t>didapatkan</a:t>
          </a:r>
          <a:endParaRPr lang="en-US" dirty="0">
            <a:latin typeface="Times New Roman"/>
            <a:cs typeface="Times New Roman"/>
          </a:endParaRPr>
        </a:p>
      </dgm:t>
    </dgm:pt>
    <dgm:pt modelId="{89CD96EE-8624-0D4C-BDD0-82511EFB0D88}" type="parTrans" cxnId="{E0B88D64-3C7D-1546-A533-7D396AAD478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A6DC623-275D-9F47-B270-C89FF56E7D95}" type="sibTrans" cxnId="{E0B88D64-3C7D-1546-A533-7D396AAD478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62E8DB3-0A5A-2F41-8BBD-BB27968C1022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Reputasi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didasarkan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pada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kata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perbuatan</a:t>
          </a:r>
          <a:r>
            <a:rPr lang="en-US" dirty="0" smtClean="0">
              <a:latin typeface="Times New Roman"/>
              <a:cs typeface="Times New Roman"/>
            </a:rPr>
            <a:t> - </a:t>
          </a:r>
          <a:r>
            <a:rPr lang="en-US" dirty="0" err="1" smtClean="0">
              <a:latin typeface="Times New Roman"/>
              <a:cs typeface="Times New Roman"/>
            </a:rPr>
            <a:t>pada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pesan</a:t>
          </a:r>
          <a:r>
            <a:rPr lang="en-US" dirty="0" smtClean="0">
              <a:latin typeface="Times New Roman"/>
              <a:cs typeface="Times New Roman"/>
            </a:rPr>
            <a:t> verbal, visual </a:t>
          </a:r>
          <a:r>
            <a:rPr lang="en-US" dirty="0" err="1" smtClean="0">
              <a:latin typeface="Times New Roman"/>
              <a:cs typeface="Times New Roman"/>
            </a:rPr>
            <a:t>dan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perilaku</a:t>
          </a:r>
          <a:r>
            <a:rPr lang="en-US" dirty="0" smtClean="0">
              <a:latin typeface="Times New Roman"/>
              <a:cs typeface="Times New Roman"/>
            </a:rPr>
            <a:t>, </a:t>
          </a:r>
          <a:r>
            <a:rPr lang="en-US" dirty="0" err="1" smtClean="0">
              <a:latin typeface="Times New Roman"/>
              <a:cs typeface="Times New Roman"/>
            </a:rPr>
            <a:t>baik</a:t>
          </a:r>
          <a:r>
            <a:rPr lang="en-US" dirty="0" smtClean="0">
              <a:latin typeface="Times New Roman"/>
              <a:cs typeface="Times New Roman"/>
            </a:rPr>
            <a:t> yang </a:t>
          </a:r>
          <a:r>
            <a:rPr lang="en-US" dirty="0" err="1" smtClean="0">
              <a:latin typeface="Times New Roman"/>
              <a:cs typeface="Times New Roman"/>
            </a:rPr>
            <a:t>direncanakan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maupun</a:t>
          </a:r>
          <a:r>
            <a:rPr lang="en-US" dirty="0" smtClean="0">
              <a:latin typeface="Times New Roman"/>
              <a:cs typeface="Times New Roman"/>
            </a:rPr>
            <a:t> yang </a:t>
          </a:r>
          <a:r>
            <a:rPr lang="en-US" dirty="0" err="1" smtClean="0">
              <a:latin typeface="Times New Roman"/>
              <a:cs typeface="Times New Roman"/>
            </a:rPr>
            <a:t>tidak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direncanakan</a:t>
          </a:r>
          <a:r>
            <a:rPr lang="en-US" dirty="0" smtClean="0">
              <a:latin typeface="Times New Roman"/>
              <a:cs typeface="Times New Roman"/>
            </a:rPr>
            <a:t>, yang </a:t>
          </a:r>
          <a:r>
            <a:rPr lang="en-US" dirty="0" err="1" smtClean="0">
              <a:latin typeface="Times New Roman"/>
              <a:cs typeface="Times New Roman"/>
            </a:rPr>
            <a:t>berasal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dari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suatu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organisasi</a:t>
          </a:r>
          <a:endParaRPr lang="en-US" dirty="0">
            <a:latin typeface="Times New Roman"/>
            <a:cs typeface="Times New Roman"/>
          </a:endParaRPr>
        </a:p>
      </dgm:t>
    </dgm:pt>
    <dgm:pt modelId="{B20B90FC-B940-8343-A5C0-D5F5FBECD0EF}" type="parTrans" cxnId="{6904FB4D-9567-8C45-AD4C-3934B5992274}">
      <dgm:prSet/>
      <dgm:spPr/>
      <dgm:t>
        <a:bodyPr/>
        <a:lstStyle/>
        <a:p>
          <a:endParaRPr lang="en-US"/>
        </a:p>
      </dgm:t>
    </dgm:pt>
    <dgm:pt modelId="{EAE79971-6FD1-D340-BA37-FB1C90CA7FE3}" type="sibTrans" cxnId="{6904FB4D-9567-8C45-AD4C-3934B5992274}">
      <dgm:prSet/>
      <dgm:spPr/>
      <dgm:t>
        <a:bodyPr/>
        <a:lstStyle/>
        <a:p>
          <a:endParaRPr lang="en-US"/>
        </a:p>
      </dgm:t>
    </dgm:pt>
    <dgm:pt modelId="{20B8C6CA-B61D-264B-A696-F26851FFD082}" type="pres">
      <dgm:prSet presAssocID="{C6F23646-4649-6E46-B40E-A5DBFE9794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4FB065-65D0-FD4E-BD74-B4BBE8C933FA}" type="pres">
      <dgm:prSet presAssocID="{7C6373F1-9386-5347-AF80-F1EC4F3F406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7E0DF-697B-D947-9745-4CCA41BDDAEF}" type="pres">
      <dgm:prSet presAssocID="{7C6373F1-9386-5347-AF80-F1EC4F3F406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93103-D8A7-3143-AA84-87BEF92947F8}" type="pres">
      <dgm:prSet presAssocID="{E408858D-4679-384E-837F-53F68527A19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6CE83-37DA-824B-8890-980E6679047E}" type="pres">
      <dgm:prSet presAssocID="{E408858D-4679-384E-837F-53F68527A19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019A4B-1C50-2746-B15F-DF60B1D9F2E7}" srcId="{C6F23646-4649-6E46-B40E-A5DBFE979438}" destId="{E408858D-4679-384E-837F-53F68527A190}" srcOrd="1" destOrd="0" parTransId="{97A91115-8B1D-8549-8E5A-A78D43D276CE}" sibTransId="{F8582F29-199A-3E40-A62F-16365BE9CB54}"/>
    <dgm:cxn modelId="{596A0A70-3D6A-7348-8C98-499B6488581B}" srcId="{C6F23646-4649-6E46-B40E-A5DBFE979438}" destId="{7C6373F1-9386-5347-AF80-F1EC4F3F4064}" srcOrd="0" destOrd="0" parTransId="{CBA3CE61-3EBE-524E-A1FF-04143B4881FC}" sibTransId="{F5A19853-A6FE-B041-8E99-C7EE68585E33}"/>
    <dgm:cxn modelId="{848B7245-8798-2E4E-AA82-E0996C396D14}" type="presOf" srcId="{56256E96-4ED2-0F4A-83F3-39E6BF1E9035}" destId="{1AB6CE83-37DA-824B-8890-980E6679047E}" srcOrd="0" destOrd="0" presId="urn:microsoft.com/office/officeart/2005/8/layout/vList2"/>
    <dgm:cxn modelId="{56C6AF03-756D-484E-B0BB-35F83DFE49DA}" type="presOf" srcId="{C62E8DB3-0A5A-2F41-8BBD-BB27968C1022}" destId="{1AB6CE83-37DA-824B-8890-980E6679047E}" srcOrd="0" destOrd="1" presId="urn:microsoft.com/office/officeart/2005/8/layout/vList2"/>
    <dgm:cxn modelId="{88F07D23-9AFA-1543-B6FF-6125DF2783DE}" type="presOf" srcId="{E408858D-4679-384E-837F-53F68527A190}" destId="{E3E93103-D8A7-3143-AA84-87BEF92947F8}" srcOrd="0" destOrd="0" presId="urn:microsoft.com/office/officeart/2005/8/layout/vList2"/>
    <dgm:cxn modelId="{D14A21FB-0971-4F47-9D96-31CB35390D9B}" type="presOf" srcId="{C6F23646-4649-6E46-B40E-A5DBFE979438}" destId="{20B8C6CA-B61D-264B-A696-F26851FFD082}" srcOrd="0" destOrd="0" presId="urn:microsoft.com/office/officeart/2005/8/layout/vList2"/>
    <dgm:cxn modelId="{5C7F1E44-5E3F-5F4E-9259-2D2D622FE3E0}" type="presOf" srcId="{7C6373F1-9386-5347-AF80-F1EC4F3F4064}" destId="{0A4FB065-65D0-FD4E-BD74-B4BBE8C933FA}" srcOrd="0" destOrd="0" presId="urn:microsoft.com/office/officeart/2005/8/layout/vList2"/>
    <dgm:cxn modelId="{E0B88D64-3C7D-1546-A533-7D396AAD4786}" srcId="{E408858D-4679-384E-837F-53F68527A190}" destId="{56256E96-4ED2-0F4A-83F3-39E6BF1E9035}" srcOrd="0" destOrd="0" parTransId="{89CD96EE-8624-0D4C-BDD0-82511EFB0D88}" sibTransId="{7A6DC623-275D-9F47-B270-C89FF56E7D95}"/>
    <dgm:cxn modelId="{6EEEC698-699F-9943-A90F-C8399A73ADCE}" srcId="{7C6373F1-9386-5347-AF80-F1EC4F3F4064}" destId="{94E22940-17C8-344F-B8A4-ED9970E81113}" srcOrd="0" destOrd="0" parTransId="{E1192AF1-0FD8-EA42-868B-E613EE048DD0}" sibTransId="{2357E59C-D541-5344-9205-4E1B10BA11D4}"/>
    <dgm:cxn modelId="{6904FB4D-9567-8C45-AD4C-3934B5992274}" srcId="{E408858D-4679-384E-837F-53F68527A190}" destId="{C62E8DB3-0A5A-2F41-8BBD-BB27968C1022}" srcOrd="1" destOrd="0" parTransId="{B20B90FC-B940-8343-A5C0-D5F5FBECD0EF}" sibTransId="{EAE79971-6FD1-D340-BA37-FB1C90CA7FE3}"/>
    <dgm:cxn modelId="{3A8F98A3-CBB7-7A41-AA2E-A7D237378D5E}" type="presOf" srcId="{94E22940-17C8-344F-B8A4-ED9970E81113}" destId="{E1A7E0DF-697B-D947-9745-4CCA41BDDAEF}" srcOrd="0" destOrd="0" presId="urn:microsoft.com/office/officeart/2005/8/layout/vList2"/>
    <dgm:cxn modelId="{8637CDB4-4A9B-4841-BE51-A2DB0942F4AB}" type="presParOf" srcId="{20B8C6CA-B61D-264B-A696-F26851FFD082}" destId="{0A4FB065-65D0-FD4E-BD74-B4BBE8C933FA}" srcOrd="0" destOrd="0" presId="urn:microsoft.com/office/officeart/2005/8/layout/vList2"/>
    <dgm:cxn modelId="{CB7D2B18-6964-0840-9165-8F651A693845}" type="presParOf" srcId="{20B8C6CA-B61D-264B-A696-F26851FFD082}" destId="{E1A7E0DF-697B-D947-9745-4CCA41BDDAEF}" srcOrd="1" destOrd="0" presId="urn:microsoft.com/office/officeart/2005/8/layout/vList2"/>
    <dgm:cxn modelId="{787E7DAC-ACE2-D048-8499-333C164FD80D}" type="presParOf" srcId="{20B8C6CA-B61D-264B-A696-F26851FFD082}" destId="{E3E93103-D8A7-3143-AA84-87BEF92947F8}" srcOrd="2" destOrd="0" presId="urn:microsoft.com/office/officeart/2005/8/layout/vList2"/>
    <dgm:cxn modelId="{E455253F-C953-D745-A746-F81E6BCB6C06}" type="presParOf" srcId="{20B8C6CA-B61D-264B-A696-F26851FFD082}" destId="{1AB6CE83-37DA-824B-8890-980E6679047E}" srcOrd="3" destOrd="0" presId="urn:microsoft.com/office/officeart/2005/8/layout/vList2"/>
  </dgm:cxnLst>
  <dgm:bg>
    <a:solidFill>
      <a:srgbClr val="FFFFFF">
        <a:alpha val="85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849D1C-3EBB-6C4B-8982-B3950E76DDF6}" type="doc">
      <dgm:prSet loTypeId="urn:microsoft.com/office/officeart/2005/8/layout/radial1" loCatId="relationship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9B54955-5802-F045-8E44-02F3162A83BC}">
      <dgm:prSet phldrT="[Text]" custT="1"/>
      <dgm:spPr/>
      <dgm:t>
        <a:bodyPr/>
        <a:lstStyle/>
        <a:p>
          <a:r>
            <a:rPr lang="en-US" sz="1400" b="1" dirty="0" smtClean="0">
              <a:latin typeface="Times New Roman"/>
              <a:cs typeface="Times New Roman"/>
            </a:rPr>
            <a:t>Internal Environment</a:t>
          </a:r>
          <a:endParaRPr lang="en-US" sz="1400" b="1" dirty="0">
            <a:latin typeface="Times New Roman"/>
            <a:cs typeface="Times New Roman"/>
          </a:endParaRPr>
        </a:p>
      </dgm:t>
    </dgm:pt>
    <dgm:pt modelId="{499B0796-4C13-6845-A5FD-800206996A93}" type="parTrans" cxnId="{80864799-6E49-0242-A624-39B5F8EE347C}">
      <dgm:prSet/>
      <dgm:spPr/>
      <dgm:t>
        <a:bodyPr/>
        <a:lstStyle/>
        <a:p>
          <a:endParaRPr lang="en-US" sz="1400" b="1">
            <a:latin typeface="Times New Roman"/>
            <a:cs typeface="Times New Roman"/>
          </a:endParaRPr>
        </a:p>
      </dgm:t>
    </dgm:pt>
    <dgm:pt modelId="{63C65664-FC91-5D42-9891-F750BF5D941B}" type="sibTrans" cxnId="{80864799-6E49-0242-A624-39B5F8EE347C}">
      <dgm:prSet/>
      <dgm:spPr/>
      <dgm:t>
        <a:bodyPr/>
        <a:lstStyle/>
        <a:p>
          <a:endParaRPr lang="en-US" sz="1400" b="1">
            <a:latin typeface="Times New Roman"/>
            <a:cs typeface="Times New Roman"/>
          </a:endParaRPr>
        </a:p>
      </dgm:t>
    </dgm:pt>
    <dgm:pt modelId="{5373AB49-4E9A-734A-BA0E-95E4F7483CA6}">
      <dgm:prSet phldrT="[Text]" custT="1"/>
      <dgm:spPr/>
      <dgm:t>
        <a:bodyPr/>
        <a:lstStyle/>
        <a:p>
          <a:r>
            <a:rPr lang="en-US" sz="1400" b="1" dirty="0" smtClean="0">
              <a:latin typeface="Times New Roman"/>
              <a:cs typeface="Times New Roman"/>
            </a:rPr>
            <a:t>Supporters</a:t>
          </a:r>
          <a:endParaRPr lang="en-US" sz="1400" b="1" dirty="0">
            <a:latin typeface="Times New Roman"/>
            <a:cs typeface="Times New Roman"/>
          </a:endParaRPr>
        </a:p>
      </dgm:t>
    </dgm:pt>
    <dgm:pt modelId="{026072B6-A7C5-9F40-A5BC-1321CE3C752A}" type="parTrans" cxnId="{647790D4-DFAE-B043-841D-D772C1125F66}">
      <dgm:prSet custT="1"/>
      <dgm:spPr/>
      <dgm:t>
        <a:bodyPr/>
        <a:lstStyle/>
        <a:p>
          <a:endParaRPr lang="en-US" sz="1400" b="1">
            <a:latin typeface="Times New Roman"/>
            <a:cs typeface="Times New Roman"/>
          </a:endParaRPr>
        </a:p>
      </dgm:t>
    </dgm:pt>
    <dgm:pt modelId="{61107598-314D-E244-853D-105F9F63470E}" type="sibTrans" cxnId="{647790D4-DFAE-B043-841D-D772C1125F66}">
      <dgm:prSet/>
      <dgm:spPr/>
      <dgm:t>
        <a:bodyPr/>
        <a:lstStyle/>
        <a:p>
          <a:endParaRPr lang="en-US" sz="1400" b="1">
            <a:latin typeface="Times New Roman"/>
            <a:cs typeface="Times New Roman"/>
          </a:endParaRPr>
        </a:p>
      </dgm:t>
    </dgm:pt>
    <dgm:pt modelId="{B67BE7EA-8102-F949-A73D-5168D1BBB5E2}">
      <dgm:prSet phldrT="[Text]" custT="1"/>
      <dgm:spPr/>
      <dgm:t>
        <a:bodyPr/>
        <a:lstStyle/>
        <a:p>
          <a:r>
            <a:rPr lang="en-US" sz="1400" b="1" dirty="0" smtClean="0">
              <a:latin typeface="Times New Roman"/>
              <a:cs typeface="Times New Roman"/>
            </a:rPr>
            <a:t>Competitors</a:t>
          </a:r>
          <a:endParaRPr lang="en-US" sz="1400" b="1" dirty="0">
            <a:latin typeface="Times New Roman"/>
            <a:cs typeface="Times New Roman"/>
          </a:endParaRPr>
        </a:p>
      </dgm:t>
    </dgm:pt>
    <dgm:pt modelId="{93F8E8F0-C0F7-1141-B618-606E82713963}" type="parTrans" cxnId="{1D10E34A-B420-304B-9DD6-7EA296BE59EE}">
      <dgm:prSet custT="1"/>
      <dgm:spPr/>
      <dgm:t>
        <a:bodyPr/>
        <a:lstStyle/>
        <a:p>
          <a:endParaRPr lang="en-US" sz="1400" b="1">
            <a:latin typeface="Times New Roman"/>
            <a:cs typeface="Times New Roman"/>
          </a:endParaRPr>
        </a:p>
      </dgm:t>
    </dgm:pt>
    <dgm:pt modelId="{1DC38600-8654-3D44-BD1B-1CA9B4A2BB3C}" type="sibTrans" cxnId="{1D10E34A-B420-304B-9DD6-7EA296BE59EE}">
      <dgm:prSet/>
      <dgm:spPr/>
      <dgm:t>
        <a:bodyPr/>
        <a:lstStyle/>
        <a:p>
          <a:endParaRPr lang="en-US" sz="1400" b="1">
            <a:latin typeface="Times New Roman"/>
            <a:cs typeface="Times New Roman"/>
          </a:endParaRPr>
        </a:p>
      </dgm:t>
    </dgm:pt>
    <dgm:pt modelId="{AB76F872-F834-E549-ADC8-E78069B5FD2F}">
      <dgm:prSet phldrT="[Text]" custT="1"/>
      <dgm:spPr/>
      <dgm:t>
        <a:bodyPr/>
        <a:lstStyle/>
        <a:p>
          <a:r>
            <a:rPr lang="en-US" sz="1400" b="1" dirty="0" smtClean="0">
              <a:latin typeface="Times New Roman"/>
              <a:cs typeface="Times New Roman"/>
            </a:rPr>
            <a:t>Opponents</a:t>
          </a:r>
          <a:endParaRPr lang="en-US" sz="1400" b="1" dirty="0">
            <a:latin typeface="Times New Roman"/>
            <a:cs typeface="Times New Roman"/>
          </a:endParaRPr>
        </a:p>
      </dgm:t>
    </dgm:pt>
    <dgm:pt modelId="{F44E5A31-8E10-8C4C-BA1D-6E0AE494E095}" type="parTrans" cxnId="{2DFF300F-7A38-614A-A0B4-8D7D39B53347}">
      <dgm:prSet custT="1"/>
      <dgm:spPr/>
      <dgm:t>
        <a:bodyPr/>
        <a:lstStyle/>
        <a:p>
          <a:endParaRPr lang="en-US" sz="1400" b="1">
            <a:latin typeface="Times New Roman"/>
            <a:cs typeface="Times New Roman"/>
          </a:endParaRPr>
        </a:p>
      </dgm:t>
    </dgm:pt>
    <dgm:pt modelId="{37A6925F-5782-B141-99E3-4B702965E408}" type="sibTrans" cxnId="{2DFF300F-7A38-614A-A0B4-8D7D39B53347}">
      <dgm:prSet/>
      <dgm:spPr/>
      <dgm:t>
        <a:bodyPr/>
        <a:lstStyle/>
        <a:p>
          <a:endParaRPr lang="en-US" sz="1400" b="1">
            <a:latin typeface="Times New Roman"/>
            <a:cs typeface="Times New Roman"/>
          </a:endParaRPr>
        </a:p>
      </dgm:t>
    </dgm:pt>
    <dgm:pt modelId="{30C43579-4869-1942-8A8F-47EBCAA3A743}">
      <dgm:prSet phldrT="[Text]" custT="1"/>
      <dgm:spPr/>
      <dgm:t>
        <a:bodyPr/>
        <a:lstStyle/>
        <a:p>
          <a:r>
            <a:rPr lang="en-US" sz="1400" b="1" dirty="0" smtClean="0">
              <a:latin typeface="Times New Roman"/>
              <a:cs typeface="Times New Roman"/>
            </a:rPr>
            <a:t>External Impediments</a:t>
          </a:r>
          <a:endParaRPr lang="en-US" sz="1400" b="1" dirty="0">
            <a:latin typeface="Times New Roman"/>
            <a:cs typeface="Times New Roman"/>
          </a:endParaRPr>
        </a:p>
      </dgm:t>
    </dgm:pt>
    <dgm:pt modelId="{76A55E8C-A04F-784B-ABA1-FA45DAFB348E}" type="parTrans" cxnId="{FC4B492F-4646-8F46-A6B0-15E536C78396}">
      <dgm:prSet custT="1"/>
      <dgm:spPr/>
      <dgm:t>
        <a:bodyPr/>
        <a:lstStyle/>
        <a:p>
          <a:endParaRPr lang="en-US" sz="1400" b="1">
            <a:latin typeface="Times New Roman"/>
            <a:cs typeface="Times New Roman"/>
          </a:endParaRPr>
        </a:p>
      </dgm:t>
    </dgm:pt>
    <dgm:pt modelId="{F16FD63A-44A8-A14B-BFB7-B79287B290C5}" type="sibTrans" cxnId="{FC4B492F-4646-8F46-A6B0-15E536C78396}">
      <dgm:prSet/>
      <dgm:spPr/>
      <dgm:t>
        <a:bodyPr/>
        <a:lstStyle/>
        <a:p>
          <a:endParaRPr lang="en-US" sz="1400" b="1">
            <a:latin typeface="Times New Roman"/>
            <a:cs typeface="Times New Roman"/>
          </a:endParaRPr>
        </a:p>
      </dgm:t>
    </dgm:pt>
    <dgm:pt modelId="{E9C47FA4-BEA2-D346-8FBC-F34837854105}" type="pres">
      <dgm:prSet presAssocID="{5C849D1C-3EBB-6C4B-8982-B3950E76DDF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D52CEE-7ACA-C04B-ADA8-6A62B0C1E9C5}" type="pres">
      <dgm:prSet presAssocID="{19B54955-5802-F045-8E44-02F3162A83BC}" presName="centerShape" presStyleLbl="node0" presStyleIdx="0" presStyleCnt="1"/>
      <dgm:spPr/>
      <dgm:t>
        <a:bodyPr/>
        <a:lstStyle/>
        <a:p>
          <a:endParaRPr lang="en-US"/>
        </a:p>
      </dgm:t>
    </dgm:pt>
    <dgm:pt modelId="{22CB1032-B227-FB4B-85E8-A4353E7210AB}" type="pres">
      <dgm:prSet presAssocID="{026072B6-A7C5-9F40-A5BC-1321CE3C752A}" presName="Name9" presStyleLbl="parChTrans1D2" presStyleIdx="0" presStyleCnt="4"/>
      <dgm:spPr/>
      <dgm:t>
        <a:bodyPr/>
        <a:lstStyle/>
        <a:p>
          <a:endParaRPr lang="en-US"/>
        </a:p>
      </dgm:t>
    </dgm:pt>
    <dgm:pt modelId="{393C1A19-1273-3F40-B0A1-D5180DB145C5}" type="pres">
      <dgm:prSet presAssocID="{026072B6-A7C5-9F40-A5BC-1321CE3C752A}" presName="connTx" presStyleLbl="parChTrans1D2" presStyleIdx="0" presStyleCnt="4"/>
      <dgm:spPr/>
      <dgm:t>
        <a:bodyPr/>
        <a:lstStyle/>
        <a:p>
          <a:endParaRPr lang="en-US"/>
        </a:p>
      </dgm:t>
    </dgm:pt>
    <dgm:pt modelId="{FFABD9BB-D5E1-EA4E-8A3B-8E86114CE6FC}" type="pres">
      <dgm:prSet presAssocID="{5373AB49-4E9A-734A-BA0E-95E4F7483CA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24F331-CB55-ED4D-B84A-8BF3F7E0DC6A}" type="pres">
      <dgm:prSet presAssocID="{93F8E8F0-C0F7-1141-B618-606E82713963}" presName="Name9" presStyleLbl="parChTrans1D2" presStyleIdx="1" presStyleCnt="4"/>
      <dgm:spPr/>
      <dgm:t>
        <a:bodyPr/>
        <a:lstStyle/>
        <a:p>
          <a:endParaRPr lang="en-US"/>
        </a:p>
      </dgm:t>
    </dgm:pt>
    <dgm:pt modelId="{B7E3B328-C7EA-F649-B3F9-375FFFC899D5}" type="pres">
      <dgm:prSet presAssocID="{93F8E8F0-C0F7-1141-B618-606E82713963}" presName="connTx" presStyleLbl="parChTrans1D2" presStyleIdx="1" presStyleCnt="4"/>
      <dgm:spPr/>
      <dgm:t>
        <a:bodyPr/>
        <a:lstStyle/>
        <a:p>
          <a:endParaRPr lang="en-US"/>
        </a:p>
      </dgm:t>
    </dgm:pt>
    <dgm:pt modelId="{1A287921-CB8F-E340-8785-8932376D5D81}" type="pres">
      <dgm:prSet presAssocID="{B67BE7EA-8102-F949-A73D-5168D1BBB5E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0A9B7-5F3F-CB4A-B993-EB67AF2AAD88}" type="pres">
      <dgm:prSet presAssocID="{F44E5A31-8E10-8C4C-BA1D-6E0AE494E095}" presName="Name9" presStyleLbl="parChTrans1D2" presStyleIdx="2" presStyleCnt="4"/>
      <dgm:spPr/>
      <dgm:t>
        <a:bodyPr/>
        <a:lstStyle/>
        <a:p>
          <a:endParaRPr lang="en-US"/>
        </a:p>
      </dgm:t>
    </dgm:pt>
    <dgm:pt modelId="{BEFDFB11-BA45-6E47-93A2-7BD487AE7811}" type="pres">
      <dgm:prSet presAssocID="{F44E5A31-8E10-8C4C-BA1D-6E0AE494E095}" presName="connTx" presStyleLbl="parChTrans1D2" presStyleIdx="2" presStyleCnt="4"/>
      <dgm:spPr/>
      <dgm:t>
        <a:bodyPr/>
        <a:lstStyle/>
        <a:p>
          <a:endParaRPr lang="en-US"/>
        </a:p>
      </dgm:t>
    </dgm:pt>
    <dgm:pt modelId="{D0AAD192-ED04-6246-98E9-23CCADD86A97}" type="pres">
      <dgm:prSet presAssocID="{AB76F872-F834-E549-ADC8-E78069B5FD2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72B1F-6B94-F441-9086-E636DD26DFD0}" type="pres">
      <dgm:prSet presAssocID="{76A55E8C-A04F-784B-ABA1-FA45DAFB348E}" presName="Name9" presStyleLbl="parChTrans1D2" presStyleIdx="3" presStyleCnt="4"/>
      <dgm:spPr/>
      <dgm:t>
        <a:bodyPr/>
        <a:lstStyle/>
        <a:p>
          <a:endParaRPr lang="en-US"/>
        </a:p>
      </dgm:t>
    </dgm:pt>
    <dgm:pt modelId="{1E44977F-29C5-6D43-89F6-0758060C0B45}" type="pres">
      <dgm:prSet presAssocID="{76A55E8C-A04F-784B-ABA1-FA45DAFB348E}" presName="connTx" presStyleLbl="parChTrans1D2" presStyleIdx="3" presStyleCnt="4"/>
      <dgm:spPr/>
      <dgm:t>
        <a:bodyPr/>
        <a:lstStyle/>
        <a:p>
          <a:endParaRPr lang="en-US"/>
        </a:p>
      </dgm:t>
    </dgm:pt>
    <dgm:pt modelId="{D6A775DF-9605-DC4E-8A7A-E6AF3660DFF5}" type="pres">
      <dgm:prSet presAssocID="{30C43579-4869-1942-8A8F-47EBCAA3A74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8191A6-90B8-1947-91FB-83989C2F682C}" type="presOf" srcId="{F44E5A31-8E10-8C4C-BA1D-6E0AE494E095}" destId="{BEFDFB11-BA45-6E47-93A2-7BD487AE7811}" srcOrd="1" destOrd="0" presId="urn:microsoft.com/office/officeart/2005/8/layout/radial1"/>
    <dgm:cxn modelId="{FC4B492F-4646-8F46-A6B0-15E536C78396}" srcId="{19B54955-5802-F045-8E44-02F3162A83BC}" destId="{30C43579-4869-1942-8A8F-47EBCAA3A743}" srcOrd="3" destOrd="0" parTransId="{76A55E8C-A04F-784B-ABA1-FA45DAFB348E}" sibTransId="{F16FD63A-44A8-A14B-BFB7-B79287B290C5}"/>
    <dgm:cxn modelId="{D4BD5AE5-91C8-6548-B320-5BCA6EEB1DBB}" type="presOf" srcId="{5C849D1C-3EBB-6C4B-8982-B3950E76DDF6}" destId="{E9C47FA4-BEA2-D346-8FBC-F34837854105}" srcOrd="0" destOrd="0" presId="urn:microsoft.com/office/officeart/2005/8/layout/radial1"/>
    <dgm:cxn modelId="{B89D8E2D-2AEA-8044-963B-20A9A6ACC5A8}" type="presOf" srcId="{B67BE7EA-8102-F949-A73D-5168D1BBB5E2}" destId="{1A287921-CB8F-E340-8785-8932376D5D81}" srcOrd="0" destOrd="0" presId="urn:microsoft.com/office/officeart/2005/8/layout/radial1"/>
    <dgm:cxn modelId="{7F07C521-F7B1-5B4A-91C0-1E0689D3368B}" type="presOf" srcId="{026072B6-A7C5-9F40-A5BC-1321CE3C752A}" destId="{393C1A19-1273-3F40-B0A1-D5180DB145C5}" srcOrd="1" destOrd="0" presId="urn:microsoft.com/office/officeart/2005/8/layout/radial1"/>
    <dgm:cxn modelId="{1D10E34A-B420-304B-9DD6-7EA296BE59EE}" srcId="{19B54955-5802-F045-8E44-02F3162A83BC}" destId="{B67BE7EA-8102-F949-A73D-5168D1BBB5E2}" srcOrd="1" destOrd="0" parTransId="{93F8E8F0-C0F7-1141-B618-606E82713963}" sibTransId="{1DC38600-8654-3D44-BD1B-1CA9B4A2BB3C}"/>
    <dgm:cxn modelId="{647790D4-DFAE-B043-841D-D772C1125F66}" srcId="{19B54955-5802-F045-8E44-02F3162A83BC}" destId="{5373AB49-4E9A-734A-BA0E-95E4F7483CA6}" srcOrd="0" destOrd="0" parTransId="{026072B6-A7C5-9F40-A5BC-1321CE3C752A}" sibTransId="{61107598-314D-E244-853D-105F9F63470E}"/>
    <dgm:cxn modelId="{2DFF300F-7A38-614A-A0B4-8D7D39B53347}" srcId="{19B54955-5802-F045-8E44-02F3162A83BC}" destId="{AB76F872-F834-E549-ADC8-E78069B5FD2F}" srcOrd="2" destOrd="0" parTransId="{F44E5A31-8E10-8C4C-BA1D-6E0AE494E095}" sibTransId="{37A6925F-5782-B141-99E3-4B702965E408}"/>
    <dgm:cxn modelId="{853F0737-DD01-6747-8C79-31C2631D6DE9}" type="presOf" srcId="{76A55E8C-A04F-784B-ABA1-FA45DAFB348E}" destId="{1E44977F-29C5-6D43-89F6-0758060C0B45}" srcOrd="1" destOrd="0" presId="urn:microsoft.com/office/officeart/2005/8/layout/radial1"/>
    <dgm:cxn modelId="{49420AC1-0EBE-0540-AE0C-1540F225630F}" type="presOf" srcId="{93F8E8F0-C0F7-1141-B618-606E82713963}" destId="{7B24F331-CB55-ED4D-B84A-8BF3F7E0DC6A}" srcOrd="0" destOrd="0" presId="urn:microsoft.com/office/officeart/2005/8/layout/radial1"/>
    <dgm:cxn modelId="{B1B3E5FE-5124-D84E-84B8-29D8D60A1D50}" type="presOf" srcId="{AB76F872-F834-E549-ADC8-E78069B5FD2F}" destId="{D0AAD192-ED04-6246-98E9-23CCADD86A97}" srcOrd="0" destOrd="0" presId="urn:microsoft.com/office/officeart/2005/8/layout/radial1"/>
    <dgm:cxn modelId="{5FEE000A-5C9B-BF4F-B410-DCFD7E72385A}" type="presOf" srcId="{026072B6-A7C5-9F40-A5BC-1321CE3C752A}" destId="{22CB1032-B227-FB4B-85E8-A4353E7210AB}" srcOrd="0" destOrd="0" presId="urn:microsoft.com/office/officeart/2005/8/layout/radial1"/>
    <dgm:cxn modelId="{80864799-6E49-0242-A624-39B5F8EE347C}" srcId="{5C849D1C-3EBB-6C4B-8982-B3950E76DDF6}" destId="{19B54955-5802-F045-8E44-02F3162A83BC}" srcOrd="0" destOrd="0" parTransId="{499B0796-4C13-6845-A5FD-800206996A93}" sibTransId="{63C65664-FC91-5D42-9891-F750BF5D941B}"/>
    <dgm:cxn modelId="{BD3B92E6-E4D5-2348-9D8E-D110D03F6AE2}" type="presOf" srcId="{93F8E8F0-C0F7-1141-B618-606E82713963}" destId="{B7E3B328-C7EA-F649-B3F9-375FFFC899D5}" srcOrd="1" destOrd="0" presId="urn:microsoft.com/office/officeart/2005/8/layout/radial1"/>
    <dgm:cxn modelId="{2C7A6E0D-2DE0-404E-9DEF-887488A2C712}" type="presOf" srcId="{5373AB49-4E9A-734A-BA0E-95E4F7483CA6}" destId="{FFABD9BB-D5E1-EA4E-8A3B-8E86114CE6FC}" srcOrd="0" destOrd="0" presId="urn:microsoft.com/office/officeart/2005/8/layout/radial1"/>
    <dgm:cxn modelId="{5C4F79C4-2AFE-5246-9C68-6F9504A4B7F3}" type="presOf" srcId="{30C43579-4869-1942-8A8F-47EBCAA3A743}" destId="{D6A775DF-9605-DC4E-8A7A-E6AF3660DFF5}" srcOrd="0" destOrd="0" presId="urn:microsoft.com/office/officeart/2005/8/layout/radial1"/>
    <dgm:cxn modelId="{426F96C6-AD53-8F43-8CEC-4D7EA6F8C2D1}" type="presOf" srcId="{F44E5A31-8E10-8C4C-BA1D-6E0AE494E095}" destId="{4840A9B7-5F3F-CB4A-B993-EB67AF2AAD88}" srcOrd="0" destOrd="0" presId="urn:microsoft.com/office/officeart/2005/8/layout/radial1"/>
    <dgm:cxn modelId="{60C556F6-9978-1B4B-9F9F-452C16D6EA7A}" type="presOf" srcId="{76A55E8C-A04F-784B-ABA1-FA45DAFB348E}" destId="{07272B1F-6B94-F441-9086-E636DD26DFD0}" srcOrd="0" destOrd="0" presId="urn:microsoft.com/office/officeart/2005/8/layout/radial1"/>
    <dgm:cxn modelId="{D5CD41F5-48B8-8747-8778-4F4D1F5F880E}" type="presOf" srcId="{19B54955-5802-F045-8E44-02F3162A83BC}" destId="{32D52CEE-7ACA-C04B-ADA8-6A62B0C1E9C5}" srcOrd="0" destOrd="0" presId="urn:microsoft.com/office/officeart/2005/8/layout/radial1"/>
    <dgm:cxn modelId="{F74BA950-50B8-6544-878C-36106065088B}" type="presParOf" srcId="{E9C47FA4-BEA2-D346-8FBC-F34837854105}" destId="{32D52CEE-7ACA-C04B-ADA8-6A62B0C1E9C5}" srcOrd="0" destOrd="0" presId="urn:microsoft.com/office/officeart/2005/8/layout/radial1"/>
    <dgm:cxn modelId="{0C347443-22DD-6841-A4C3-E90D1819BCF9}" type="presParOf" srcId="{E9C47FA4-BEA2-D346-8FBC-F34837854105}" destId="{22CB1032-B227-FB4B-85E8-A4353E7210AB}" srcOrd="1" destOrd="0" presId="urn:microsoft.com/office/officeart/2005/8/layout/radial1"/>
    <dgm:cxn modelId="{E7A62A6C-4192-1049-9E1D-72B8E5C36FF8}" type="presParOf" srcId="{22CB1032-B227-FB4B-85E8-A4353E7210AB}" destId="{393C1A19-1273-3F40-B0A1-D5180DB145C5}" srcOrd="0" destOrd="0" presId="urn:microsoft.com/office/officeart/2005/8/layout/radial1"/>
    <dgm:cxn modelId="{23B9C32F-AAFC-3947-96C9-0C411AD99668}" type="presParOf" srcId="{E9C47FA4-BEA2-D346-8FBC-F34837854105}" destId="{FFABD9BB-D5E1-EA4E-8A3B-8E86114CE6FC}" srcOrd="2" destOrd="0" presId="urn:microsoft.com/office/officeart/2005/8/layout/radial1"/>
    <dgm:cxn modelId="{7F2A1B12-EFA0-494F-B133-12C016611EEE}" type="presParOf" srcId="{E9C47FA4-BEA2-D346-8FBC-F34837854105}" destId="{7B24F331-CB55-ED4D-B84A-8BF3F7E0DC6A}" srcOrd="3" destOrd="0" presId="urn:microsoft.com/office/officeart/2005/8/layout/radial1"/>
    <dgm:cxn modelId="{0CF0CDE5-15C3-084D-9871-1A521661CF16}" type="presParOf" srcId="{7B24F331-CB55-ED4D-B84A-8BF3F7E0DC6A}" destId="{B7E3B328-C7EA-F649-B3F9-375FFFC899D5}" srcOrd="0" destOrd="0" presId="urn:microsoft.com/office/officeart/2005/8/layout/radial1"/>
    <dgm:cxn modelId="{F881B92D-7250-F54A-BBA9-A73E765C25D3}" type="presParOf" srcId="{E9C47FA4-BEA2-D346-8FBC-F34837854105}" destId="{1A287921-CB8F-E340-8785-8932376D5D81}" srcOrd="4" destOrd="0" presId="urn:microsoft.com/office/officeart/2005/8/layout/radial1"/>
    <dgm:cxn modelId="{B887D036-3000-9842-A77C-44DAD2DE1BC0}" type="presParOf" srcId="{E9C47FA4-BEA2-D346-8FBC-F34837854105}" destId="{4840A9B7-5F3F-CB4A-B993-EB67AF2AAD88}" srcOrd="5" destOrd="0" presId="urn:microsoft.com/office/officeart/2005/8/layout/radial1"/>
    <dgm:cxn modelId="{1D21878A-ABD4-F144-BC08-8DCEFC1ABBBA}" type="presParOf" srcId="{4840A9B7-5F3F-CB4A-B993-EB67AF2AAD88}" destId="{BEFDFB11-BA45-6E47-93A2-7BD487AE7811}" srcOrd="0" destOrd="0" presId="urn:microsoft.com/office/officeart/2005/8/layout/radial1"/>
    <dgm:cxn modelId="{C4A6425F-D6BF-4D4F-8C8F-D63E0B49045E}" type="presParOf" srcId="{E9C47FA4-BEA2-D346-8FBC-F34837854105}" destId="{D0AAD192-ED04-6246-98E9-23CCADD86A97}" srcOrd="6" destOrd="0" presId="urn:microsoft.com/office/officeart/2005/8/layout/radial1"/>
    <dgm:cxn modelId="{F30604A0-EB7C-D74C-B5CD-B354A0F515ED}" type="presParOf" srcId="{E9C47FA4-BEA2-D346-8FBC-F34837854105}" destId="{07272B1F-6B94-F441-9086-E636DD26DFD0}" srcOrd="7" destOrd="0" presId="urn:microsoft.com/office/officeart/2005/8/layout/radial1"/>
    <dgm:cxn modelId="{22B779BC-65DC-8A46-BEA2-0B9E6F8CC1AF}" type="presParOf" srcId="{07272B1F-6B94-F441-9086-E636DD26DFD0}" destId="{1E44977F-29C5-6D43-89F6-0758060C0B45}" srcOrd="0" destOrd="0" presId="urn:microsoft.com/office/officeart/2005/8/layout/radial1"/>
    <dgm:cxn modelId="{6CCAAC5E-822A-4C4B-B7F2-015CC55F720F}" type="presParOf" srcId="{E9C47FA4-BEA2-D346-8FBC-F34837854105}" destId="{D6A775DF-9605-DC4E-8A7A-E6AF3660DFF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22B2D5-6A74-4C40-A34E-047EECDF39B6}">
      <dsp:nvSpPr>
        <dsp:cNvPr id="0" name=""/>
        <dsp:cNvSpPr/>
      </dsp:nvSpPr>
      <dsp:spPr>
        <a:xfrm rot="5400000">
          <a:off x="-164220" y="164898"/>
          <a:ext cx="1094802" cy="76636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 rot="5400000">
        <a:off x="-164220" y="164898"/>
        <a:ext cx="1094802" cy="766361"/>
      </dsp:txXfrm>
    </dsp:sp>
    <dsp:sp modelId="{6390F901-0AFC-2344-877C-44C670329069}">
      <dsp:nvSpPr>
        <dsp:cNvPr id="0" name=""/>
        <dsp:cNvSpPr/>
      </dsp:nvSpPr>
      <dsp:spPr>
        <a:xfrm rot="5400000">
          <a:off x="2098536" y="-1332174"/>
          <a:ext cx="711621" cy="3375970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/>
              <a:cs typeface="Times New Roman"/>
            </a:rPr>
            <a:t>What kind of organization are we?</a:t>
          </a:r>
          <a:endParaRPr lang="en-US" sz="2200" kern="1200" dirty="0"/>
        </a:p>
      </dsp:txBody>
      <dsp:txXfrm rot="5400000">
        <a:off x="2098536" y="-1332174"/>
        <a:ext cx="711621" cy="3375970"/>
      </dsp:txXfrm>
    </dsp:sp>
    <dsp:sp modelId="{D903095B-7BB7-C041-B2C4-3A36249C458E}">
      <dsp:nvSpPr>
        <dsp:cNvPr id="0" name=""/>
        <dsp:cNvSpPr/>
      </dsp:nvSpPr>
      <dsp:spPr>
        <a:xfrm rot="5400000">
          <a:off x="-164220" y="1055943"/>
          <a:ext cx="1094802" cy="76636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 rot="5400000">
        <a:off x="-164220" y="1055943"/>
        <a:ext cx="1094802" cy="766361"/>
      </dsp:txXfrm>
    </dsp:sp>
    <dsp:sp modelId="{7627A3D5-0D33-AA44-BED8-B16AF229C219}">
      <dsp:nvSpPr>
        <dsp:cNvPr id="0" name=""/>
        <dsp:cNvSpPr/>
      </dsp:nvSpPr>
      <dsp:spPr>
        <a:xfrm rot="5400000">
          <a:off x="2098536" y="-440451"/>
          <a:ext cx="711621" cy="3375970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/>
              <a:cs typeface="Times New Roman"/>
            </a:rPr>
            <a:t>What kind of organization do we want to be?</a:t>
          </a:r>
          <a:endParaRPr lang="en-US" sz="2200" kern="1200" dirty="0"/>
        </a:p>
      </dsp:txBody>
      <dsp:txXfrm rot="5400000">
        <a:off x="2098536" y="-440451"/>
        <a:ext cx="711621" cy="3375970"/>
      </dsp:txXfrm>
    </dsp:sp>
    <dsp:sp modelId="{D5A9E848-ADF7-644B-A768-B45103FD9C20}">
      <dsp:nvSpPr>
        <dsp:cNvPr id="0" name=""/>
        <dsp:cNvSpPr/>
      </dsp:nvSpPr>
      <dsp:spPr>
        <a:xfrm rot="5400000">
          <a:off x="-164220" y="1946989"/>
          <a:ext cx="1094802" cy="76636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 rot="5400000">
        <a:off x="-164220" y="1946989"/>
        <a:ext cx="1094802" cy="766361"/>
      </dsp:txXfrm>
    </dsp:sp>
    <dsp:sp modelId="{BC607DF8-C50B-694B-8F87-7FC8DE27F221}">
      <dsp:nvSpPr>
        <dsp:cNvPr id="0" name=""/>
        <dsp:cNvSpPr/>
      </dsp:nvSpPr>
      <dsp:spPr>
        <a:xfrm rot="5400000">
          <a:off x="2098536" y="450594"/>
          <a:ext cx="711621" cy="3375970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/>
              <a:cs typeface="Times New Roman"/>
            </a:rPr>
            <a:t>What kind of organization do people think we are?</a:t>
          </a:r>
          <a:endParaRPr lang="en-US" sz="2200" kern="1200" dirty="0"/>
        </a:p>
      </dsp:txBody>
      <dsp:txXfrm rot="5400000">
        <a:off x="2098536" y="450594"/>
        <a:ext cx="711621" cy="33759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A23CF2-57D1-C842-9DE0-06EE96FF04CA}">
      <dsp:nvSpPr>
        <dsp:cNvPr id="0" name=""/>
        <dsp:cNvSpPr/>
      </dsp:nvSpPr>
      <dsp:spPr>
        <a:xfrm>
          <a:off x="0" y="245165"/>
          <a:ext cx="2337739" cy="140264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/>
              <a:cs typeface="Times New Roman"/>
            </a:rPr>
            <a:t>Internal Environment</a:t>
          </a:r>
          <a:endParaRPr lang="en-US" sz="3100" kern="1200" dirty="0">
            <a:latin typeface="Times New Roman"/>
            <a:cs typeface="Times New Roman"/>
          </a:endParaRPr>
        </a:p>
      </dsp:txBody>
      <dsp:txXfrm>
        <a:off x="0" y="245165"/>
        <a:ext cx="2337739" cy="1402643"/>
      </dsp:txXfrm>
    </dsp:sp>
    <dsp:sp modelId="{7054A1B2-4739-3941-8A6D-EBD5DA98BE97}">
      <dsp:nvSpPr>
        <dsp:cNvPr id="0" name=""/>
        <dsp:cNvSpPr/>
      </dsp:nvSpPr>
      <dsp:spPr>
        <a:xfrm>
          <a:off x="2571513" y="245165"/>
          <a:ext cx="2337739" cy="140264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/>
              <a:cs typeface="Times New Roman"/>
            </a:rPr>
            <a:t>Public Perception</a:t>
          </a:r>
          <a:endParaRPr lang="en-US" sz="3100" kern="1200" dirty="0">
            <a:latin typeface="Times New Roman"/>
            <a:cs typeface="Times New Roman"/>
          </a:endParaRPr>
        </a:p>
      </dsp:txBody>
      <dsp:txXfrm>
        <a:off x="2571513" y="245165"/>
        <a:ext cx="2337739" cy="1402643"/>
      </dsp:txXfrm>
    </dsp:sp>
    <dsp:sp modelId="{CA40C822-F3CC-F143-8E8B-4195D4D26DA4}">
      <dsp:nvSpPr>
        <dsp:cNvPr id="0" name=""/>
        <dsp:cNvSpPr/>
      </dsp:nvSpPr>
      <dsp:spPr>
        <a:xfrm>
          <a:off x="5143026" y="245165"/>
          <a:ext cx="2337739" cy="140264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/>
              <a:cs typeface="Times New Roman"/>
            </a:rPr>
            <a:t>External Environment</a:t>
          </a:r>
          <a:endParaRPr lang="en-US" sz="3100" kern="1200" dirty="0">
            <a:latin typeface="Times New Roman"/>
            <a:cs typeface="Times New Roman"/>
          </a:endParaRPr>
        </a:p>
      </dsp:txBody>
      <dsp:txXfrm>
        <a:off x="5143026" y="245165"/>
        <a:ext cx="2337739" cy="140264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C12D58-9C84-3046-A97F-30A90DC93C2D}">
      <dsp:nvSpPr>
        <dsp:cNvPr id="0" name=""/>
        <dsp:cNvSpPr/>
      </dsp:nvSpPr>
      <dsp:spPr>
        <a:xfrm>
          <a:off x="0" y="57231"/>
          <a:ext cx="8229600" cy="55165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Times New Roman"/>
              <a:cs typeface="Times New Roman"/>
            </a:rPr>
            <a:t>Visi</a:t>
          </a:r>
          <a:r>
            <a:rPr lang="en-US" sz="2300" kern="1200" dirty="0" smtClean="0">
              <a:latin typeface="Times New Roman"/>
              <a:cs typeface="Times New Roman"/>
            </a:rPr>
            <a:t> </a:t>
          </a:r>
          <a:r>
            <a:rPr lang="en-US" sz="2300" kern="1200" dirty="0" err="1" smtClean="0">
              <a:latin typeface="Times New Roman"/>
              <a:cs typeface="Times New Roman"/>
            </a:rPr>
            <a:t>Organisasi</a:t>
          </a:r>
          <a:endParaRPr lang="en-US" sz="2300" kern="1200" dirty="0">
            <a:latin typeface="Times New Roman"/>
            <a:cs typeface="Times New Roman"/>
          </a:endParaRPr>
        </a:p>
      </dsp:txBody>
      <dsp:txXfrm>
        <a:off x="0" y="57231"/>
        <a:ext cx="8229600" cy="551655"/>
      </dsp:txXfrm>
    </dsp:sp>
    <dsp:sp modelId="{5AA94964-B273-8546-8257-7D08EF83D00A}">
      <dsp:nvSpPr>
        <dsp:cNvPr id="0" name=""/>
        <dsp:cNvSpPr/>
      </dsp:nvSpPr>
      <dsp:spPr>
        <a:xfrm>
          <a:off x="0" y="608886"/>
          <a:ext cx="8229600" cy="559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err="1" smtClean="0">
              <a:latin typeface="Times New Roman"/>
              <a:cs typeface="Times New Roman"/>
            </a:rPr>
            <a:t>Berisi</a:t>
          </a:r>
          <a:r>
            <a:rPr lang="en-US" sz="1800" kern="1200" dirty="0" smtClean="0"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latin typeface="Times New Roman"/>
              <a:cs typeface="Times New Roman"/>
            </a:rPr>
            <a:t>tujuan</a:t>
          </a:r>
          <a:r>
            <a:rPr lang="en-US" sz="1800" kern="1200" dirty="0" smtClean="0"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latin typeface="Times New Roman"/>
              <a:cs typeface="Times New Roman"/>
            </a:rPr>
            <a:t>jangka</a:t>
          </a:r>
          <a:r>
            <a:rPr lang="en-US" sz="1800" kern="1200" dirty="0" smtClean="0"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latin typeface="Times New Roman"/>
              <a:cs typeface="Times New Roman"/>
            </a:rPr>
            <a:t>panjang</a:t>
          </a:r>
          <a:r>
            <a:rPr lang="en-US" sz="1800" kern="1200" dirty="0" smtClean="0"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latin typeface="Times New Roman"/>
              <a:cs typeface="Times New Roman"/>
            </a:rPr>
            <a:t>dan</a:t>
          </a:r>
          <a:r>
            <a:rPr lang="en-US" sz="1800" kern="1200" dirty="0" smtClean="0"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latin typeface="Times New Roman"/>
              <a:cs typeface="Times New Roman"/>
            </a:rPr>
            <a:t>berfungsi</a:t>
          </a:r>
          <a:r>
            <a:rPr lang="en-US" sz="1800" kern="1200" dirty="0" smtClean="0"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latin typeface="Times New Roman"/>
              <a:cs typeface="Times New Roman"/>
            </a:rPr>
            <a:t>sebagai</a:t>
          </a:r>
          <a:r>
            <a:rPr lang="en-US" sz="1800" kern="1200" dirty="0" smtClean="0"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latin typeface="Times New Roman"/>
              <a:cs typeface="Times New Roman"/>
            </a:rPr>
            <a:t>titik</a:t>
          </a:r>
          <a:r>
            <a:rPr lang="en-US" sz="1800" kern="1200" dirty="0" smtClean="0"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latin typeface="Times New Roman"/>
              <a:cs typeface="Times New Roman"/>
            </a:rPr>
            <a:t>awal</a:t>
          </a:r>
          <a:r>
            <a:rPr lang="en-US" sz="1800" kern="1200" dirty="0" smtClean="0">
              <a:latin typeface="Times New Roman"/>
              <a:cs typeface="Times New Roman"/>
            </a:rPr>
            <a:t> positioning </a:t>
          </a:r>
          <a:r>
            <a:rPr lang="en-US" sz="1800" kern="1200" dirty="0" err="1" smtClean="0">
              <a:latin typeface="Times New Roman"/>
              <a:cs typeface="Times New Roman"/>
            </a:rPr>
            <a:t>organisasi</a:t>
          </a:r>
          <a:endParaRPr lang="en-US" sz="1800" kern="1200" dirty="0">
            <a:latin typeface="Times New Roman"/>
            <a:cs typeface="Times New Roman"/>
          </a:endParaRPr>
        </a:p>
      </dsp:txBody>
      <dsp:txXfrm>
        <a:off x="0" y="608886"/>
        <a:ext cx="8229600" cy="559417"/>
      </dsp:txXfrm>
    </dsp:sp>
    <dsp:sp modelId="{0E27D774-9D22-5648-B4B7-CC80D877ABE1}">
      <dsp:nvSpPr>
        <dsp:cNvPr id="0" name=""/>
        <dsp:cNvSpPr/>
      </dsp:nvSpPr>
      <dsp:spPr>
        <a:xfrm>
          <a:off x="0" y="1168304"/>
          <a:ext cx="8229600" cy="55165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Times New Roman"/>
              <a:cs typeface="Times New Roman"/>
            </a:rPr>
            <a:t>Misi</a:t>
          </a:r>
          <a:r>
            <a:rPr lang="en-US" sz="2300" kern="1200" dirty="0" smtClean="0">
              <a:latin typeface="Times New Roman"/>
              <a:cs typeface="Times New Roman"/>
            </a:rPr>
            <a:t> </a:t>
          </a:r>
          <a:r>
            <a:rPr lang="en-US" sz="2300" kern="1200" dirty="0" err="1" smtClean="0">
              <a:latin typeface="Times New Roman"/>
              <a:cs typeface="Times New Roman"/>
            </a:rPr>
            <a:t>Organisasi</a:t>
          </a:r>
          <a:endParaRPr lang="en-US" sz="2300" kern="1200" dirty="0">
            <a:latin typeface="Times New Roman"/>
            <a:cs typeface="Times New Roman"/>
          </a:endParaRPr>
        </a:p>
      </dsp:txBody>
      <dsp:txXfrm>
        <a:off x="0" y="1168304"/>
        <a:ext cx="8229600" cy="551655"/>
      </dsp:txXfrm>
    </dsp:sp>
    <dsp:sp modelId="{CA9909F2-D39D-E643-97ED-19A919A5ED92}">
      <dsp:nvSpPr>
        <dsp:cNvPr id="0" name=""/>
        <dsp:cNvSpPr/>
      </dsp:nvSpPr>
      <dsp:spPr>
        <a:xfrm>
          <a:off x="0" y="1719959"/>
          <a:ext cx="8229600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err="1" smtClean="0">
              <a:latin typeface="Times New Roman"/>
              <a:cs typeface="Times New Roman"/>
            </a:rPr>
            <a:t>Deskripsi</a:t>
          </a:r>
          <a:r>
            <a:rPr lang="en-US" sz="1800" kern="1200" dirty="0" smtClean="0"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latin typeface="Times New Roman"/>
              <a:cs typeface="Times New Roman"/>
            </a:rPr>
            <a:t>singkat</a:t>
          </a:r>
          <a:r>
            <a:rPr lang="en-US" sz="1800" kern="1200" dirty="0" smtClean="0">
              <a:latin typeface="Times New Roman"/>
              <a:cs typeface="Times New Roman"/>
            </a:rPr>
            <a:t> yang </a:t>
          </a:r>
          <a:r>
            <a:rPr lang="en-US" sz="1800" kern="1200" dirty="0" err="1" smtClean="0">
              <a:latin typeface="Times New Roman"/>
              <a:cs typeface="Times New Roman"/>
            </a:rPr>
            <a:t>menunjukkan</a:t>
          </a:r>
          <a:r>
            <a:rPr lang="en-US" sz="1800" kern="1200" dirty="0" smtClean="0"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latin typeface="Times New Roman"/>
              <a:cs typeface="Times New Roman"/>
            </a:rPr>
            <a:t>bidang/publik</a:t>
          </a:r>
          <a:r>
            <a:rPr lang="en-US" sz="1800" kern="1200" dirty="0" smtClean="0"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latin typeface="Times New Roman"/>
              <a:cs typeface="Times New Roman"/>
            </a:rPr>
            <a:t>utama</a:t>
          </a:r>
          <a:r>
            <a:rPr lang="en-US" sz="1800" kern="1200" dirty="0" smtClean="0"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latin typeface="Times New Roman"/>
              <a:cs typeface="Times New Roman"/>
            </a:rPr>
            <a:t>organisasi</a:t>
          </a:r>
          <a:endParaRPr lang="en-US" sz="1800" kern="1200" dirty="0">
            <a:latin typeface="Times New Roman"/>
            <a:cs typeface="Times New Roman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err="1" smtClean="0">
              <a:latin typeface="Times New Roman"/>
              <a:cs typeface="Times New Roman"/>
            </a:rPr>
            <a:t>Menggambarkan</a:t>
          </a:r>
          <a:r>
            <a:rPr lang="en-US" sz="1800" kern="1200" dirty="0" smtClean="0">
              <a:latin typeface="Times New Roman"/>
              <a:cs typeface="Times New Roman"/>
            </a:rPr>
            <a:t> target </a:t>
          </a:r>
          <a:r>
            <a:rPr lang="en-US" sz="1800" kern="1200" dirty="0" err="1" smtClean="0">
              <a:latin typeface="Times New Roman"/>
              <a:cs typeface="Times New Roman"/>
            </a:rPr>
            <a:t>dalam</a:t>
          </a:r>
          <a:r>
            <a:rPr lang="en-US" sz="1800" kern="1200" dirty="0" smtClean="0"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latin typeface="Times New Roman"/>
              <a:cs typeface="Times New Roman"/>
            </a:rPr>
            <a:t>jangka</a:t>
          </a:r>
          <a:r>
            <a:rPr lang="en-US" sz="1800" kern="1200" dirty="0" smtClean="0"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latin typeface="Times New Roman"/>
              <a:cs typeface="Times New Roman"/>
            </a:rPr>
            <a:t>pendek</a:t>
          </a:r>
          <a:r>
            <a:rPr lang="en-US" sz="1800" kern="1200" dirty="0" smtClean="0">
              <a:latin typeface="Times New Roman"/>
              <a:cs typeface="Times New Roman"/>
            </a:rPr>
            <a:t> (</a:t>
          </a:r>
          <a:r>
            <a:rPr lang="en-US" sz="1800" kern="1200" dirty="0" err="1" smtClean="0">
              <a:latin typeface="Times New Roman"/>
              <a:cs typeface="Times New Roman"/>
            </a:rPr>
            <a:t>saat</a:t>
          </a:r>
          <a:r>
            <a:rPr lang="en-US" sz="1800" kern="1200" dirty="0" smtClean="0"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latin typeface="Times New Roman"/>
              <a:cs typeface="Times New Roman"/>
            </a:rPr>
            <a:t>ini</a:t>
          </a:r>
          <a:r>
            <a:rPr lang="en-US" sz="1800" kern="1200" dirty="0" smtClean="0">
              <a:latin typeface="Times New Roman"/>
              <a:cs typeface="Times New Roman"/>
            </a:rPr>
            <a:t>)</a:t>
          </a:r>
          <a:endParaRPr lang="en-US" sz="1800" kern="1200" dirty="0">
            <a:latin typeface="Times New Roman"/>
            <a:cs typeface="Times New Roman"/>
          </a:endParaRPr>
        </a:p>
      </dsp:txBody>
      <dsp:txXfrm>
        <a:off x="0" y="1719959"/>
        <a:ext cx="8229600" cy="618930"/>
      </dsp:txXfrm>
    </dsp:sp>
    <dsp:sp modelId="{300A851F-9BBB-B440-8C35-959403408634}">
      <dsp:nvSpPr>
        <dsp:cNvPr id="0" name=""/>
        <dsp:cNvSpPr/>
      </dsp:nvSpPr>
      <dsp:spPr>
        <a:xfrm>
          <a:off x="0" y="2338889"/>
          <a:ext cx="8229600" cy="55165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Times New Roman"/>
              <a:cs typeface="Times New Roman"/>
            </a:rPr>
            <a:t>Nilai</a:t>
          </a:r>
          <a:r>
            <a:rPr lang="en-US" sz="2300" kern="1200" dirty="0" smtClean="0">
              <a:latin typeface="Times New Roman"/>
              <a:cs typeface="Times New Roman"/>
            </a:rPr>
            <a:t> </a:t>
          </a:r>
          <a:r>
            <a:rPr lang="en-US" sz="2300" kern="1200" dirty="0" err="1" smtClean="0">
              <a:latin typeface="Times New Roman"/>
              <a:cs typeface="Times New Roman"/>
            </a:rPr>
            <a:t>Organisasi</a:t>
          </a:r>
          <a:endParaRPr lang="en-US" sz="2300" kern="1200" dirty="0">
            <a:latin typeface="Times New Roman"/>
            <a:cs typeface="Times New Roman"/>
          </a:endParaRPr>
        </a:p>
      </dsp:txBody>
      <dsp:txXfrm>
        <a:off x="0" y="2338889"/>
        <a:ext cx="8229600" cy="551655"/>
      </dsp:txXfrm>
    </dsp:sp>
    <dsp:sp modelId="{82F481EB-2CA6-6C41-BEFE-6BE3FB3438A7}">
      <dsp:nvSpPr>
        <dsp:cNvPr id="0" name=""/>
        <dsp:cNvSpPr/>
      </dsp:nvSpPr>
      <dsp:spPr>
        <a:xfrm>
          <a:off x="0" y="2890544"/>
          <a:ext cx="82296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err="1" smtClean="0">
              <a:latin typeface="Times New Roman"/>
              <a:cs typeface="Times New Roman"/>
            </a:rPr>
            <a:t>Sekumpulan</a:t>
          </a:r>
          <a:r>
            <a:rPr lang="en-US" sz="1800" kern="1200" dirty="0" smtClean="0"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latin typeface="Times New Roman"/>
              <a:cs typeface="Times New Roman"/>
            </a:rPr>
            <a:t>keyakinan</a:t>
          </a:r>
          <a:r>
            <a:rPr lang="en-US" sz="1800" kern="1200" dirty="0" smtClean="0">
              <a:latin typeface="Times New Roman"/>
              <a:cs typeface="Times New Roman"/>
            </a:rPr>
            <a:t> yang </a:t>
          </a:r>
          <a:r>
            <a:rPr lang="en-US" sz="1800" kern="1200" dirty="0" err="1" smtClean="0">
              <a:latin typeface="Times New Roman"/>
              <a:cs typeface="Times New Roman"/>
            </a:rPr>
            <a:t>mendasari</a:t>
          </a:r>
          <a:r>
            <a:rPr lang="en-US" sz="1800" kern="1200" dirty="0" smtClean="0"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latin typeface="Times New Roman"/>
              <a:cs typeface="Times New Roman"/>
            </a:rPr>
            <a:t>organisasi</a:t>
          </a:r>
          <a:r>
            <a:rPr lang="en-US" sz="1800" kern="1200" dirty="0" smtClean="0"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latin typeface="Times New Roman"/>
              <a:cs typeface="Times New Roman"/>
            </a:rPr>
            <a:t>dalam</a:t>
          </a:r>
          <a:r>
            <a:rPr lang="en-US" sz="1800" kern="1200" dirty="0" smtClean="0"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latin typeface="Times New Roman"/>
              <a:cs typeface="Times New Roman"/>
            </a:rPr>
            <a:t>mengambil</a:t>
          </a:r>
          <a:r>
            <a:rPr lang="en-US" sz="1800" kern="1200" dirty="0" smtClean="0"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latin typeface="Times New Roman"/>
              <a:cs typeface="Times New Roman"/>
            </a:rPr>
            <a:t>keputusan</a:t>
          </a:r>
          <a:endParaRPr lang="en-US" sz="1800" kern="1200" dirty="0">
            <a:latin typeface="Times New Roman"/>
            <a:cs typeface="Times New Roman"/>
          </a:endParaRPr>
        </a:p>
      </dsp:txBody>
      <dsp:txXfrm>
        <a:off x="0" y="2890544"/>
        <a:ext cx="8229600" cy="3808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D52CEE-7ACA-C04B-ADA8-6A62B0C1E9C5}">
      <dsp:nvSpPr>
        <dsp:cNvPr id="0" name=""/>
        <dsp:cNvSpPr/>
      </dsp:nvSpPr>
      <dsp:spPr>
        <a:xfrm>
          <a:off x="3794541" y="2044822"/>
          <a:ext cx="1554916" cy="155491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Times New Roman"/>
              <a:cs typeface="Times New Roman"/>
            </a:rPr>
            <a:t>Internal Environment</a:t>
          </a:r>
          <a:endParaRPr lang="en-US" sz="1500" b="1" kern="1200" dirty="0">
            <a:latin typeface="Times New Roman"/>
            <a:cs typeface="Times New Roman"/>
          </a:endParaRPr>
        </a:p>
      </dsp:txBody>
      <dsp:txXfrm>
        <a:off x="3794541" y="2044822"/>
        <a:ext cx="1554916" cy="1554916"/>
      </dsp:txXfrm>
    </dsp:sp>
    <dsp:sp modelId="{22CB1032-B227-FB4B-85E8-A4353E7210AB}">
      <dsp:nvSpPr>
        <dsp:cNvPr id="0" name=""/>
        <dsp:cNvSpPr/>
      </dsp:nvSpPr>
      <dsp:spPr>
        <a:xfrm rot="16200000">
          <a:off x="4336904" y="1794422"/>
          <a:ext cx="470190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470190" y="15304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>
            <a:latin typeface="Times New Roman"/>
            <a:cs typeface="Times New Roman"/>
          </a:endParaRPr>
        </a:p>
      </dsp:txBody>
      <dsp:txXfrm rot="16200000">
        <a:off x="4560245" y="1797972"/>
        <a:ext cx="23509" cy="23509"/>
      </dsp:txXfrm>
    </dsp:sp>
    <dsp:sp modelId="{FFABD9BB-D5E1-EA4E-8A3B-8E86114CE6FC}">
      <dsp:nvSpPr>
        <dsp:cNvPr id="0" name=""/>
        <dsp:cNvSpPr/>
      </dsp:nvSpPr>
      <dsp:spPr>
        <a:xfrm>
          <a:off x="3794541" y="19715"/>
          <a:ext cx="1554916" cy="155491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Times New Roman"/>
              <a:cs typeface="Times New Roman"/>
            </a:rPr>
            <a:t>Performance</a:t>
          </a:r>
          <a:endParaRPr lang="en-US" sz="1500" b="1" kern="1200" dirty="0">
            <a:latin typeface="Times New Roman"/>
            <a:cs typeface="Times New Roman"/>
          </a:endParaRPr>
        </a:p>
      </dsp:txBody>
      <dsp:txXfrm>
        <a:off x="3794541" y="19715"/>
        <a:ext cx="1554916" cy="1554916"/>
      </dsp:txXfrm>
    </dsp:sp>
    <dsp:sp modelId="{7B24F331-CB55-ED4D-B84A-8BF3F7E0DC6A}">
      <dsp:nvSpPr>
        <dsp:cNvPr id="0" name=""/>
        <dsp:cNvSpPr/>
      </dsp:nvSpPr>
      <dsp:spPr>
        <a:xfrm rot="20520000">
          <a:off x="5299900" y="2494079"/>
          <a:ext cx="470190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470190" y="15304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>
            <a:latin typeface="Times New Roman"/>
            <a:cs typeface="Times New Roman"/>
          </a:endParaRPr>
        </a:p>
      </dsp:txBody>
      <dsp:txXfrm rot="20520000">
        <a:off x="5523240" y="2497629"/>
        <a:ext cx="23509" cy="23509"/>
      </dsp:txXfrm>
    </dsp:sp>
    <dsp:sp modelId="{1A287921-CB8F-E340-8785-8932376D5D81}">
      <dsp:nvSpPr>
        <dsp:cNvPr id="0" name=""/>
        <dsp:cNvSpPr/>
      </dsp:nvSpPr>
      <dsp:spPr>
        <a:xfrm>
          <a:off x="5720532" y="1419029"/>
          <a:ext cx="1554916" cy="155491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Times New Roman"/>
              <a:cs typeface="Times New Roman"/>
            </a:rPr>
            <a:t>Niche</a:t>
          </a:r>
          <a:endParaRPr lang="en-US" sz="1500" b="1" kern="1200" dirty="0">
            <a:latin typeface="Times New Roman"/>
            <a:cs typeface="Times New Roman"/>
          </a:endParaRPr>
        </a:p>
      </dsp:txBody>
      <dsp:txXfrm>
        <a:off x="5720532" y="1419029"/>
        <a:ext cx="1554916" cy="1554916"/>
      </dsp:txXfrm>
    </dsp:sp>
    <dsp:sp modelId="{4840A9B7-5F3F-CB4A-B993-EB67AF2AAD88}">
      <dsp:nvSpPr>
        <dsp:cNvPr id="0" name=""/>
        <dsp:cNvSpPr/>
      </dsp:nvSpPr>
      <dsp:spPr>
        <a:xfrm rot="3240000">
          <a:off x="4932068" y="3626149"/>
          <a:ext cx="470190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470190" y="15304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>
            <a:latin typeface="Times New Roman"/>
            <a:cs typeface="Times New Roman"/>
          </a:endParaRPr>
        </a:p>
      </dsp:txBody>
      <dsp:txXfrm rot="3240000">
        <a:off x="5155409" y="3629698"/>
        <a:ext cx="23509" cy="23509"/>
      </dsp:txXfrm>
    </dsp:sp>
    <dsp:sp modelId="{D0AAD192-ED04-6246-98E9-23CCADD86A97}">
      <dsp:nvSpPr>
        <dsp:cNvPr id="0" name=""/>
        <dsp:cNvSpPr/>
      </dsp:nvSpPr>
      <dsp:spPr>
        <a:xfrm>
          <a:off x="4984869" y="3683168"/>
          <a:ext cx="1554916" cy="155491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Times New Roman"/>
              <a:cs typeface="Times New Roman"/>
            </a:rPr>
            <a:t>Structure</a:t>
          </a:r>
          <a:endParaRPr lang="en-US" sz="1500" b="1" kern="1200" dirty="0">
            <a:latin typeface="Times New Roman"/>
            <a:cs typeface="Times New Roman"/>
          </a:endParaRPr>
        </a:p>
      </dsp:txBody>
      <dsp:txXfrm>
        <a:off x="4984869" y="3683168"/>
        <a:ext cx="1554916" cy="1554916"/>
      </dsp:txXfrm>
    </dsp:sp>
    <dsp:sp modelId="{54EBE42B-05CB-9344-8E17-41DB2706BB0A}">
      <dsp:nvSpPr>
        <dsp:cNvPr id="0" name=""/>
        <dsp:cNvSpPr/>
      </dsp:nvSpPr>
      <dsp:spPr>
        <a:xfrm rot="7560000">
          <a:off x="3741740" y="3626149"/>
          <a:ext cx="470190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470190" y="15304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>
            <a:latin typeface="Times New Roman"/>
            <a:cs typeface="Times New Roman"/>
          </a:endParaRPr>
        </a:p>
      </dsp:txBody>
      <dsp:txXfrm rot="7560000">
        <a:off x="3965081" y="3629698"/>
        <a:ext cx="23509" cy="23509"/>
      </dsp:txXfrm>
    </dsp:sp>
    <dsp:sp modelId="{0DD203C7-D49E-7842-B22D-9C355EC32096}">
      <dsp:nvSpPr>
        <dsp:cNvPr id="0" name=""/>
        <dsp:cNvSpPr/>
      </dsp:nvSpPr>
      <dsp:spPr>
        <a:xfrm>
          <a:off x="2604213" y="3683168"/>
          <a:ext cx="1554916" cy="155491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Times New Roman"/>
              <a:cs typeface="Times New Roman"/>
            </a:rPr>
            <a:t>Ethical Base</a:t>
          </a:r>
          <a:endParaRPr lang="en-US" sz="1500" b="1" kern="1200" dirty="0">
            <a:latin typeface="Times New Roman"/>
            <a:cs typeface="Times New Roman"/>
          </a:endParaRPr>
        </a:p>
      </dsp:txBody>
      <dsp:txXfrm>
        <a:off x="2604213" y="3683168"/>
        <a:ext cx="1554916" cy="1554916"/>
      </dsp:txXfrm>
    </dsp:sp>
    <dsp:sp modelId="{07272B1F-6B94-F441-9086-E636DD26DFD0}">
      <dsp:nvSpPr>
        <dsp:cNvPr id="0" name=""/>
        <dsp:cNvSpPr/>
      </dsp:nvSpPr>
      <dsp:spPr>
        <a:xfrm rot="11880000">
          <a:off x="3373909" y="2494079"/>
          <a:ext cx="470190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470190" y="15304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>
            <a:latin typeface="Times New Roman"/>
            <a:cs typeface="Times New Roman"/>
          </a:endParaRPr>
        </a:p>
      </dsp:txBody>
      <dsp:txXfrm rot="11880000">
        <a:off x="3597249" y="2497629"/>
        <a:ext cx="23509" cy="23509"/>
      </dsp:txXfrm>
    </dsp:sp>
    <dsp:sp modelId="{D6A775DF-9605-DC4E-8A7A-E6AF3660DFF5}">
      <dsp:nvSpPr>
        <dsp:cNvPr id="0" name=""/>
        <dsp:cNvSpPr/>
      </dsp:nvSpPr>
      <dsp:spPr>
        <a:xfrm>
          <a:off x="1868550" y="1419029"/>
          <a:ext cx="1554916" cy="155491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Times New Roman"/>
              <a:cs typeface="Times New Roman"/>
            </a:rPr>
            <a:t>Internal Impediments</a:t>
          </a:r>
          <a:endParaRPr lang="en-US" sz="1500" b="1" kern="1200" dirty="0">
            <a:latin typeface="Times New Roman"/>
            <a:cs typeface="Times New Roman"/>
          </a:endParaRPr>
        </a:p>
      </dsp:txBody>
      <dsp:txXfrm>
        <a:off x="1868550" y="1419029"/>
        <a:ext cx="1554916" cy="155491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029F25-7E40-E140-A3FE-A813D9DF68AA}">
      <dsp:nvSpPr>
        <dsp:cNvPr id="0" name=""/>
        <dsp:cNvSpPr/>
      </dsp:nvSpPr>
      <dsp:spPr>
        <a:xfrm>
          <a:off x="1874585" y="1449255"/>
          <a:ext cx="1729069" cy="172906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/>
              <a:cs typeface="Times New Roman"/>
            </a:rPr>
            <a:t>Public Perception</a:t>
          </a:r>
          <a:endParaRPr lang="en-US" sz="2000" b="1" kern="1200" dirty="0">
            <a:latin typeface="Times New Roman"/>
            <a:cs typeface="Times New Roman"/>
          </a:endParaRPr>
        </a:p>
      </dsp:txBody>
      <dsp:txXfrm>
        <a:off x="1874585" y="1449255"/>
        <a:ext cx="1729069" cy="1729069"/>
      </dsp:txXfrm>
    </dsp:sp>
    <dsp:sp modelId="{7EA2F967-A778-1945-AF1F-2348B2F13E38}">
      <dsp:nvSpPr>
        <dsp:cNvPr id="0" name=""/>
        <dsp:cNvSpPr/>
      </dsp:nvSpPr>
      <dsp:spPr>
        <a:xfrm rot="12900000">
          <a:off x="696890" y="1125324"/>
          <a:ext cx="1393619" cy="4927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02ECD4-3EC4-DA42-82E4-CDFCDDF0085D}">
      <dsp:nvSpPr>
        <dsp:cNvPr id="0" name=""/>
        <dsp:cNvSpPr/>
      </dsp:nvSpPr>
      <dsp:spPr>
        <a:xfrm>
          <a:off x="1598" y="314996"/>
          <a:ext cx="1642616" cy="1314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/>
              <a:cs typeface="Times New Roman"/>
            </a:rPr>
            <a:t>Visibility</a:t>
          </a:r>
          <a:endParaRPr lang="en-US" sz="2000" b="1" kern="1200" dirty="0">
            <a:latin typeface="Times New Roman"/>
            <a:cs typeface="Times New Roman"/>
          </a:endParaRPr>
        </a:p>
      </dsp:txBody>
      <dsp:txXfrm>
        <a:off x="1598" y="314996"/>
        <a:ext cx="1642616" cy="1314092"/>
      </dsp:txXfrm>
    </dsp:sp>
    <dsp:sp modelId="{39A71FF6-0852-554E-A4FA-583799F6A2F6}">
      <dsp:nvSpPr>
        <dsp:cNvPr id="0" name=""/>
        <dsp:cNvSpPr/>
      </dsp:nvSpPr>
      <dsp:spPr>
        <a:xfrm rot="19500000">
          <a:off x="3387730" y="1125324"/>
          <a:ext cx="1393619" cy="4927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9F8087-6FDF-DA48-8238-C07606C606BB}">
      <dsp:nvSpPr>
        <dsp:cNvPr id="0" name=""/>
        <dsp:cNvSpPr/>
      </dsp:nvSpPr>
      <dsp:spPr>
        <a:xfrm>
          <a:off x="3834025" y="314996"/>
          <a:ext cx="1642616" cy="1314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/>
              <a:cs typeface="Times New Roman"/>
            </a:rPr>
            <a:t>Reputation</a:t>
          </a:r>
          <a:endParaRPr lang="en-US" sz="2000" b="1" kern="1200" dirty="0">
            <a:latin typeface="Times New Roman"/>
            <a:cs typeface="Times New Roman"/>
          </a:endParaRPr>
        </a:p>
      </dsp:txBody>
      <dsp:txXfrm>
        <a:off x="3834025" y="314996"/>
        <a:ext cx="1642616" cy="131409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4FB065-65D0-FD4E-BD74-B4BBE8C933FA}">
      <dsp:nvSpPr>
        <dsp:cNvPr id="0" name=""/>
        <dsp:cNvSpPr/>
      </dsp:nvSpPr>
      <dsp:spPr>
        <a:xfrm>
          <a:off x="0" y="33431"/>
          <a:ext cx="8229600" cy="57563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/>
              <a:cs typeface="Times New Roman"/>
            </a:rPr>
            <a:t>Visibility</a:t>
          </a:r>
          <a:endParaRPr lang="en-US" sz="2400" kern="1200" dirty="0">
            <a:latin typeface="Times New Roman"/>
            <a:cs typeface="Times New Roman"/>
          </a:endParaRPr>
        </a:p>
      </dsp:txBody>
      <dsp:txXfrm>
        <a:off x="0" y="33431"/>
        <a:ext cx="8229600" cy="575639"/>
      </dsp:txXfrm>
    </dsp:sp>
    <dsp:sp modelId="{E1A7E0DF-697B-D947-9745-4CCA41BDDAEF}">
      <dsp:nvSpPr>
        <dsp:cNvPr id="0" name=""/>
        <dsp:cNvSpPr/>
      </dsp:nvSpPr>
      <dsp:spPr>
        <a:xfrm>
          <a:off x="0" y="609071"/>
          <a:ext cx="82296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err="1" smtClean="0">
              <a:latin typeface="Times New Roman"/>
              <a:cs typeface="Times New Roman"/>
            </a:rPr>
            <a:t>Sejauh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mana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publik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mengetahui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tentang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organisasi</a:t>
          </a:r>
          <a:r>
            <a:rPr lang="en-US" sz="1900" kern="1200" dirty="0" smtClean="0">
              <a:latin typeface="Times New Roman"/>
              <a:cs typeface="Times New Roman"/>
            </a:rPr>
            <a:t>, </a:t>
          </a:r>
          <a:r>
            <a:rPr lang="en-US" sz="1900" kern="1200" dirty="0" err="1" smtClean="0">
              <a:latin typeface="Times New Roman"/>
              <a:cs typeface="Times New Roman"/>
            </a:rPr>
            <a:t>sehingga</a:t>
          </a:r>
          <a:r>
            <a:rPr lang="en-US" sz="1900" kern="1200" dirty="0" smtClean="0">
              <a:latin typeface="Times New Roman"/>
              <a:cs typeface="Times New Roman"/>
            </a:rPr>
            <a:t> PR </a:t>
          </a:r>
          <a:r>
            <a:rPr lang="en-US" sz="1900" kern="1200" dirty="0" err="1" smtClean="0">
              <a:latin typeface="Times New Roman"/>
              <a:cs typeface="Times New Roman"/>
            </a:rPr>
            <a:t>melakukan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banyak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hal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untuk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visibilitas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organisasi</a:t>
          </a:r>
          <a:endParaRPr lang="en-US" sz="1900" kern="1200" dirty="0">
            <a:latin typeface="Times New Roman"/>
            <a:cs typeface="Times New Roman"/>
          </a:endParaRPr>
        </a:p>
      </dsp:txBody>
      <dsp:txXfrm>
        <a:off x="0" y="609071"/>
        <a:ext cx="8229600" cy="596160"/>
      </dsp:txXfrm>
    </dsp:sp>
    <dsp:sp modelId="{E3E93103-D8A7-3143-AA84-87BEF92947F8}">
      <dsp:nvSpPr>
        <dsp:cNvPr id="0" name=""/>
        <dsp:cNvSpPr/>
      </dsp:nvSpPr>
      <dsp:spPr>
        <a:xfrm>
          <a:off x="0" y="1205231"/>
          <a:ext cx="8229600" cy="57563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/>
              <a:cs typeface="Times New Roman"/>
            </a:rPr>
            <a:t>Reputation</a:t>
          </a:r>
          <a:endParaRPr lang="en-US" sz="2400" kern="1200" dirty="0">
            <a:latin typeface="Times New Roman"/>
            <a:cs typeface="Times New Roman"/>
          </a:endParaRPr>
        </a:p>
      </dsp:txBody>
      <dsp:txXfrm>
        <a:off x="0" y="1205231"/>
        <a:ext cx="8229600" cy="575639"/>
      </dsp:txXfrm>
    </dsp:sp>
    <dsp:sp modelId="{1AB6CE83-37DA-824B-8890-980E6679047E}">
      <dsp:nvSpPr>
        <dsp:cNvPr id="0" name=""/>
        <dsp:cNvSpPr/>
      </dsp:nvSpPr>
      <dsp:spPr>
        <a:xfrm>
          <a:off x="0" y="1780871"/>
          <a:ext cx="8229600" cy="168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err="1" smtClean="0">
              <a:latin typeface="Times New Roman"/>
              <a:cs typeface="Times New Roman"/>
            </a:rPr>
            <a:t>Reputasi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berkaitan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dengan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visibilitas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organisasi</a:t>
          </a:r>
          <a:r>
            <a:rPr lang="en-US" sz="1900" kern="1200" dirty="0" smtClean="0">
              <a:latin typeface="Times New Roman"/>
              <a:cs typeface="Times New Roman"/>
            </a:rPr>
            <a:t>, </a:t>
          </a:r>
          <a:r>
            <a:rPr lang="en-US" sz="1900" kern="1200" dirty="0" err="1" smtClean="0">
              <a:latin typeface="Times New Roman"/>
              <a:cs typeface="Times New Roman"/>
            </a:rPr>
            <a:t>namun</a:t>
          </a:r>
          <a:r>
            <a:rPr lang="en-US" sz="1900" kern="1200" dirty="0" smtClean="0">
              <a:latin typeface="Times New Roman"/>
              <a:cs typeface="Times New Roman"/>
            </a:rPr>
            <a:t> yang </a:t>
          </a:r>
          <a:r>
            <a:rPr lang="en-US" sz="1900" kern="1200" dirty="0" err="1" smtClean="0">
              <a:latin typeface="Times New Roman"/>
              <a:cs typeface="Times New Roman"/>
            </a:rPr>
            <a:t>membedakannya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adalah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publik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melakukan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proses</a:t>
          </a:r>
          <a:r>
            <a:rPr lang="en-US" sz="1900" kern="1200" dirty="0" smtClean="0">
              <a:latin typeface="Times New Roman"/>
              <a:cs typeface="Times New Roman"/>
            </a:rPr>
            <a:t> screening (</a:t>
          </a:r>
          <a:r>
            <a:rPr lang="en-US" sz="1900" kern="1200" dirty="0" err="1" smtClean="0">
              <a:latin typeface="Times New Roman"/>
              <a:cs typeface="Times New Roman"/>
            </a:rPr>
            <a:t>menyaring</a:t>
          </a:r>
          <a:r>
            <a:rPr lang="en-US" sz="1900" kern="1200" dirty="0" smtClean="0">
              <a:latin typeface="Times New Roman"/>
              <a:cs typeface="Times New Roman"/>
            </a:rPr>
            <a:t>) &amp; </a:t>
          </a:r>
          <a:r>
            <a:rPr lang="en-US" sz="1900" kern="1200" dirty="0" err="1" smtClean="0">
              <a:latin typeface="Times New Roman"/>
              <a:cs typeface="Times New Roman"/>
            </a:rPr>
            <a:t>mengevaluasi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informasi</a:t>
          </a:r>
          <a:r>
            <a:rPr lang="en-US" sz="1900" kern="1200" dirty="0" smtClean="0">
              <a:latin typeface="Times New Roman"/>
              <a:cs typeface="Times New Roman"/>
            </a:rPr>
            <a:t> yang </a:t>
          </a:r>
          <a:r>
            <a:rPr lang="en-US" sz="1900" kern="1200" dirty="0" err="1" smtClean="0">
              <a:latin typeface="Times New Roman"/>
              <a:cs typeface="Times New Roman"/>
            </a:rPr>
            <a:t>didapatkan</a:t>
          </a:r>
          <a:endParaRPr lang="en-US" sz="1900" kern="1200" dirty="0">
            <a:latin typeface="Times New Roman"/>
            <a:cs typeface="Times New Roman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err="1" smtClean="0">
              <a:latin typeface="Times New Roman"/>
              <a:cs typeface="Times New Roman"/>
            </a:rPr>
            <a:t>Reputasi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didasarkan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pada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kata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dan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perbuatan</a:t>
          </a:r>
          <a:r>
            <a:rPr lang="en-US" sz="1900" kern="1200" dirty="0" smtClean="0">
              <a:latin typeface="Times New Roman"/>
              <a:cs typeface="Times New Roman"/>
            </a:rPr>
            <a:t> - </a:t>
          </a:r>
          <a:r>
            <a:rPr lang="en-US" sz="1900" kern="1200" dirty="0" err="1" smtClean="0">
              <a:latin typeface="Times New Roman"/>
              <a:cs typeface="Times New Roman"/>
            </a:rPr>
            <a:t>pada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pesan</a:t>
          </a:r>
          <a:r>
            <a:rPr lang="en-US" sz="1900" kern="1200" dirty="0" smtClean="0">
              <a:latin typeface="Times New Roman"/>
              <a:cs typeface="Times New Roman"/>
            </a:rPr>
            <a:t> verbal, visual </a:t>
          </a:r>
          <a:r>
            <a:rPr lang="en-US" sz="1900" kern="1200" dirty="0" err="1" smtClean="0">
              <a:latin typeface="Times New Roman"/>
              <a:cs typeface="Times New Roman"/>
            </a:rPr>
            <a:t>dan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perilaku</a:t>
          </a:r>
          <a:r>
            <a:rPr lang="en-US" sz="1900" kern="1200" dirty="0" smtClean="0">
              <a:latin typeface="Times New Roman"/>
              <a:cs typeface="Times New Roman"/>
            </a:rPr>
            <a:t>, </a:t>
          </a:r>
          <a:r>
            <a:rPr lang="en-US" sz="1900" kern="1200" dirty="0" err="1" smtClean="0">
              <a:latin typeface="Times New Roman"/>
              <a:cs typeface="Times New Roman"/>
            </a:rPr>
            <a:t>baik</a:t>
          </a:r>
          <a:r>
            <a:rPr lang="en-US" sz="1900" kern="1200" dirty="0" smtClean="0">
              <a:latin typeface="Times New Roman"/>
              <a:cs typeface="Times New Roman"/>
            </a:rPr>
            <a:t> yang </a:t>
          </a:r>
          <a:r>
            <a:rPr lang="en-US" sz="1900" kern="1200" dirty="0" err="1" smtClean="0">
              <a:latin typeface="Times New Roman"/>
              <a:cs typeface="Times New Roman"/>
            </a:rPr>
            <a:t>direncanakan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maupun</a:t>
          </a:r>
          <a:r>
            <a:rPr lang="en-US" sz="1900" kern="1200" dirty="0" smtClean="0">
              <a:latin typeface="Times New Roman"/>
              <a:cs typeface="Times New Roman"/>
            </a:rPr>
            <a:t> yang </a:t>
          </a:r>
          <a:r>
            <a:rPr lang="en-US" sz="1900" kern="1200" dirty="0" err="1" smtClean="0">
              <a:latin typeface="Times New Roman"/>
              <a:cs typeface="Times New Roman"/>
            </a:rPr>
            <a:t>tidak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direncanakan</a:t>
          </a:r>
          <a:r>
            <a:rPr lang="en-US" sz="1900" kern="1200" dirty="0" smtClean="0">
              <a:latin typeface="Times New Roman"/>
              <a:cs typeface="Times New Roman"/>
            </a:rPr>
            <a:t>, yang </a:t>
          </a:r>
          <a:r>
            <a:rPr lang="en-US" sz="1900" kern="1200" dirty="0" err="1" smtClean="0">
              <a:latin typeface="Times New Roman"/>
              <a:cs typeface="Times New Roman"/>
            </a:rPr>
            <a:t>berasal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dari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suatu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latin typeface="Times New Roman"/>
              <a:cs typeface="Times New Roman"/>
            </a:rPr>
            <a:t>organisasi</a:t>
          </a:r>
          <a:endParaRPr lang="en-US" sz="1900" kern="1200" dirty="0">
            <a:latin typeface="Times New Roman"/>
            <a:cs typeface="Times New Roman"/>
          </a:endParaRPr>
        </a:p>
      </dsp:txBody>
      <dsp:txXfrm>
        <a:off x="0" y="1780871"/>
        <a:ext cx="8229600" cy="168912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D52CEE-7ACA-C04B-ADA8-6A62B0C1E9C5}">
      <dsp:nvSpPr>
        <dsp:cNvPr id="0" name=""/>
        <dsp:cNvSpPr/>
      </dsp:nvSpPr>
      <dsp:spPr>
        <a:xfrm>
          <a:off x="3847701" y="1904601"/>
          <a:ext cx="1448597" cy="144859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Times New Roman"/>
              <a:cs typeface="Times New Roman"/>
            </a:rPr>
            <a:t>Internal Environment</a:t>
          </a:r>
          <a:endParaRPr lang="en-US" sz="1400" b="1" kern="1200" dirty="0">
            <a:latin typeface="Times New Roman"/>
            <a:cs typeface="Times New Roman"/>
          </a:endParaRPr>
        </a:p>
      </dsp:txBody>
      <dsp:txXfrm>
        <a:off x="3847701" y="1904601"/>
        <a:ext cx="1448597" cy="1448597"/>
      </dsp:txXfrm>
    </dsp:sp>
    <dsp:sp modelId="{22CB1032-B227-FB4B-85E8-A4353E7210AB}">
      <dsp:nvSpPr>
        <dsp:cNvPr id="0" name=""/>
        <dsp:cNvSpPr/>
      </dsp:nvSpPr>
      <dsp:spPr>
        <a:xfrm rot="16200000">
          <a:off x="4353323" y="1671667"/>
          <a:ext cx="437352" cy="28515"/>
        </a:xfrm>
        <a:custGeom>
          <a:avLst/>
          <a:gdLst/>
          <a:ahLst/>
          <a:cxnLst/>
          <a:rect l="0" t="0" r="0" b="0"/>
          <a:pathLst>
            <a:path>
              <a:moveTo>
                <a:pt x="0" y="14257"/>
              </a:moveTo>
              <a:lnTo>
                <a:pt x="437352" y="14257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latin typeface="Times New Roman"/>
            <a:cs typeface="Times New Roman"/>
          </a:endParaRPr>
        </a:p>
      </dsp:txBody>
      <dsp:txXfrm rot="16200000">
        <a:off x="4561066" y="1674991"/>
        <a:ext cx="21867" cy="21867"/>
      </dsp:txXfrm>
    </dsp:sp>
    <dsp:sp modelId="{FFABD9BB-D5E1-EA4E-8A3B-8E86114CE6FC}">
      <dsp:nvSpPr>
        <dsp:cNvPr id="0" name=""/>
        <dsp:cNvSpPr/>
      </dsp:nvSpPr>
      <dsp:spPr>
        <a:xfrm>
          <a:off x="3847701" y="18651"/>
          <a:ext cx="1448597" cy="144859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Times New Roman"/>
              <a:cs typeface="Times New Roman"/>
            </a:rPr>
            <a:t>Supporters</a:t>
          </a:r>
          <a:endParaRPr lang="en-US" sz="1400" b="1" kern="1200" dirty="0">
            <a:latin typeface="Times New Roman"/>
            <a:cs typeface="Times New Roman"/>
          </a:endParaRPr>
        </a:p>
      </dsp:txBody>
      <dsp:txXfrm>
        <a:off x="3847701" y="18651"/>
        <a:ext cx="1448597" cy="1448597"/>
      </dsp:txXfrm>
    </dsp:sp>
    <dsp:sp modelId="{7B24F331-CB55-ED4D-B84A-8BF3F7E0DC6A}">
      <dsp:nvSpPr>
        <dsp:cNvPr id="0" name=""/>
        <dsp:cNvSpPr/>
      </dsp:nvSpPr>
      <dsp:spPr>
        <a:xfrm>
          <a:off x="5296298" y="2614642"/>
          <a:ext cx="437352" cy="28515"/>
        </a:xfrm>
        <a:custGeom>
          <a:avLst/>
          <a:gdLst/>
          <a:ahLst/>
          <a:cxnLst/>
          <a:rect l="0" t="0" r="0" b="0"/>
          <a:pathLst>
            <a:path>
              <a:moveTo>
                <a:pt x="0" y="14257"/>
              </a:moveTo>
              <a:lnTo>
                <a:pt x="437352" y="14257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latin typeface="Times New Roman"/>
            <a:cs typeface="Times New Roman"/>
          </a:endParaRPr>
        </a:p>
      </dsp:txBody>
      <dsp:txXfrm>
        <a:off x="5504041" y="2617966"/>
        <a:ext cx="21867" cy="21867"/>
      </dsp:txXfrm>
    </dsp:sp>
    <dsp:sp modelId="{1A287921-CB8F-E340-8785-8932376D5D81}">
      <dsp:nvSpPr>
        <dsp:cNvPr id="0" name=""/>
        <dsp:cNvSpPr/>
      </dsp:nvSpPr>
      <dsp:spPr>
        <a:xfrm>
          <a:off x="5733651" y="1904601"/>
          <a:ext cx="1448597" cy="144859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Times New Roman"/>
              <a:cs typeface="Times New Roman"/>
            </a:rPr>
            <a:t>Competitors</a:t>
          </a:r>
          <a:endParaRPr lang="en-US" sz="1400" b="1" kern="1200" dirty="0">
            <a:latin typeface="Times New Roman"/>
            <a:cs typeface="Times New Roman"/>
          </a:endParaRPr>
        </a:p>
      </dsp:txBody>
      <dsp:txXfrm>
        <a:off x="5733651" y="1904601"/>
        <a:ext cx="1448597" cy="1448597"/>
      </dsp:txXfrm>
    </dsp:sp>
    <dsp:sp modelId="{4840A9B7-5F3F-CB4A-B993-EB67AF2AAD88}">
      <dsp:nvSpPr>
        <dsp:cNvPr id="0" name=""/>
        <dsp:cNvSpPr/>
      </dsp:nvSpPr>
      <dsp:spPr>
        <a:xfrm rot="5400000">
          <a:off x="4353323" y="3557617"/>
          <a:ext cx="437352" cy="28515"/>
        </a:xfrm>
        <a:custGeom>
          <a:avLst/>
          <a:gdLst/>
          <a:ahLst/>
          <a:cxnLst/>
          <a:rect l="0" t="0" r="0" b="0"/>
          <a:pathLst>
            <a:path>
              <a:moveTo>
                <a:pt x="0" y="14257"/>
              </a:moveTo>
              <a:lnTo>
                <a:pt x="437352" y="14257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latin typeface="Times New Roman"/>
            <a:cs typeface="Times New Roman"/>
          </a:endParaRPr>
        </a:p>
      </dsp:txBody>
      <dsp:txXfrm rot="5400000">
        <a:off x="4561066" y="3560941"/>
        <a:ext cx="21867" cy="21867"/>
      </dsp:txXfrm>
    </dsp:sp>
    <dsp:sp modelId="{D0AAD192-ED04-6246-98E9-23CCADD86A97}">
      <dsp:nvSpPr>
        <dsp:cNvPr id="0" name=""/>
        <dsp:cNvSpPr/>
      </dsp:nvSpPr>
      <dsp:spPr>
        <a:xfrm>
          <a:off x="3847701" y="3790551"/>
          <a:ext cx="1448597" cy="144859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Times New Roman"/>
              <a:cs typeface="Times New Roman"/>
            </a:rPr>
            <a:t>Opponents</a:t>
          </a:r>
          <a:endParaRPr lang="en-US" sz="1400" b="1" kern="1200" dirty="0">
            <a:latin typeface="Times New Roman"/>
            <a:cs typeface="Times New Roman"/>
          </a:endParaRPr>
        </a:p>
      </dsp:txBody>
      <dsp:txXfrm>
        <a:off x="3847701" y="3790551"/>
        <a:ext cx="1448597" cy="1448597"/>
      </dsp:txXfrm>
    </dsp:sp>
    <dsp:sp modelId="{07272B1F-6B94-F441-9086-E636DD26DFD0}">
      <dsp:nvSpPr>
        <dsp:cNvPr id="0" name=""/>
        <dsp:cNvSpPr/>
      </dsp:nvSpPr>
      <dsp:spPr>
        <a:xfrm rot="10800000">
          <a:off x="3410348" y="2614642"/>
          <a:ext cx="437352" cy="28515"/>
        </a:xfrm>
        <a:custGeom>
          <a:avLst/>
          <a:gdLst/>
          <a:ahLst/>
          <a:cxnLst/>
          <a:rect l="0" t="0" r="0" b="0"/>
          <a:pathLst>
            <a:path>
              <a:moveTo>
                <a:pt x="0" y="14257"/>
              </a:moveTo>
              <a:lnTo>
                <a:pt x="437352" y="14257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latin typeface="Times New Roman"/>
            <a:cs typeface="Times New Roman"/>
          </a:endParaRPr>
        </a:p>
      </dsp:txBody>
      <dsp:txXfrm rot="10800000">
        <a:off x="3618091" y="2617966"/>
        <a:ext cx="21867" cy="21867"/>
      </dsp:txXfrm>
    </dsp:sp>
    <dsp:sp modelId="{D6A775DF-9605-DC4E-8A7A-E6AF3660DFF5}">
      <dsp:nvSpPr>
        <dsp:cNvPr id="0" name=""/>
        <dsp:cNvSpPr/>
      </dsp:nvSpPr>
      <dsp:spPr>
        <a:xfrm>
          <a:off x="1961751" y="1904601"/>
          <a:ext cx="1448597" cy="144859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Times New Roman"/>
              <a:cs typeface="Times New Roman"/>
            </a:rPr>
            <a:t>External Impediments</a:t>
          </a:r>
          <a:endParaRPr lang="en-US" sz="1400" b="1" kern="1200" dirty="0">
            <a:latin typeface="Times New Roman"/>
            <a:cs typeface="Times New Roman"/>
          </a:endParaRPr>
        </a:p>
      </dsp:txBody>
      <dsp:txXfrm>
        <a:off x="1961751" y="1904601"/>
        <a:ext cx="1448597" cy="1448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E3FB9-8449-5440-9167-52CB416E84ED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430A8-2D60-E044-9B08-D1B7EE18F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430A8-2D60-E044-9B08-D1B7EE18FAC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45C8-C7A1-4449-A7E2-B5D16416D427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6368-97A3-3F4B-937C-C2EAE2C37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45C8-C7A1-4449-A7E2-B5D16416D427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6368-97A3-3F4B-937C-C2EAE2C37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45C8-C7A1-4449-A7E2-B5D16416D427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6368-97A3-3F4B-937C-C2EAE2C37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45C8-C7A1-4449-A7E2-B5D16416D427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6368-97A3-3F4B-937C-C2EAE2C37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45C8-C7A1-4449-A7E2-B5D16416D427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6368-97A3-3F4B-937C-C2EAE2C37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45C8-C7A1-4449-A7E2-B5D16416D427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6368-97A3-3F4B-937C-C2EAE2C37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45C8-C7A1-4449-A7E2-B5D16416D427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6368-97A3-3F4B-937C-C2EAE2C37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45C8-C7A1-4449-A7E2-B5D16416D427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6368-97A3-3F4B-937C-C2EAE2C37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45C8-C7A1-4449-A7E2-B5D16416D427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6368-97A3-3F4B-937C-C2EAE2C37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45C8-C7A1-4449-A7E2-B5D16416D427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6368-97A3-3F4B-937C-C2EAE2C37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45C8-C7A1-4449-A7E2-B5D16416D427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6368-97A3-3F4B-937C-C2EAE2C37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045C8-C7A1-4449-A7E2-B5D16416D427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66368-97A3-3F4B-937C-C2EAE2C37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3725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000" cap="all" dirty="0" err="1" smtClean="0">
                <a:latin typeface="Impact"/>
                <a:cs typeface="Impact"/>
              </a:rPr>
              <a:t>Strategi</a:t>
            </a:r>
            <a:r>
              <a:rPr lang="en-US" sz="5000" cap="all" dirty="0" smtClean="0">
                <a:latin typeface="Impact"/>
                <a:cs typeface="Impact"/>
              </a:rPr>
              <a:t> &amp; </a:t>
            </a:r>
            <a:r>
              <a:rPr lang="en-US" sz="5000" cap="all" dirty="0" err="1" smtClean="0">
                <a:latin typeface="Impact"/>
                <a:cs typeface="Impact"/>
              </a:rPr>
              <a:t>Taktik</a:t>
            </a:r>
            <a:r>
              <a:rPr lang="en-US" sz="5000" cap="all" dirty="0" smtClean="0">
                <a:latin typeface="Impact"/>
                <a:cs typeface="Impact"/>
              </a:rPr>
              <a:t> </a:t>
            </a:r>
            <a:br>
              <a:rPr lang="en-US" sz="5000" cap="all" dirty="0" smtClean="0">
                <a:latin typeface="Impact"/>
                <a:cs typeface="Impact"/>
              </a:rPr>
            </a:br>
            <a:r>
              <a:rPr lang="en-US" sz="5000" cap="all" dirty="0" err="1" smtClean="0">
                <a:latin typeface="Impact"/>
                <a:cs typeface="Impact"/>
              </a:rPr>
              <a:t>Hubungan</a:t>
            </a:r>
            <a:r>
              <a:rPr lang="en-US" sz="5000" cap="all" dirty="0" smtClean="0">
                <a:latin typeface="Impact"/>
                <a:cs typeface="Impact"/>
              </a:rPr>
              <a:t> </a:t>
            </a:r>
            <a:r>
              <a:rPr lang="en-US" sz="5000" cap="all" dirty="0" err="1" smtClean="0">
                <a:latin typeface="Impact"/>
                <a:cs typeface="Impact"/>
              </a:rPr>
              <a:t>Masyarakat</a:t>
            </a:r>
            <a:r>
              <a:rPr lang="en-US" dirty="0" smtClean="0">
                <a:latin typeface="Impact"/>
                <a:cs typeface="Impact"/>
              </a:rPr>
              <a:t/>
            </a:r>
            <a:br>
              <a:rPr lang="en-US" dirty="0" smtClean="0">
                <a:latin typeface="Impact"/>
                <a:cs typeface="Impact"/>
              </a:rPr>
            </a:br>
            <a:r>
              <a:rPr lang="en-US" dirty="0" smtClean="0">
                <a:latin typeface="Impact"/>
                <a:cs typeface="Impact"/>
              </a:rPr>
              <a:t/>
            </a:r>
            <a:br>
              <a:rPr lang="en-US" dirty="0" smtClean="0">
                <a:latin typeface="Impact"/>
                <a:cs typeface="Impact"/>
              </a:rPr>
            </a:br>
            <a:r>
              <a:rPr lang="en-US" sz="3444" dirty="0" err="1" smtClean="0">
                <a:latin typeface="Impact"/>
                <a:cs typeface="Impact"/>
              </a:rPr>
              <a:t>Pertemuan</a:t>
            </a:r>
            <a:r>
              <a:rPr lang="en-US" sz="3444" dirty="0" smtClean="0">
                <a:latin typeface="Impact"/>
                <a:cs typeface="Impact"/>
              </a:rPr>
              <a:t> 4 : </a:t>
            </a:r>
            <a:r>
              <a:rPr lang="en-US" sz="3444" dirty="0" err="1" smtClean="0">
                <a:latin typeface="Impact"/>
                <a:cs typeface="Impact"/>
              </a:rPr>
              <a:t>Analisis</a:t>
            </a:r>
            <a:r>
              <a:rPr lang="en-US" sz="3444" dirty="0" smtClean="0">
                <a:latin typeface="Impact"/>
                <a:cs typeface="Impact"/>
              </a:rPr>
              <a:t> </a:t>
            </a:r>
            <a:r>
              <a:rPr lang="en-US" sz="3444" dirty="0" err="1" smtClean="0">
                <a:latin typeface="Impact"/>
                <a:cs typeface="Impact"/>
              </a:rPr>
              <a:t>Organisasi</a:t>
            </a:r>
            <a:endParaRPr lang="en-US" sz="3444" dirty="0">
              <a:latin typeface="Impact"/>
              <a:cs typeface="Impac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0556" y="4592846"/>
            <a:ext cx="6400800" cy="1752600"/>
          </a:xfrm>
        </p:spPr>
        <p:txBody>
          <a:bodyPr>
            <a:normAutofit/>
          </a:bodyPr>
          <a:lstStyle/>
          <a:p>
            <a:r>
              <a:rPr lang="en-US" sz="2500" dirty="0" err="1" smtClean="0">
                <a:latin typeface="Impact"/>
                <a:cs typeface="Impact"/>
              </a:rPr>
              <a:t>Fasya</a:t>
            </a:r>
            <a:r>
              <a:rPr lang="en-US" sz="2500" dirty="0" smtClean="0">
                <a:latin typeface="Impact"/>
                <a:cs typeface="Impact"/>
              </a:rPr>
              <a:t> </a:t>
            </a:r>
            <a:r>
              <a:rPr lang="en-US" sz="2500" dirty="0" err="1" smtClean="0">
                <a:latin typeface="Impact"/>
                <a:cs typeface="Impact"/>
              </a:rPr>
              <a:t>Syifa</a:t>
            </a:r>
            <a:r>
              <a:rPr lang="en-US" sz="2500" dirty="0" smtClean="0">
                <a:latin typeface="Impact"/>
                <a:cs typeface="Impact"/>
              </a:rPr>
              <a:t> </a:t>
            </a:r>
            <a:r>
              <a:rPr lang="en-US" sz="2500" dirty="0" err="1" smtClean="0">
                <a:latin typeface="Impact"/>
                <a:cs typeface="Impact"/>
              </a:rPr>
              <a:t>Mutma</a:t>
            </a:r>
            <a:endParaRPr lang="en-US" sz="2500" dirty="0" smtClean="0">
              <a:latin typeface="Impact"/>
              <a:cs typeface="Impact"/>
            </a:endParaRPr>
          </a:p>
          <a:p>
            <a:r>
              <a:rPr lang="en-US" sz="2500" dirty="0" smtClean="0">
                <a:latin typeface="Impact"/>
                <a:cs typeface="Impact"/>
              </a:rPr>
              <a:t>2021</a:t>
            </a:r>
            <a:endParaRPr lang="en-US" sz="2500" dirty="0">
              <a:latin typeface="Impact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7485"/>
            <a:ext cx="4432183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Impact"/>
                <a:cs typeface="Impact"/>
              </a:rPr>
              <a:t>1. INTERNAL ENVIRONMENT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280650"/>
          <a:ext cx="8229600" cy="332865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organizatio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7303" y="-11352"/>
            <a:ext cx="4711817" cy="308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9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INTERNAL ENVIRONMENT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52386"/>
          <a:ext cx="9144000" cy="5257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640" y="1069924"/>
            <a:ext cx="3670644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PERFORMANCE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05124"/>
            <a:ext cx="8229600" cy="3107359"/>
          </a:xfrm>
          <a:solidFill>
            <a:srgbClr val="FFFFFF">
              <a:alpha val="85000"/>
            </a:srgbClr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err="1">
                <a:latin typeface="Times New Roman"/>
                <a:cs typeface="Times New Roman"/>
              </a:rPr>
              <a:t>Merupakan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kinerja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meliputi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analisis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kualitas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barang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jasa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ditawarkan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oleh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kita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Kaitannya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analisis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tahap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membantu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mengetahui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kelebihan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&amp; </a:t>
            </a:r>
            <a:r>
              <a:rPr lang="en-US" dirty="0" err="1" smtClean="0">
                <a:latin typeface="Times New Roman"/>
                <a:cs typeface="Times New Roman"/>
              </a:rPr>
              <a:t>kekurangan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kinerjanya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selama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ini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Kinerja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bisa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diketahui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berbagai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cara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Salah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satunya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melalui</a:t>
            </a:r>
            <a:r>
              <a:rPr lang="en-US" dirty="0">
                <a:latin typeface="Times New Roman"/>
                <a:cs typeface="Times New Roman"/>
              </a:rPr>
              <a:t> benchmarking (</a:t>
            </a:r>
            <a:r>
              <a:rPr lang="en-US" dirty="0" smtClean="0">
                <a:latin typeface="Times New Roman"/>
                <a:cs typeface="Times New Roman"/>
              </a:rPr>
              <a:t>yang </a:t>
            </a:r>
            <a:r>
              <a:rPr lang="en-US" dirty="0" err="1" smtClean="0">
                <a:latin typeface="Times New Roman"/>
                <a:cs typeface="Times New Roman"/>
              </a:rPr>
              <a:t>sudah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kita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pelajari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materi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pertemuan</a:t>
            </a:r>
            <a:r>
              <a:rPr lang="en-US" dirty="0">
                <a:latin typeface="Times New Roman"/>
                <a:cs typeface="Times New Roman"/>
              </a:rPr>
              <a:t> 3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Sehingga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dapat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meningkatkan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kinerja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melalui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berbagai</a:t>
            </a:r>
            <a:r>
              <a:rPr lang="en-US" dirty="0">
                <a:latin typeface="Times New Roman"/>
                <a:cs typeface="Times New Roman"/>
              </a:rPr>
              <a:t> insight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lingkungan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6" name="Picture 5" descr="nonresponsebi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844" y="154642"/>
            <a:ext cx="4864955" cy="334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NICHE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5392" y="1600200"/>
            <a:ext cx="5258608" cy="4371495"/>
          </a:xfrm>
          <a:solidFill>
            <a:srgbClr val="FFFFFF">
              <a:alpha val="85000"/>
            </a:srgbClr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err="1">
                <a:latin typeface="Times New Roman"/>
                <a:cs typeface="Times New Roman"/>
              </a:rPr>
              <a:t>Adalah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sudut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pandang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publik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terhadap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dirty="0" err="1">
                <a:latin typeface="Times New Roman"/>
                <a:cs typeface="Times New Roman"/>
              </a:rPr>
              <a:t>Melalui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elemen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dapat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menemukan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perbedaan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lain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dirty="0" err="1">
                <a:latin typeface="Times New Roman"/>
                <a:cs typeface="Times New Roman"/>
              </a:rPr>
              <a:t>Contoh</a:t>
            </a:r>
            <a:r>
              <a:rPr lang="en-US" dirty="0">
                <a:latin typeface="Times New Roman"/>
                <a:cs typeface="Times New Roman"/>
              </a:rPr>
              <a:t>: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Di </a:t>
            </a:r>
            <a:r>
              <a:rPr lang="en-US" dirty="0" err="1" smtClean="0">
                <a:latin typeface="Times New Roman"/>
                <a:cs typeface="Times New Roman"/>
              </a:rPr>
              <a:t>antara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banyak</a:t>
            </a:r>
            <a:r>
              <a:rPr lang="en-US" dirty="0">
                <a:latin typeface="Times New Roman"/>
                <a:cs typeface="Times New Roman"/>
              </a:rPr>
              <a:t> brand </a:t>
            </a:r>
            <a:r>
              <a:rPr lang="en-US" dirty="0" err="1">
                <a:latin typeface="Times New Roman"/>
                <a:cs typeface="Times New Roman"/>
              </a:rPr>
              <a:t>makanan</a:t>
            </a:r>
            <a:r>
              <a:rPr lang="en-US" dirty="0">
                <a:latin typeface="Times New Roman"/>
                <a:cs typeface="Times New Roman"/>
              </a:rPr>
              <a:t> instant</a:t>
            </a:r>
            <a:r>
              <a:rPr lang="en-US" dirty="0" smtClean="0">
                <a:latin typeface="Times New Roman"/>
                <a:cs typeface="Times New Roman"/>
              </a:rPr>
              <a:t>, ”</a:t>
            </a:r>
            <a:r>
              <a:rPr lang="en-US" dirty="0" err="1">
                <a:latin typeface="Times New Roman"/>
                <a:cs typeface="Times New Roman"/>
              </a:rPr>
              <a:t>Lemonilo</a:t>
            </a:r>
            <a:r>
              <a:rPr lang="en-US" dirty="0">
                <a:latin typeface="Times New Roman"/>
                <a:cs typeface="Times New Roman"/>
              </a:rPr>
              <a:t>” </a:t>
            </a:r>
            <a:r>
              <a:rPr lang="en-US" dirty="0" err="1">
                <a:latin typeface="Times New Roman"/>
                <a:cs typeface="Times New Roman"/>
              </a:rPr>
              <a:t>hadir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nilai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berbeda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mata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publik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yakni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mengklaim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sebagai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alternatif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pilihan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makanan</a:t>
            </a:r>
            <a:r>
              <a:rPr lang="en-US" dirty="0">
                <a:latin typeface="Times New Roman"/>
                <a:cs typeface="Times New Roman"/>
              </a:rPr>
              <a:t> instant yang </a:t>
            </a:r>
            <a:r>
              <a:rPr lang="en-US" dirty="0" err="1" smtClean="0">
                <a:latin typeface="Times New Roman"/>
                <a:cs typeface="Times New Roman"/>
              </a:rPr>
              <a:t>sehat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Lemonilo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berhasil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mengubah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sudut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pandang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selama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ini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mengaitkan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makanan</a:t>
            </a:r>
            <a:r>
              <a:rPr lang="en-US" dirty="0" smtClean="0">
                <a:latin typeface="Times New Roman"/>
                <a:cs typeface="Times New Roman"/>
              </a:rPr>
              <a:t> instant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dampak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tidak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bagi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kesehatan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demikian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Lemonilo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menerapkan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satu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aspek</a:t>
            </a:r>
            <a:r>
              <a:rPr lang="en-US" dirty="0">
                <a:latin typeface="Times New Roman"/>
                <a:cs typeface="Times New Roman"/>
              </a:rPr>
              <a:t> ”Niche”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analisis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lemonilo-mie-goreng-sehat-80gr-tadxBm4hC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3794672" cy="3794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7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STRUCTURE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86" y="1433901"/>
            <a:ext cx="4702408" cy="5021579"/>
          </a:xfrm>
          <a:solidFill>
            <a:srgbClr val="FFFFFF">
              <a:alpha val="85000"/>
            </a:srgb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err="1">
                <a:latin typeface="Times New Roman"/>
                <a:cs typeface="Times New Roman"/>
              </a:rPr>
              <a:t>Keterkaitan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antara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elemen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Contohnya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keterkaitan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antara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visi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misi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tujuan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analisis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ditinjau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kembali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apakah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selama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sudah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tepat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menetapkan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tujuan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program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kesesuaian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nilai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Contoh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lain </a:t>
            </a:r>
            <a:r>
              <a:rPr lang="en-US" dirty="0" err="1">
                <a:latin typeface="Times New Roman"/>
                <a:cs typeface="Times New Roman"/>
              </a:rPr>
              <a:t>adalah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alur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struktur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selama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sudah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betul</a:t>
            </a:r>
            <a:r>
              <a:rPr lang="en-US" dirty="0">
                <a:latin typeface="Times New Roman"/>
                <a:cs typeface="Times New Roman"/>
              </a:rPr>
              <a:t> / </a:t>
            </a:r>
            <a:r>
              <a:rPr lang="en-US" dirty="0" err="1">
                <a:latin typeface="Times New Roman"/>
                <a:cs typeface="Times New Roman"/>
              </a:rPr>
              <a:t>belum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pelaksanaannya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organizational-structure-elemen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259" y="2328202"/>
            <a:ext cx="4063021" cy="3250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960" y="1057790"/>
            <a:ext cx="2536619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Impact"/>
                <a:cs typeface="Impact"/>
              </a:rPr>
              <a:t>ETHICAL BASE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09790"/>
            <a:ext cx="8229600" cy="3048210"/>
          </a:xfrm>
          <a:solidFill>
            <a:srgbClr val="FFFFFF">
              <a:alpha val="85000"/>
            </a:srgbClr>
          </a:solidFill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Perlu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diperhatikan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apakah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selama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melakukan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pengambilan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keputusan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sesuai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etika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berlaku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Seperti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contoh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kasus</a:t>
            </a:r>
            <a:r>
              <a:rPr lang="en-US" dirty="0">
                <a:latin typeface="Times New Roman"/>
                <a:cs typeface="Times New Roman"/>
              </a:rPr>
              <a:t> H&amp;M yang </a:t>
            </a:r>
            <a:r>
              <a:rPr lang="en-US" dirty="0" err="1">
                <a:latin typeface="Times New Roman"/>
                <a:cs typeface="Times New Roman"/>
              </a:rPr>
              <a:t>telah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dibahas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pertemuan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kedua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melakukan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kampanye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berbau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rasisme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hal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tsb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dinilai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tidak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etis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mata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sehingga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mempengaruhi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reputasi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perusahaan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Hal </a:t>
            </a:r>
            <a:r>
              <a:rPr lang="en-US" dirty="0" err="1">
                <a:latin typeface="Times New Roman"/>
                <a:cs typeface="Times New Roman"/>
              </a:rPr>
              <a:t>ini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bisa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dipelajari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perencanaan</a:t>
            </a:r>
            <a:r>
              <a:rPr lang="en-US" dirty="0" smtClean="0">
                <a:latin typeface="Times New Roman"/>
                <a:cs typeface="Times New Roman"/>
              </a:rPr>
              <a:t> program </a:t>
            </a:r>
            <a:r>
              <a:rPr lang="en-US" dirty="0" err="1" smtClean="0">
                <a:latin typeface="Times New Roman"/>
                <a:cs typeface="Times New Roman"/>
              </a:rPr>
              <a:t>selanjutnya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Ethics-Business-Team-Ethic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729" y="0"/>
            <a:ext cx="5917391" cy="3698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0" y="1045656"/>
            <a:ext cx="4308512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INTERNAL IMPEDIMENTS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40468"/>
            <a:ext cx="8229600" cy="3356895"/>
          </a:xfrm>
          <a:solidFill>
            <a:srgbClr val="FFFFFF">
              <a:alpha val="85000"/>
            </a:srgb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err="1">
                <a:latin typeface="Times New Roman"/>
                <a:cs typeface="Times New Roman"/>
              </a:rPr>
              <a:t>Aspek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terakhir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perlu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diperhatikan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menganalisis</a:t>
            </a:r>
            <a:r>
              <a:rPr lang="en-US" dirty="0">
                <a:latin typeface="Times New Roman"/>
                <a:cs typeface="Times New Roman"/>
              </a:rPr>
              <a:t> internal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mempertimbangkan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halangan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atau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hambatan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mungkin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membatasi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efektivitas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program </a:t>
            </a:r>
            <a:r>
              <a:rPr lang="en-US" dirty="0" smtClean="0">
                <a:latin typeface="Times New Roman"/>
                <a:cs typeface="Times New Roman"/>
              </a:rPr>
              <a:t>PR </a:t>
            </a: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Sebagai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contoh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konflik</a:t>
            </a:r>
            <a:r>
              <a:rPr lang="en-US" dirty="0">
                <a:latin typeface="Times New Roman"/>
                <a:cs typeface="Times New Roman"/>
              </a:rPr>
              <a:t> internal yang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mempengaruhi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kinerja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Konflik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internal yang </a:t>
            </a:r>
            <a:r>
              <a:rPr lang="en-US" dirty="0" err="1">
                <a:latin typeface="Times New Roman"/>
                <a:cs typeface="Times New Roman"/>
              </a:rPr>
              <a:t>sering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dijumpai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adalah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antara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bawahan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Permasalahan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ditemui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beragam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mulai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pola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kurang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efektif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tidak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adanya</a:t>
            </a:r>
            <a:r>
              <a:rPr lang="en-US" dirty="0">
                <a:latin typeface="Times New Roman"/>
                <a:cs typeface="Times New Roman"/>
              </a:rPr>
              <a:t> feedback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atasan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bawahan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dll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Hal </a:t>
            </a:r>
            <a:r>
              <a:rPr lang="en-US" dirty="0" err="1">
                <a:latin typeface="Times New Roman"/>
                <a:cs typeface="Times New Roman"/>
              </a:rPr>
              <a:t>ini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dapat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menghambat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tercapainya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tujuan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konfli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512" y="90708"/>
            <a:ext cx="4714527" cy="3144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2. PUBLIC PERCEPTION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60636" y="1143000"/>
          <a:ext cx="5478240" cy="3493321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Stock_Work-Business-Coworkers-Employe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2386" y="3356245"/>
            <a:ext cx="5111133" cy="34128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711" y="4837829"/>
            <a:ext cx="2549393" cy="1200329"/>
          </a:xfrm>
          <a:prstGeom prst="rect">
            <a:avLst/>
          </a:prstGeom>
          <a:solidFill>
            <a:srgbClr val="FFFFFF">
              <a:alpha val="85000"/>
            </a:srgbClr>
          </a:solidFill>
          <a:ln w="95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What people think about the organization is the key focus for the public relations audit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080" y="1057790"/>
            <a:ext cx="3795195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PUBLIC PERCEPTION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224177"/>
          <a:ext cx="8229600" cy="350342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nonresponsebia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7360" y="94170"/>
            <a:ext cx="4420799" cy="3039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75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EXTERNAL ENVIRONMENT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314346"/>
          <a:ext cx="9144000" cy="5257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1312" y="1468298"/>
            <a:ext cx="2839143" cy="1477328"/>
          </a:xfrm>
          <a:prstGeom prst="rect">
            <a:avLst/>
          </a:prstGeom>
          <a:solidFill>
            <a:srgbClr val="FFFFFF">
              <a:alpha val="80000"/>
            </a:srgb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Merupakan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tahap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analisis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meninjau</a:t>
            </a:r>
            <a:r>
              <a:rPr lang="en-US" dirty="0">
                <a:latin typeface="Times New Roman"/>
                <a:cs typeface="Times New Roman"/>
              </a:rPr>
              <a:t> supporters</a:t>
            </a:r>
            <a:r>
              <a:rPr lang="en-US" dirty="0" smtClean="0">
                <a:latin typeface="Times New Roman"/>
                <a:cs typeface="Times New Roman"/>
              </a:rPr>
              <a:t>, competitors</a:t>
            </a:r>
            <a:r>
              <a:rPr lang="en-US" dirty="0">
                <a:latin typeface="Times New Roman"/>
                <a:cs typeface="Times New Roman"/>
              </a:rPr>
              <a:t>, opponents, and other external </a:t>
            </a:r>
            <a:r>
              <a:rPr lang="en-US" dirty="0" smtClean="0">
                <a:latin typeface="Times New Roman"/>
                <a:cs typeface="Times New Roman"/>
              </a:rPr>
              <a:t>impediments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90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CAPAIAN PEMBELAJARAN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34904" cy="15746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>
                <a:latin typeface="Times New Roman"/>
                <a:cs typeface="Times New Roman"/>
              </a:rPr>
              <a:t>Mahasiswa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mampu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menganalisis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perencanaan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strategi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taktik</a:t>
            </a:r>
            <a:r>
              <a:rPr lang="en-US" dirty="0">
                <a:latin typeface="Times New Roman"/>
                <a:cs typeface="Times New Roman"/>
              </a:rPr>
              <a:t> Public </a:t>
            </a:r>
            <a:r>
              <a:rPr lang="en-US" dirty="0" smtClean="0">
                <a:latin typeface="Times New Roman"/>
                <a:cs typeface="Times New Roman"/>
              </a:rPr>
              <a:t>Relations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92" y="846138"/>
            <a:ext cx="4423608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SUPPORTERS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7550"/>
            <a:ext cx="8229600" cy="3860290"/>
          </a:xfrm>
          <a:solidFill>
            <a:srgbClr val="FFFFFF">
              <a:alpha val="85000"/>
            </a:srgb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err="1">
                <a:latin typeface="Times New Roman"/>
                <a:cs typeface="Times New Roman"/>
              </a:rPr>
              <a:t>Sekelompok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orang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berpotensi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dapat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membantu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mencapai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tujuannya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Sebagai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contoh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jika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melihat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satu</a:t>
            </a:r>
            <a:r>
              <a:rPr lang="en-US" dirty="0">
                <a:latin typeface="Times New Roman"/>
                <a:cs typeface="Times New Roman"/>
              </a:rPr>
              <a:t> campaign </a:t>
            </a:r>
            <a:r>
              <a:rPr lang="en-US" dirty="0" smtClean="0">
                <a:latin typeface="Times New Roman"/>
                <a:cs typeface="Times New Roman"/>
              </a:rPr>
              <a:t>yang </a:t>
            </a:r>
            <a:r>
              <a:rPr lang="en-US" dirty="0" err="1" smtClean="0">
                <a:latin typeface="Times New Roman"/>
                <a:cs typeface="Times New Roman"/>
              </a:rPr>
              <a:t>kita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bahas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pertemuan</a:t>
            </a:r>
            <a:r>
              <a:rPr lang="en-US" dirty="0">
                <a:latin typeface="Times New Roman"/>
                <a:cs typeface="Times New Roman"/>
              </a:rPr>
              <a:t> ke-2 </a:t>
            </a:r>
            <a:r>
              <a:rPr lang="en-US" dirty="0" err="1">
                <a:latin typeface="Times New Roman"/>
                <a:cs typeface="Times New Roman"/>
              </a:rPr>
              <a:t>tentang</a:t>
            </a:r>
            <a:r>
              <a:rPr lang="en-US" dirty="0">
                <a:latin typeface="Times New Roman"/>
                <a:cs typeface="Times New Roman"/>
              </a:rPr>
              <a:t> program The Body </a:t>
            </a:r>
            <a:r>
              <a:rPr lang="en-US" dirty="0" smtClean="0">
                <a:latin typeface="Times New Roman"/>
                <a:cs typeface="Times New Roman"/>
              </a:rPr>
              <a:t>Shop yang </a:t>
            </a:r>
            <a:r>
              <a:rPr lang="en-US" dirty="0" err="1">
                <a:latin typeface="Times New Roman"/>
                <a:cs typeface="Times New Roman"/>
              </a:rPr>
              <a:t>menyuarakan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tentang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kepedulian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pelestarian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lingkungan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Kelompok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yang </a:t>
            </a:r>
            <a:r>
              <a:rPr lang="en-US" dirty="0" err="1">
                <a:latin typeface="Times New Roman"/>
                <a:cs typeface="Times New Roman"/>
              </a:rPr>
              <a:t>berpotensi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dapat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membantu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tercapainya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tujuan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perusahaan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mengajak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publik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turut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serta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melestarikan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lingkungan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seperti</a:t>
            </a:r>
            <a:r>
              <a:rPr lang="en-US" dirty="0">
                <a:latin typeface="Times New Roman"/>
                <a:cs typeface="Times New Roman"/>
              </a:rPr>
              <a:t> Greenpeace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berbagai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komunitas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pecinta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lingkungan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lainnya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Yang </a:t>
            </a:r>
            <a:r>
              <a:rPr lang="en-US" dirty="0" err="1">
                <a:latin typeface="Times New Roman"/>
                <a:cs typeface="Times New Roman"/>
              </a:rPr>
              <a:t>penting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diperhatikan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tahap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adalah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identifikasi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kira</a:t>
            </a:r>
            <a:r>
              <a:rPr lang="en-US" dirty="0" err="1">
                <a:latin typeface="Times New Roman"/>
                <a:cs typeface="Times New Roman"/>
              </a:rPr>
              <a:t>-kira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kelompok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mana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memiliki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kesamaan</a:t>
            </a:r>
            <a:r>
              <a:rPr lang="en-US" dirty="0">
                <a:latin typeface="Times New Roman"/>
                <a:cs typeface="Times New Roman"/>
              </a:rPr>
              <a:t> interest </a:t>
            </a:r>
            <a:r>
              <a:rPr lang="en-US" dirty="0" smtClean="0">
                <a:latin typeface="Times New Roman"/>
                <a:cs typeface="Times New Roman"/>
              </a:rPr>
              <a:t>&amp; value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rexfeatures_10223514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0" y="90708"/>
            <a:ext cx="4142232" cy="2761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120" y="891492"/>
            <a:ext cx="469882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COMPETITORS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119" y="3128280"/>
            <a:ext cx="8550719" cy="3629559"/>
          </a:xfrm>
          <a:solidFill>
            <a:srgbClr val="FFFFFF">
              <a:alpha val="85000"/>
            </a:srgb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bergerak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bidang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sejenis</a:t>
            </a:r>
            <a:r>
              <a:rPr lang="en-US" dirty="0" smtClean="0">
                <a:latin typeface="Times New Roman"/>
                <a:cs typeface="Times New Roman"/>
              </a:rPr>
              <a:t> (yang </a:t>
            </a:r>
            <a:r>
              <a:rPr lang="en-US" dirty="0" err="1" smtClean="0">
                <a:latin typeface="Times New Roman"/>
                <a:cs typeface="Times New Roman"/>
              </a:rPr>
              <a:t>melakukan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hal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sama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satu</a:t>
            </a:r>
            <a:r>
              <a:rPr lang="en-US" dirty="0" smtClean="0">
                <a:latin typeface="Times New Roman"/>
                <a:cs typeface="Times New Roman"/>
              </a:rPr>
              <a:t> arena yang </a:t>
            </a:r>
            <a:r>
              <a:rPr lang="en-US" dirty="0" err="1" smtClean="0">
                <a:latin typeface="Times New Roman"/>
                <a:cs typeface="Times New Roman"/>
              </a:rPr>
              <a:t>sama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persaingan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pasar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cukup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sengit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praktisi</a:t>
            </a:r>
            <a:r>
              <a:rPr lang="en-US" dirty="0">
                <a:latin typeface="Times New Roman"/>
                <a:cs typeface="Times New Roman"/>
              </a:rPr>
              <a:t> PR </a:t>
            </a:r>
            <a:r>
              <a:rPr lang="en-US" dirty="0" err="1" smtClean="0">
                <a:latin typeface="Times New Roman"/>
                <a:cs typeface="Times New Roman"/>
              </a:rPr>
              <a:t>harus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memiliki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kemampuan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melakukan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strategi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yang </a:t>
            </a:r>
            <a:r>
              <a:rPr lang="en-US" dirty="0" err="1" smtClean="0">
                <a:latin typeface="Times New Roman"/>
                <a:cs typeface="Times New Roman"/>
              </a:rPr>
              <a:t>berbeda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Berbeda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jika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kondisi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lingkungan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saing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rendah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berkolaborasi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sejenis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Sehingga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yang </a:t>
            </a:r>
            <a:r>
              <a:rPr lang="en-US" dirty="0" err="1">
                <a:latin typeface="Times New Roman"/>
                <a:cs typeface="Times New Roman"/>
              </a:rPr>
              <a:t>perlu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diperhatikan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menganalisis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aspek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hanya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sekedar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kompetisi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memenangkan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perhatian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pasar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namun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juga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harus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bisa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membangun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hubungan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kompetitor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local-competi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940" y="112898"/>
            <a:ext cx="3987979" cy="2879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OPPONENTS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0159"/>
          </a:xfrm>
          <a:solidFill>
            <a:srgbClr val="FFFFFF">
              <a:alpha val="85000"/>
            </a:srgb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err="1">
                <a:latin typeface="Times New Roman"/>
                <a:cs typeface="Times New Roman"/>
              </a:rPr>
              <a:t>Kelompok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menentang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  <a:r>
              <a:rPr lang="en-US" dirty="0" err="1" smtClean="0">
                <a:latin typeface="Times New Roman"/>
                <a:cs typeface="Times New Roman"/>
              </a:rPr>
              <a:t>Bisa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perkataan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atau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perlakukannya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terkait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mereka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memiliki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potensi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merusak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membatasi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kemampuan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mencapai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tujuan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Berbeda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kompetitor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menawarkan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produk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atau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jasa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sama/sejenis</a:t>
            </a:r>
            <a:r>
              <a:rPr lang="en-US" dirty="0" smtClean="0">
                <a:latin typeface="Times New Roman"/>
                <a:cs typeface="Times New Roman"/>
              </a:rPr>
              <a:t>, opponents </a:t>
            </a:r>
            <a:r>
              <a:rPr lang="en-US" dirty="0" err="1" smtClean="0">
                <a:latin typeface="Times New Roman"/>
                <a:cs typeface="Times New Roman"/>
              </a:rPr>
              <a:t>lebih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individu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atau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kelompok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melawan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Sebagai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contoh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kondisi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dimana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komunitas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mempertanyakan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kegiatan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operasional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perusahaan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dampaknya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terhadap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lingkungan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sekitar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Misal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sebuah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toko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menjual</a:t>
            </a:r>
            <a:r>
              <a:rPr lang="en-US" dirty="0" smtClean="0">
                <a:latin typeface="Times New Roman"/>
                <a:cs typeface="Times New Roman"/>
              </a:rPr>
              <a:t> mantel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bulu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lalu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kompetitor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juga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menjual</a:t>
            </a:r>
            <a:r>
              <a:rPr lang="en-US" dirty="0" smtClean="0">
                <a:latin typeface="Times New Roman"/>
                <a:cs typeface="Times New Roman"/>
              </a:rPr>
              <a:t> mantel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bulu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  <a:r>
              <a:rPr lang="en-US" dirty="0" err="1" smtClean="0">
                <a:latin typeface="Times New Roman"/>
                <a:cs typeface="Times New Roman"/>
              </a:rPr>
              <a:t>Namun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kalau</a:t>
            </a:r>
            <a:r>
              <a:rPr lang="en-US" dirty="0" smtClean="0">
                <a:latin typeface="Times New Roman"/>
                <a:cs typeface="Times New Roman"/>
              </a:rPr>
              <a:t> opponents-</a:t>
            </a:r>
            <a:r>
              <a:rPr lang="en-US" dirty="0" err="1" smtClean="0">
                <a:latin typeface="Times New Roman"/>
                <a:cs typeface="Times New Roman"/>
              </a:rPr>
              <a:t>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misalnya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kelompok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pemerhati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binatang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Kondisi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harus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disikapi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bijak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Karena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jika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tidak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hal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berpotensi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menjadi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krisis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bagi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0" y="1072908"/>
            <a:ext cx="367272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Impact"/>
                <a:cs typeface="Impact"/>
              </a:rPr>
              <a:t>EXTERNAL IMPEDIMENTS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02539"/>
            <a:ext cx="8229600" cy="2552938"/>
          </a:xfrm>
          <a:solidFill>
            <a:srgbClr val="FFFFFF">
              <a:alpha val="85000"/>
            </a:srgb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err="1">
                <a:latin typeface="Times New Roman"/>
                <a:cs typeface="Times New Roman"/>
              </a:rPr>
              <a:t>Faktor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sosial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politik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ekonomi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dihadapi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oleh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bisa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membatasi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efektifitas</a:t>
            </a:r>
            <a:r>
              <a:rPr lang="en-US" dirty="0" smtClean="0">
                <a:latin typeface="Times New Roman"/>
                <a:cs typeface="Times New Roman"/>
              </a:rPr>
              <a:t> program PR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aktifitas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Sebagai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contoh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pandemi</a:t>
            </a:r>
            <a:r>
              <a:rPr lang="en-US" dirty="0">
                <a:latin typeface="Times New Roman"/>
                <a:cs typeface="Times New Roman"/>
              </a:rPr>
              <a:t> Covid-19 yang </a:t>
            </a:r>
            <a:r>
              <a:rPr lang="en-US" dirty="0" err="1">
                <a:latin typeface="Times New Roman"/>
                <a:cs typeface="Times New Roman"/>
              </a:rPr>
              <a:t>terjadi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tentu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berdampak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bagi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Seperti</a:t>
            </a:r>
            <a:r>
              <a:rPr lang="en-US" dirty="0">
                <a:latin typeface="Times New Roman"/>
                <a:cs typeface="Times New Roman"/>
              </a:rPr>
              <a:t> H&amp;M </a:t>
            </a:r>
            <a:r>
              <a:rPr lang="en-US" dirty="0" smtClean="0">
                <a:latin typeface="Times New Roman"/>
                <a:cs typeface="Times New Roman"/>
              </a:rPr>
              <a:t>yang </a:t>
            </a:r>
            <a:r>
              <a:rPr lang="en-US" dirty="0" err="1" smtClean="0">
                <a:latin typeface="Times New Roman"/>
                <a:cs typeface="Times New Roman"/>
              </a:rPr>
              <a:t>menutup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store-</a:t>
            </a:r>
            <a:r>
              <a:rPr lang="en-US" dirty="0" err="1">
                <a:latin typeface="Times New Roman"/>
                <a:cs typeface="Times New Roman"/>
              </a:rPr>
              <a:t>nya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dikarenakan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perilaku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konsumen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membeli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pakaian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mengalami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pergeseran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karena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adanya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pandemi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ini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Kondisi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tersebut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menuntut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perusahaan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melakukan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perubahan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covid-economy-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720" y="0"/>
            <a:ext cx="5486400" cy="3660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238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THANK YOU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116" y="2472260"/>
            <a:ext cx="7871683" cy="139800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REFERENCES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Smith, R. D. (2017). Strategic Planning for Public Relations (5th edition). New York: </a:t>
            </a:r>
            <a:r>
              <a:rPr lang="en-US" dirty="0" err="1" smtClean="0">
                <a:latin typeface="Times New Roman"/>
                <a:cs typeface="Times New Roman"/>
              </a:rPr>
              <a:t>Routledge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694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TYPES OF ORGANIZATION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6930"/>
            <a:ext cx="8229600" cy="5234376"/>
          </a:xfrm>
          <a:solidFill>
            <a:schemeClr val="bg1">
              <a:alpha val="85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1. </a:t>
            </a:r>
            <a:r>
              <a:rPr lang="en-US" b="1" i="1" dirty="0" smtClean="0">
                <a:latin typeface="Times New Roman"/>
                <a:cs typeface="Times New Roman"/>
              </a:rPr>
              <a:t>For-profit commercial organization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  <a:r>
              <a:rPr lang="en-US" dirty="0" err="1" smtClean="0">
                <a:latin typeface="Times New Roman"/>
                <a:cs typeface="Times New Roman"/>
              </a:rPr>
              <a:t>bisnis</a:t>
            </a:r>
            <a:r>
              <a:rPr lang="en-US" dirty="0" smtClean="0">
                <a:latin typeface="Times New Roman"/>
                <a:cs typeface="Times New Roman"/>
              </a:rPr>
              <a:t> (</a:t>
            </a:r>
            <a:r>
              <a:rPr lang="en-US" dirty="0" err="1" smtClean="0">
                <a:latin typeface="Times New Roman"/>
                <a:cs typeface="Times New Roman"/>
              </a:rPr>
              <a:t>berorientasi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keuntungan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sebesar-besarnya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2. </a:t>
            </a:r>
            <a:r>
              <a:rPr lang="en-US" b="1" i="1" dirty="0" smtClean="0">
                <a:latin typeface="Times New Roman"/>
                <a:cs typeface="Times New Roman"/>
              </a:rPr>
              <a:t>Noncommercial enterprises 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dirty="0" err="1" smtClean="0">
                <a:latin typeface="Times New Roman"/>
                <a:cs typeface="Times New Roman"/>
              </a:rPr>
              <a:t>disebut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juga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b="1" i="1" dirty="0" smtClean="0">
                <a:latin typeface="Times New Roman"/>
                <a:cs typeface="Times New Roman"/>
              </a:rPr>
              <a:t>social benefit organization</a:t>
            </a:r>
            <a:r>
              <a:rPr lang="en-US" dirty="0" smtClean="0">
                <a:latin typeface="Times New Roman"/>
                <a:cs typeface="Times New Roman"/>
              </a:rPr>
              <a:t>):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	a. </a:t>
            </a:r>
            <a:r>
              <a:rPr lang="en-US" b="1" i="1" dirty="0" smtClean="0">
                <a:latin typeface="Times New Roman"/>
                <a:cs typeface="Times New Roman"/>
              </a:rPr>
              <a:t>Nonprofit organization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  <a:r>
              <a:rPr lang="en-US" dirty="0" err="1" smtClean="0">
                <a:latin typeface="Times New Roman"/>
                <a:cs typeface="Times New Roman"/>
              </a:rPr>
              <a:t>fokus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memberikan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pelayanan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pengayaan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sosial</a:t>
            </a:r>
            <a:r>
              <a:rPr lang="en-US" dirty="0" smtClean="0">
                <a:latin typeface="Times New Roman"/>
                <a:cs typeface="Times New Roman"/>
              </a:rPr>
              <a:t> (</a:t>
            </a:r>
            <a:r>
              <a:rPr lang="en-US" dirty="0" err="1" smtClean="0">
                <a:latin typeface="Times New Roman"/>
                <a:cs typeface="Times New Roman"/>
              </a:rPr>
              <a:t>rumah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sakit</a:t>
            </a:r>
            <a:r>
              <a:rPr lang="en-US" dirty="0" smtClean="0">
                <a:latin typeface="Times New Roman"/>
                <a:cs typeface="Times New Roman"/>
              </a:rPr>
              <a:t>, museum, </a:t>
            </a:r>
            <a:r>
              <a:rPr lang="en-US" dirty="0" err="1" smtClean="0">
                <a:latin typeface="Times New Roman"/>
                <a:cs typeface="Times New Roman"/>
              </a:rPr>
              <a:t>lembaga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amal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dll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	</a:t>
            </a:r>
            <a:r>
              <a:rPr lang="en-US" dirty="0" err="1" smtClean="0">
                <a:latin typeface="Times New Roman"/>
                <a:cs typeface="Times New Roman"/>
              </a:rPr>
              <a:t>b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r>
              <a:rPr lang="en-US" b="1" i="1" dirty="0" smtClean="0">
                <a:latin typeface="Times New Roman"/>
                <a:cs typeface="Times New Roman"/>
              </a:rPr>
              <a:t> Government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juga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melibatkan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pengawasan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peraturan</a:t>
            </a:r>
            <a:r>
              <a:rPr lang="en-US" dirty="0" smtClean="0">
                <a:latin typeface="Times New Roman"/>
                <a:cs typeface="Times New Roman"/>
              </a:rPr>
              <a:t> (</a:t>
            </a:r>
            <a:r>
              <a:rPr lang="en-US" dirty="0" err="1" smtClean="0">
                <a:latin typeface="Times New Roman"/>
                <a:cs typeface="Times New Roman"/>
              </a:rPr>
              <a:t>pemerintahan</a:t>
            </a:r>
            <a:r>
              <a:rPr lang="en-US" dirty="0" smtClean="0">
                <a:latin typeface="Times New Roman"/>
                <a:cs typeface="Times New Roman"/>
              </a:rPr>
              <a:t>, unit </a:t>
            </a:r>
            <a:r>
              <a:rPr lang="en-US" dirty="0" err="1" smtClean="0">
                <a:latin typeface="Times New Roman"/>
                <a:cs typeface="Times New Roman"/>
              </a:rPr>
              <a:t>militer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sekolah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dll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	</a:t>
            </a:r>
            <a:r>
              <a:rPr lang="en-US" dirty="0" err="1" smtClean="0">
                <a:latin typeface="Times New Roman"/>
                <a:cs typeface="Times New Roman"/>
              </a:rPr>
              <a:t>c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  <a:r>
              <a:rPr lang="en-US" b="1" i="1" dirty="0" smtClean="0">
                <a:latin typeface="Times New Roman"/>
                <a:cs typeface="Times New Roman"/>
              </a:rPr>
              <a:t>Membership association</a:t>
            </a:r>
            <a:r>
              <a:rPr lang="en-US" dirty="0" smtClean="0">
                <a:latin typeface="Times New Roman"/>
                <a:cs typeface="Times New Roman"/>
              </a:rPr>
              <a:t>: (</a:t>
            </a:r>
            <a:r>
              <a:rPr lang="en-US" dirty="0" err="1" smtClean="0">
                <a:latin typeface="Times New Roman"/>
                <a:cs typeface="Times New Roman"/>
              </a:rPr>
              <a:t>serikat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asosiasi</a:t>
            </a:r>
            <a:r>
              <a:rPr lang="en-US" dirty="0" smtClean="0">
                <a:latin typeface="Times New Roman"/>
                <a:cs typeface="Times New Roman"/>
              </a:rPr>
              <a:t>, consumer-interest group, </a:t>
            </a:r>
            <a:r>
              <a:rPr lang="en-US" dirty="0" err="1" smtClean="0">
                <a:latin typeface="Times New Roman"/>
                <a:cs typeface="Times New Roman"/>
              </a:rPr>
              <a:t>dll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	</a:t>
            </a:r>
            <a:r>
              <a:rPr lang="en-US" dirty="0" err="1" smtClean="0">
                <a:latin typeface="Times New Roman"/>
                <a:cs typeface="Times New Roman"/>
              </a:rPr>
              <a:t>d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  <a:r>
              <a:rPr lang="en-US" b="1" i="1" dirty="0" smtClean="0">
                <a:latin typeface="Times New Roman"/>
                <a:cs typeface="Times New Roman"/>
              </a:rPr>
              <a:t>Nongovernmental organization</a:t>
            </a:r>
            <a:r>
              <a:rPr lang="en-US" dirty="0" smtClean="0">
                <a:latin typeface="Times New Roman"/>
                <a:cs typeface="Times New Roman"/>
              </a:rPr>
              <a:t>: yang </a:t>
            </a:r>
            <a:r>
              <a:rPr lang="en-US" dirty="0" err="1" smtClean="0">
                <a:latin typeface="Times New Roman"/>
                <a:cs typeface="Times New Roman"/>
              </a:rPr>
              <a:t>fokus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kegiatan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advokasi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perubahan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sosial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masyarakat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(Smith, 2017,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. 94)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0" y="846138"/>
            <a:ext cx="2630932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ANALISIS ORGANISASI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86480"/>
            <a:ext cx="3821844" cy="3180614"/>
          </a:xfrm>
          <a:solidFill>
            <a:srgbClr val="FFFFFF">
              <a:alpha val="85000"/>
            </a:srgbClr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err="1">
                <a:latin typeface="Times New Roman"/>
                <a:cs typeface="Times New Roman"/>
              </a:rPr>
              <a:t>Analisis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merupakan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pemahaman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tentang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mencakup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kinerja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reputasi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struktur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Dasar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efektif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self-awareness 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dirty="0" err="1" smtClean="0">
                <a:latin typeface="Times New Roman"/>
                <a:cs typeface="Times New Roman"/>
              </a:rPr>
              <a:t>kesadaran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diri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Melalui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analisis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kita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dapat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menjawab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beberapa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pertanyaan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berikut</a:t>
            </a:r>
            <a:r>
              <a:rPr lang="en-US" dirty="0" smtClean="0">
                <a:latin typeface="Times New Roman"/>
                <a:cs typeface="Times New Roman"/>
              </a:rPr>
              <a:t> :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635188" y="3613255"/>
          <a:ext cx="4142332" cy="2878249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org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0378" y="0"/>
            <a:ext cx="6223621" cy="3023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0" y="867719"/>
            <a:ext cx="2920378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ANALISIS ORGANISASI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4350"/>
            <a:ext cx="8229600" cy="3643491"/>
          </a:xfrm>
          <a:solidFill>
            <a:srgbClr val="FFFFFF">
              <a:alpha val="85000"/>
            </a:srgbClr>
          </a:solidFill>
        </p:spPr>
        <p:txBody>
          <a:bodyPr>
            <a:normAutofit fontScale="77500" lnSpcReduction="2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Melalui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analisis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dapat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diketahui</a:t>
            </a:r>
            <a:r>
              <a:rPr lang="en-US" dirty="0">
                <a:latin typeface="Times New Roman"/>
                <a:cs typeface="Times New Roman"/>
              </a:rPr>
              <a:t> strengths </a:t>
            </a:r>
            <a:r>
              <a:rPr lang="en-US" dirty="0" smtClean="0">
                <a:latin typeface="Times New Roman"/>
                <a:cs typeface="Times New Roman"/>
              </a:rPr>
              <a:t>and weaknesses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/ </a:t>
            </a:r>
            <a:r>
              <a:rPr lang="en-US" dirty="0" err="1">
                <a:latin typeface="Times New Roman"/>
                <a:cs typeface="Times New Roman"/>
              </a:rPr>
              <a:t>klien</a:t>
            </a:r>
            <a:r>
              <a:rPr lang="en-US" dirty="0">
                <a:latin typeface="Times New Roman"/>
                <a:cs typeface="Times New Roman"/>
              </a:rPr>
              <a:t> Agency </a:t>
            </a:r>
            <a:r>
              <a:rPr lang="en-US" dirty="0" smtClean="0">
                <a:latin typeface="Times New Roman"/>
                <a:cs typeface="Times New Roman"/>
              </a:rPr>
              <a:t>PR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Analisis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harus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dilakukan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sebelum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mengembangkan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sebuah</a:t>
            </a:r>
            <a:r>
              <a:rPr lang="en-US" dirty="0" smtClean="0">
                <a:latin typeface="Times New Roman"/>
                <a:cs typeface="Times New Roman"/>
              </a:rPr>
              <a:t> program </a:t>
            </a:r>
            <a:r>
              <a:rPr lang="en-US" dirty="0" err="1">
                <a:latin typeface="Times New Roman"/>
                <a:cs typeface="Times New Roman"/>
              </a:rPr>
              <a:t>baru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menjelang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peluncuran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produk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baru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atau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perubahan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manajemen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(Smith, 2017) </a:t>
            </a:r>
            <a:r>
              <a:rPr lang="en-US" dirty="0" err="1">
                <a:latin typeface="Times New Roman"/>
                <a:cs typeface="Times New Roman"/>
              </a:rPr>
              <a:t>dijelaskan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kaitannya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krisis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perencanaan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program </a:t>
            </a:r>
            <a:r>
              <a:rPr lang="en-US" dirty="0" err="1" smtClean="0">
                <a:latin typeface="Times New Roman"/>
                <a:cs typeface="Times New Roman"/>
              </a:rPr>
              <a:t>setidaknya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dilakukan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selama</a:t>
            </a:r>
            <a:r>
              <a:rPr lang="en-US" dirty="0">
                <a:latin typeface="Times New Roman"/>
                <a:cs typeface="Times New Roman"/>
              </a:rPr>
              <a:t> 5-7 </a:t>
            </a:r>
            <a:r>
              <a:rPr lang="en-US" dirty="0" err="1">
                <a:latin typeface="Times New Roman"/>
                <a:cs typeface="Times New Roman"/>
              </a:rPr>
              <a:t>tahun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sehingga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praktisi</a:t>
            </a:r>
            <a:r>
              <a:rPr lang="en-US" dirty="0">
                <a:latin typeface="Times New Roman"/>
                <a:cs typeface="Times New Roman"/>
              </a:rPr>
              <a:t> PR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pemahaman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yang </a:t>
            </a:r>
            <a:r>
              <a:rPr lang="en-US" dirty="0" err="1">
                <a:latin typeface="Times New Roman"/>
                <a:cs typeface="Times New Roman"/>
              </a:rPr>
              <a:t>baik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mengenai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strategi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tepat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menghadapi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situasi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dapat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memberikan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rekomendasi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yang </a:t>
            </a:r>
            <a:r>
              <a:rPr lang="en-US" dirty="0" err="1" smtClean="0">
                <a:latin typeface="Times New Roman"/>
                <a:cs typeface="Times New Roman"/>
              </a:rPr>
              <a:t>efektif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meningkatkan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kredibilitas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masa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mendatang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or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378" y="0"/>
            <a:ext cx="6223621" cy="3023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16" y="45354"/>
            <a:ext cx="616549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ANALISIS ORGANISASI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4198" y="1025716"/>
            <a:ext cx="2509801" cy="5832284"/>
          </a:xfrm>
          <a:solidFill>
            <a:srgbClr val="FFFFFF">
              <a:alpha val="85000"/>
            </a:srgbClr>
          </a:solidFill>
        </p:spPr>
        <p:txBody>
          <a:bodyPr>
            <a:noAutofit/>
          </a:bodyPr>
          <a:lstStyle/>
          <a:p>
            <a:r>
              <a:rPr lang="en-US" sz="1600" dirty="0" err="1" smtClean="0">
                <a:latin typeface="Times New Roman"/>
                <a:cs typeface="Times New Roman"/>
              </a:rPr>
              <a:t>Dalam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analisis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organisasi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err="1">
                <a:latin typeface="Times New Roman"/>
                <a:cs typeface="Times New Roman"/>
              </a:rPr>
              <a:t>ada</a:t>
            </a:r>
            <a:r>
              <a:rPr lang="en-US" sz="1600" dirty="0">
                <a:latin typeface="Times New Roman"/>
                <a:cs typeface="Times New Roman"/>
              </a:rPr>
              <a:t> yang </a:t>
            </a:r>
            <a:r>
              <a:rPr lang="en-US" sz="1600" dirty="0" err="1">
                <a:latin typeface="Times New Roman"/>
                <a:cs typeface="Times New Roman"/>
              </a:rPr>
              <a:t>dinamakan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Analisis</a:t>
            </a:r>
            <a:r>
              <a:rPr lang="en-US" sz="1600" dirty="0" smtClean="0">
                <a:latin typeface="Times New Roman"/>
                <a:cs typeface="Times New Roman"/>
              </a:rPr>
              <a:t> SWOT</a:t>
            </a:r>
          </a:p>
          <a:p>
            <a:r>
              <a:rPr lang="en-US" sz="1600" dirty="0" err="1" smtClean="0">
                <a:latin typeface="Times New Roman"/>
                <a:cs typeface="Times New Roman"/>
              </a:rPr>
              <a:t>Metode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analisis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ini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dapat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mempertimbangkan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kekuatan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err="1" smtClean="0">
                <a:latin typeface="Times New Roman"/>
                <a:cs typeface="Times New Roman"/>
              </a:rPr>
              <a:t>kelemahan</a:t>
            </a:r>
            <a:r>
              <a:rPr lang="en-US" sz="1600" dirty="0" smtClean="0">
                <a:latin typeface="Times New Roman"/>
                <a:cs typeface="Times New Roman"/>
              </a:rPr>
              <a:t>, </a:t>
            </a:r>
            <a:r>
              <a:rPr lang="en-US" sz="1600" dirty="0" err="1" smtClean="0">
                <a:latin typeface="Times New Roman"/>
                <a:cs typeface="Times New Roman"/>
              </a:rPr>
              <a:t>peluang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dan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ancaman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organisasi</a:t>
            </a:r>
            <a:endParaRPr lang="en-US" sz="1600" dirty="0" smtClean="0">
              <a:latin typeface="Times New Roman"/>
              <a:cs typeface="Times New Roman"/>
            </a:endParaRPr>
          </a:p>
          <a:p>
            <a:r>
              <a:rPr lang="en-US" sz="1600" dirty="0" err="1" smtClean="0">
                <a:latin typeface="Times New Roman"/>
                <a:cs typeface="Times New Roman"/>
              </a:rPr>
              <a:t>Analisis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akan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mempertimbangkan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faktor</a:t>
            </a:r>
            <a:r>
              <a:rPr lang="en-US" sz="1600" dirty="0">
                <a:latin typeface="Times New Roman"/>
                <a:cs typeface="Times New Roman"/>
              </a:rPr>
              <a:t> internal </a:t>
            </a:r>
            <a:r>
              <a:rPr lang="en-US" sz="1600" dirty="0" err="1">
                <a:latin typeface="Times New Roman"/>
                <a:cs typeface="Times New Roman"/>
              </a:rPr>
              <a:t>dan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kekuatan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eksternal</a:t>
            </a:r>
            <a:endParaRPr lang="en-US" sz="1600" dirty="0" smtClean="0">
              <a:latin typeface="Times New Roman"/>
              <a:cs typeface="Times New Roman"/>
            </a:endParaRPr>
          </a:p>
          <a:p>
            <a:r>
              <a:rPr lang="en-US" sz="1600" dirty="0" err="1" smtClean="0">
                <a:latin typeface="Times New Roman"/>
                <a:cs typeface="Times New Roman"/>
              </a:rPr>
              <a:t>Analisis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SWOT </a:t>
            </a:r>
            <a:r>
              <a:rPr lang="en-US" sz="1600" dirty="0" err="1">
                <a:latin typeface="Times New Roman"/>
                <a:cs typeface="Times New Roman"/>
              </a:rPr>
              <a:t>harus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dilakukan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secara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menyeluruh</a:t>
            </a:r>
            <a:endParaRPr lang="en-US" sz="1600" dirty="0" smtClean="0">
              <a:latin typeface="Times New Roman"/>
              <a:cs typeface="Times New Roman"/>
            </a:endParaRPr>
          </a:p>
          <a:p>
            <a:r>
              <a:rPr lang="en-US" sz="1600" dirty="0" err="1" smtClean="0">
                <a:latin typeface="Times New Roman"/>
                <a:cs typeface="Times New Roman"/>
              </a:rPr>
              <a:t>Analisis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SWOT yang </a:t>
            </a:r>
            <a:r>
              <a:rPr lang="en-US" sz="1600" dirty="0" err="1">
                <a:latin typeface="Times New Roman"/>
                <a:cs typeface="Times New Roman"/>
              </a:rPr>
              <a:t>efektif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dapat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mengidentifikasi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potensi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masalah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sebelum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terjadi</a:t>
            </a:r>
            <a:endParaRPr lang="en-US" sz="1600" dirty="0">
              <a:latin typeface="Times New Roman"/>
              <a:cs typeface="Times New Roman"/>
            </a:endParaRPr>
          </a:p>
        </p:txBody>
      </p:sp>
      <p:pic>
        <p:nvPicPr>
          <p:cNvPr id="4" name="Picture 3" descr="Pengertian-Analisis-Swot-Via-Unia-ac-id.png.crdownloa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9537"/>
            <a:ext cx="6634198" cy="503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489" y="822366"/>
            <a:ext cx="2793475" cy="1143000"/>
          </a:xfrm>
        </p:spPr>
        <p:txBody>
          <a:bodyPr>
            <a:noAutofit/>
          </a:bodyPr>
          <a:lstStyle/>
          <a:p>
            <a:r>
              <a:rPr lang="en-US" sz="3900" dirty="0" smtClean="0">
                <a:latin typeface="Impact"/>
                <a:cs typeface="Impact"/>
              </a:rPr>
              <a:t>ANALISIS ORGANISASI</a:t>
            </a:r>
            <a:endParaRPr lang="en-US" sz="3900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46954"/>
            <a:ext cx="8229600" cy="3244748"/>
          </a:xfrm>
          <a:solidFill>
            <a:srgbClr val="FFFFFF">
              <a:alpha val="85000"/>
            </a:srgbClr>
          </a:solidFill>
        </p:spPr>
        <p:txBody>
          <a:bodyPr>
            <a:normAutofit fontScale="70000" lnSpcReduction="2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Sebelum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beralih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</a:t>
            </a:r>
            <a:r>
              <a:rPr lang="en-US" dirty="0">
                <a:latin typeface="Times New Roman"/>
                <a:cs typeface="Times New Roman"/>
              </a:rPr>
              <a:t> detail </a:t>
            </a:r>
            <a:r>
              <a:rPr lang="en-US" dirty="0" err="1">
                <a:latin typeface="Times New Roman"/>
                <a:cs typeface="Times New Roman"/>
              </a:rPr>
              <a:t>analisis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penting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diperhatikan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bahwa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keterusterangan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adalah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kunci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langkah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ini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membuat</a:t>
            </a:r>
            <a:r>
              <a:rPr lang="en-US" dirty="0">
                <a:latin typeface="Times New Roman"/>
                <a:cs typeface="Times New Roman"/>
              </a:rPr>
              <a:t> program </a:t>
            </a:r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efektif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lihatlah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Anda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secara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jujur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kenali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kelemahan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keterbatasannya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serta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kekuatannya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Jika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adalah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terbaik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kedua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akui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lanjutkan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perencanaan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program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titik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itu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Perlu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diingat</a:t>
            </a:r>
            <a:r>
              <a:rPr lang="en-US" dirty="0">
                <a:latin typeface="Times New Roman"/>
                <a:cs typeface="Times New Roman"/>
              </a:rPr>
              <a:t>,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tidak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ada</a:t>
            </a:r>
            <a:r>
              <a:rPr lang="en-US" dirty="0">
                <a:latin typeface="Times New Roman"/>
                <a:cs typeface="Times New Roman"/>
              </a:rPr>
              <a:t> program </a:t>
            </a:r>
            <a:r>
              <a:rPr lang="en-US" dirty="0" err="1">
                <a:latin typeface="Times New Roman"/>
                <a:cs typeface="Times New Roman"/>
              </a:rPr>
              <a:t>hubungan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masyarakat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sukses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pernah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dibangun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berdasarkan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opini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saja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Semua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harus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berdasarkan</a:t>
            </a:r>
            <a:r>
              <a:rPr lang="en-US" dirty="0" smtClean="0">
                <a:latin typeface="Times New Roman"/>
                <a:cs typeface="Times New Roman"/>
              </a:rPr>
              <a:t> data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fakta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Sehingga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sebaiknya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tidak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mengabaikan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kelemahan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/ </a:t>
            </a:r>
            <a:r>
              <a:rPr lang="en-US" dirty="0" err="1" smtClean="0">
                <a:latin typeface="Times New Roman"/>
                <a:cs typeface="Times New Roman"/>
              </a:rPr>
              <a:t>kekurangan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risett ob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62209" cy="3281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ANALISIS ORGANISASI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2056"/>
            <a:ext cx="8229600" cy="775150"/>
          </a:xfrm>
          <a:solidFill>
            <a:srgbClr val="FFFFFF">
              <a:alpha val="85000"/>
            </a:srgbClr>
          </a:solidFill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menganalisis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PR </a:t>
            </a:r>
            <a:r>
              <a:rPr lang="en-US" dirty="0" err="1" smtClean="0">
                <a:latin typeface="Times New Roman"/>
                <a:cs typeface="Times New Roman"/>
              </a:rPr>
              <a:t>menggunakan</a:t>
            </a:r>
            <a:r>
              <a:rPr lang="en-US" dirty="0" smtClean="0">
                <a:latin typeface="Times New Roman"/>
                <a:cs typeface="Times New Roman"/>
              </a:rPr>
              <a:t> elemen2 yang </a:t>
            </a:r>
            <a:r>
              <a:rPr lang="en-US" dirty="0" err="1" smtClean="0">
                <a:latin typeface="Times New Roman"/>
                <a:cs typeface="Times New Roman"/>
              </a:rPr>
              <a:t>dinamakan</a:t>
            </a:r>
            <a:r>
              <a:rPr lang="en-US" dirty="0" smtClean="0">
                <a:latin typeface="Times New Roman"/>
                <a:cs typeface="Times New Roman"/>
              </a:rPr>
              <a:t> “public relations audit”, yang </a:t>
            </a:r>
            <a:r>
              <a:rPr lang="en-US" dirty="0" err="1" smtClean="0">
                <a:latin typeface="Times New Roman"/>
                <a:cs typeface="Times New Roman"/>
              </a:rPr>
              <a:t>meliputi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876351" y="1691380"/>
          <a:ext cx="7480766" cy="189297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risett obs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6185" y="3539432"/>
            <a:ext cx="6334775" cy="316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9284"/>
            <a:ext cx="8229600" cy="923215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PUBLIC RELATIONS AUDIT</a:t>
            </a:r>
            <a:endParaRPr lang="en-US" dirty="0">
              <a:latin typeface="Impact"/>
              <a:cs typeface="Impact"/>
            </a:endParaRPr>
          </a:p>
        </p:txBody>
      </p:sp>
      <p:pic>
        <p:nvPicPr>
          <p:cNvPr id="6" name="Picture 5" descr="Screen Shot 2021-09-19 at 9.08.4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715" y="1436233"/>
            <a:ext cx="6601686" cy="4906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1341</Words>
  <Application>Microsoft Macintosh PowerPoint</Application>
  <PresentationFormat>On-screen Show (4:3)</PresentationFormat>
  <Paragraphs>133</Paragraphs>
  <Slides>24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Strategi &amp; Taktik  Hubungan Masyarakat  Pertemuan 4 : Analisis Organisasi</vt:lpstr>
      <vt:lpstr>CAPAIAN PEMBELAJARAN</vt:lpstr>
      <vt:lpstr>TYPES OF ORGANIZATION</vt:lpstr>
      <vt:lpstr>ANALISIS ORGANISASI</vt:lpstr>
      <vt:lpstr>ANALISIS ORGANISASI</vt:lpstr>
      <vt:lpstr>ANALISIS ORGANISASI</vt:lpstr>
      <vt:lpstr>ANALISIS ORGANISASI</vt:lpstr>
      <vt:lpstr>ANALISIS ORGANISASI</vt:lpstr>
      <vt:lpstr>PUBLIC RELATIONS AUDIT</vt:lpstr>
      <vt:lpstr>1. INTERNAL ENVIRONMENT</vt:lpstr>
      <vt:lpstr>INTERNAL ENVIRONMENT</vt:lpstr>
      <vt:lpstr>PERFORMANCE</vt:lpstr>
      <vt:lpstr>NICHE</vt:lpstr>
      <vt:lpstr>STRUCTURE</vt:lpstr>
      <vt:lpstr>ETHICAL BASE</vt:lpstr>
      <vt:lpstr>INTERNAL IMPEDIMENTS</vt:lpstr>
      <vt:lpstr>2. PUBLIC PERCEPTION</vt:lpstr>
      <vt:lpstr>PUBLIC PERCEPTION</vt:lpstr>
      <vt:lpstr>EXTERNAL ENVIRONMENT</vt:lpstr>
      <vt:lpstr>SUPPORTERS</vt:lpstr>
      <vt:lpstr>COMPETITORS</vt:lpstr>
      <vt:lpstr>OPPONENTS</vt:lpstr>
      <vt:lpstr>EXTERNAL IMPEDIMENTS</vt:lpstr>
      <vt:lpstr>THANK YOU</vt:lpstr>
    </vt:vector>
  </TitlesOfParts>
  <Company>London School of Public Relation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 &amp; Taktik  Hubungan Masyarakat  Pertemuan 4 : Analisis Organisasi</dc:title>
  <dc:creator>Reny Dyanasari</dc:creator>
  <cp:lastModifiedBy>Reny Dyanasari</cp:lastModifiedBy>
  <cp:revision>26</cp:revision>
  <dcterms:created xsi:type="dcterms:W3CDTF">2021-12-27T08:27:14Z</dcterms:created>
  <dcterms:modified xsi:type="dcterms:W3CDTF">2021-12-27T08:28:16Z</dcterms:modified>
</cp:coreProperties>
</file>