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12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187624" y="2211710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Menyusun Kerangka Teoritis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187624" y="2931790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Melanjutkan</a:t>
            </a:r>
            <a:r>
              <a:rPr lang="en-US" sz="1100" b="1" dirty="0" smtClean="0"/>
              <a:t> Bab 2, </a:t>
            </a:r>
            <a:r>
              <a:rPr lang="en-US" sz="1100" b="1" dirty="0" err="1" smtClean="0"/>
              <a:t>membuat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teori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konsep</a:t>
            </a:r>
            <a:r>
              <a:rPr lang="en-US" sz="1100" b="1" dirty="0" smtClean="0"/>
              <a:t> yang </a:t>
            </a:r>
            <a:r>
              <a:rPr lang="en-US" sz="1100" b="1" dirty="0" err="1" smtClean="0"/>
              <a:t>sesuai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dengan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penelitian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serta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mengelaborasi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eksplikasi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terhadap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tema</a:t>
            </a:r>
            <a:r>
              <a:rPr lang="en-US" sz="1100" b="1" smtClean="0"/>
              <a:t>.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12</vt:lpstr>
      <vt:lpstr>Menyusun Kerangka Teoritis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6</cp:revision>
  <dcterms:modified xsi:type="dcterms:W3CDTF">2020-05-19T06:54:46Z</dcterms:modified>
</cp:coreProperties>
</file>