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pPr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0421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 Event (IG Live, IG Takeover)</a:t>
            </a:r>
          </a:p>
          <a:p>
            <a:pPr lvl="1"/>
            <a:r>
              <a:rPr lang="en-US" dirty="0" err="1" smtClean="0"/>
              <a:t>Jadwal</a:t>
            </a:r>
            <a:r>
              <a:rPr lang="en-US" dirty="0" smtClean="0"/>
              <a:t> IG live &amp; takeover</a:t>
            </a:r>
            <a:endParaRPr lang="en-US" dirty="0" smtClean="0"/>
          </a:p>
          <a:p>
            <a:pPr lvl="1"/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Materi</a:t>
            </a:r>
            <a:r>
              <a:rPr lang="en-US" dirty="0" smtClean="0"/>
              <a:t> promo</a:t>
            </a:r>
            <a:endParaRPr lang="en-US" dirty="0" smtClean="0"/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video</a:t>
            </a:r>
          </a:p>
          <a:p>
            <a:pPr lvl="1"/>
            <a:r>
              <a:rPr lang="en-US" dirty="0" smtClean="0"/>
              <a:t>Guideline </a:t>
            </a:r>
            <a:r>
              <a:rPr lang="en-US" dirty="0" err="1" smtClean="0"/>
              <a:t>pembuatan</a:t>
            </a:r>
            <a:r>
              <a:rPr lang="en-US" dirty="0" smtClean="0"/>
              <a:t> video</a:t>
            </a:r>
          </a:p>
          <a:p>
            <a:pPr lvl="1"/>
            <a:r>
              <a:rPr lang="en-US" dirty="0" err="1" smtClean="0"/>
              <a:t>Sambutan</a:t>
            </a:r>
            <a:endParaRPr lang="en-US" dirty="0" smtClean="0"/>
          </a:p>
          <a:p>
            <a:pPr lvl="1"/>
            <a:r>
              <a:rPr lang="en-US" dirty="0" err="1" smtClean="0"/>
              <a:t>Teknis</a:t>
            </a:r>
            <a:r>
              <a:rPr lang="en-US" dirty="0" smtClean="0"/>
              <a:t> Shooting,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smtClean="0"/>
              <a:t>Seminar</a:t>
            </a:r>
          </a:p>
          <a:p>
            <a:pPr lvl="1"/>
            <a:r>
              <a:rPr lang="en-US" dirty="0" smtClean="0"/>
              <a:t>Moderator </a:t>
            </a:r>
            <a:r>
              <a:rPr lang="en-US" dirty="0" err="1" smtClean="0"/>
              <a:t>berbayar</a:t>
            </a:r>
            <a:r>
              <a:rPr lang="en-US" dirty="0" smtClean="0"/>
              <a:t>,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smtClean="0"/>
              <a:t>moderator, MOU</a:t>
            </a:r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pendaftar</a:t>
            </a:r>
            <a:r>
              <a:rPr lang="en-US" dirty="0" smtClean="0"/>
              <a:t> seminar</a:t>
            </a:r>
          </a:p>
          <a:p>
            <a:pPr lvl="1"/>
            <a:r>
              <a:rPr lang="en-US" dirty="0" err="1" smtClean="0"/>
              <a:t>Tabel</a:t>
            </a:r>
            <a:r>
              <a:rPr lang="en-US" dirty="0" smtClean="0"/>
              <a:t> target </a:t>
            </a:r>
            <a:r>
              <a:rPr lang="en-US" dirty="0" err="1" smtClean="0"/>
              <a:t>peserta</a:t>
            </a:r>
            <a:endParaRPr lang="en-US" dirty="0" smtClean="0"/>
          </a:p>
          <a:p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Progress 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-approach</a:t>
            </a:r>
          </a:p>
          <a:p>
            <a:pPr lvl="1"/>
            <a:r>
              <a:rPr lang="en-US" dirty="0" smtClean="0"/>
              <a:t>Progress feedback company</a:t>
            </a:r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r>
              <a:rPr lang="en-US" dirty="0" smtClean="0"/>
              <a:t>, </a:t>
            </a:r>
            <a:r>
              <a:rPr lang="en-US" dirty="0" err="1" smtClean="0"/>
              <a:t>JobFair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website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medsos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25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Progress media partner</a:t>
            </a:r>
          </a:p>
          <a:p>
            <a:pPr lvl="1"/>
            <a:r>
              <a:rPr lang="en-US" dirty="0" smtClean="0"/>
              <a:t>Progress media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Progress media yang deal,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dikasi</a:t>
            </a:r>
            <a:r>
              <a:rPr lang="en-US" dirty="0" smtClean="0"/>
              <a:t> MOU, yang </a:t>
            </a:r>
            <a:r>
              <a:rPr lang="en-US" dirty="0" err="1" smtClean="0"/>
              <a:t>gak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feedback</a:t>
            </a:r>
          </a:p>
          <a:p>
            <a:pPr lvl="1"/>
            <a:r>
              <a:rPr lang="en-US" dirty="0" smtClean="0"/>
              <a:t>Excel </a:t>
            </a:r>
            <a:r>
              <a:rPr lang="en-US" dirty="0" err="1" smtClean="0"/>
              <a:t>tabel</a:t>
            </a:r>
            <a:r>
              <a:rPr lang="en-US" dirty="0" smtClean="0"/>
              <a:t> barter value masing2 media yang </a:t>
            </a:r>
            <a:r>
              <a:rPr lang="en-US" dirty="0" err="1" smtClean="0"/>
              <a:t>sudah</a:t>
            </a:r>
            <a:r>
              <a:rPr lang="en-US" dirty="0" smtClean="0"/>
              <a:t> deal/</a:t>
            </a:r>
            <a:r>
              <a:rPr lang="en-US" dirty="0" err="1" smtClean="0"/>
              <a:t>hampir</a:t>
            </a:r>
            <a:r>
              <a:rPr lang="en-US" dirty="0" smtClean="0"/>
              <a:t> deal</a:t>
            </a:r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Progress 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IG &amp; </a:t>
            </a:r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, IG Ads, </a:t>
            </a:r>
            <a:r>
              <a:rPr lang="en-US" dirty="0" err="1" smtClean="0"/>
              <a:t>beli</a:t>
            </a:r>
            <a:r>
              <a:rPr lang="en-US" dirty="0" smtClean="0"/>
              <a:t> followers</a:t>
            </a:r>
          </a:p>
          <a:p>
            <a:pPr lvl="1"/>
            <a:r>
              <a:rPr lang="en-US" dirty="0" err="1" smtClean="0"/>
              <a:t>Perencanaan</a:t>
            </a:r>
            <a:r>
              <a:rPr lang="en-US" dirty="0" smtClean="0"/>
              <a:t> IG Ads </a:t>
            </a:r>
            <a:r>
              <a:rPr lang="en-US" dirty="0" err="1" smtClean="0"/>
              <a:t>dan</a:t>
            </a:r>
            <a:r>
              <a:rPr lang="en-US" dirty="0" smtClean="0"/>
              <a:t> Swipe up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LinkedIn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smtClean="0"/>
              <a:t>giveaway</a:t>
            </a:r>
          </a:p>
          <a:p>
            <a:pPr lvl="1"/>
            <a:r>
              <a:rPr lang="en-US" dirty="0" smtClean="0"/>
              <a:t>Story board </a:t>
            </a:r>
            <a:r>
              <a:rPr lang="en-US" dirty="0" err="1" smtClean="0"/>
              <a:t>konten</a:t>
            </a:r>
            <a:r>
              <a:rPr lang="en-US" dirty="0" smtClean="0"/>
              <a:t> video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sponsorship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sponsorship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company</a:t>
            </a:r>
          </a:p>
          <a:p>
            <a:pPr lvl="1"/>
            <a:r>
              <a:rPr lang="en-US" dirty="0" smtClean="0"/>
              <a:t>Excel progress sponsor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dikirimin</a:t>
            </a:r>
            <a:r>
              <a:rPr lang="en-US" dirty="0" smtClean="0"/>
              <a:t> proposal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smtClean="0"/>
              <a:t>Excel total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donatur</a:t>
            </a:r>
            <a:r>
              <a:rPr lang="en-US" dirty="0" smtClean="0"/>
              <a:t>, target,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donatur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88</TotalTime>
  <Words>220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14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8</cp:revision>
  <dcterms:created xsi:type="dcterms:W3CDTF">2021-05-10T17:38:41Z</dcterms:created>
  <dcterms:modified xsi:type="dcterms:W3CDTF">2021-05-10T17:50:15Z</dcterms:modified>
</cp:coreProperties>
</file>