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54"/>
  </p:notesMasterIdLst>
  <p:handoutMasterIdLst>
    <p:handoutMasterId r:id="rId55"/>
  </p:handoutMasterIdLst>
  <p:sldIdLst>
    <p:sldId id="256" r:id="rId4"/>
    <p:sldId id="257" r:id="rId5"/>
    <p:sldId id="258" r:id="rId6"/>
    <p:sldId id="291" r:id="rId7"/>
    <p:sldId id="259" r:id="rId8"/>
    <p:sldId id="294" r:id="rId9"/>
    <p:sldId id="327" r:id="rId10"/>
    <p:sldId id="328" r:id="rId11"/>
    <p:sldId id="343" r:id="rId12"/>
    <p:sldId id="334" r:id="rId13"/>
    <p:sldId id="338" r:id="rId14"/>
    <p:sldId id="339" r:id="rId15"/>
    <p:sldId id="340" r:id="rId16"/>
    <p:sldId id="341" r:id="rId17"/>
    <p:sldId id="345" r:id="rId18"/>
    <p:sldId id="325" r:id="rId19"/>
    <p:sldId id="326" r:id="rId20"/>
    <p:sldId id="295" r:id="rId21"/>
    <p:sldId id="302" r:id="rId22"/>
    <p:sldId id="303" r:id="rId23"/>
    <p:sldId id="304" r:id="rId24"/>
    <p:sldId id="305" r:id="rId25"/>
    <p:sldId id="307" r:id="rId26"/>
    <p:sldId id="335" r:id="rId27"/>
    <p:sldId id="336" r:id="rId28"/>
    <p:sldId id="337" r:id="rId29"/>
    <p:sldId id="358" r:id="rId30"/>
    <p:sldId id="350" r:id="rId31"/>
    <p:sldId id="322" r:id="rId32"/>
    <p:sldId id="368" r:id="rId33"/>
    <p:sldId id="369" r:id="rId34"/>
    <p:sldId id="370" r:id="rId35"/>
    <p:sldId id="359" r:id="rId36"/>
    <p:sldId id="361" r:id="rId37"/>
    <p:sldId id="362" r:id="rId38"/>
    <p:sldId id="363" r:id="rId39"/>
    <p:sldId id="366" r:id="rId40"/>
    <p:sldId id="372" r:id="rId41"/>
    <p:sldId id="374" r:id="rId42"/>
    <p:sldId id="375" r:id="rId43"/>
    <p:sldId id="356" r:id="rId44"/>
    <p:sldId id="352" r:id="rId45"/>
    <p:sldId id="353" r:id="rId46"/>
    <p:sldId id="354" r:id="rId47"/>
    <p:sldId id="286" r:id="rId48"/>
    <p:sldId id="347" r:id="rId49"/>
    <p:sldId id="376" r:id="rId50"/>
    <p:sldId id="377" r:id="rId51"/>
    <p:sldId id="378" r:id="rId52"/>
    <p:sldId id="282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8" autoAdjust="0"/>
  </p:normalViewPr>
  <p:slideViewPr>
    <p:cSldViewPr showGuides="1">
      <p:cViewPr varScale="1">
        <p:scale>
          <a:sx n="70" d="100"/>
          <a:sy n="70" d="100"/>
        </p:scale>
        <p:origin x="1108" y="5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553B1-EE5C-48C2-9F1A-8A297A68492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6C4E2E-0A28-4726-A5EA-02EA9D8AF9C4}">
      <dgm:prSet phldrT="[Text]" custT="1"/>
      <dgm:spPr/>
      <dgm:t>
        <a:bodyPr/>
        <a:lstStyle/>
        <a:p>
          <a:r>
            <a:rPr lang="en-US" altLang="ko-KR" sz="1600" b="1" dirty="0">
              <a:latin typeface="Bahnschrift" pitchFamily="34" charset="0"/>
              <a:cs typeface="Arial" pitchFamily="34" charset="0"/>
            </a:rPr>
            <a:t>KONSEP DALAM PENELITIAN KOMUNIKASI</a:t>
          </a:r>
          <a:endParaRPr lang="en-US" sz="1600" b="1" dirty="0">
            <a:latin typeface="Bahnschrift" pitchFamily="34" charset="0"/>
          </a:endParaRPr>
        </a:p>
      </dgm:t>
    </dgm:pt>
    <dgm:pt modelId="{0CF4D8AC-EF2B-4E81-88EF-CEC45D2E52E3}" type="parTrans" cxnId="{55EFB2BA-94B2-432A-BC7A-7187A5C859C1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53124F7A-A0F0-462E-A35F-483875870954}" type="sibTrans" cxnId="{55EFB2BA-94B2-432A-BC7A-7187A5C859C1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0746961E-5866-4A44-8304-61F056F5F0A1}">
      <dgm:prSet phldrT="[Text]" custT="1"/>
      <dgm:spPr/>
      <dgm:t>
        <a:bodyPr/>
        <a:lstStyle/>
        <a:p>
          <a:r>
            <a:rPr lang="en-US" altLang="ko-KR" sz="1600" b="1" dirty="0">
              <a:latin typeface="Bahnschrift" pitchFamily="34" charset="0"/>
              <a:cs typeface="Arial" pitchFamily="34" charset="0"/>
            </a:rPr>
            <a:t>TEORI DAN POSISI TEORI DALAM PENELITIAN KOMUNIKASI</a:t>
          </a:r>
          <a:endParaRPr lang="en-US" sz="1600" b="1" dirty="0">
            <a:latin typeface="Bahnschrift" pitchFamily="34" charset="0"/>
          </a:endParaRPr>
        </a:p>
      </dgm:t>
    </dgm:pt>
    <dgm:pt modelId="{04B8F677-5DB8-4EC6-AEEA-C5DA4CC4E333}" type="parTrans" cxnId="{B951CAB9-D1D7-4CDA-9086-F287D4E06050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79C0897E-CE40-424E-84A1-C239D790AE33}" type="sibTrans" cxnId="{B951CAB9-D1D7-4CDA-9086-F287D4E06050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3CC7EA1E-5B07-4D7D-B831-8292D56415E6}">
      <dgm:prSet phldrT="[Text]" custT="1"/>
      <dgm:spPr/>
      <dgm:t>
        <a:bodyPr/>
        <a:lstStyle/>
        <a:p>
          <a:r>
            <a:rPr lang="en-US" altLang="ko-KR" sz="1600" b="1" dirty="0">
              <a:latin typeface="Bahnschrift" pitchFamily="34" charset="0"/>
              <a:cs typeface="Arial" pitchFamily="34" charset="0"/>
            </a:rPr>
            <a:t>EKSPLIKASI KONSEP</a:t>
          </a:r>
          <a:endParaRPr lang="en-US" sz="1600" b="1" dirty="0">
            <a:latin typeface="Bahnschrift" pitchFamily="34" charset="0"/>
          </a:endParaRPr>
        </a:p>
      </dgm:t>
    </dgm:pt>
    <dgm:pt modelId="{1DDE4877-4119-40B9-B599-1656A7BD3DF9}" type="parTrans" cxnId="{FEFD3FEB-B981-4629-B363-E05F7E98142F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D59FB1F7-A832-4DAE-8977-821A87CE08D3}" type="sibTrans" cxnId="{FEFD3FEB-B981-4629-B363-E05F7E98142F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0F20F940-F776-4109-9F4A-7D265E8B4941}">
      <dgm:prSet custT="1"/>
      <dgm:spPr/>
      <dgm:t>
        <a:bodyPr/>
        <a:lstStyle/>
        <a:p>
          <a:r>
            <a:rPr lang="en-US" altLang="ko-KR" sz="1600" b="1" dirty="0">
              <a:latin typeface="Bahnschrift" pitchFamily="34" charset="0"/>
              <a:cs typeface="Arial" pitchFamily="34" charset="0"/>
            </a:rPr>
            <a:t>KERANGKA BERPIKIR PENELITIAN KOMUNIKASI</a:t>
          </a:r>
          <a:endParaRPr lang="ko-KR" altLang="en-US" sz="1600" b="1" dirty="0">
            <a:latin typeface="Bahnschrift" pitchFamily="34" charset="0"/>
            <a:cs typeface="Arial" pitchFamily="34" charset="0"/>
          </a:endParaRPr>
        </a:p>
      </dgm:t>
    </dgm:pt>
    <dgm:pt modelId="{2B7D1088-967D-47DA-99A4-3FFF03B4B1BD}" type="parTrans" cxnId="{EF094D9D-00C9-4A03-BA49-9E90D680FC96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27A92EF1-94B1-4EE8-B0BB-7F88E8ACEB10}" type="sibTrans" cxnId="{EF094D9D-00C9-4A03-BA49-9E90D680FC96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68F3348B-55B6-4CC3-A084-255141EF2A5B}">
      <dgm:prSet custT="1"/>
      <dgm:spPr/>
      <dgm:t>
        <a:bodyPr/>
        <a:lstStyle/>
        <a:p>
          <a:r>
            <a:rPr lang="en-US" sz="1600" b="1" dirty="0">
              <a:latin typeface="Bahnschrift" pitchFamily="34" charset="0"/>
            </a:rPr>
            <a:t>SHARING &amp; DISKUSI TUGAS 2</a:t>
          </a:r>
        </a:p>
      </dgm:t>
    </dgm:pt>
    <dgm:pt modelId="{1BAC3CDC-E39A-49C8-8A19-D6EAECDEB075}" type="parTrans" cxnId="{A90DC5C6-6F9C-4CA1-B5FF-83BB55677F24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4A92341B-F570-4588-8D6F-9479D804AA35}" type="sibTrans" cxnId="{A90DC5C6-6F9C-4CA1-B5FF-83BB55677F24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87DCB173-BE72-41D5-88CA-A31F809F5290}" type="pres">
      <dgm:prSet presAssocID="{A69553B1-EE5C-48C2-9F1A-8A297A68492D}" presName="linear" presStyleCnt="0">
        <dgm:presLayoutVars>
          <dgm:dir/>
          <dgm:animLvl val="lvl"/>
          <dgm:resizeHandles val="exact"/>
        </dgm:presLayoutVars>
      </dgm:prSet>
      <dgm:spPr/>
    </dgm:pt>
    <dgm:pt modelId="{21D57C44-FF9F-4B8C-BAEF-A29B45983DC8}" type="pres">
      <dgm:prSet presAssocID="{E36C4E2E-0A28-4726-A5EA-02EA9D8AF9C4}" presName="parentLin" presStyleCnt="0"/>
      <dgm:spPr/>
    </dgm:pt>
    <dgm:pt modelId="{3581DE7A-4F85-474B-ACB7-1EA0BE39A1D5}" type="pres">
      <dgm:prSet presAssocID="{E36C4E2E-0A28-4726-A5EA-02EA9D8AF9C4}" presName="parentLeftMargin" presStyleLbl="node1" presStyleIdx="0" presStyleCnt="5"/>
      <dgm:spPr/>
    </dgm:pt>
    <dgm:pt modelId="{FA46A045-0CBD-4851-BAF6-DDE4840FF9CE}" type="pres">
      <dgm:prSet presAssocID="{E36C4E2E-0A28-4726-A5EA-02EA9D8AF9C4}" presName="parentText" presStyleLbl="node1" presStyleIdx="0" presStyleCnt="5" custScaleX="88832">
        <dgm:presLayoutVars>
          <dgm:chMax val="0"/>
          <dgm:bulletEnabled val="1"/>
        </dgm:presLayoutVars>
      </dgm:prSet>
      <dgm:spPr/>
    </dgm:pt>
    <dgm:pt modelId="{F2CCE73C-C183-46CF-A198-ACAC31FAE93E}" type="pres">
      <dgm:prSet presAssocID="{E36C4E2E-0A28-4726-A5EA-02EA9D8AF9C4}" presName="negativeSpace" presStyleCnt="0"/>
      <dgm:spPr/>
    </dgm:pt>
    <dgm:pt modelId="{1B39A2E6-A127-47A7-99DD-552A1F1D80B6}" type="pres">
      <dgm:prSet presAssocID="{E36C4E2E-0A28-4726-A5EA-02EA9D8AF9C4}" presName="childText" presStyleLbl="conFgAcc1" presStyleIdx="0" presStyleCnt="5">
        <dgm:presLayoutVars>
          <dgm:bulletEnabled val="1"/>
        </dgm:presLayoutVars>
      </dgm:prSet>
      <dgm:spPr/>
    </dgm:pt>
    <dgm:pt modelId="{4433167B-1224-4F2E-8DAD-4038D801B8BE}" type="pres">
      <dgm:prSet presAssocID="{53124F7A-A0F0-462E-A35F-483875870954}" presName="spaceBetweenRectangles" presStyleCnt="0"/>
      <dgm:spPr/>
    </dgm:pt>
    <dgm:pt modelId="{C05E9399-A157-4B68-A6D9-1398EB351E62}" type="pres">
      <dgm:prSet presAssocID="{0746961E-5866-4A44-8304-61F056F5F0A1}" presName="parentLin" presStyleCnt="0"/>
      <dgm:spPr/>
    </dgm:pt>
    <dgm:pt modelId="{708F691E-88DA-4AD9-BDB8-A2AC7C9F640B}" type="pres">
      <dgm:prSet presAssocID="{0746961E-5866-4A44-8304-61F056F5F0A1}" presName="parentLeftMargin" presStyleLbl="node1" presStyleIdx="0" presStyleCnt="5"/>
      <dgm:spPr/>
    </dgm:pt>
    <dgm:pt modelId="{9752A80B-CF4A-4A1D-8B0E-1323674265BF}" type="pres">
      <dgm:prSet presAssocID="{0746961E-5866-4A44-8304-61F056F5F0A1}" presName="parentText" presStyleLbl="node1" presStyleIdx="1" presStyleCnt="5" custScaleX="125837">
        <dgm:presLayoutVars>
          <dgm:chMax val="0"/>
          <dgm:bulletEnabled val="1"/>
        </dgm:presLayoutVars>
      </dgm:prSet>
      <dgm:spPr/>
    </dgm:pt>
    <dgm:pt modelId="{F3BEF5CE-33CE-422E-A193-2B0C75E8F991}" type="pres">
      <dgm:prSet presAssocID="{0746961E-5866-4A44-8304-61F056F5F0A1}" presName="negativeSpace" presStyleCnt="0"/>
      <dgm:spPr/>
    </dgm:pt>
    <dgm:pt modelId="{47BD04B6-C59E-4E48-A620-597A82B0E817}" type="pres">
      <dgm:prSet presAssocID="{0746961E-5866-4A44-8304-61F056F5F0A1}" presName="childText" presStyleLbl="conFgAcc1" presStyleIdx="1" presStyleCnt="5">
        <dgm:presLayoutVars>
          <dgm:bulletEnabled val="1"/>
        </dgm:presLayoutVars>
      </dgm:prSet>
      <dgm:spPr/>
    </dgm:pt>
    <dgm:pt modelId="{06E3D2E2-2E35-42FA-B685-9901E1515356}" type="pres">
      <dgm:prSet presAssocID="{79C0897E-CE40-424E-84A1-C239D790AE33}" presName="spaceBetweenRectangles" presStyleCnt="0"/>
      <dgm:spPr/>
    </dgm:pt>
    <dgm:pt modelId="{24A89597-3D82-4BCC-A88B-61476C1C7130}" type="pres">
      <dgm:prSet presAssocID="{3CC7EA1E-5B07-4D7D-B831-8292D56415E6}" presName="parentLin" presStyleCnt="0"/>
      <dgm:spPr/>
    </dgm:pt>
    <dgm:pt modelId="{D75DF60E-F7D8-44C9-82DF-C6939E1850EA}" type="pres">
      <dgm:prSet presAssocID="{3CC7EA1E-5B07-4D7D-B831-8292D56415E6}" presName="parentLeftMargin" presStyleLbl="node1" presStyleIdx="1" presStyleCnt="5"/>
      <dgm:spPr/>
    </dgm:pt>
    <dgm:pt modelId="{DBDEB625-14C6-47E5-A673-B4AA35B63B73}" type="pres">
      <dgm:prSet presAssocID="{3CC7EA1E-5B07-4D7D-B831-8292D56415E6}" presName="parentText" presStyleLbl="node1" presStyleIdx="2" presStyleCnt="5" custScaleX="55326">
        <dgm:presLayoutVars>
          <dgm:chMax val="0"/>
          <dgm:bulletEnabled val="1"/>
        </dgm:presLayoutVars>
      </dgm:prSet>
      <dgm:spPr/>
    </dgm:pt>
    <dgm:pt modelId="{816E1219-026F-4AA4-85C9-CE51B6C7413E}" type="pres">
      <dgm:prSet presAssocID="{3CC7EA1E-5B07-4D7D-B831-8292D56415E6}" presName="negativeSpace" presStyleCnt="0"/>
      <dgm:spPr/>
    </dgm:pt>
    <dgm:pt modelId="{EEB11B59-9A3C-476A-B910-C40751CEF823}" type="pres">
      <dgm:prSet presAssocID="{3CC7EA1E-5B07-4D7D-B831-8292D56415E6}" presName="childText" presStyleLbl="conFgAcc1" presStyleIdx="2" presStyleCnt="5">
        <dgm:presLayoutVars>
          <dgm:bulletEnabled val="1"/>
        </dgm:presLayoutVars>
      </dgm:prSet>
      <dgm:spPr/>
    </dgm:pt>
    <dgm:pt modelId="{3D2C698E-771D-4F64-B699-A831A712F49E}" type="pres">
      <dgm:prSet presAssocID="{D59FB1F7-A832-4DAE-8977-821A87CE08D3}" presName="spaceBetweenRectangles" presStyleCnt="0"/>
      <dgm:spPr/>
    </dgm:pt>
    <dgm:pt modelId="{F01EF1A8-73D1-475B-8F5C-26DB49891A27}" type="pres">
      <dgm:prSet presAssocID="{0F20F940-F776-4109-9F4A-7D265E8B4941}" presName="parentLin" presStyleCnt="0"/>
      <dgm:spPr/>
    </dgm:pt>
    <dgm:pt modelId="{D5A8D706-1596-4BC8-B838-AE3DCF32525D}" type="pres">
      <dgm:prSet presAssocID="{0F20F940-F776-4109-9F4A-7D265E8B4941}" presName="parentLeftMargin" presStyleLbl="node1" presStyleIdx="2" presStyleCnt="5"/>
      <dgm:spPr/>
    </dgm:pt>
    <dgm:pt modelId="{900727C0-F357-44DF-93FC-640770B06472}" type="pres">
      <dgm:prSet presAssocID="{0F20F940-F776-4109-9F4A-7D265E8B4941}" presName="parentText" presStyleLbl="node1" presStyleIdx="3" presStyleCnt="5" custScaleX="94416">
        <dgm:presLayoutVars>
          <dgm:chMax val="0"/>
          <dgm:bulletEnabled val="1"/>
        </dgm:presLayoutVars>
      </dgm:prSet>
      <dgm:spPr/>
    </dgm:pt>
    <dgm:pt modelId="{4475ADE4-A9B8-449B-B295-F9C0AAA48A0E}" type="pres">
      <dgm:prSet presAssocID="{0F20F940-F776-4109-9F4A-7D265E8B4941}" presName="negativeSpace" presStyleCnt="0"/>
      <dgm:spPr/>
    </dgm:pt>
    <dgm:pt modelId="{CAAD5628-6755-4F39-8CC6-6E4E5F167D50}" type="pres">
      <dgm:prSet presAssocID="{0F20F940-F776-4109-9F4A-7D265E8B4941}" presName="childText" presStyleLbl="conFgAcc1" presStyleIdx="3" presStyleCnt="5">
        <dgm:presLayoutVars>
          <dgm:bulletEnabled val="1"/>
        </dgm:presLayoutVars>
      </dgm:prSet>
      <dgm:spPr/>
    </dgm:pt>
    <dgm:pt modelId="{6F915A44-4EE4-4BD6-9758-9FA211E8E2B2}" type="pres">
      <dgm:prSet presAssocID="{27A92EF1-94B1-4EE8-B0BB-7F88E8ACEB10}" presName="spaceBetweenRectangles" presStyleCnt="0"/>
      <dgm:spPr/>
    </dgm:pt>
    <dgm:pt modelId="{0C5A4FF7-E44B-4CFB-ABCA-658EE7051930}" type="pres">
      <dgm:prSet presAssocID="{68F3348B-55B6-4CC3-A084-255141EF2A5B}" presName="parentLin" presStyleCnt="0"/>
      <dgm:spPr/>
    </dgm:pt>
    <dgm:pt modelId="{72EC8BC5-7497-4652-AAB5-9B91756FFB20}" type="pres">
      <dgm:prSet presAssocID="{68F3348B-55B6-4CC3-A084-255141EF2A5B}" presName="parentLeftMargin" presStyleLbl="node1" presStyleIdx="3" presStyleCnt="5"/>
      <dgm:spPr/>
    </dgm:pt>
    <dgm:pt modelId="{5E6506A2-C4C6-4FAE-9868-567E7B5DB6CE}" type="pres">
      <dgm:prSet presAssocID="{68F3348B-55B6-4CC3-A084-255141EF2A5B}" presName="parentText" presStyleLbl="node1" presStyleIdx="4" presStyleCnt="5" custScaleX="60910">
        <dgm:presLayoutVars>
          <dgm:chMax val="0"/>
          <dgm:bulletEnabled val="1"/>
        </dgm:presLayoutVars>
      </dgm:prSet>
      <dgm:spPr/>
    </dgm:pt>
    <dgm:pt modelId="{CFBA403D-4385-4D4B-A99B-CCC785346AE6}" type="pres">
      <dgm:prSet presAssocID="{68F3348B-55B6-4CC3-A084-255141EF2A5B}" presName="negativeSpace" presStyleCnt="0"/>
      <dgm:spPr/>
    </dgm:pt>
    <dgm:pt modelId="{51EAF271-B124-4C25-BE7C-BD60EBBF4AF3}" type="pres">
      <dgm:prSet presAssocID="{68F3348B-55B6-4CC3-A084-255141EF2A5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1173B12-B40D-498E-A4C8-8C1BD9A4F415}" type="presOf" srcId="{E36C4E2E-0A28-4726-A5EA-02EA9D8AF9C4}" destId="{FA46A045-0CBD-4851-BAF6-DDE4840FF9CE}" srcOrd="1" destOrd="0" presId="urn:microsoft.com/office/officeart/2005/8/layout/list1"/>
    <dgm:cxn modelId="{9BDE172A-5BF6-4481-A712-25F2D793196F}" type="presOf" srcId="{0746961E-5866-4A44-8304-61F056F5F0A1}" destId="{9752A80B-CF4A-4A1D-8B0E-1323674265BF}" srcOrd="1" destOrd="0" presId="urn:microsoft.com/office/officeart/2005/8/layout/list1"/>
    <dgm:cxn modelId="{C4911839-81D4-4849-B947-DBD7FF6F7138}" type="presOf" srcId="{0746961E-5866-4A44-8304-61F056F5F0A1}" destId="{708F691E-88DA-4AD9-BDB8-A2AC7C9F640B}" srcOrd="0" destOrd="0" presId="urn:microsoft.com/office/officeart/2005/8/layout/list1"/>
    <dgm:cxn modelId="{2E57843F-DB5E-40D5-A563-6359F9F76B40}" type="presOf" srcId="{3CC7EA1E-5B07-4D7D-B831-8292D56415E6}" destId="{D75DF60E-F7D8-44C9-82DF-C6939E1850EA}" srcOrd="0" destOrd="0" presId="urn:microsoft.com/office/officeart/2005/8/layout/list1"/>
    <dgm:cxn modelId="{B5A3244C-E8F4-48FD-B68B-EE2F8DB8B13D}" type="presOf" srcId="{E36C4E2E-0A28-4726-A5EA-02EA9D8AF9C4}" destId="{3581DE7A-4F85-474B-ACB7-1EA0BE39A1D5}" srcOrd="0" destOrd="0" presId="urn:microsoft.com/office/officeart/2005/8/layout/list1"/>
    <dgm:cxn modelId="{C0201C87-6083-4739-BBB4-D14EC0B8AA69}" type="presOf" srcId="{68F3348B-55B6-4CC3-A084-255141EF2A5B}" destId="{5E6506A2-C4C6-4FAE-9868-567E7B5DB6CE}" srcOrd="1" destOrd="0" presId="urn:microsoft.com/office/officeart/2005/8/layout/list1"/>
    <dgm:cxn modelId="{1894A19A-B03E-4EED-B618-DB3F9FF6A0A4}" type="presOf" srcId="{0F20F940-F776-4109-9F4A-7D265E8B4941}" destId="{900727C0-F357-44DF-93FC-640770B06472}" srcOrd="1" destOrd="0" presId="urn:microsoft.com/office/officeart/2005/8/layout/list1"/>
    <dgm:cxn modelId="{EF094D9D-00C9-4A03-BA49-9E90D680FC96}" srcId="{A69553B1-EE5C-48C2-9F1A-8A297A68492D}" destId="{0F20F940-F776-4109-9F4A-7D265E8B4941}" srcOrd="3" destOrd="0" parTransId="{2B7D1088-967D-47DA-99A4-3FFF03B4B1BD}" sibTransId="{27A92EF1-94B1-4EE8-B0BB-7F88E8ACEB10}"/>
    <dgm:cxn modelId="{9AAD99B0-62D3-4B0E-907E-E1934BE9BE7D}" type="presOf" srcId="{0F20F940-F776-4109-9F4A-7D265E8B4941}" destId="{D5A8D706-1596-4BC8-B838-AE3DCF32525D}" srcOrd="0" destOrd="0" presId="urn:microsoft.com/office/officeart/2005/8/layout/list1"/>
    <dgm:cxn modelId="{B951CAB9-D1D7-4CDA-9086-F287D4E06050}" srcId="{A69553B1-EE5C-48C2-9F1A-8A297A68492D}" destId="{0746961E-5866-4A44-8304-61F056F5F0A1}" srcOrd="1" destOrd="0" parTransId="{04B8F677-5DB8-4EC6-AEEA-C5DA4CC4E333}" sibTransId="{79C0897E-CE40-424E-84A1-C239D790AE33}"/>
    <dgm:cxn modelId="{55EFB2BA-94B2-432A-BC7A-7187A5C859C1}" srcId="{A69553B1-EE5C-48C2-9F1A-8A297A68492D}" destId="{E36C4E2E-0A28-4726-A5EA-02EA9D8AF9C4}" srcOrd="0" destOrd="0" parTransId="{0CF4D8AC-EF2B-4E81-88EF-CEC45D2E52E3}" sibTransId="{53124F7A-A0F0-462E-A35F-483875870954}"/>
    <dgm:cxn modelId="{A90DC5C6-6F9C-4CA1-B5FF-83BB55677F24}" srcId="{A69553B1-EE5C-48C2-9F1A-8A297A68492D}" destId="{68F3348B-55B6-4CC3-A084-255141EF2A5B}" srcOrd="4" destOrd="0" parTransId="{1BAC3CDC-E39A-49C8-8A19-D6EAECDEB075}" sibTransId="{4A92341B-F570-4588-8D6F-9479D804AA35}"/>
    <dgm:cxn modelId="{E81164D4-536F-4C7B-B9D4-83FE2402F09C}" type="presOf" srcId="{68F3348B-55B6-4CC3-A084-255141EF2A5B}" destId="{72EC8BC5-7497-4652-AAB5-9B91756FFB20}" srcOrd="0" destOrd="0" presId="urn:microsoft.com/office/officeart/2005/8/layout/list1"/>
    <dgm:cxn modelId="{A6625FDA-7C20-41AA-94E9-660827092BD3}" type="presOf" srcId="{A69553B1-EE5C-48C2-9F1A-8A297A68492D}" destId="{87DCB173-BE72-41D5-88CA-A31F809F5290}" srcOrd="0" destOrd="0" presId="urn:microsoft.com/office/officeart/2005/8/layout/list1"/>
    <dgm:cxn modelId="{FEFD3FEB-B981-4629-B363-E05F7E98142F}" srcId="{A69553B1-EE5C-48C2-9F1A-8A297A68492D}" destId="{3CC7EA1E-5B07-4D7D-B831-8292D56415E6}" srcOrd="2" destOrd="0" parTransId="{1DDE4877-4119-40B9-B599-1656A7BD3DF9}" sibTransId="{D59FB1F7-A832-4DAE-8977-821A87CE08D3}"/>
    <dgm:cxn modelId="{085B48F4-51E4-49AD-9E0E-7A822A52EFCC}" type="presOf" srcId="{3CC7EA1E-5B07-4D7D-B831-8292D56415E6}" destId="{DBDEB625-14C6-47E5-A673-B4AA35B63B73}" srcOrd="1" destOrd="0" presId="urn:microsoft.com/office/officeart/2005/8/layout/list1"/>
    <dgm:cxn modelId="{7902D16D-C5FC-4979-B389-6345CDD20F0F}" type="presParOf" srcId="{87DCB173-BE72-41D5-88CA-A31F809F5290}" destId="{21D57C44-FF9F-4B8C-BAEF-A29B45983DC8}" srcOrd="0" destOrd="0" presId="urn:microsoft.com/office/officeart/2005/8/layout/list1"/>
    <dgm:cxn modelId="{DA1C7DB0-1B96-44B8-A006-DE571C3ED64B}" type="presParOf" srcId="{21D57C44-FF9F-4B8C-BAEF-A29B45983DC8}" destId="{3581DE7A-4F85-474B-ACB7-1EA0BE39A1D5}" srcOrd="0" destOrd="0" presId="urn:microsoft.com/office/officeart/2005/8/layout/list1"/>
    <dgm:cxn modelId="{40137F48-EF79-49B7-8DAD-925991AA0DF9}" type="presParOf" srcId="{21D57C44-FF9F-4B8C-BAEF-A29B45983DC8}" destId="{FA46A045-0CBD-4851-BAF6-DDE4840FF9CE}" srcOrd="1" destOrd="0" presId="urn:microsoft.com/office/officeart/2005/8/layout/list1"/>
    <dgm:cxn modelId="{B10F7464-5D11-4BBA-A505-B0447BE69A58}" type="presParOf" srcId="{87DCB173-BE72-41D5-88CA-A31F809F5290}" destId="{F2CCE73C-C183-46CF-A198-ACAC31FAE93E}" srcOrd="1" destOrd="0" presId="urn:microsoft.com/office/officeart/2005/8/layout/list1"/>
    <dgm:cxn modelId="{D00C6CD4-3F96-4D1D-A21A-5922DA02C1C5}" type="presParOf" srcId="{87DCB173-BE72-41D5-88CA-A31F809F5290}" destId="{1B39A2E6-A127-47A7-99DD-552A1F1D80B6}" srcOrd="2" destOrd="0" presId="urn:microsoft.com/office/officeart/2005/8/layout/list1"/>
    <dgm:cxn modelId="{70B212A2-302D-4D51-A9C2-B6AB54EE7D4B}" type="presParOf" srcId="{87DCB173-BE72-41D5-88CA-A31F809F5290}" destId="{4433167B-1224-4F2E-8DAD-4038D801B8BE}" srcOrd="3" destOrd="0" presId="urn:microsoft.com/office/officeart/2005/8/layout/list1"/>
    <dgm:cxn modelId="{B4E11FBC-837B-4494-9002-2E013BD95342}" type="presParOf" srcId="{87DCB173-BE72-41D5-88CA-A31F809F5290}" destId="{C05E9399-A157-4B68-A6D9-1398EB351E62}" srcOrd="4" destOrd="0" presId="urn:microsoft.com/office/officeart/2005/8/layout/list1"/>
    <dgm:cxn modelId="{0B3E5F1F-6363-4DF4-B4A0-37569319B481}" type="presParOf" srcId="{C05E9399-A157-4B68-A6D9-1398EB351E62}" destId="{708F691E-88DA-4AD9-BDB8-A2AC7C9F640B}" srcOrd="0" destOrd="0" presId="urn:microsoft.com/office/officeart/2005/8/layout/list1"/>
    <dgm:cxn modelId="{5686D41B-8715-44E5-B5D6-83FCF3E8A71E}" type="presParOf" srcId="{C05E9399-A157-4B68-A6D9-1398EB351E62}" destId="{9752A80B-CF4A-4A1D-8B0E-1323674265BF}" srcOrd="1" destOrd="0" presId="urn:microsoft.com/office/officeart/2005/8/layout/list1"/>
    <dgm:cxn modelId="{A5E8DC7E-CD7C-44F5-9A29-8381D5DC8346}" type="presParOf" srcId="{87DCB173-BE72-41D5-88CA-A31F809F5290}" destId="{F3BEF5CE-33CE-422E-A193-2B0C75E8F991}" srcOrd="5" destOrd="0" presId="urn:microsoft.com/office/officeart/2005/8/layout/list1"/>
    <dgm:cxn modelId="{D89F513B-AE15-453B-A611-F423334F4609}" type="presParOf" srcId="{87DCB173-BE72-41D5-88CA-A31F809F5290}" destId="{47BD04B6-C59E-4E48-A620-597A82B0E817}" srcOrd="6" destOrd="0" presId="urn:microsoft.com/office/officeart/2005/8/layout/list1"/>
    <dgm:cxn modelId="{9B31AE3C-1439-41EE-B913-0CF87B24AE7C}" type="presParOf" srcId="{87DCB173-BE72-41D5-88CA-A31F809F5290}" destId="{06E3D2E2-2E35-42FA-B685-9901E1515356}" srcOrd="7" destOrd="0" presId="urn:microsoft.com/office/officeart/2005/8/layout/list1"/>
    <dgm:cxn modelId="{23E5E1B9-36C1-4A24-88EC-3C72195806F9}" type="presParOf" srcId="{87DCB173-BE72-41D5-88CA-A31F809F5290}" destId="{24A89597-3D82-4BCC-A88B-61476C1C7130}" srcOrd="8" destOrd="0" presId="urn:microsoft.com/office/officeart/2005/8/layout/list1"/>
    <dgm:cxn modelId="{96CAF18A-23B9-4FD4-A45A-FF1D34DAE9DD}" type="presParOf" srcId="{24A89597-3D82-4BCC-A88B-61476C1C7130}" destId="{D75DF60E-F7D8-44C9-82DF-C6939E1850EA}" srcOrd="0" destOrd="0" presId="urn:microsoft.com/office/officeart/2005/8/layout/list1"/>
    <dgm:cxn modelId="{A6F5C710-D8C8-4DFA-952B-B79C3E6DA5C7}" type="presParOf" srcId="{24A89597-3D82-4BCC-A88B-61476C1C7130}" destId="{DBDEB625-14C6-47E5-A673-B4AA35B63B73}" srcOrd="1" destOrd="0" presId="urn:microsoft.com/office/officeart/2005/8/layout/list1"/>
    <dgm:cxn modelId="{147551CA-527B-47A4-BF33-55560BA19038}" type="presParOf" srcId="{87DCB173-BE72-41D5-88CA-A31F809F5290}" destId="{816E1219-026F-4AA4-85C9-CE51B6C7413E}" srcOrd="9" destOrd="0" presId="urn:microsoft.com/office/officeart/2005/8/layout/list1"/>
    <dgm:cxn modelId="{97ED5F21-6A86-4402-A111-939611078C61}" type="presParOf" srcId="{87DCB173-BE72-41D5-88CA-A31F809F5290}" destId="{EEB11B59-9A3C-476A-B910-C40751CEF823}" srcOrd="10" destOrd="0" presId="urn:microsoft.com/office/officeart/2005/8/layout/list1"/>
    <dgm:cxn modelId="{42A0AFB3-566D-4FA0-BBBA-9006904EA92A}" type="presParOf" srcId="{87DCB173-BE72-41D5-88CA-A31F809F5290}" destId="{3D2C698E-771D-4F64-B699-A831A712F49E}" srcOrd="11" destOrd="0" presId="urn:microsoft.com/office/officeart/2005/8/layout/list1"/>
    <dgm:cxn modelId="{930652E5-C9C3-478B-B03A-27C9461FBE43}" type="presParOf" srcId="{87DCB173-BE72-41D5-88CA-A31F809F5290}" destId="{F01EF1A8-73D1-475B-8F5C-26DB49891A27}" srcOrd="12" destOrd="0" presId="urn:microsoft.com/office/officeart/2005/8/layout/list1"/>
    <dgm:cxn modelId="{43731B5F-8BFB-4A00-9062-EE718FBCD387}" type="presParOf" srcId="{F01EF1A8-73D1-475B-8F5C-26DB49891A27}" destId="{D5A8D706-1596-4BC8-B838-AE3DCF32525D}" srcOrd="0" destOrd="0" presId="urn:microsoft.com/office/officeart/2005/8/layout/list1"/>
    <dgm:cxn modelId="{710D19F8-35F0-4D5A-89E2-3664292D2E60}" type="presParOf" srcId="{F01EF1A8-73D1-475B-8F5C-26DB49891A27}" destId="{900727C0-F357-44DF-93FC-640770B06472}" srcOrd="1" destOrd="0" presId="urn:microsoft.com/office/officeart/2005/8/layout/list1"/>
    <dgm:cxn modelId="{E74AC85E-DD97-482D-843A-410E3A099169}" type="presParOf" srcId="{87DCB173-BE72-41D5-88CA-A31F809F5290}" destId="{4475ADE4-A9B8-449B-B295-F9C0AAA48A0E}" srcOrd="13" destOrd="0" presId="urn:microsoft.com/office/officeart/2005/8/layout/list1"/>
    <dgm:cxn modelId="{439311AF-A93E-4BFC-845D-D470A5807DCE}" type="presParOf" srcId="{87DCB173-BE72-41D5-88CA-A31F809F5290}" destId="{CAAD5628-6755-4F39-8CC6-6E4E5F167D50}" srcOrd="14" destOrd="0" presId="urn:microsoft.com/office/officeart/2005/8/layout/list1"/>
    <dgm:cxn modelId="{5AFD2AD6-84E9-47ED-8BA7-2AB2A6A56785}" type="presParOf" srcId="{87DCB173-BE72-41D5-88CA-A31F809F5290}" destId="{6F915A44-4EE4-4BD6-9758-9FA211E8E2B2}" srcOrd="15" destOrd="0" presId="urn:microsoft.com/office/officeart/2005/8/layout/list1"/>
    <dgm:cxn modelId="{D213616C-BF74-4751-8C60-0C7DDB23F567}" type="presParOf" srcId="{87DCB173-BE72-41D5-88CA-A31F809F5290}" destId="{0C5A4FF7-E44B-4CFB-ABCA-658EE7051930}" srcOrd="16" destOrd="0" presId="urn:microsoft.com/office/officeart/2005/8/layout/list1"/>
    <dgm:cxn modelId="{D51F9E5A-7ABA-4E46-9780-C5D50B64FA6A}" type="presParOf" srcId="{0C5A4FF7-E44B-4CFB-ABCA-658EE7051930}" destId="{72EC8BC5-7497-4652-AAB5-9B91756FFB20}" srcOrd="0" destOrd="0" presId="urn:microsoft.com/office/officeart/2005/8/layout/list1"/>
    <dgm:cxn modelId="{E55BD586-20C2-4B62-A75D-DBC597850406}" type="presParOf" srcId="{0C5A4FF7-E44B-4CFB-ABCA-658EE7051930}" destId="{5E6506A2-C4C6-4FAE-9868-567E7B5DB6CE}" srcOrd="1" destOrd="0" presId="urn:microsoft.com/office/officeart/2005/8/layout/list1"/>
    <dgm:cxn modelId="{9E6ECA11-34BC-4258-BF82-1425793A6A71}" type="presParOf" srcId="{87DCB173-BE72-41D5-88CA-A31F809F5290}" destId="{CFBA403D-4385-4D4B-A99B-CCC785346AE6}" srcOrd="17" destOrd="0" presId="urn:microsoft.com/office/officeart/2005/8/layout/list1"/>
    <dgm:cxn modelId="{FB9EBB8D-6EAB-444A-B90A-D61D64CDDC71}" type="presParOf" srcId="{87DCB173-BE72-41D5-88CA-A31F809F5290}" destId="{51EAF271-B124-4C25-BE7C-BD60EBBF4AF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A0095C-99EA-476D-BDF3-61E82467A2B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A51877-332F-4154-A492-603C72C8A10F}">
      <dgm:prSet custT="1"/>
      <dgm:spPr/>
      <dgm:t>
        <a:bodyPr/>
        <a:lstStyle/>
        <a:p>
          <a:pPr rtl="0"/>
          <a:r>
            <a:rPr lang="en-US" sz="1200" dirty="0" err="1">
              <a:latin typeface="Bahnschrift" pitchFamily="34" charset="0"/>
            </a:rPr>
            <a:t>Teori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itu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masuk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ke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dalam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konteks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apa</a:t>
          </a:r>
          <a:r>
            <a:rPr lang="en-US" sz="1200" dirty="0">
              <a:latin typeface="Bahnschrift" pitchFamily="34" charset="0"/>
            </a:rPr>
            <a:t>?</a:t>
          </a:r>
        </a:p>
      </dgm:t>
    </dgm:pt>
    <dgm:pt modelId="{1DFFF45E-E283-4676-B5E8-34B4AD5AF3CD}" type="parTrans" cxnId="{2D13053A-9CF6-44B9-810C-FACD8EBF910D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C9591883-5F10-40B2-A489-64F36840B363}" type="sibTrans" cxnId="{2D13053A-9CF6-44B9-810C-FACD8EBF910D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BD4ED812-1E9E-4ED6-B0D3-C3B1EAC4A3AD}">
      <dgm:prSet custT="1"/>
      <dgm:spPr/>
      <dgm:t>
        <a:bodyPr/>
        <a:lstStyle/>
        <a:p>
          <a:pPr rtl="0"/>
          <a:r>
            <a:rPr lang="en-US" sz="1200" dirty="0" err="1">
              <a:latin typeface="Bahnschrift" pitchFamily="34" charset="0"/>
            </a:rPr>
            <a:t>Tradisi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teoritis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dari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teori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tersebut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dimana</a:t>
          </a:r>
          <a:r>
            <a:rPr lang="en-US" sz="1200" dirty="0">
              <a:latin typeface="Bahnschrift" pitchFamily="34" charset="0"/>
            </a:rPr>
            <a:t> (</a:t>
          </a:r>
          <a:r>
            <a:rPr lang="en-US" sz="1200" dirty="0" err="1">
              <a:latin typeface="Bahnschrift" pitchFamily="34" charset="0"/>
            </a:rPr>
            <a:t>Tradisi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teoritis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akan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menjelaskan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cara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berpikir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teori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tersebut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tentang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komunikasi</a:t>
          </a:r>
          <a:r>
            <a:rPr lang="en-US" sz="1200" dirty="0">
              <a:latin typeface="Bahnschrift" pitchFamily="34" charset="0"/>
            </a:rPr>
            <a:t>)</a:t>
          </a:r>
        </a:p>
      </dgm:t>
    </dgm:pt>
    <dgm:pt modelId="{AB121AC1-C44E-4A7E-AB6A-4CA2D18239B3}" type="parTrans" cxnId="{7159E933-6C02-4492-A472-D2DC28DCC769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225DFF6F-7037-4855-8358-B207652BD790}" type="sibTrans" cxnId="{7159E933-6C02-4492-A472-D2DC28DCC769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2556EC77-EDB0-4CF9-B68B-9FB81410ED2A}">
      <dgm:prSet custT="1"/>
      <dgm:spPr/>
      <dgm:t>
        <a:bodyPr/>
        <a:lstStyle/>
        <a:p>
          <a:pPr rtl="0"/>
          <a:r>
            <a:rPr lang="en-US" sz="1200" dirty="0" err="1">
              <a:latin typeface="Bahnschrift" pitchFamily="34" charset="0"/>
            </a:rPr>
            <a:t>Teori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tersebut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masuk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ke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dalam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paradigma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mana</a:t>
          </a:r>
          <a:r>
            <a:rPr lang="en-US" sz="1200" dirty="0">
              <a:latin typeface="Bahnschrift" pitchFamily="34" charset="0"/>
            </a:rPr>
            <a:t>?</a:t>
          </a:r>
        </a:p>
      </dgm:t>
    </dgm:pt>
    <dgm:pt modelId="{3F3D215F-87E4-47C2-ADB1-217C09FC4B3F}" type="parTrans" cxnId="{9F272D38-9CB8-421B-9693-9177C2F8E6A0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44920204-AF4C-4891-BD40-4600CDA96811}" type="sibTrans" cxnId="{9F272D38-9CB8-421B-9693-9177C2F8E6A0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072AA147-65D5-494B-91BF-3F3480514368}" type="pres">
      <dgm:prSet presAssocID="{3AA0095C-99EA-476D-BDF3-61E82467A2B6}" presName="compositeShape" presStyleCnt="0">
        <dgm:presLayoutVars>
          <dgm:chMax val="7"/>
          <dgm:dir/>
          <dgm:resizeHandles val="exact"/>
        </dgm:presLayoutVars>
      </dgm:prSet>
      <dgm:spPr/>
    </dgm:pt>
    <dgm:pt modelId="{ACCD39AD-72DF-4895-9AD8-B752A8DA2771}" type="pres">
      <dgm:prSet presAssocID="{90A51877-332F-4154-A492-603C72C8A10F}" presName="circ1" presStyleLbl="vennNode1" presStyleIdx="0" presStyleCnt="3" custScaleX="135949"/>
      <dgm:spPr/>
    </dgm:pt>
    <dgm:pt modelId="{60FBDC03-3EF0-442B-9BF6-B352EAD5F64D}" type="pres">
      <dgm:prSet presAssocID="{90A51877-332F-4154-A492-603C72C8A1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0D1929-5848-4D88-989C-807873128795}" type="pres">
      <dgm:prSet presAssocID="{BD4ED812-1E9E-4ED6-B0D3-C3B1EAC4A3AD}" presName="circ2" presStyleLbl="vennNode1" presStyleIdx="1" presStyleCnt="3" custScaleX="155640" custLinFactNeighborX="29927" custLinFactNeighborY="-4346"/>
      <dgm:spPr/>
    </dgm:pt>
    <dgm:pt modelId="{855AABB0-58E7-4443-9B1F-FD61547C292B}" type="pres">
      <dgm:prSet presAssocID="{BD4ED812-1E9E-4ED6-B0D3-C3B1EAC4A3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574858-6BDC-4FA5-A57B-B32F2F7BA5E2}" type="pres">
      <dgm:prSet presAssocID="{2556EC77-EDB0-4CF9-B68B-9FB81410ED2A}" presName="circ3" presStyleLbl="vennNode1" presStyleIdx="2" presStyleCnt="3" custScaleX="144090" custLinFactNeighborX="-29657" custLinFactNeighborY="4053"/>
      <dgm:spPr/>
    </dgm:pt>
    <dgm:pt modelId="{DBDEE3CC-0FFE-4212-96D1-6722E27547F7}" type="pres">
      <dgm:prSet presAssocID="{2556EC77-EDB0-4CF9-B68B-9FB81410ED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C83803-2FC0-4E4E-B0BB-1E0EAB743E09}" type="presOf" srcId="{2556EC77-EDB0-4CF9-B68B-9FB81410ED2A}" destId="{DBDEE3CC-0FFE-4212-96D1-6722E27547F7}" srcOrd="1" destOrd="0" presId="urn:microsoft.com/office/officeart/2005/8/layout/venn1"/>
    <dgm:cxn modelId="{7BDF0A10-7D06-410D-96AC-DFFF925BBB38}" type="presOf" srcId="{2556EC77-EDB0-4CF9-B68B-9FB81410ED2A}" destId="{F3574858-6BDC-4FA5-A57B-B32F2F7BA5E2}" srcOrd="0" destOrd="0" presId="urn:microsoft.com/office/officeart/2005/8/layout/venn1"/>
    <dgm:cxn modelId="{2FEF692C-1B29-4A5F-B9BD-C71EF8C2A088}" type="presOf" srcId="{90A51877-332F-4154-A492-603C72C8A10F}" destId="{ACCD39AD-72DF-4895-9AD8-B752A8DA2771}" srcOrd="0" destOrd="0" presId="urn:microsoft.com/office/officeart/2005/8/layout/venn1"/>
    <dgm:cxn modelId="{7159E933-6C02-4492-A472-D2DC28DCC769}" srcId="{3AA0095C-99EA-476D-BDF3-61E82467A2B6}" destId="{BD4ED812-1E9E-4ED6-B0D3-C3B1EAC4A3AD}" srcOrd="1" destOrd="0" parTransId="{AB121AC1-C44E-4A7E-AB6A-4CA2D18239B3}" sibTransId="{225DFF6F-7037-4855-8358-B207652BD790}"/>
    <dgm:cxn modelId="{9F272D38-9CB8-421B-9693-9177C2F8E6A0}" srcId="{3AA0095C-99EA-476D-BDF3-61E82467A2B6}" destId="{2556EC77-EDB0-4CF9-B68B-9FB81410ED2A}" srcOrd="2" destOrd="0" parTransId="{3F3D215F-87E4-47C2-ADB1-217C09FC4B3F}" sibTransId="{44920204-AF4C-4891-BD40-4600CDA96811}"/>
    <dgm:cxn modelId="{2D13053A-9CF6-44B9-810C-FACD8EBF910D}" srcId="{3AA0095C-99EA-476D-BDF3-61E82467A2B6}" destId="{90A51877-332F-4154-A492-603C72C8A10F}" srcOrd="0" destOrd="0" parTransId="{1DFFF45E-E283-4676-B5E8-34B4AD5AF3CD}" sibTransId="{C9591883-5F10-40B2-A489-64F36840B363}"/>
    <dgm:cxn modelId="{2F1C4747-BC2F-4DC4-AA09-159DF339E0F7}" type="presOf" srcId="{BD4ED812-1E9E-4ED6-B0D3-C3B1EAC4A3AD}" destId="{270D1929-5848-4D88-989C-807873128795}" srcOrd="0" destOrd="0" presId="urn:microsoft.com/office/officeart/2005/8/layout/venn1"/>
    <dgm:cxn modelId="{A2FF686A-91E4-488F-A7FF-424074219413}" type="presOf" srcId="{90A51877-332F-4154-A492-603C72C8A10F}" destId="{60FBDC03-3EF0-442B-9BF6-B352EAD5F64D}" srcOrd="1" destOrd="0" presId="urn:microsoft.com/office/officeart/2005/8/layout/venn1"/>
    <dgm:cxn modelId="{7C5E9557-0C44-4975-9C36-30072765081E}" type="presOf" srcId="{3AA0095C-99EA-476D-BDF3-61E82467A2B6}" destId="{072AA147-65D5-494B-91BF-3F3480514368}" srcOrd="0" destOrd="0" presId="urn:microsoft.com/office/officeart/2005/8/layout/venn1"/>
    <dgm:cxn modelId="{ED7108C5-00F7-4BA9-99FC-1BE7A1993DB2}" type="presOf" srcId="{BD4ED812-1E9E-4ED6-B0D3-C3B1EAC4A3AD}" destId="{855AABB0-58E7-4443-9B1F-FD61547C292B}" srcOrd="1" destOrd="0" presId="urn:microsoft.com/office/officeart/2005/8/layout/venn1"/>
    <dgm:cxn modelId="{61DE50BB-2267-4E4C-A640-6B49D9A19121}" type="presParOf" srcId="{072AA147-65D5-494B-91BF-3F3480514368}" destId="{ACCD39AD-72DF-4895-9AD8-B752A8DA2771}" srcOrd="0" destOrd="0" presId="urn:microsoft.com/office/officeart/2005/8/layout/venn1"/>
    <dgm:cxn modelId="{42410AEF-411E-4BAD-B24A-5C9B10DF0D32}" type="presParOf" srcId="{072AA147-65D5-494B-91BF-3F3480514368}" destId="{60FBDC03-3EF0-442B-9BF6-B352EAD5F64D}" srcOrd="1" destOrd="0" presId="urn:microsoft.com/office/officeart/2005/8/layout/venn1"/>
    <dgm:cxn modelId="{BB82A3E7-C557-4F40-B74B-64BE30BE0DC2}" type="presParOf" srcId="{072AA147-65D5-494B-91BF-3F3480514368}" destId="{270D1929-5848-4D88-989C-807873128795}" srcOrd="2" destOrd="0" presId="urn:microsoft.com/office/officeart/2005/8/layout/venn1"/>
    <dgm:cxn modelId="{BB98407D-44C2-44AC-9CEE-132B9E7B93A6}" type="presParOf" srcId="{072AA147-65D5-494B-91BF-3F3480514368}" destId="{855AABB0-58E7-4443-9B1F-FD61547C292B}" srcOrd="3" destOrd="0" presId="urn:microsoft.com/office/officeart/2005/8/layout/venn1"/>
    <dgm:cxn modelId="{8D190F13-4F26-4EEC-8686-6F03483C5151}" type="presParOf" srcId="{072AA147-65D5-494B-91BF-3F3480514368}" destId="{F3574858-6BDC-4FA5-A57B-B32F2F7BA5E2}" srcOrd="4" destOrd="0" presId="urn:microsoft.com/office/officeart/2005/8/layout/venn1"/>
    <dgm:cxn modelId="{A9F7F342-78E8-49BA-81B1-DAE600D16369}" type="presParOf" srcId="{072AA147-65D5-494B-91BF-3F3480514368}" destId="{DBDEE3CC-0FFE-4212-96D1-6722E27547F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EE03BA-F43A-430A-9284-922E88032F9B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D15C81-E34A-4382-8E16-3DB36987E972}">
      <dgm:prSet custT="1"/>
      <dgm:spPr/>
      <dgm:t>
        <a:bodyPr/>
        <a:lstStyle/>
        <a:p>
          <a:pPr rtl="0"/>
          <a:r>
            <a:rPr lang="en-US" sz="1050" dirty="0" err="1">
              <a:latin typeface="Bahnschrift" pitchFamily="34" charset="0"/>
            </a:rPr>
            <a:t>Dalam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tersebut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ada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konsep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apa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saja</a:t>
          </a:r>
          <a:r>
            <a:rPr lang="en-US" sz="1050" dirty="0">
              <a:latin typeface="Bahnschrift" pitchFamily="34" charset="0"/>
            </a:rPr>
            <a:t> </a:t>
          </a:r>
        </a:p>
      </dgm:t>
    </dgm:pt>
    <dgm:pt modelId="{A7750707-0D5D-4AE0-A876-67CB9F9F7D84}" type="parTrans" cxnId="{AD293CF4-755D-4391-BD35-18E2835BF87A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328AAE6A-1F28-4069-819F-7B16056D7FDF}" type="sibTrans" cxnId="{AD293CF4-755D-4391-BD35-18E2835BF87A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49276C5B-DADA-4CD7-8FB1-66BBA618C338}">
      <dgm:prSet custT="1"/>
      <dgm:spPr/>
      <dgm:t>
        <a:bodyPr/>
        <a:lstStyle/>
        <a:p>
          <a:pPr rtl="0"/>
          <a:r>
            <a:rPr lang="en-US" sz="1050" dirty="0">
              <a:latin typeface="Bahnschrift" pitchFamily="34" charset="0"/>
            </a:rPr>
            <a:t>Kita </a:t>
          </a:r>
          <a:r>
            <a:rPr lang="en-US" sz="1050" dirty="0" err="1">
              <a:latin typeface="Bahnschrift" pitchFamily="34" charset="0"/>
            </a:rPr>
            <a:t>harus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tahu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bagaimana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konsep-konsep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dalam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tersebut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terhubung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atau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berkorelasi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sehingga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dari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tsb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dapat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menjelaskan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fenomena</a:t>
          </a:r>
          <a:endParaRPr lang="en-US" sz="1050" dirty="0">
            <a:latin typeface="Bahnschrift" pitchFamily="34" charset="0"/>
          </a:endParaRPr>
        </a:p>
      </dgm:t>
    </dgm:pt>
    <dgm:pt modelId="{9BF2D603-3D5B-4860-AD53-C87DD5CFC440}" type="parTrans" cxnId="{1C050C8A-D338-4B5A-88F4-13696901379F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D816C442-1A23-4FCE-9ECF-A6B178E08C61}" type="sibTrans" cxnId="{1C050C8A-D338-4B5A-88F4-13696901379F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7D2D7693-BD4E-4774-AA8A-7E8D84E91FDB}">
      <dgm:prSet custT="1"/>
      <dgm:spPr/>
      <dgm:t>
        <a:bodyPr/>
        <a:lstStyle/>
        <a:p>
          <a:pPr rtl="0"/>
          <a:r>
            <a:rPr lang="en-US" sz="1050" dirty="0" err="1">
              <a:latin typeface="Bahnschrift" pitchFamily="34" charset="0"/>
            </a:rPr>
            <a:t>Asumsi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teoritis</a:t>
          </a:r>
          <a:r>
            <a:rPr lang="en-US" sz="1050" dirty="0">
              <a:latin typeface="Bahnschrift" pitchFamily="34" charset="0"/>
            </a:rPr>
            <a:t> yang </a:t>
          </a:r>
          <a:r>
            <a:rPr lang="en-US" sz="1050" dirty="0" err="1">
              <a:latin typeface="Bahnschrift" pitchFamily="34" charset="0"/>
            </a:rPr>
            <a:t>terdapat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dalam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</a:t>
          </a:r>
          <a:endParaRPr lang="en-US" sz="1050" dirty="0">
            <a:latin typeface="Bahnschrift" pitchFamily="34" charset="0"/>
          </a:endParaRPr>
        </a:p>
      </dgm:t>
    </dgm:pt>
    <dgm:pt modelId="{9AD8791B-0A3F-4273-AE5D-E240F5370ED8}" type="parTrans" cxnId="{8E88FB88-E559-4B99-BC49-991AD2E45632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9D9E7BE1-8EA0-4FCC-81B4-13E247929001}" type="sibTrans" cxnId="{8E88FB88-E559-4B99-BC49-991AD2E45632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D10F7E5D-F027-4ECA-9E14-BA16F767246A}">
      <dgm:prSet custT="1"/>
      <dgm:spPr/>
      <dgm:t>
        <a:bodyPr/>
        <a:lstStyle/>
        <a:p>
          <a:pPr rtl="0"/>
          <a:r>
            <a:rPr lang="en-US" sz="1050" dirty="0" err="1">
              <a:latin typeface="Bahnschrift" pitchFamily="34" charset="0"/>
            </a:rPr>
            <a:t>Fenomena</a:t>
          </a:r>
          <a:r>
            <a:rPr lang="en-US" sz="1050" dirty="0">
              <a:latin typeface="Bahnschrift" pitchFamily="34" charset="0"/>
            </a:rPr>
            <a:t> yang </a:t>
          </a:r>
          <a:r>
            <a:rPr lang="en-US" sz="1050" dirty="0" err="1">
              <a:latin typeface="Bahnschrift" pitchFamily="34" charset="0"/>
            </a:rPr>
            <a:t>menjelaskan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teori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tersebut</a:t>
          </a:r>
          <a:r>
            <a:rPr lang="en-US" sz="1050" dirty="0">
              <a:latin typeface="Bahnschrift" pitchFamily="34" charset="0"/>
            </a:rPr>
            <a:t> </a:t>
          </a:r>
        </a:p>
      </dgm:t>
    </dgm:pt>
    <dgm:pt modelId="{1FB6B965-8234-4588-8A26-FA8C9D10D1D2}" type="parTrans" cxnId="{40C57B7E-3EF4-4C41-996C-E3630892E79E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A23D1487-7AC8-4BAB-828B-8FF532A542C1}" type="sibTrans" cxnId="{40C57B7E-3EF4-4C41-996C-E3630892E79E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CB927C15-0C74-47A6-BC1F-BD088CD23586}">
      <dgm:prSet custT="1"/>
      <dgm:spPr/>
      <dgm:t>
        <a:bodyPr/>
        <a:lstStyle/>
        <a:p>
          <a:pPr rtl="0"/>
          <a:r>
            <a:rPr lang="en-US" sz="1050" dirty="0" err="1">
              <a:latin typeface="Bahnschrift" pitchFamily="34" charset="0"/>
            </a:rPr>
            <a:t>Sejauh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apa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fenomena</a:t>
          </a:r>
          <a:r>
            <a:rPr lang="en-US" sz="1050" dirty="0">
              <a:latin typeface="Bahnschrift" pitchFamily="34" charset="0"/>
            </a:rPr>
            <a:t> yang </a:t>
          </a:r>
          <a:r>
            <a:rPr lang="en-US" sz="1050" dirty="0" err="1">
              <a:latin typeface="Bahnschrift" pitchFamily="34" charset="0"/>
            </a:rPr>
            <a:t>hendak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dijelaskan</a:t>
          </a:r>
          <a:r>
            <a:rPr lang="en-US" sz="1050" dirty="0">
              <a:latin typeface="Bahnschrift" pitchFamily="34" charset="0"/>
            </a:rPr>
            <a:t>? (</a:t>
          </a:r>
          <a:r>
            <a:rPr lang="en-US" sz="1050" dirty="0" err="1">
              <a:latin typeface="Bahnschrift" pitchFamily="34" charset="0"/>
            </a:rPr>
            <a:t>Makro</a:t>
          </a:r>
          <a:r>
            <a:rPr lang="en-US" sz="1050" dirty="0">
              <a:latin typeface="Bahnschrift" pitchFamily="34" charset="0"/>
            </a:rPr>
            <a:t>, </a:t>
          </a:r>
          <a:r>
            <a:rPr lang="en-US" sz="1050" dirty="0" err="1">
              <a:latin typeface="Bahnschrift" pitchFamily="34" charset="0"/>
            </a:rPr>
            <a:t>meso</a:t>
          </a:r>
          <a:r>
            <a:rPr lang="en-US" sz="1050" dirty="0">
              <a:latin typeface="Bahnschrift" pitchFamily="34" charset="0"/>
            </a:rPr>
            <a:t>, </a:t>
          </a:r>
          <a:r>
            <a:rPr lang="en-US" sz="1050" dirty="0" err="1">
              <a:latin typeface="Bahnschrift" pitchFamily="34" charset="0"/>
            </a:rPr>
            <a:t>mikro</a:t>
          </a:r>
          <a:r>
            <a:rPr lang="en-US" sz="1050" dirty="0">
              <a:latin typeface="Bahnschrift" pitchFamily="34" charset="0"/>
            </a:rPr>
            <a:t>) </a:t>
          </a:r>
        </a:p>
      </dgm:t>
    </dgm:pt>
    <dgm:pt modelId="{C1FCC8ED-E5BB-4B28-B30F-00DCE07BB01E}" type="parTrans" cxnId="{A4FA8E19-AEDA-424C-BA61-49BD0D9872F0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42F06D74-1FB6-40EC-9C8A-CA425506F898}" type="sibTrans" cxnId="{A4FA8E19-AEDA-424C-BA61-49BD0D9872F0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31EDA910-502E-42D6-B2B5-9F917475ABD5}">
      <dgm:prSet custT="1"/>
      <dgm:spPr/>
      <dgm:t>
        <a:bodyPr/>
        <a:lstStyle/>
        <a:p>
          <a:pPr rtl="0"/>
          <a:r>
            <a:rPr lang="en-US" sz="1050" dirty="0" err="1">
              <a:latin typeface="Bahnschrift" pitchFamily="34" charset="0"/>
            </a:rPr>
            <a:t>Konteksnya</a:t>
          </a:r>
          <a:r>
            <a:rPr lang="en-US" sz="1050" dirty="0">
              <a:latin typeface="Bahnschrift" pitchFamily="34" charset="0"/>
            </a:rPr>
            <a:t> </a:t>
          </a:r>
          <a:r>
            <a:rPr lang="en-US" sz="1050" dirty="0" err="1">
              <a:latin typeface="Bahnschrift" pitchFamily="34" charset="0"/>
            </a:rPr>
            <a:t>apa</a:t>
          </a:r>
          <a:r>
            <a:rPr lang="en-US" sz="1050" dirty="0">
              <a:latin typeface="Bahnschrift" pitchFamily="34" charset="0"/>
            </a:rPr>
            <a:t> </a:t>
          </a:r>
        </a:p>
      </dgm:t>
    </dgm:pt>
    <dgm:pt modelId="{50958324-044C-42BA-A5A2-558BC2DE52C3}" type="parTrans" cxnId="{D1E128FF-CEDC-47AC-B286-C165887226C4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9A80BA30-A429-4781-B0F8-427EE655A575}" type="sibTrans" cxnId="{D1E128FF-CEDC-47AC-B286-C165887226C4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16F56292-7EEB-4671-A859-297683D1DB85}" type="pres">
      <dgm:prSet presAssocID="{D4EE03BA-F43A-430A-9284-922E88032F9B}" presName="CompostProcess" presStyleCnt="0">
        <dgm:presLayoutVars>
          <dgm:dir/>
          <dgm:resizeHandles val="exact"/>
        </dgm:presLayoutVars>
      </dgm:prSet>
      <dgm:spPr/>
    </dgm:pt>
    <dgm:pt modelId="{14B63531-6A84-40A1-84CA-3CDE5649295E}" type="pres">
      <dgm:prSet presAssocID="{D4EE03BA-F43A-430A-9284-922E88032F9B}" presName="arrow" presStyleLbl="bgShp" presStyleIdx="0" presStyleCnt="1"/>
      <dgm:spPr/>
    </dgm:pt>
    <dgm:pt modelId="{509E4B1C-0221-487D-83CA-3D5C11314948}" type="pres">
      <dgm:prSet presAssocID="{D4EE03BA-F43A-430A-9284-922E88032F9B}" presName="linearProcess" presStyleCnt="0"/>
      <dgm:spPr/>
    </dgm:pt>
    <dgm:pt modelId="{7B5520AF-4A06-4EEB-8579-7C7A9BB2B1E6}" type="pres">
      <dgm:prSet presAssocID="{E8D15C81-E34A-4382-8E16-3DB36987E972}" presName="textNode" presStyleLbl="node1" presStyleIdx="0" presStyleCnt="6">
        <dgm:presLayoutVars>
          <dgm:bulletEnabled val="1"/>
        </dgm:presLayoutVars>
      </dgm:prSet>
      <dgm:spPr/>
    </dgm:pt>
    <dgm:pt modelId="{30BCBDC5-2F61-4314-B537-78E600A9715C}" type="pres">
      <dgm:prSet presAssocID="{328AAE6A-1F28-4069-819F-7B16056D7FDF}" presName="sibTrans" presStyleCnt="0"/>
      <dgm:spPr/>
    </dgm:pt>
    <dgm:pt modelId="{CD3D51F7-0A22-4661-A29B-765B8E64F3C9}" type="pres">
      <dgm:prSet presAssocID="{49276C5B-DADA-4CD7-8FB1-66BBA618C338}" presName="textNode" presStyleLbl="node1" presStyleIdx="1" presStyleCnt="6" custScaleY="131818">
        <dgm:presLayoutVars>
          <dgm:bulletEnabled val="1"/>
        </dgm:presLayoutVars>
      </dgm:prSet>
      <dgm:spPr/>
    </dgm:pt>
    <dgm:pt modelId="{F5C00879-C8FD-4CC8-A355-4A92415E2009}" type="pres">
      <dgm:prSet presAssocID="{D816C442-1A23-4FCE-9ECF-A6B178E08C61}" presName="sibTrans" presStyleCnt="0"/>
      <dgm:spPr/>
    </dgm:pt>
    <dgm:pt modelId="{700F35C1-F8DD-44B4-BE0E-3C6ECA915B4A}" type="pres">
      <dgm:prSet presAssocID="{7D2D7693-BD4E-4774-AA8A-7E8D84E91FDB}" presName="textNode" presStyleLbl="node1" presStyleIdx="2" presStyleCnt="6">
        <dgm:presLayoutVars>
          <dgm:bulletEnabled val="1"/>
        </dgm:presLayoutVars>
      </dgm:prSet>
      <dgm:spPr/>
    </dgm:pt>
    <dgm:pt modelId="{C6813AE0-F4E9-4599-9154-B590B7F16449}" type="pres">
      <dgm:prSet presAssocID="{9D9E7BE1-8EA0-4FCC-81B4-13E247929001}" presName="sibTrans" presStyleCnt="0"/>
      <dgm:spPr/>
    </dgm:pt>
    <dgm:pt modelId="{E7442F58-FF04-4ABE-A05B-BD72A5E55BD5}" type="pres">
      <dgm:prSet presAssocID="{D10F7E5D-F027-4ECA-9E14-BA16F767246A}" presName="textNode" presStyleLbl="node1" presStyleIdx="3" presStyleCnt="6">
        <dgm:presLayoutVars>
          <dgm:bulletEnabled val="1"/>
        </dgm:presLayoutVars>
      </dgm:prSet>
      <dgm:spPr/>
    </dgm:pt>
    <dgm:pt modelId="{B6A73F53-B685-46B1-AD6A-4DD0DC2395FC}" type="pres">
      <dgm:prSet presAssocID="{A23D1487-7AC8-4BAB-828B-8FF532A542C1}" presName="sibTrans" presStyleCnt="0"/>
      <dgm:spPr/>
    </dgm:pt>
    <dgm:pt modelId="{6EE0BE75-9EA5-4C2E-944D-5FD8BCD5248A}" type="pres">
      <dgm:prSet presAssocID="{CB927C15-0C74-47A6-BC1F-BD088CD23586}" presName="textNode" presStyleLbl="node1" presStyleIdx="4" presStyleCnt="6">
        <dgm:presLayoutVars>
          <dgm:bulletEnabled val="1"/>
        </dgm:presLayoutVars>
      </dgm:prSet>
      <dgm:spPr/>
    </dgm:pt>
    <dgm:pt modelId="{13419E1F-C213-420A-ACDA-8F3027AFF241}" type="pres">
      <dgm:prSet presAssocID="{42F06D74-1FB6-40EC-9C8A-CA425506F898}" presName="sibTrans" presStyleCnt="0"/>
      <dgm:spPr/>
    </dgm:pt>
    <dgm:pt modelId="{52E40A31-18EA-4317-9904-0B58FEBA5105}" type="pres">
      <dgm:prSet presAssocID="{31EDA910-502E-42D6-B2B5-9F917475ABD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4FA8E19-AEDA-424C-BA61-49BD0D9872F0}" srcId="{D4EE03BA-F43A-430A-9284-922E88032F9B}" destId="{CB927C15-0C74-47A6-BC1F-BD088CD23586}" srcOrd="4" destOrd="0" parTransId="{C1FCC8ED-E5BB-4B28-B30F-00DCE07BB01E}" sibTransId="{42F06D74-1FB6-40EC-9C8A-CA425506F898}"/>
    <dgm:cxn modelId="{B64CB12E-738A-4A2E-A2C5-F3DB33A35098}" type="presOf" srcId="{7D2D7693-BD4E-4774-AA8A-7E8D84E91FDB}" destId="{700F35C1-F8DD-44B4-BE0E-3C6ECA915B4A}" srcOrd="0" destOrd="0" presId="urn:microsoft.com/office/officeart/2005/8/layout/hProcess9"/>
    <dgm:cxn modelId="{0629D64D-4DDE-4593-91CD-1554271E5D22}" type="presOf" srcId="{49276C5B-DADA-4CD7-8FB1-66BBA618C338}" destId="{CD3D51F7-0A22-4661-A29B-765B8E64F3C9}" srcOrd="0" destOrd="0" presId="urn:microsoft.com/office/officeart/2005/8/layout/hProcess9"/>
    <dgm:cxn modelId="{44FCF25A-63EC-4444-85EA-71B92A476586}" type="presOf" srcId="{D10F7E5D-F027-4ECA-9E14-BA16F767246A}" destId="{E7442F58-FF04-4ABE-A05B-BD72A5E55BD5}" srcOrd="0" destOrd="0" presId="urn:microsoft.com/office/officeart/2005/8/layout/hProcess9"/>
    <dgm:cxn modelId="{40C57B7E-3EF4-4C41-996C-E3630892E79E}" srcId="{D4EE03BA-F43A-430A-9284-922E88032F9B}" destId="{D10F7E5D-F027-4ECA-9E14-BA16F767246A}" srcOrd="3" destOrd="0" parTransId="{1FB6B965-8234-4588-8A26-FA8C9D10D1D2}" sibTransId="{A23D1487-7AC8-4BAB-828B-8FF532A542C1}"/>
    <dgm:cxn modelId="{8E88FB88-E559-4B99-BC49-991AD2E45632}" srcId="{D4EE03BA-F43A-430A-9284-922E88032F9B}" destId="{7D2D7693-BD4E-4774-AA8A-7E8D84E91FDB}" srcOrd="2" destOrd="0" parTransId="{9AD8791B-0A3F-4273-AE5D-E240F5370ED8}" sibTransId="{9D9E7BE1-8EA0-4FCC-81B4-13E247929001}"/>
    <dgm:cxn modelId="{1C050C8A-D338-4B5A-88F4-13696901379F}" srcId="{D4EE03BA-F43A-430A-9284-922E88032F9B}" destId="{49276C5B-DADA-4CD7-8FB1-66BBA618C338}" srcOrd="1" destOrd="0" parTransId="{9BF2D603-3D5B-4860-AD53-C87DD5CFC440}" sibTransId="{D816C442-1A23-4FCE-9ECF-A6B178E08C61}"/>
    <dgm:cxn modelId="{5AD6D3CD-76CF-4698-B154-A45DB22FA500}" type="presOf" srcId="{CB927C15-0C74-47A6-BC1F-BD088CD23586}" destId="{6EE0BE75-9EA5-4C2E-944D-5FD8BCD5248A}" srcOrd="0" destOrd="0" presId="urn:microsoft.com/office/officeart/2005/8/layout/hProcess9"/>
    <dgm:cxn modelId="{467565D8-95B7-402D-80D1-5DB52F79659E}" type="presOf" srcId="{D4EE03BA-F43A-430A-9284-922E88032F9B}" destId="{16F56292-7EEB-4671-A859-297683D1DB85}" srcOrd="0" destOrd="0" presId="urn:microsoft.com/office/officeart/2005/8/layout/hProcess9"/>
    <dgm:cxn modelId="{E3FAF5DF-9498-4B08-8431-FD432FC8AF97}" type="presOf" srcId="{E8D15C81-E34A-4382-8E16-3DB36987E972}" destId="{7B5520AF-4A06-4EEB-8579-7C7A9BB2B1E6}" srcOrd="0" destOrd="0" presId="urn:microsoft.com/office/officeart/2005/8/layout/hProcess9"/>
    <dgm:cxn modelId="{AD293CF4-755D-4391-BD35-18E2835BF87A}" srcId="{D4EE03BA-F43A-430A-9284-922E88032F9B}" destId="{E8D15C81-E34A-4382-8E16-3DB36987E972}" srcOrd="0" destOrd="0" parTransId="{A7750707-0D5D-4AE0-A876-67CB9F9F7D84}" sibTransId="{328AAE6A-1F28-4069-819F-7B16056D7FDF}"/>
    <dgm:cxn modelId="{B14EC7F6-4720-46D2-9B01-26980AC47736}" type="presOf" srcId="{31EDA910-502E-42D6-B2B5-9F917475ABD5}" destId="{52E40A31-18EA-4317-9904-0B58FEBA5105}" srcOrd="0" destOrd="0" presId="urn:microsoft.com/office/officeart/2005/8/layout/hProcess9"/>
    <dgm:cxn modelId="{D1E128FF-CEDC-47AC-B286-C165887226C4}" srcId="{D4EE03BA-F43A-430A-9284-922E88032F9B}" destId="{31EDA910-502E-42D6-B2B5-9F917475ABD5}" srcOrd="5" destOrd="0" parTransId="{50958324-044C-42BA-A5A2-558BC2DE52C3}" sibTransId="{9A80BA30-A429-4781-B0F8-427EE655A575}"/>
    <dgm:cxn modelId="{2D3905D0-971C-4AC2-9CB4-8E8D614E9D20}" type="presParOf" srcId="{16F56292-7EEB-4671-A859-297683D1DB85}" destId="{14B63531-6A84-40A1-84CA-3CDE5649295E}" srcOrd="0" destOrd="0" presId="urn:microsoft.com/office/officeart/2005/8/layout/hProcess9"/>
    <dgm:cxn modelId="{49A5621C-D4AE-45D5-97C9-4A3B1C8A93E0}" type="presParOf" srcId="{16F56292-7EEB-4671-A859-297683D1DB85}" destId="{509E4B1C-0221-487D-83CA-3D5C11314948}" srcOrd="1" destOrd="0" presId="urn:microsoft.com/office/officeart/2005/8/layout/hProcess9"/>
    <dgm:cxn modelId="{D1995F48-0A6B-4879-97D5-F0292AA6FFC9}" type="presParOf" srcId="{509E4B1C-0221-487D-83CA-3D5C11314948}" destId="{7B5520AF-4A06-4EEB-8579-7C7A9BB2B1E6}" srcOrd="0" destOrd="0" presId="urn:microsoft.com/office/officeart/2005/8/layout/hProcess9"/>
    <dgm:cxn modelId="{0EF056A7-E215-4C76-8B8E-D8159B58E6C1}" type="presParOf" srcId="{509E4B1C-0221-487D-83CA-3D5C11314948}" destId="{30BCBDC5-2F61-4314-B537-78E600A9715C}" srcOrd="1" destOrd="0" presId="urn:microsoft.com/office/officeart/2005/8/layout/hProcess9"/>
    <dgm:cxn modelId="{A740D115-FA50-4354-BB47-D3EE0D9EA646}" type="presParOf" srcId="{509E4B1C-0221-487D-83CA-3D5C11314948}" destId="{CD3D51F7-0A22-4661-A29B-765B8E64F3C9}" srcOrd="2" destOrd="0" presId="urn:microsoft.com/office/officeart/2005/8/layout/hProcess9"/>
    <dgm:cxn modelId="{00EF76C7-EE2A-47D0-9EFB-749CE666FC3D}" type="presParOf" srcId="{509E4B1C-0221-487D-83CA-3D5C11314948}" destId="{F5C00879-C8FD-4CC8-A355-4A92415E2009}" srcOrd="3" destOrd="0" presId="urn:microsoft.com/office/officeart/2005/8/layout/hProcess9"/>
    <dgm:cxn modelId="{81C153B4-DACC-4D64-9B4F-B51CB4BF3957}" type="presParOf" srcId="{509E4B1C-0221-487D-83CA-3D5C11314948}" destId="{700F35C1-F8DD-44B4-BE0E-3C6ECA915B4A}" srcOrd="4" destOrd="0" presId="urn:microsoft.com/office/officeart/2005/8/layout/hProcess9"/>
    <dgm:cxn modelId="{B0A84D44-53B2-42F9-8973-BED70A637F9C}" type="presParOf" srcId="{509E4B1C-0221-487D-83CA-3D5C11314948}" destId="{C6813AE0-F4E9-4599-9154-B590B7F16449}" srcOrd="5" destOrd="0" presId="urn:microsoft.com/office/officeart/2005/8/layout/hProcess9"/>
    <dgm:cxn modelId="{85993435-127E-4399-BA28-482032CBE769}" type="presParOf" srcId="{509E4B1C-0221-487D-83CA-3D5C11314948}" destId="{E7442F58-FF04-4ABE-A05B-BD72A5E55BD5}" srcOrd="6" destOrd="0" presId="urn:microsoft.com/office/officeart/2005/8/layout/hProcess9"/>
    <dgm:cxn modelId="{61394BED-4526-4FEB-A339-DE0A828AC994}" type="presParOf" srcId="{509E4B1C-0221-487D-83CA-3D5C11314948}" destId="{B6A73F53-B685-46B1-AD6A-4DD0DC2395FC}" srcOrd="7" destOrd="0" presId="urn:microsoft.com/office/officeart/2005/8/layout/hProcess9"/>
    <dgm:cxn modelId="{F6247C0D-1398-4B16-9789-5D5EE419D83C}" type="presParOf" srcId="{509E4B1C-0221-487D-83CA-3D5C11314948}" destId="{6EE0BE75-9EA5-4C2E-944D-5FD8BCD5248A}" srcOrd="8" destOrd="0" presId="urn:microsoft.com/office/officeart/2005/8/layout/hProcess9"/>
    <dgm:cxn modelId="{FFEBB3C0-F83E-48C5-86C4-796D742D2A86}" type="presParOf" srcId="{509E4B1C-0221-487D-83CA-3D5C11314948}" destId="{13419E1F-C213-420A-ACDA-8F3027AFF241}" srcOrd="9" destOrd="0" presId="urn:microsoft.com/office/officeart/2005/8/layout/hProcess9"/>
    <dgm:cxn modelId="{63D83478-C6B2-4D93-860F-6B25426615E6}" type="presParOf" srcId="{509E4B1C-0221-487D-83CA-3D5C11314948}" destId="{52E40A31-18EA-4317-9904-0B58FEBA510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55B948-B09C-4F25-9FEE-A6CC1CE5737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6AD23-7083-4618-8850-37AADC85766F}">
      <dgm:prSet phldrT="[Text]"/>
      <dgm:spPr/>
      <dgm:t>
        <a:bodyPr/>
        <a:lstStyle/>
        <a:p>
          <a:pPr algn="ctr"/>
          <a:r>
            <a:rPr lang="en-US" dirty="0">
              <a:latin typeface="Bahnschrift" pitchFamily="34" charset="0"/>
            </a:rPr>
            <a:t>PROPOSISI</a:t>
          </a:r>
        </a:p>
      </dgm:t>
    </dgm:pt>
    <dgm:pt modelId="{DD0BC8A0-374F-43D2-A71E-13C25501AA49}" type="parTrans" cxnId="{39A38C53-E86C-4F4C-B469-773B97BF9A95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C3CBEEE2-B89E-46B4-83E2-1EA62935ADF1}" type="sibTrans" cxnId="{39A38C53-E86C-4F4C-B469-773B97BF9A95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CAE434C7-6BB7-4CCB-95E4-79FD9CEE2707}">
      <dgm:prSet phldrT="[Text]"/>
      <dgm:spPr/>
      <dgm:t>
        <a:bodyPr/>
        <a:lstStyle/>
        <a:p>
          <a:pPr algn="ctr"/>
          <a:r>
            <a:rPr lang="en-US" dirty="0" err="1">
              <a:latin typeface="Bahnschrift" pitchFamily="34" charset="0"/>
            </a:rPr>
            <a:t>Pernyataan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teoritis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mengenai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hubungan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antara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dua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atau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lebih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</a:t>
          </a:r>
          <a:endParaRPr lang="en-US" dirty="0">
            <a:latin typeface="Bahnschrift" pitchFamily="34" charset="0"/>
          </a:endParaRPr>
        </a:p>
      </dgm:t>
    </dgm:pt>
    <dgm:pt modelId="{B965E0BB-57F1-42A8-B054-0233E47A6FE3}" type="parTrans" cxnId="{EC548220-29FB-4F87-8CD5-99EDAA100F69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09C68246-951C-4462-9C12-72205A17284E}" type="sibTrans" cxnId="{EC548220-29FB-4F87-8CD5-99EDAA100F69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214B3158-22F5-4D9A-989C-C89414C02248}">
      <dgm:prSet phldrT="[Text]"/>
      <dgm:spPr/>
      <dgm:t>
        <a:bodyPr/>
        <a:lstStyle/>
        <a:p>
          <a:pPr algn="ctr"/>
          <a:r>
            <a:rPr lang="en-US" dirty="0">
              <a:latin typeface="Bahnschrift" pitchFamily="34" charset="0"/>
            </a:rPr>
            <a:t>HIPOTESIS</a:t>
          </a:r>
        </a:p>
      </dgm:t>
    </dgm:pt>
    <dgm:pt modelId="{D5F5BE18-4574-4ACD-8051-3FE6F245549A}" type="parTrans" cxnId="{5951F98C-F6EF-4188-B3EE-9A587082CAB8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81FE84EE-FAA5-4412-8288-23C46D79AAE1}" type="sibTrans" cxnId="{5951F98C-F6EF-4188-B3EE-9A587082CAB8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5EC08276-F890-432F-8596-D8B2FB8B242B}">
      <dgm:prSet phldrT="[Text]"/>
      <dgm:spPr/>
      <dgm:t>
        <a:bodyPr/>
        <a:lstStyle/>
        <a:p>
          <a:pPr algn="ctr"/>
          <a:r>
            <a:rPr lang="en-US" dirty="0" err="1">
              <a:latin typeface="Bahnschrift" pitchFamily="34" charset="0"/>
            </a:rPr>
            <a:t>Proposisi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belum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pernah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diuji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sebelumnya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bisa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diuji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secara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empiris</a:t>
          </a:r>
          <a:endParaRPr lang="en-US" dirty="0">
            <a:latin typeface="Bahnschrift" pitchFamily="34" charset="0"/>
          </a:endParaRPr>
        </a:p>
      </dgm:t>
    </dgm:pt>
    <dgm:pt modelId="{DDBBD3E3-7570-45FF-A050-F76A1BB9CD20}" type="parTrans" cxnId="{A672D77C-014A-4D6B-9410-5A3F0249F68C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1E2533FF-3B11-4127-BC9E-FEECAFDB3DD4}" type="sibTrans" cxnId="{A672D77C-014A-4D6B-9410-5A3F0249F68C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3CE9AEAE-9EE5-45C3-9F4C-2FF134F60E45}" type="pres">
      <dgm:prSet presAssocID="{0655B948-B09C-4F25-9FEE-A6CC1CE5737A}" presName="linear" presStyleCnt="0">
        <dgm:presLayoutVars>
          <dgm:animLvl val="lvl"/>
          <dgm:resizeHandles val="exact"/>
        </dgm:presLayoutVars>
      </dgm:prSet>
      <dgm:spPr/>
    </dgm:pt>
    <dgm:pt modelId="{2A7B16F9-9590-4248-B901-2CC803AD7E81}" type="pres">
      <dgm:prSet presAssocID="{7BF6AD23-7083-4618-8850-37AADC8576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015F94-918B-487F-9AC0-C29D8AF19D97}" type="pres">
      <dgm:prSet presAssocID="{7BF6AD23-7083-4618-8850-37AADC85766F}" presName="childText" presStyleLbl="revTx" presStyleIdx="0" presStyleCnt="2">
        <dgm:presLayoutVars>
          <dgm:bulletEnabled val="1"/>
        </dgm:presLayoutVars>
      </dgm:prSet>
      <dgm:spPr/>
    </dgm:pt>
    <dgm:pt modelId="{90F368B1-1374-4C20-8D20-72DB643F3723}" type="pres">
      <dgm:prSet presAssocID="{214B3158-22F5-4D9A-989C-C89414C022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F80986-CDD4-466E-A1FA-C5E89BE2F92C}" type="pres">
      <dgm:prSet presAssocID="{214B3158-22F5-4D9A-989C-C89414C0224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C879B0C-0D9E-4906-9394-3CCED4FAE789}" type="presOf" srcId="{214B3158-22F5-4D9A-989C-C89414C02248}" destId="{90F368B1-1374-4C20-8D20-72DB643F3723}" srcOrd="0" destOrd="0" presId="urn:microsoft.com/office/officeart/2005/8/layout/vList2"/>
    <dgm:cxn modelId="{EC548220-29FB-4F87-8CD5-99EDAA100F69}" srcId="{7BF6AD23-7083-4618-8850-37AADC85766F}" destId="{CAE434C7-6BB7-4CCB-95E4-79FD9CEE2707}" srcOrd="0" destOrd="0" parTransId="{B965E0BB-57F1-42A8-B054-0233E47A6FE3}" sibTransId="{09C68246-951C-4462-9C12-72205A17284E}"/>
    <dgm:cxn modelId="{50CD473F-3FCD-4CB2-8260-E2238A0E819D}" type="presOf" srcId="{0655B948-B09C-4F25-9FEE-A6CC1CE5737A}" destId="{3CE9AEAE-9EE5-45C3-9F4C-2FF134F60E45}" srcOrd="0" destOrd="0" presId="urn:microsoft.com/office/officeart/2005/8/layout/vList2"/>
    <dgm:cxn modelId="{F61A4B4B-A203-484F-BBBE-A1AEB9A64D16}" type="presOf" srcId="{7BF6AD23-7083-4618-8850-37AADC85766F}" destId="{2A7B16F9-9590-4248-B901-2CC803AD7E81}" srcOrd="0" destOrd="0" presId="urn:microsoft.com/office/officeart/2005/8/layout/vList2"/>
    <dgm:cxn modelId="{39A38C53-E86C-4F4C-B469-773B97BF9A95}" srcId="{0655B948-B09C-4F25-9FEE-A6CC1CE5737A}" destId="{7BF6AD23-7083-4618-8850-37AADC85766F}" srcOrd="0" destOrd="0" parTransId="{DD0BC8A0-374F-43D2-A71E-13C25501AA49}" sibTransId="{C3CBEEE2-B89E-46B4-83E2-1EA62935ADF1}"/>
    <dgm:cxn modelId="{A672D77C-014A-4D6B-9410-5A3F0249F68C}" srcId="{214B3158-22F5-4D9A-989C-C89414C02248}" destId="{5EC08276-F890-432F-8596-D8B2FB8B242B}" srcOrd="0" destOrd="0" parTransId="{DDBBD3E3-7570-45FF-A050-F76A1BB9CD20}" sibTransId="{1E2533FF-3B11-4127-BC9E-FEECAFDB3DD4}"/>
    <dgm:cxn modelId="{5951F98C-F6EF-4188-B3EE-9A587082CAB8}" srcId="{0655B948-B09C-4F25-9FEE-A6CC1CE5737A}" destId="{214B3158-22F5-4D9A-989C-C89414C02248}" srcOrd="1" destOrd="0" parTransId="{D5F5BE18-4574-4ACD-8051-3FE6F245549A}" sibTransId="{81FE84EE-FAA5-4412-8288-23C46D79AAE1}"/>
    <dgm:cxn modelId="{3CDB7BA7-E027-4263-B0B1-7887197BE3E4}" type="presOf" srcId="{CAE434C7-6BB7-4CCB-95E4-79FD9CEE2707}" destId="{E3015F94-918B-487F-9AC0-C29D8AF19D97}" srcOrd="0" destOrd="0" presId="urn:microsoft.com/office/officeart/2005/8/layout/vList2"/>
    <dgm:cxn modelId="{C79861E3-A5AE-40A1-B9CB-237EC7ED39A5}" type="presOf" srcId="{5EC08276-F890-432F-8596-D8B2FB8B242B}" destId="{44F80986-CDD4-466E-A1FA-C5E89BE2F92C}" srcOrd="0" destOrd="0" presId="urn:microsoft.com/office/officeart/2005/8/layout/vList2"/>
    <dgm:cxn modelId="{22E17F54-B9F4-4B3F-8E15-8C6962BB1532}" type="presParOf" srcId="{3CE9AEAE-9EE5-45C3-9F4C-2FF134F60E45}" destId="{2A7B16F9-9590-4248-B901-2CC803AD7E81}" srcOrd="0" destOrd="0" presId="urn:microsoft.com/office/officeart/2005/8/layout/vList2"/>
    <dgm:cxn modelId="{204E54B4-99DF-409D-AAF7-C393BDE20153}" type="presParOf" srcId="{3CE9AEAE-9EE5-45C3-9F4C-2FF134F60E45}" destId="{E3015F94-918B-487F-9AC0-C29D8AF19D97}" srcOrd="1" destOrd="0" presId="urn:microsoft.com/office/officeart/2005/8/layout/vList2"/>
    <dgm:cxn modelId="{7E9FB290-7E8E-4013-BD1D-052CFEB31E2D}" type="presParOf" srcId="{3CE9AEAE-9EE5-45C3-9F4C-2FF134F60E45}" destId="{90F368B1-1374-4C20-8D20-72DB643F3723}" srcOrd="2" destOrd="0" presId="urn:microsoft.com/office/officeart/2005/8/layout/vList2"/>
    <dgm:cxn modelId="{71E2D6E0-1CB0-43CA-B76F-97242FA414D2}" type="presParOf" srcId="{3CE9AEAE-9EE5-45C3-9F4C-2FF134F60E45}" destId="{44F80986-CDD4-466E-A1FA-C5E89BE2F9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16C694-DB50-4C4A-8FB2-4345AA8A93A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A5DEA8-45FE-4162-B425-14F89AF4CB6F}">
      <dgm:prSet phldrT="[Text]" custT="1"/>
      <dgm:spPr/>
      <dgm:t>
        <a:bodyPr/>
        <a:lstStyle/>
        <a:p>
          <a:r>
            <a:rPr lang="en-US" sz="1400" dirty="0" err="1">
              <a:latin typeface="Bahnschrift" pitchFamily="34" charset="0"/>
            </a:rPr>
            <a:t>Simbol</a:t>
          </a:r>
          <a:endParaRPr lang="en-US" sz="1400" dirty="0">
            <a:latin typeface="Bahnschrift" pitchFamily="34" charset="0"/>
          </a:endParaRPr>
        </a:p>
      </dgm:t>
    </dgm:pt>
    <dgm:pt modelId="{7CAA1617-49F0-4F48-8983-EBA5D2102957}" type="parTrans" cxnId="{34E3CE0C-B4EC-4731-92E1-9E0B450D27D7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13EF539-C443-4754-A14D-2CCEF6754B8C}" type="sibTrans" cxnId="{34E3CE0C-B4EC-4731-92E1-9E0B450D27D7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229F9C50-DF80-446F-A6FF-75263055A47C}">
      <dgm:prSet phldrT="[Text]" custT="1"/>
      <dgm:spPr/>
      <dgm:t>
        <a:bodyPr/>
        <a:lstStyle/>
        <a:p>
          <a:r>
            <a:rPr lang="en-US" sz="1400" dirty="0">
              <a:latin typeface="Bahnschrift" pitchFamily="34" charset="0"/>
            </a:rPr>
            <a:t>Kata, </a:t>
          </a:r>
          <a:r>
            <a:rPr lang="en-US" sz="1400" dirty="0" err="1">
              <a:latin typeface="Bahnschrift" pitchFamily="34" charset="0"/>
            </a:rPr>
            <a:t>istilah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atau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karakter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tertulis</a:t>
          </a:r>
          <a:endParaRPr lang="en-US" sz="1400" dirty="0">
            <a:latin typeface="Bahnschrift" pitchFamily="34" charset="0"/>
          </a:endParaRPr>
        </a:p>
      </dgm:t>
    </dgm:pt>
    <dgm:pt modelId="{60AD0A72-E136-4DAF-A567-24B4E4F06CD7}" type="parTrans" cxnId="{EB6EBC91-BB56-4250-9D02-11EEE83833A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9DD8C059-5C57-486C-A3AA-4318285E6BCE}" type="sibTrans" cxnId="{EB6EBC91-BB56-4250-9D02-11EEE83833A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833A3CA-0D19-4A98-A831-5B758B511E60}">
      <dgm:prSet phldrT="[Text]" custT="1"/>
      <dgm:spPr/>
      <dgm:t>
        <a:bodyPr/>
        <a:lstStyle/>
        <a:p>
          <a:r>
            <a:rPr lang="en-US" sz="1400" dirty="0" err="1">
              <a:latin typeface="Bahnschrift" pitchFamily="34" charset="0"/>
            </a:rPr>
            <a:t>Definisi</a:t>
          </a:r>
          <a:endParaRPr lang="en-US" sz="1400" dirty="0">
            <a:latin typeface="Bahnschrift" pitchFamily="34" charset="0"/>
          </a:endParaRPr>
        </a:p>
      </dgm:t>
    </dgm:pt>
    <dgm:pt modelId="{11E33121-2C25-40FE-BA24-9B4E1136F74E}" type="parTrans" cxnId="{D291CC38-162F-4910-9D93-DCB52E4EC1F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51A56E0A-224F-4F03-AD8B-E6B10559E7C2}" type="sibTrans" cxnId="{D291CC38-162F-4910-9D93-DCB52E4EC1F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875DAED-799C-4B78-8F9A-656EF5C5721C}">
      <dgm:prSet phldrT="[Text]" custT="1"/>
      <dgm:spPr/>
      <dgm:t>
        <a:bodyPr/>
        <a:lstStyle/>
        <a:p>
          <a:r>
            <a:rPr lang="en-US" sz="1400" dirty="0" err="1">
              <a:latin typeface="Bahnschrift" pitchFamily="34" charset="0"/>
            </a:rPr>
            <a:t>Makna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atau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penjelasan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dari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simbol</a:t>
          </a:r>
          <a:r>
            <a:rPr lang="en-US" sz="1400" dirty="0">
              <a:latin typeface="Bahnschrift" pitchFamily="34" charset="0"/>
            </a:rPr>
            <a:t> </a:t>
          </a:r>
          <a:r>
            <a:rPr lang="en-US" sz="1400" dirty="0" err="1">
              <a:latin typeface="Bahnschrift" pitchFamily="34" charset="0"/>
            </a:rPr>
            <a:t>tersebut</a:t>
          </a:r>
          <a:endParaRPr lang="en-US" sz="1400" dirty="0">
            <a:latin typeface="Bahnschrift" pitchFamily="34" charset="0"/>
          </a:endParaRPr>
        </a:p>
      </dgm:t>
    </dgm:pt>
    <dgm:pt modelId="{50D4723D-5070-465C-BD0E-564AC287F9CA}" type="parTrans" cxnId="{8D0692AC-41A6-4B0D-B92A-0749173C1C05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F390FECA-81FF-4A25-954D-ACE82B17638A}" type="sibTrans" cxnId="{8D0692AC-41A6-4B0D-B92A-0749173C1C05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29856B10-B8A1-43E4-81E5-FEC03BBE57B3}" type="pres">
      <dgm:prSet presAssocID="{FC16C694-DB50-4C4A-8FB2-4345AA8A93A8}" presName="linear" presStyleCnt="0">
        <dgm:presLayoutVars>
          <dgm:animLvl val="lvl"/>
          <dgm:resizeHandles val="exact"/>
        </dgm:presLayoutVars>
      </dgm:prSet>
      <dgm:spPr/>
    </dgm:pt>
    <dgm:pt modelId="{3750BFBC-DF4C-4D63-A078-DEC7D94DD6A5}" type="pres">
      <dgm:prSet presAssocID="{7CA5DEA8-45FE-4162-B425-14F89AF4CB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8C7BC1-35F2-4D3C-B8B1-3D00316011C0}" type="pres">
      <dgm:prSet presAssocID="{7CA5DEA8-45FE-4162-B425-14F89AF4CB6F}" presName="childText" presStyleLbl="revTx" presStyleIdx="0" presStyleCnt="2">
        <dgm:presLayoutVars>
          <dgm:bulletEnabled val="1"/>
        </dgm:presLayoutVars>
      </dgm:prSet>
      <dgm:spPr/>
    </dgm:pt>
    <dgm:pt modelId="{FFC58998-FA19-4A82-8D4C-F1B37D6A9271}" type="pres">
      <dgm:prSet presAssocID="{E833A3CA-0D19-4A98-A831-5B758B511E6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119C9F-BAE1-482B-B713-01E120CE2928}" type="pres">
      <dgm:prSet presAssocID="{E833A3CA-0D19-4A98-A831-5B758B511E6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3947B09-4DEB-42AB-B7E2-6B60C5F6FF82}" type="presOf" srcId="{FC16C694-DB50-4C4A-8FB2-4345AA8A93A8}" destId="{29856B10-B8A1-43E4-81E5-FEC03BBE57B3}" srcOrd="0" destOrd="0" presId="urn:microsoft.com/office/officeart/2005/8/layout/vList2"/>
    <dgm:cxn modelId="{34E3CE0C-B4EC-4731-92E1-9E0B450D27D7}" srcId="{FC16C694-DB50-4C4A-8FB2-4345AA8A93A8}" destId="{7CA5DEA8-45FE-4162-B425-14F89AF4CB6F}" srcOrd="0" destOrd="0" parTransId="{7CAA1617-49F0-4F48-8983-EBA5D2102957}" sibTransId="{E13EF539-C443-4754-A14D-2CCEF6754B8C}"/>
    <dgm:cxn modelId="{D291CC38-162F-4910-9D93-DCB52E4EC1FE}" srcId="{FC16C694-DB50-4C4A-8FB2-4345AA8A93A8}" destId="{E833A3CA-0D19-4A98-A831-5B758B511E60}" srcOrd="1" destOrd="0" parTransId="{11E33121-2C25-40FE-BA24-9B4E1136F74E}" sibTransId="{51A56E0A-224F-4F03-AD8B-E6B10559E7C2}"/>
    <dgm:cxn modelId="{00CB245D-A738-455F-B979-BAFDF9E8C836}" type="presOf" srcId="{E875DAED-799C-4B78-8F9A-656EF5C5721C}" destId="{B2119C9F-BAE1-482B-B713-01E120CE2928}" srcOrd="0" destOrd="0" presId="urn:microsoft.com/office/officeart/2005/8/layout/vList2"/>
    <dgm:cxn modelId="{6C61DB84-1910-444C-83EE-85B6A94956A0}" type="presOf" srcId="{229F9C50-DF80-446F-A6FF-75263055A47C}" destId="{D18C7BC1-35F2-4D3C-B8B1-3D00316011C0}" srcOrd="0" destOrd="0" presId="urn:microsoft.com/office/officeart/2005/8/layout/vList2"/>
    <dgm:cxn modelId="{EB6EBC91-BB56-4250-9D02-11EEE83833AE}" srcId="{7CA5DEA8-45FE-4162-B425-14F89AF4CB6F}" destId="{229F9C50-DF80-446F-A6FF-75263055A47C}" srcOrd="0" destOrd="0" parTransId="{60AD0A72-E136-4DAF-A567-24B4E4F06CD7}" sibTransId="{9DD8C059-5C57-486C-A3AA-4318285E6BCE}"/>
    <dgm:cxn modelId="{8D0692AC-41A6-4B0D-B92A-0749173C1C05}" srcId="{E833A3CA-0D19-4A98-A831-5B758B511E60}" destId="{E875DAED-799C-4B78-8F9A-656EF5C5721C}" srcOrd="0" destOrd="0" parTransId="{50D4723D-5070-465C-BD0E-564AC287F9CA}" sibTransId="{F390FECA-81FF-4A25-954D-ACE82B17638A}"/>
    <dgm:cxn modelId="{39574FD4-F269-41B3-AD83-8353AD40EBA8}" type="presOf" srcId="{7CA5DEA8-45FE-4162-B425-14F89AF4CB6F}" destId="{3750BFBC-DF4C-4D63-A078-DEC7D94DD6A5}" srcOrd="0" destOrd="0" presId="urn:microsoft.com/office/officeart/2005/8/layout/vList2"/>
    <dgm:cxn modelId="{74863EFA-1DFF-449F-9CD9-316F59A5B7AD}" type="presOf" srcId="{E833A3CA-0D19-4A98-A831-5B758B511E60}" destId="{FFC58998-FA19-4A82-8D4C-F1B37D6A9271}" srcOrd="0" destOrd="0" presId="urn:microsoft.com/office/officeart/2005/8/layout/vList2"/>
    <dgm:cxn modelId="{7705354B-3122-4D84-A81B-159227F3C8BF}" type="presParOf" srcId="{29856B10-B8A1-43E4-81E5-FEC03BBE57B3}" destId="{3750BFBC-DF4C-4D63-A078-DEC7D94DD6A5}" srcOrd="0" destOrd="0" presId="urn:microsoft.com/office/officeart/2005/8/layout/vList2"/>
    <dgm:cxn modelId="{897BF519-E40E-464B-BF28-8F8BDAA149F8}" type="presParOf" srcId="{29856B10-B8A1-43E4-81E5-FEC03BBE57B3}" destId="{D18C7BC1-35F2-4D3C-B8B1-3D00316011C0}" srcOrd="1" destOrd="0" presId="urn:microsoft.com/office/officeart/2005/8/layout/vList2"/>
    <dgm:cxn modelId="{9D009DED-4D88-44B4-9253-6673246F46C7}" type="presParOf" srcId="{29856B10-B8A1-43E4-81E5-FEC03BBE57B3}" destId="{FFC58998-FA19-4A82-8D4C-F1B37D6A9271}" srcOrd="2" destOrd="0" presId="urn:microsoft.com/office/officeart/2005/8/layout/vList2"/>
    <dgm:cxn modelId="{E7396E3F-10D7-44D9-94CC-AACAD2FC8EB6}" type="presParOf" srcId="{29856B10-B8A1-43E4-81E5-FEC03BBE57B3}" destId="{B2119C9F-BAE1-482B-B713-01E120CE29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501EA5-9DC1-4AF0-B7A9-48B62C9F41F9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A92EF66-A32A-44E9-B9A8-93D704F593BE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Teori : terdiri dari beberapa konsep yang saling berkaitan satu dengan lainnya, dan karena hubungan antar  konsep tsb kita bisa menjelaskan suatu hal.</a:t>
          </a:r>
        </a:p>
      </dgm:t>
    </dgm:pt>
    <dgm:pt modelId="{0273072E-960C-4C63-8EE1-B6429F11BFB5}" type="parTrans" cxnId="{93381B35-622D-4958-8EDA-EE0CDAA2DF6C}">
      <dgm:prSet/>
      <dgm:spPr/>
      <dgm:t>
        <a:bodyPr/>
        <a:lstStyle/>
        <a:p>
          <a:endParaRPr lang="en-US"/>
        </a:p>
      </dgm:t>
    </dgm:pt>
    <dgm:pt modelId="{44E816F9-70FC-4878-9803-54A56F3048B9}" type="sibTrans" cxnId="{93381B35-622D-4958-8EDA-EE0CDAA2DF6C}">
      <dgm:prSet/>
      <dgm:spPr/>
      <dgm:t>
        <a:bodyPr/>
        <a:lstStyle/>
        <a:p>
          <a:endParaRPr lang="en-US"/>
        </a:p>
      </dgm:t>
    </dgm:pt>
    <dgm:pt modelId="{6CD338AB-51F0-4181-AB29-F64D8C6600A0}">
      <dgm:prSet custT="1"/>
      <dgm:spPr/>
      <dgm:t>
        <a:bodyPr/>
        <a:lstStyle/>
        <a:p>
          <a:pPr rtl="0"/>
          <a:r>
            <a:rPr lang="en-US" sz="1600">
              <a:latin typeface="Bahnschrift" pitchFamily="34" charset="0"/>
            </a:rPr>
            <a:t>Konsep : terdiri dari konsep itu sendiri</a:t>
          </a:r>
        </a:p>
      </dgm:t>
    </dgm:pt>
    <dgm:pt modelId="{FAF1C6EF-4531-4068-BEB9-EA21FECDBF39}" type="parTrans" cxnId="{9794C622-684D-42AD-88C3-369B924DE4BD}">
      <dgm:prSet/>
      <dgm:spPr/>
      <dgm:t>
        <a:bodyPr/>
        <a:lstStyle/>
        <a:p>
          <a:endParaRPr lang="en-US"/>
        </a:p>
      </dgm:t>
    </dgm:pt>
    <dgm:pt modelId="{9093A982-F0DF-4FC6-BDD7-CCA0829AA365}" type="sibTrans" cxnId="{9794C622-684D-42AD-88C3-369B924DE4BD}">
      <dgm:prSet/>
      <dgm:spPr/>
      <dgm:t>
        <a:bodyPr/>
        <a:lstStyle/>
        <a:p>
          <a:endParaRPr lang="en-US"/>
        </a:p>
      </dgm:t>
    </dgm:pt>
    <dgm:pt modelId="{E48C4340-D4DB-4AB7-B787-EC4F39E21472}" type="pres">
      <dgm:prSet presAssocID="{F2501EA5-9DC1-4AF0-B7A9-48B62C9F41F9}" presName="compositeShape" presStyleCnt="0">
        <dgm:presLayoutVars>
          <dgm:chMax val="7"/>
          <dgm:dir/>
          <dgm:resizeHandles val="exact"/>
        </dgm:presLayoutVars>
      </dgm:prSet>
      <dgm:spPr/>
    </dgm:pt>
    <dgm:pt modelId="{CDD3011B-7662-4DB3-B5E8-C2C09211C4AF}" type="pres">
      <dgm:prSet presAssocID="{8A92EF66-A32A-44E9-B9A8-93D704F593BE}" presName="circ1" presStyleLbl="vennNode1" presStyleIdx="0" presStyleCnt="2"/>
      <dgm:spPr/>
    </dgm:pt>
    <dgm:pt modelId="{7F19447E-4C69-49F0-9645-F5C0D2D1CFF9}" type="pres">
      <dgm:prSet presAssocID="{8A92EF66-A32A-44E9-B9A8-93D704F593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D049986-3A72-4D9F-A184-0DA4005246CB}" type="pres">
      <dgm:prSet presAssocID="{6CD338AB-51F0-4181-AB29-F64D8C6600A0}" presName="circ2" presStyleLbl="vennNode1" presStyleIdx="1" presStyleCnt="2"/>
      <dgm:spPr/>
    </dgm:pt>
    <dgm:pt modelId="{BA2D1722-5E9E-48F4-96AC-F36065D18DF6}" type="pres">
      <dgm:prSet presAssocID="{6CD338AB-51F0-4181-AB29-F64D8C6600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794C622-684D-42AD-88C3-369B924DE4BD}" srcId="{F2501EA5-9DC1-4AF0-B7A9-48B62C9F41F9}" destId="{6CD338AB-51F0-4181-AB29-F64D8C6600A0}" srcOrd="1" destOrd="0" parTransId="{FAF1C6EF-4531-4068-BEB9-EA21FECDBF39}" sibTransId="{9093A982-F0DF-4FC6-BDD7-CCA0829AA365}"/>
    <dgm:cxn modelId="{A032A42F-7AF0-40FF-8EAE-515D67E42F88}" type="presOf" srcId="{F2501EA5-9DC1-4AF0-B7A9-48B62C9F41F9}" destId="{E48C4340-D4DB-4AB7-B787-EC4F39E21472}" srcOrd="0" destOrd="0" presId="urn:microsoft.com/office/officeart/2005/8/layout/venn1"/>
    <dgm:cxn modelId="{93381B35-622D-4958-8EDA-EE0CDAA2DF6C}" srcId="{F2501EA5-9DC1-4AF0-B7A9-48B62C9F41F9}" destId="{8A92EF66-A32A-44E9-B9A8-93D704F593BE}" srcOrd="0" destOrd="0" parTransId="{0273072E-960C-4C63-8EE1-B6429F11BFB5}" sibTransId="{44E816F9-70FC-4878-9803-54A56F3048B9}"/>
    <dgm:cxn modelId="{5BABFB5E-5BF1-42D2-854E-55041AA733C4}" type="presOf" srcId="{6CD338AB-51F0-4181-AB29-F64D8C6600A0}" destId="{4D049986-3A72-4D9F-A184-0DA4005246CB}" srcOrd="0" destOrd="0" presId="urn:microsoft.com/office/officeart/2005/8/layout/venn1"/>
    <dgm:cxn modelId="{583D2C6C-830D-4E9D-94A7-124F16549B01}" type="presOf" srcId="{8A92EF66-A32A-44E9-B9A8-93D704F593BE}" destId="{CDD3011B-7662-4DB3-B5E8-C2C09211C4AF}" srcOrd="0" destOrd="0" presId="urn:microsoft.com/office/officeart/2005/8/layout/venn1"/>
    <dgm:cxn modelId="{52140A7A-58F0-4C1A-B40F-0183CE266E2E}" type="presOf" srcId="{6CD338AB-51F0-4181-AB29-F64D8C6600A0}" destId="{BA2D1722-5E9E-48F4-96AC-F36065D18DF6}" srcOrd="1" destOrd="0" presId="urn:microsoft.com/office/officeart/2005/8/layout/venn1"/>
    <dgm:cxn modelId="{4C680398-CF3F-4919-9741-CE25AAB949D9}" type="presOf" srcId="{8A92EF66-A32A-44E9-B9A8-93D704F593BE}" destId="{7F19447E-4C69-49F0-9645-F5C0D2D1CFF9}" srcOrd="1" destOrd="0" presId="urn:microsoft.com/office/officeart/2005/8/layout/venn1"/>
    <dgm:cxn modelId="{2DEAE464-3D0B-408A-86C7-5970A98FFFD2}" type="presParOf" srcId="{E48C4340-D4DB-4AB7-B787-EC4F39E21472}" destId="{CDD3011B-7662-4DB3-B5E8-C2C09211C4AF}" srcOrd="0" destOrd="0" presId="urn:microsoft.com/office/officeart/2005/8/layout/venn1"/>
    <dgm:cxn modelId="{A11C75D3-D47A-4D50-9DE2-A364CA6B094A}" type="presParOf" srcId="{E48C4340-D4DB-4AB7-B787-EC4F39E21472}" destId="{7F19447E-4C69-49F0-9645-F5C0D2D1CFF9}" srcOrd="1" destOrd="0" presId="urn:microsoft.com/office/officeart/2005/8/layout/venn1"/>
    <dgm:cxn modelId="{A7DF627B-0E35-4189-92A3-300F3D1391A6}" type="presParOf" srcId="{E48C4340-D4DB-4AB7-B787-EC4F39E21472}" destId="{4D049986-3A72-4D9F-A184-0DA4005246CB}" srcOrd="2" destOrd="0" presId="urn:microsoft.com/office/officeart/2005/8/layout/venn1"/>
    <dgm:cxn modelId="{4313B472-F17D-42EB-B441-AB48B90D428C}" type="presParOf" srcId="{E48C4340-D4DB-4AB7-B787-EC4F39E21472}" destId="{BA2D1722-5E9E-48F4-96AC-F36065D18DF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22AAF0-0B26-42F3-B350-73CB81F2A012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764291-0236-4332-ACB5-A18A10ECE857}">
      <dgm:prSet/>
      <dgm:spPr/>
      <dgm:t>
        <a:bodyPr/>
        <a:lstStyle/>
        <a:p>
          <a:pPr rtl="0"/>
          <a:r>
            <a:rPr lang="en-US" b="1" dirty="0">
              <a:latin typeface="Bahnschrift" pitchFamily="34" charset="0"/>
            </a:rPr>
            <a:t>Singular Concept </a:t>
          </a:r>
          <a:r>
            <a:rPr lang="en-US" dirty="0">
              <a:latin typeface="Bahnschrift" pitchFamily="34" charset="0"/>
            </a:rPr>
            <a:t>: </a:t>
          </a:r>
          <a:r>
            <a:rPr lang="en-US" dirty="0" err="1">
              <a:latin typeface="Bahnschrift" pitchFamily="34" charset="0"/>
            </a:rPr>
            <a:t>konsep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menunjukkan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objek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tertentu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secara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khusus</a:t>
          </a:r>
          <a:r>
            <a:rPr lang="en-US" dirty="0">
              <a:latin typeface="Bahnschrift" pitchFamily="34" charset="0"/>
            </a:rPr>
            <a:t> (</a:t>
          </a:r>
          <a:r>
            <a:rPr lang="en-US" dirty="0" err="1">
              <a:latin typeface="Bahnschrift" pitchFamily="34" charset="0"/>
            </a:rPr>
            <a:t>tidak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bisa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dioperasionalisasikan</a:t>
          </a:r>
          <a:r>
            <a:rPr lang="en-US" dirty="0">
              <a:latin typeface="Bahnschrift" pitchFamily="34" charset="0"/>
            </a:rPr>
            <a:t>), </a:t>
          </a:r>
          <a:r>
            <a:rPr lang="en-US" dirty="0" err="1">
              <a:latin typeface="Bahnschrift" pitchFamily="34" charset="0"/>
            </a:rPr>
            <a:t>Misal</a:t>
          </a:r>
          <a:r>
            <a:rPr lang="en-US" dirty="0">
              <a:latin typeface="Bahnschrift" pitchFamily="34" charset="0"/>
            </a:rPr>
            <a:t> : </a:t>
          </a:r>
          <a:r>
            <a:rPr lang="en-US" dirty="0" err="1">
              <a:latin typeface="Bahnschrift" pitchFamily="34" charset="0"/>
            </a:rPr>
            <a:t>cantik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langsing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manis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imut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dsb</a:t>
          </a:r>
          <a:endParaRPr lang="en-US" dirty="0">
            <a:latin typeface="Bahnschrift" pitchFamily="34" charset="0"/>
          </a:endParaRPr>
        </a:p>
      </dgm:t>
    </dgm:pt>
    <dgm:pt modelId="{EFBAC230-BB31-4B65-93C2-90A6FF181416}" type="parTrans" cxnId="{1AD29D12-831C-42F6-9FE4-77D132E2B2F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F0904E1-931D-4A0D-911D-D0B7096AB683}" type="sibTrans" cxnId="{1AD29D12-831C-42F6-9FE4-77D132E2B2F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C3F8CC2-C987-4EF9-8F29-C4BB433984E7}">
      <dgm:prSet/>
      <dgm:spPr/>
      <dgm:t>
        <a:bodyPr/>
        <a:lstStyle/>
        <a:p>
          <a:pPr rtl="0"/>
          <a:r>
            <a:rPr lang="en-US" b="1" dirty="0">
              <a:latin typeface="Bahnschrift" pitchFamily="34" charset="0"/>
            </a:rPr>
            <a:t>Class Concept : </a:t>
          </a:r>
          <a:r>
            <a:rPr lang="en-US" dirty="0" err="1">
              <a:latin typeface="Bahnschrift" pitchFamily="34" charset="0"/>
            </a:rPr>
            <a:t>konsep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mengelompokkan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beberapa</a:t>
          </a:r>
          <a:r>
            <a:rPr lang="en-US" dirty="0">
              <a:latin typeface="Bahnschrift" pitchFamily="34" charset="0"/>
            </a:rPr>
            <a:t> singular concept </a:t>
          </a:r>
          <a:r>
            <a:rPr lang="en-US" dirty="0" err="1">
              <a:latin typeface="Bahnschrift" pitchFamily="34" charset="0"/>
            </a:rPr>
            <a:t>Contoh</a:t>
          </a:r>
          <a:r>
            <a:rPr lang="en-US" dirty="0">
              <a:latin typeface="Bahnschrift" pitchFamily="34" charset="0"/>
            </a:rPr>
            <a:t> : </a:t>
          </a:r>
          <a:r>
            <a:rPr lang="en-US" dirty="0" err="1">
              <a:latin typeface="Bahnschrift" pitchFamily="34" charset="0"/>
            </a:rPr>
            <a:t>bentuk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fisik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jenis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kelamin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dsb</a:t>
          </a:r>
          <a:endParaRPr lang="en-US" dirty="0">
            <a:latin typeface="Bahnschrift" pitchFamily="34" charset="0"/>
          </a:endParaRPr>
        </a:p>
      </dgm:t>
    </dgm:pt>
    <dgm:pt modelId="{16446D68-86E6-4956-8231-51A9CCB2AE09}" type="parTrans" cxnId="{61F158EE-6E34-4176-B01A-ADB2014557A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559C6F2-02B2-42CD-97E9-97A460D38A44}" type="sibTrans" cxnId="{61F158EE-6E34-4176-B01A-ADB2014557A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766B1FD-314F-428C-AA22-9A07ED5ED084}">
      <dgm:prSet/>
      <dgm:spPr/>
      <dgm:t>
        <a:bodyPr/>
        <a:lstStyle/>
        <a:p>
          <a:pPr rtl="0"/>
          <a:r>
            <a:rPr lang="en-US" b="1">
              <a:latin typeface="Bahnschrift" pitchFamily="34" charset="0"/>
            </a:rPr>
            <a:t>Variabel  Concept:  </a:t>
          </a:r>
          <a:r>
            <a:rPr lang="en-US">
              <a:latin typeface="Bahnschrift" pitchFamily="34" charset="0"/>
            </a:rPr>
            <a:t>konsep yang didalamnya terdapat dimensi yang berbeda-beda.  Seperti harga, literasi media , size, honesty (terdapat  dimensi  atau rentang yang berbeda)</a:t>
          </a:r>
          <a:endParaRPr lang="en-US" dirty="0">
            <a:latin typeface="Bahnschrift" pitchFamily="34" charset="0"/>
          </a:endParaRPr>
        </a:p>
      </dgm:t>
    </dgm:pt>
    <dgm:pt modelId="{1EF7AC27-2BFF-46CA-82A2-9B36C08C33C7}" type="parTrans" cxnId="{01AEED50-8A32-4A69-8097-63B7DA3C4BFA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C3FB5B5A-8B93-47DB-8C04-A6D1F8C84685}" type="sibTrans" cxnId="{01AEED50-8A32-4A69-8097-63B7DA3C4BFA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0814E5E-BBBC-4E40-A976-75BB0FD0FD6B}">
      <dgm:prSet/>
      <dgm:spPr/>
      <dgm:t>
        <a:bodyPr/>
        <a:lstStyle/>
        <a:p>
          <a:pPr rtl="0"/>
          <a:r>
            <a:rPr lang="en-US" b="1">
              <a:latin typeface="Bahnschrift" pitchFamily="34" charset="0"/>
            </a:rPr>
            <a:t>Relational Concept </a:t>
          </a:r>
          <a:r>
            <a:rPr lang="en-US">
              <a:latin typeface="Bahnschrift" pitchFamily="34" charset="0"/>
            </a:rPr>
            <a:t>: Konsep yang menghubungkan  antara dua konseplainnya. Misalnya : hubungan negatif, hubungan positif, pengaruh. </a:t>
          </a:r>
        </a:p>
      </dgm:t>
    </dgm:pt>
    <dgm:pt modelId="{F1684C9A-5819-4DED-82CC-D3528B792963}" type="parTrans" cxnId="{BF9B6CBA-8621-4488-9FC5-AA84DC85B44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AD350DB5-D99B-4898-941A-7444534DFAD4}" type="sibTrans" cxnId="{BF9B6CBA-8621-4488-9FC5-AA84DC85B44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1A4E7E4-103D-440F-85B7-363220C82621}">
      <dgm:prSet/>
      <dgm:spPr/>
      <dgm:t>
        <a:bodyPr/>
        <a:lstStyle/>
        <a:p>
          <a:pPr rtl="0"/>
          <a:r>
            <a:rPr lang="en-US" b="1">
              <a:latin typeface="Bahnschrift" pitchFamily="34" charset="0"/>
            </a:rPr>
            <a:t>Meta Concept : </a:t>
          </a:r>
          <a:r>
            <a:rPr lang="en-US">
              <a:latin typeface="Bahnschrift" pitchFamily="34" charset="0"/>
            </a:rPr>
            <a:t>konsep dengan banyak dimensi dan banyak jenjang. Konsep paling rumit dan paling kompleks. Misal : demokrasi diukur dengan sangat kompleks. </a:t>
          </a:r>
        </a:p>
      </dgm:t>
    </dgm:pt>
    <dgm:pt modelId="{E85926CC-FDAD-4AB9-A3E6-66A262E3EC68}" type="parTrans" cxnId="{26C71BC6-016F-465E-93FB-FBEEB9114ED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0D3E7EC-BDF2-4E42-9C62-F00207DABB1A}" type="sibTrans" cxnId="{26C71BC6-016F-465E-93FB-FBEEB9114ED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E31E19E-61F0-4F6F-B0E7-8EFB37A813CE}" type="pres">
      <dgm:prSet presAssocID="{0722AAF0-0B26-42F3-B350-73CB81F2A012}" presName="linearFlow" presStyleCnt="0">
        <dgm:presLayoutVars>
          <dgm:dir/>
          <dgm:resizeHandles val="exact"/>
        </dgm:presLayoutVars>
      </dgm:prSet>
      <dgm:spPr/>
    </dgm:pt>
    <dgm:pt modelId="{5DEAAA11-509C-4C40-B477-0AE02A2CAA4C}" type="pres">
      <dgm:prSet presAssocID="{CB764291-0236-4332-ACB5-A18A10ECE857}" presName="composite" presStyleCnt="0"/>
      <dgm:spPr/>
    </dgm:pt>
    <dgm:pt modelId="{8501E99D-F808-4056-AACB-03364303EB71}" type="pres">
      <dgm:prSet presAssocID="{CB764291-0236-4332-ACB5-A18A10ECE857}" presName="imgShp" presStyleLbl="fgImgPlace1" presStyleIdx="0" presStyleCnt="5"/>
      <dgm:spPr/>
    </dgm:pt>
    <dgm:pt modelId="{E2E7CFCE-A7B7-4FB9-AFBC-7B72DBB6827E}" type="pres">
      <dgm:prSet presAssocID="{CB764291-0236-4332-ACB5-A18A10ECE857}" presName="txShp" presStyleLbl="node1" presStyleIdx="0" presStyleCnt="5">
        <dgm:presLayoutVars>
          <dgm:bulletEnabled val="1"/>
        </dgm:presLayoutVars>
      </dgm:prSet>
      <dgm:spPr/>
    </dgm:pt>
    <dgm:pt modelId="{8F35FDCA-820F-4CC3-AFEA-D47E8537819D}" type="pres">
      <dgm:prSet presAssocID="{9F0904E1-931D-4A0D-911D-D0B7096AB683}" presName="spacing" presStyleCnt="0"/>
      <dgm:spPr/>
    </dgm:pt>
    <dgm:pt modelId="{ACA7F1BD-0FEC-4CED-A71E-A50D15519A80}" type="pres">
      <dgm:prSet presAssocID="{3C3F8CC2-C987-4EF9-8F29-C4BB433984E7}" presName="composite" presStyleCnt="0"/>
      <dgm:spPr/>
    </dgm:pt>
    <dgm:pt modelId="{D7BFFB16-3EF2-4E84-89A9-5969764D60D9}" type="pres">
      <dgm:prSet presAssocID="{3C3F8CC2-C987-4EF9-8F29-C4BB433984E7}" presName="imgShp" presStyleLbl="fgImgPlace1" presStyleIdx="1" presStyleCnt="5"/>
      <dgm:spPr/>
    </dgm:pt>
    <dgm:pt modelId="{D6F9429E-2EA8-4EE5-A12D-0AE98C6F0461}" type="pres">
      <dgm:prSet presAssocID="{3C3F8CC2-C987-4EF9-8F29-C4BB433984E7}" presName="txShp" presStyleLbl="node1" presStyleIdx="1" presStyleCnt="5">
        <dgm:presLayoutVars>
          <dgm:bulletEnabled val="1"/>
        </dgm:presLayoutVars>
      </dgm:prSet>
      <dgm:spPr/>
    </dgm:pt>
    <dgm:pt modelId="{A57883AC-7CE3-42BB-8643-DF2682EA135B}" type="pres">
      <dgm:prSet presAssocID="{0559C6F2-02B2-42CD-97E9-97A460D38A44}" presName="spacing" presStyleCnt="0"/>
      <dgm:spPr/>
    </dgm:pt>
    <dgm:pt modelId="{26587F0E-3FBF-4D42-B786-3360FF9001C0}" type="pres">
      <dgm:prSet presAssocID="{3766B1FD-314F-428C-AA22-9A07ED5ED084}" presName="composite" presStyleCnt="0"/>
      <dgm:spPr/>
    </dgm:pt>
    <dgm:pt modelId="{74F26244-D6AB-4101-AFCD-88EC79FC9556}" type="pres">
      <dgm:prSet presAssocID="{3766B1FD-314F-428C-AA22-9A07ED5ED084}" presName="imgShp" presStyleLbl="fgImgPlace1" presStyleIdx="2" presStyleCnt="5"/>
      <dgm:spPr/>
    </dgm:pt>
    <dgm:pt modelId="{C7D25460-4D5F-41ED-A804-E1D5EFD9C94D}" type="pres">
      <dgm:prSet presAssocID="{3766B1FD-314F-428C-AA22-9A07ED5ED084}" presName="txShp" presStyleLbl="node1" presStyleIdx="2" presStyleCnt="5">
        <dgm:presLayoutVars>
          <dgm:bulletEnabled val="1"/>
        </dgm:presLayoutVars>
      </dgm:prSet>
      <dgm:spPr/>
    </dgm:pt>
    <dgm:pt modelId="{044B5513-1188-414A-88CF-761A7B868769}" type="pres">
      <dgm:prSet presAssocID="{C3FB5B5A-8B93-47DB-8C04-A6D1F8C84685}" presName="spacing" presStyleCnt="0"/>
      <dgm:spPr/>
    </dgm:pt>
    <dgm:pt modelId="{F0B8FE60-E393-4C62-B7CE-E1DD8C9B4403}" type="pres">
      <dgm:prSet presAssocID="{E0814E5E-BBBC-4E40-A976-75BB0FD0FD6B}" presName="composite" presStyleCnt="0"/>
      <dgm:spPr/>
    </dgm:pt>
    <dgm:pt modelId="{A31D30A3-D822-4287-8782-76891ABB8439}" type="pres">
      <dgm:prSet presAssocID="{E0814E5E-BBBC-4E40-A976-75BB0FD0FD6B}" presName="imgShp" presStyleLbl="fgImgPlace1" presStyleIdx="3" presStyleCnt="5"/>
      <dgm:spPr/>
    </dgm:pt>
    <dgm:pt modelId="{69314EB3-7DAF-471E-B1C8-456469A066AF}" type="pres">
      <dgm:prSet presAssocID="{E0814E5E-BBBC-4E40-A976-75BB0FD0FD6B}" presName="txShp" presStyleLbl="node1" presStyleIdx="3" presStyleCnt="5">
        <dgm:presLayoutVars>
          <dgm:bulletEnabled val="1"/>
        </dgm:presLayoutVars>
      </dgm:prSet>
      <dgm:spPr/>
    </dgm:pt>
    <dgm:pt modelId="{124E8AE9-5D07-4140-A51D-CE91919555DC}" type="pres">
      <dgm:prSet presAssocID="{AD350DB5-D99B-4898-941A-7444534DFAD4}" presName="spacing" presStyleCnt="0"/>
      <dgm:spPr/>
    </dgm:pt>
    <dgm:pt modelId="{977EF0A0-8D5D-454F-97CD-C03E2620AD5F}" type="pres">
      <dgm:prSet presAssocID="{31A4E7E4-103D-440F-85B7-363220C82621}" presName="composite" presStyleCnt="0"/>
      <dgm:spPr/>
    </dgm:pt>
    <dgm:pt modelId="{3184CD9B-04BF-4016-92D6-D9069DAEAAFD}" type="pres">
      <dgm:prSet presAssocID="{31A4E7E4-103D-440F-85B7-363220C82621}" presName="imgShp" presStyleLbl="fgImgPlace1" presStyleIdx="4" presStyleCnt="5"/>
      <dgm:spPr/>
    </dgm:pt>
    <dgm:pt modelId="{F2C05A7D-D1C9-470A-8116-0FA2BDDD80DC}" type="pres">
      <dgm:prSet presAssocID="{31A4E7E4-103D-440F-85B7-363220C82621}" presName="txShp" presStyleLbl="node1" presStyleIdx="4" presStyleCnt="5">
        <dgm:presLayoutVars>
          <dgm:bulletEnabled val="1"/>
        </dgm:presLayoutVars>
      </dgm:prSet>
      <dgm:spPr/>
    </dgm:pt>
  </dgm:ptLst>
  <dgm:cxnLst>
    <dgm:cxn modelId="{1AD29D12-831C-42F6-9FE4-77D132E2B2FE}" srcId="{0722AAF0-0B26-42F3-B350-73CB81F2A012}" destId="{CB764291-0236-4332-ACB5-A18A10ECE857}" srcOrd="0" destOrd="0" parTransId="{EFBAC230-BB31-4B65-93C2-90A6FF181416}" sibTransId="{9F0904E1-931D-4A0D-911D-D0B7096AB683}"/>
    <dgm:cxn modelId="{842AE041-2988-48F7-B36D-ACA4E05377B5}" type="presOf" srcId="{0722AAF0-0B26-42F3-B350-73CB81F2A012}" destId="{EE31E19E-61F0-4F6F-B0E7-8EFB37A813CE}" srcOrd="0" destOrd="0" presId="urn:microsoft.com/office/officeart/2005/8/layout/vList3"/>
    <dgm:cxn modelId="{01AEED50-8A32-4A69-8097-63B7DA3C4BFA}" srcId="{0722AAF0-0B26-42F3-B350-73CB81F2A012}" destId="{3766B1FD-314F-428C-AA22-9A07ED5ED084}" srcOrd="2" destOrd="0" parTransId="{1EF7AC27-2BFF-46CA-82A2-9B36C08C33C7}" sibTransId="{C3FB5B5A-8B93-47DB-8C04-A6D1F8C84685}"/>
    <dgm:cxn modelId="{8E57B6B6-F1B6-4AC7-84DB-78D003B967EE}" type="presOf" srcId="{E0814E5E-BBBC-4E40-A976-75BB0FD0FD6B}" destId="{69314EB3-7DAF-471E-B1C8-456469A066AF}" srcOrd="0" destOrd="0" presId="urn:microsoft.com/office/officeart/2005/8/layout/vList3"/>
    <dgm:cxn modelId="{6E92CBB7-BCE5-47C8-8973-903169A0CCCA}" type="presOf" srcId="{3C3F8CC2-C987-4EF9-8F29-C4BB433984E7}" destId="{D6F9429E-2EA8-4EE5-A12D-0AE98C6F0461}" srcOrd="0" destOrd="0" presId="urn:microsoft.com/office/officeart/2005/8/layout/vList3"/>
    <dgm:cxn modelId="{BF9B6CBA-8621-4488-9FC5-AA84DC85B446}" srcId="{0722AAF0-0B26-42F3-B350-73CB81F2A012}" destId="{E0814E5E-BBBC-4E40-A976-75BB0FD0FD6B}" srcOrd="3" destOrd="0" parTransId="{F1684C9A-5819-4DED-82CC-D3528B792963}" sibTransId="{AD350DB5-D99B-4898-941A-7444534DFAD4}"/>
    <dgm:cxn modelId="{26C71BC6-016F-465E-93FB-FBEEB9114EDF}" srcId="{0722AAF0-0B26-42F3-B350-73CB81F2A012}" destId="{31A4E7E4-103D-440F-85B7-363220C82621}" srcOrd="4" destOrd="0" parTransId="{E85926CC-FDAD-4AB9-A3E6-66A262E3EC68}" sibTransId="{70D3E7EC-BDF2-4E42-9C62-F00207DABB1A}"/>
    <dgm:cxn modelId="{2216DAD1-570A-4D2A-A663-5407794AACBB}" type="presOf" srcId="{31A4E7E4-103D-440F-85B7-363220C82621}" destId="{F2C05A7D-D1C9-470A-8116-0FA2BDDD80DC}" srcOrd="0" destOrd="0" presId="urn:microsoft.com/office/officeart/2005/8/layout/vList3"/>
    <dgm:cxn modelId="{A50DF7D2-1434-4CA0-9DC3-E6FD4966DCE9}" type="presOf" srcId="{CB764291-0236-4332-ACB5-A18A10ECE857}" destId="{E2E7CFCE-A7B7-4FB9-AFBC-7B72DBB6827E}" srcOrd="0" destOrd="0" presId="urn:microsoft.com/office/officeart/2005/8/layout/vList3"/>
    <dgm:cxn modelId="{61F158EE-6E34-4176-B01A-ADB2014557A8}" srcId="{0722AAF0-0B26-42F3-B350-73CB81F2A012}" destId="{3C3F8CC2-C987-4EF9-8F29-C4BB433984E7}" srcOrd="1" destOrd="0" parTransId="{16446D68-86E6-4956-8231-51A9CCB2AE09}" sibTransId="{0559C6F2-02B2-42CD-97E9-97A460D38A44}"/>
    <dgm:cxn modelId="{D23737F3-2F0C-4569-AEA2-A57B664E12A1}" type="presOf" srcId="{3766B1FD-314F-428C-AA22-9A07ED5ED084}" destId="{C7D25460-4D5F-41ED-A804-E1D5EFD9C94D}" srcOrd="0" destOrd="0" presId="urn:microsoft.com/office/officeart/2005/8/layout/vList3"/>
    <dgm:cxn modelId="{B875A7AD-1940-4B40-90EF-7E76A0E91365}" type="presParOf" srcId="{EE31E19E-61F0-4F6F-B0E7-8EFB37A813CE}" destId="{5DEAAA11-509C-4C40-B477-0AE02A2CAA4C}" srcOrd="0" destOrd="0" presId="urn:microsoft.com/office/officeart/2005/8/layout/vList3"/>
    <dgm:cxn modelId="{118D4791-8652-4A5F-8039-AD10EE482669}" type="presParOf" srcId="{5DEAAA11-509C-4C40-B477-0AE02A2CAA4C}" destId="{8501E99D-F808-4056-AACB-03364303EB71}" srcOrd="0" destOrd="0" presId="urn:microsoft.com/office/officeart/2005/8/layout/vList3"/>
    <dgm:cxn modelId="{71F5FD64-CDAA-4087-BB0D-CD5676C2E6BA}" type="presParOf" srcId="{5DEAAA11-509C-4C40-B477-0AE02A2CAA4C}" destId="{E2E7CFCE-A7B7-4FB9-AFBC-7B72DBB6827E}" srcOrd="1" destOrd="0" presId="urn:microsoft.com/office/officeart/2005/8/layout/vList3"/>
    <dgm:cxn modelId="{C4F38DFE-B186-44F6-BBFC-CB02658BBBA3}" type="presParOf" srcId="{EE31E19E-61F0-4F6F-B0E7-8EFB37A813CE}" destId="{8F35FDCA-820F-4CC3-AFEA-D47E8537819D}" srcOrd="1" destOrd="0" presId="urn:microsoft.com/office/officeart/2005/8/layout/vList3"/>
    <dgm:cxn modelId="{44AC427A-85D7-45D9-80C8-2904A665804E}" type="presParOf" srcId="{EE31E19E-61F0-4F6F-B0E7-8EFB37A813CE}" destId="{ACA7F1BD-0FEC-4CED-A71E-A50D15519A80}" srcOrd="2" destOrd="0" presId="urn:microsoft.com/office/officeart/2005/8/layout/vList3"/>
    <dgm:cxn modelId="{87FA5809-298E-40BF-9909-7619F1209F6B}" type="presParOf" srcId="{ACA7F1BD-0FEC-4CED-A71E-A50D15519A80}" destId="{D7BFFB16-3EF2-4E84-89A9-5969764D60D9}" srcOrd="0" destOrd="0" presId="urn:microsoft.com/office/officeart/2005/8/layout/vList3"/>
    <dgm:cxn modelId="{37D1E601-731F-4376-A371-D8297D97CC28}" type="presParOf" srcId="{ACA7F1BD-0FEC-4CED-A71E-A50D15519A80}" destId="{D6F9429E-2EA8-4EE5-A12D-0AE98C6F0461}" srcOrd="1" destOrd="0" presId="urn:microsoft.com/office/officeart/2005/8/layout/vList3"/>
    <dgm:cxn modelId="{80995FC0-010F-4A72-9E4D-CF48F720971E}" type="presParOf" srcId="{EE31E19E-61F0-4F6F-B0E7-8EFB37A813CE}" destId="{A57883AC-7CE3-42BB-8643-DF2682EA135B}" srcOrd="3" destOrd="0" presId="urn:microsoft.com/office/officeart/2005/8/layout/vList3"/>
    <dgm:cxn modelId="{E375E527-4CB4-4C60-A968-7C6CFFCB8D92}" type="presParOf" srcId="{EE31E19E-61F0-4F6F-B0E7-8EFB37A813CE}" destId="{26587F0E-3FBF-4D42-B786-3360FF9001C0}" srcOrd="4" destOrd="0" presId="urn:microsoft.com/office/officeart/2005/8/layout/vList3"/>
    <dgm:cxn modelId="{C72591C0-84EC-4B1D-B2D8-CAA7F70C8EAD}" type="presParOf" srcId="{26587F0E-3FBF-4D42-B786-3360FF9001C0}" destId="{74F26244-D6AB-4101-AFCD-88EC79FC9556}" srcOrd="0" destOrd="0" presId="urn:microsoft.com/office/officeart/2005/8/layout/vList3"/>
    <dgm:cxn modelId="{D3907DEF-2BB7-4E2D-BB01-FE0318562864}" type="presParOf" srcId="{26587F0E-3FBF-4D42-B786-3360FF9001C0}" destId="{C7D25460-4D5F-41ED-A804-E1D5EFD9C94D}" srcOrd="1" destOrd="0" presId="urn:microsoft.com/office/officeart/2005/8/layout/vList3"/>
    <dgm:cxn modelId="{A524CFA2-6B4A-46FB-BC03-460D6B9A0F59}" type="presParOf" srcId="{EE31E19E-61F0-4F6F-B0E7-8EFB37A813CE}" destId="{044B5513-1188-414A-88CF-761A7B868769}" srcOrd="5" destOrd="0" presId="urn:microsoft.com/office/officeart/2005/8/layout/vList3"/>
    <dgm:cxn modelId="{2499CEB0-C928-4323-8536-7828F0DACE4A}" type="presParOf" srcId="{EE31E19E-61F0-4F6F-B0E7-8EFB37A813CE}" destId="{F0B8FE60-E393-4C62-B7CE-E1DD8C9B4403}" srcOrd="6" destOrd="0" presId="urn:microsoft.com/office/officeart/2005/8/layout/vList3"/>
    <dgm:cxn modelId="{9983F2A8-6AED-4D7E-9D4A-398DD11536DD}" type="presParOf" srcId="{F0B8FE60-E393-4C62-B7CE-E1DD8C9B4403}" destId="{A31D30A3-D822-4287-8782-76891ABB8439}" srcOrd="0" destOrd="0" presId="urn:microsoft.com/office/officeart/2005/8/layout/vList3"/>
    <dgm:cxn modelId="{2975CBA8-6563-4EDF-9FDB-D983A82C88D8}" type="presParOf" srcId="{F0B8FE60-E393-4C62-B7CE-E1DD8C9B4403}" destId="{69314EB3-7DAF-471E-B1C8-456469A066AF}" srcOrd="1" destOrd="0" presId="urn:microsoft.com/office/officeart/2005/8/layout/vList3"/>
    <dgm:cxn modelId="{8B7BABC3-88F2-442F-8657-1D7A59910B81}" type="presParOf" srcId="{EE31E19E-61F0-4F6F-B0E7-8EFB37A813CE}" destId="{124E8AE9-5D07-4140-A51D-CE91919555DC}" srcOrd="7" destOrd="0" presId="urn:microsoft.com/office/officeart/2005/8/layout/vList3"/>
    <dgm:cxn modelId="{3FE5BE2F-1EB5-4BBF-8023-1B52EC889F02}" type="presParOf" srcId="{EE31E19E-61F0-4F6F-B0E7-8EFB37A813CE}" destId="{977EF0A0-8D5D-454F-97CD-C03E2620AD5F}" srcOrd="8" destOrd="0" presId="urn:microsoft.com/office/officeart/2005/8/layout/vList3"/>
    <dgm:cxn modelId="{CFCB9DDF-0BF5-47CE-B2C9-14DF9E5C6103}" type="presParOf" srcId="{977EF0A0-8D5D-454F-97CD-C03E2620AD5F}" destId="{3184CD9B-04BF-4016-92D6-D9069DAEAAFD}" srcOrd="0" destOrd="0" presId="urn:microsoft.com/office/officeart/2005/8/layout/vList3"/>
    <dgm:cxn modelId="{38C24596-1592-4159-9FB6-8E71350FF3AF}" type="presParOf" srcId="{977EF0A0-8D5D-454F-97CD-C03E2620AD5F}" destId="{F2C05A7D-D1C9-470A-8116-0FA2BDDD80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D42682-8CBF-48AE-B452-C913FED9162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33286C-A303-470B-85A0-150066643380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Analisis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Makna</a:t>
          </a:r>
          <a:r>
            <a:rPr lang="en-US" dirty="0">
              <a:latin typeface="Bahnschrift" pitchFamily="34" charset="0"/>
            </a:rPr>
            <a:t> (Meaning Analysis)</a:t>
          </a:r>
        </a:p>
      </dgm:t>
    </dgm:pt>
    <dgm:pt modelId="{874A9CE8-F1A2-4946-B6E5-21A1AB87E1C0}" type="parTrans" cxnId="{74386F36-6267-4BE9-86AB-40C0381953F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894779A-45CA-461C-8937-8FB9FA80912E}" type="sibTrans" cxnId="{74386F36-6267-4BE9-86AB-40C0381953F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4048FB6-F9F7-46B9-8BA3-18453F3BBAEF}">
      <dgm:prSet/>
      <dgm:spPr/>
      <dgm:t>
        <a:bodyPr/>
        <a:lstStyle/>
        <a:p>
          <a:r>
            <a:rPr lang="en-US" dirty="0">
              <a:latin typeface="Bahnschrift" pitchFamily="34" charset="0"/>
            </a:rPr>
            <a:t>Proses </a:t>
          </a:r>
          <a:r>
            <a:rPr lang="en-US" dirty="0" err="1">
              <a:latin typeface="Bahnschrift" pitchFamily="34" charset="0"/>
            </a:rPr>
            <a:t>deduktif</a:t>
          </a:r>
          <a:endParaRPr lang="en-US" dirty="0">
            <a:latin typeface="Bahnschrift" pitchFamily="34" charset="0"/>
          </a:endParaRPr>
        </a:p>
      </dgm:t>
    </dgm:pt>
    <dgm:pt modelId="{A74A9C62-F524-4D2C-8A63-46ACC8411FFC}" type="parTrans" cxnId="{F2B3BF59-12B2-49B7-80B8-2C2EB29A07C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E303179-C349-4A99-AE09-83EEE507E4C3}" type="sibTrans" cxnId="{F2B3BF59-12B2-49B7-80B8-2C2EB29A07C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8BFF2EE-3D4A-427D-9118-1E4A99583273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Menghasilkan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konseptual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operasional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sifatnya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masih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tentatif</a:t>
          </a:r>
          <a:endParaRPr lang="en-US" dirty="0">
            <a:latin typeface="Bahnschrift" pitchFamily="34" charset="0"/>
          </a:endParaRPr>
        </a:p>
      </dgm:t>
    </dgm:pt>
    <dgm:pt modelId="{244CB6EF-B1AF-4E7C-AFAD-DE6854E6E7EE}" type="parTrans" cxnId="{49FD42C3-2BCF-498F-9444-E31F3A2FB7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6CD4D80-83B4-4128-A4A8-41C58790D69A}" type="sibTrans" cxnId="{49FD42C3-2BCF-498F-9444-E31F3A2FB7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C13953E-A117-4817-BD95-3F26D5E86626}">
      <dgm:prSet/>
      <dgm:spPr/>
      <dgm:t>
        <a:bodyPr/>
        <a:lstStyle/>
        <a:p>
          <a:r>
            <a:rPr lang="en-US">
              <a:latin typeface="Bahnschrift" pitchFamily="34" charset="0"/>
            </a:rPr>
            <a:t>Analisis Empiris (Empirical Analysis)</a:t>
          </a:r>
          <a:endParaRPr lang="en-US" dirty="0">
            <a:latin typeface="Bahnschrift" pitchFamily="34" charset="0"/>
          </a:endParaRPr>
        </a:p>
      </dgm:t>
    </dgm:pt>
    <dgm:pt modelId="{B5309AD5-B8E0-42FD-AACE-EB9A9F09C111}" type="parTrans" cxnId="{F7BAD224-5BEA-4825-B15F-4EF0AD82438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F70ED97-BAF3-44D8-892E-71BDCF033727}" type="sibTrans" cxnId="{F7BAD224-5BEA-4825-B15F-4EF0AD82438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A423330-3755-475E-B8C8-EF871056A1B9}">
      <dgm:prSet/>
      <dgm:spPr/>
      <dgm:t>
        <a:bodyPr/>
        <a:lstStyle/>
        <a:p>
          <a:r>
            <a:rPr lang="en-US" dirty="0">
              <a:latin typeface="Bahnschrift" pitchFamily="34" charset="0"/>
            </a:rPr>
            <a:t>Proses </a:t>
          </a:r>
          <a:r>
            <a:rPr lang="en-US" dirty="0" err="1">
              <a:latin typeface="Bahnschrift" pitchFamily="34" charset="0"/>
            </a:rPr>
            <a:t>induktif</a:t>
          </a:r>
          <a:endParaRPr lang="en-US" dirty="0">
            <a:latin typeface="Bahnschrift" pitchFamily="34" charset="0"/>
          </a:endParaRPr>
        </a:p>
      </dgm:t>
    </dgm:pt>
    <dgm:pt modelId="{6209DB3D-33C6-4312-AFBE-46DD5B8CBF7E}" type="parTrans" cxnId="{F54ABCE2-945A-4798-B3EF-39A393C95C0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C3EEBA1-77B6-4DDD-B02C-B04E431508A0}" type="sibTrans" cxnId="{F54ABCE2-945A-4798-B3EF-39A393C95C0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DCC3939-CBA9-46E9-B69E-09D1D04FB2AF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Menguji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konseptual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operasional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berbasis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bukti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hasil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observasi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empiris</a:t>
          </a:r>
          <a:endParaRPr lang="en-US" dirty="0">
            <a:latin typeface="Bahnschrift" pitchFamily="34" charset="0"/>
          </a:endParaRPr>
        </a:p>
      </dgm:t>
    </dgm:pt>
    <dgm:pt modelId="{F8F243DD-AE5D-4385-8532-3091FC1BA213}" type="parTrans" cxnId="{A97061E4-AA2C-41BC-8B72-AD1D697B991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E5789B0-ED75-4734-85B5-96AFCD3BEAA9}" type="sibTrans" cxnId="{A97061E4-AA2C-41BC-8B72-AD1D697B991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AB1808C-C8D1-4A8E-A9CE-24026EDD2593}" type="pres">
      <dgm:prSet presAssocID="{4CD42682-8CBF-48AE-B452-C913FED91622}" presName="linear" presStyleCnt="0">
        <dgm:presLayoutVars>
          <dgm:dir/>
          <dgm:animLvl val="lvl"/>
          <dgm:resizeHandles val="exact"/>
        </dgm:presLayoutVars>
      </dgm:prSet>
      <dgm:spPr/>
    </dgm:pt>
    <dgm:pt modelId="{AAD02B9D-2625-470A-BC70-73F60DE00CEE}" type="pres">
      <dgm:prSet presAssocID="{E933286C-A303-470B-85A0-150066643380}" presName="parentLin" presStyleCnt="0"/>
      <dgm:spPr/>
    </dgm:pt>
    <dgm:pt modelId="{926C6584-6B7D-4D8D-B47F-1A6992187A0D}" type="pres">
      <dgm:prSet presAssocID="{E933286C-A303-470B-85A0-150066643380}" presName="parentLeftMargin" presStyleLbl="node1" presStyleIdx="0" presStyleCnt="2"/>
      <dgm:spPr/>
    </dgm:pt>
    <dgm:pt modelId="{0D13B0A2-0830-4931-90B4-FCD3EF2CE7CE}" type="pres">
      <dgm:prSet presAssocID="{E933286C-A303-470B-85A0-1500666433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DE4AF3-52F8-420E-A2D6-EAAA75571688}" type="pres">
      <dgm:prSet presAssocID="{E933286C-A303-470B-85A0-150066643380}" presName="negativeSpace" presStyleCnt="0"/>
      <dgm:spPr/>
    </dgm:pt>
    <dgm:pt modelId="{E5988E62-A4A5-4B2B-BF73-76416C170D61}" type="pres">
      <dgm:prSet presAssocID="{E933286C-A303-470B-85A0-150066643380}" presName="childText" presStyleLbl="conFgAcc1" presStyleIdx="0" presStyleCnt="2">
        <dgm:presLayoutVars>
          <dgm:bulletEnabled val="1"/>
        </dgm:presLayoutVars>
      </dgm:prSet>
      <dgm:spPr/>
    </dgm:pt>
    <dgm:pt modelId="{3C300DDB-BDE7-4520-A3C6-1CB0B64CBE8D}" type="pres">
      <dgm:prSet presAssocID="{B894779A-45CA-461C-8937-8FB9FA80912E}" presName="spaceBetweenRectangles" presStyleCnt="0"/>
      <dgm:spPr/>
    </dgm:pt>
    <dgm:pt modelId="{3ADE36F0-D9D0-43CF-94E4-EF2FC3DB663A}" type="pres">
      <dgm:prSet presAssocID="{9C13953E-A117-4817-BD95-3F26D5E86626}" presName="parentLin" presStyleCnt="0"/>
      <dgm:spPr/>
    </dgm:pt>
    <dgm:pt modelId="{6FDFEE1B-EDD2-45F7-8ACB-D6EDE822F026}" type="pres">
      <dgm:prSet presAssocID="{9C13953E-A117-4817-BD95-3F26D5E86626}" presName="parentLeftMargin" presStyleLbl="node1" presStyleIdx="0" presStyleCnt="2"/>
      <dgm:spPr/>
    </dgm:pt>
    <dgm:pt modelId="{A207B399-F157-4667-A64E-9CA44E32F9DF}" type="pres">
      <dgm:prSet presAssocID="{9C13953E-A117-4817-BD95-3F26D5E866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882A05-E058-42CB-988C-4A46D94EB275}" type="pres">
      <dgm:prSet presAssocID="{9C13953E-A117-4817-BD95-3F26D5E86626}" presName="negativeSpace" presStyleCnt="0"/>
      <dgm:spPr/>
    </dgm:pt>
    <dgm:pt modelId="{A7F9B295-7918-41B6-B581-DFBA64DDEFFA}" type="pres">
      <dgm:prSet presAssocID="{9C13953E-A117-4817-BD95-3F26D5E8662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1A12403-319E-41BF-AD73-86227D2BF4B9}" type="presOf" srcId="{4CD42682-8CBF-48AE-B452-C913FED91622}" destId="{5AB1808C-C8D1-4A8E-A9CE-24026EDD2593}" srcOrd="0" destOrd="0" presId="urn:microsoft.com/office/officeart/2005/8/layout/list1"/>
    <dgm:cxn modelId="{6B77B513-826C-4CC0-A993-7EB3DC0776BB}" type="presOf" srcId="{9C13953E-A117-4817-BD95-3F26D5E86626}" destId="{6FDFEE1B-EDD2-45F7-8ACB-D6EDE822F026}" srcOrd="0" destOrd="0" presId="urn:microsoft.com/office/officeart/2005/8/layout/list1"/>
    <dgm:cxn modelId="{F7BAD224-5BEA-4825-B15F-4EF0AD82438A}" srcId="{4CD42682-8CBF-48AE-B452-C913FED91622}" destId="{9C13953E-A117-4817-BD95-3F26D5E86626}" srcOrd="1" destOrd="0" parTransId="{B5309AD5-B8E0-42FD-AACE-EB9A9F09C111}" sibTransId="{DF70ED97-BAF3-44D8-892E-71BDCF033727}"/>
    <dgm:cxn modelId="{84E2A92C-8F62-4CA3-B912-B518509D4F84}" type="presOf" srcId="{E933286C-A303-470B-85A0-150066643380}" destId="{926C6584-6B7D-4D8D-B47F-1A6992187A0D}" srcOrd="0" destOrd="0" presId="urn:microsoft.com/office/officeart/2005/8/layout/list1"/>
    <dgm:cxn modelId="{74386F36-6267-4BE9-86AB-40C0381953F5}" srcId="{4CD42682-8CBF-48AE-B452-C913FED91622}" destId="{E933286C-A303-470B-85A0-150066643380}" srcOrd="0" destOrd="0" parTransId="{874A9CE8-F1A2-4946-B6E5-21A1AB87E1C0}" sibTransId="{B894779A-45CA-461C-8937-8FB9FA80912E}"/>
    <dgm:cxn modelId="{23C2CD68-C163-493A-842C-70B43E5AFD3D}" type="presOf" srcId="{BDCC3939-CBA9-46E9-B69E-09D1D04FB2AF}" destId="{A7F9B295-7918-41B6-B581-DFBA64DDEFFA}" srcOrd="0" destOrd="1" presId="urn:microsoft.com/office/officeart/2005/8/layout/list1"/>
    <dgm:cxn modelId="{0052D56C-B379-4464-965B-0A5B1CEDA372}" type="presOf" srcId="{E933286C-A303-470B-85A0-150066643380}" destId="{0D13B0A2-0830-4931-90B4-FCD3EF2CE7CE}" srcOrd="1" destOrd="0" presId="urn:microsoft.com/office/officeart/2005/8/layout/list1"/>
    <dgm:cxn modelId="{F2B3BF59-12B2-49B7-80B8-2C2EB29A07C2}" srcId="{E933286C-A303-470B-85A0-150066643380}" destId="{04048FB6-F9F7-46B9-8BA3-18453F3BBAEF}" srcOrd="0" destOrd="0" parTransId="{A74A9C62-F524-4D2C-8A63-46ACC8411FFC}" sibTransId="{7E303179-C349-4A99-AE09-83EEE507E4C3}"/>
    <dgm:cxn modelId="{28B6CD59-8EAF-409C-ABBC-FD03BF8BB6B0}" type="presOf" srcId="{3A423330-3755-475E-B8C8-EF871056A1B9}" destId="{A7F9B295-7918-41B6-B581-DFBA64DDEFFA}" srcOrd="0" destOrd="0" presId="urn:microsoft.com/office/officeart/2005/8/layout/list1"/>
    <dgm:cxn modelId="{6AF6805A-7AA5-4FA0-A89B-6E502CE921A4}" type="presOf" srcId="{18BFF2EE-3D4A-427D-9118-1E4A99583273}" destId="{E5988E62-A4A5-4B2B-BF73-76416C170D61}" srcOrd="0" destOrd="1" presId="urn:microsoft.com/office/officeart/2005/8/layout/list1"/>
    <dgm:cxn modelId="{844C5397-804D-4ECD-B81C-337FC0E482D1}" type="presOf" srcId="{04048FB6-F9F7-46B9-8BA3-18453F3BBAEF}" destId="{E5988E62-A4A5-4B2B-BF73-76416C170D61}" srcOrd="0" destOrd="0" presId="urn:microsoft.com/office/officeart/2005/8/layout/list1"/>
    <dgm:cxn modelId="{49FD42C3-2BCF-498F-9444-E31F3A2FB7D0}" srcId="{E933286C-A303-470B-85A0-150066643380}" destId="{18BFF2EE-3D4A-427D-9118-1E4A99583273}" srcOrd="1" destOrd="0" parTransId="{244CB6EF-B1AF-4E7C-AFAD-DE6854E6E7EE}" sibTransId="{B6CD4D80-83B4-4128-A4A8-41C58790D69A}"/>
    <dgm:cxn modelId="{D59E94D9-7939-4E57-B1AE-419E5A43DC2D}" type="presOf" srcId="{9C13953E-A117-4817-BD95-3F26D5E86626}" destId="{A207B399-F157-4667-A64E-9CA44E32F9DF}" srcOrd="1" destOrd="0" presId="urn:microsoft.com/office/officeart/2005/8/layout/list1"/>
    <dgm:cxn modelId="{F54ABCE2-945A-4798-B3EF-39A393C95C0C}" srcId="{9C13953E-A117-4817-BD95-3F26D5E86626}" destId="{3A423330-3755-475E-B8C8-EF871056A1B9}" srcOrd="0" destOrd="0" parTransId="{6209DB3D-33C6-4312-AFBE-46DD5B8CBF7E}" sibTransId="{7C3EEBA1-77B6-4DDD-B02C-B04E431508A0}"/>
    <dgm:cxn modelId="{A97061E4-AA2C-41BC-8B72-AD1D697B9919}" srcId="{9C13953E-A117-4817-BD95-3F26D5E86626}" destId="{BDCC3939-CBA9-46E9-B69E-09D1D04FB2AF}" srcOrd="1" destOrd="0" parTransId="{F8F243DD-AE5D-4385-8532-3091FC1BA213}" sibTransId="{7E5789B0-ED75-4734-85B5-96AFCD3BEAA9}"/>
    <dgm:cxn modelId="{57BD7A5C-0D66-4ACF-8BFC-F7D94CFCA487}" type="presParOf" srcId="{5AB1808C-C8D1-4A8E-A9CE-24026EDD2593}" destId="{AAD02B9D-2625-470A-BC70-73F60DE00CEE}" srcOrd="0" destOrd="0" presId="urn:microsoft.com/office/officeart/2005/8/layout/list1"/>
    <dgm:cxn modelId="{D0E28216-F740-41BF-A154-18537096DF99}" type="presParOf" srcId="{AAD02B9D-2625-470A-BC70-73F60DE00CEE}" destId="{926C6584-6B7D-4D8D-B47F-1A6992187A0D}" srcOrd="0" destOrd="0" presId="urn:microsoft.com/office/officeart/2005/8/layout/list1"/>
    <dgm:cxn modelId="{B2754804-5556-421A-9657-5884B526FD2F}" type="presParOf" srcId="{AAD02B9D-2625-470A-BC70-73F60DE00CEE}" destId="{0D13B0A2-0830-4931-90B4-FCD3EF2CE7CE}" srcOrd="1" destOrd="0" presId="urn:microsoft.com/office/officeart/2005/8/layout/list1"/>
    <dgm:cxn modelId="{3BCAC1A0-8638-49B7-ACC6-F1692D1E43CB}" type="presParOf" srcId="{5AB1808C-C8D1-4A8E-A9CE-24026EDD2593}" destId="{85DE4AF3-52F8-420E-A2D6-EAAA75571688}" srcOrd="1" destOrd="0" presId="urn:microsoft.com/office/officeart/2005/8/layout/list1"/>
    <dgm:cxn modelId="{FE050BCC-21C8-4C0D-973A-E8BC11E631D0}" type="presParOf" srcId="{5AB1808C-C8D1-4A8E-A9CE-24026EDD2593}" destId="{E5988E62-A4A5-4B2B-BF73-76416C170D61}" srcOrd="2" destOrd="0" presId="urn:microsoft.com/office/officeart/2005/8/layout/list1"/>
    <dgm:cxn modelId="{1E4D2C64-68FE-433E-99F7-B7B029160A6D}" type="presParOf" srcId="{5AB1808C-C8D1-4A8E-A9CE-24026EDD2593}" destId="{3C300DDB-BDE7-4520-A3C6-1CB0B64CBE8D}" srcOrd="3" destOrd="0" presId="urn:microsoft.com/office/officeart/2005/8/layout/list1"/>
    <dgm:cxn modelId="{E73DD6B5-F013-45C1-96E3-F13188658765}" type="presParOf" srcId="{5AB1808C-C8D1-4A8E-A9CE-24026EDD2593}" destId="{3ADE36F0-D9D0-43CF-94E4-EF2FC3DB663A}" srcOrd="4" destOrd="0" presId="urn:microsoft.com/office/officeart/2005/8/layout/list1"/>
    <dgm:cxn modelId="{9A4CA504-676A-4D44-BBC6-FD644C909167}" type="presParOf" srcId="{3ADE36F0-D9D0-43CF-94E4-EF2FC3DB663A}" destId="{6FDFEE1B-EDD2-45F7-8ACB-D6EDE822F026}" srcOrd="0" destOrd="0" presId="urn:microsoft.com/office/officeart/2005/8/layout/list1"/>
    <dgm:cxn modelId="{921D4E6C-8DC2-4665-8C73-C035CF82FBB3}" type="presParOf" srcId="{3ADE36F0-D9D0-43CF-94E4-EF2FC3DB663A}" destId="{A207B399-F157-4667-A64E-9CA44E32F9DF}" srcOrd="1" destOrd="0" presId="urn:microsoft.com/office/officeart/2005/8/layout/list1"/>
    <dgm:cxn modelId="{FD622103-A668-4560-AD79-6CA575475BD0}" type="presParOf" srcId="{5AB1808C-C8D1-4A8E-A9CE-24026EDD2593}" destId="{BB882A05-E058-42CB-988C-4A46D94EB275}" srcOrd="5" destOrd="0" presId="urn:microsoft.com/office/officeart/2005/8/layout/list1"/>
    <dgm:cxn modelId="{2644B726-F827-4C69-B7C1-DD990303DF69}" type="presParOf" srcId="{5AB1808C-C8D1-4A8E-A9CE-24026EDD2593}" destId="{A7F9B295-7918-41B6-B581-DFBA64DDEF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79BBF3-C5E6-490B-AF71-21502E36482B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7D9C15-9AAA-4935-AE58-B912DE9181AE}">
      <dgm:prSet custT="1"/>
      <dgm:spPr/>
      <dgm:t>
        <a:bodyPr/>
        <a:lstStyle/>
        <a:p>
          <a:pPr rtl="0"/>
          <a:r>
            <a:rPr lang="en-US" sz="1200" dirty="0" err="1">
              <a:latin typeface="Bahnschrift" pitchFamily="34" charset="0"/>
            </a:rPr>
            <a:t>Identifikasi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konsep</a:t>
          </a:r>
          <a:r>
            <a:rPr lang="en-US" sz="1200" dirty="0">
              <a:latin typeface="Bahnschrift" pitchFamily="34" charset="0"/>
            </a:rPr>
            <a:t> (</a:t>
          </a:r>
          <a:r>
            <a:rPr lang="en-US" sz="1200" dirty="0" err="1">
              <a:latin typeface="Bahnschrift" pitchFamily="34" charset="0"/>
            </a:rPr>
            <a:t>dipahami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dan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dikenali</a:t>
          </a:r>
          <a:r>
            <a:rPr lang="en-US" sz="1200" dirty="0">
              <a:latin typeface="Bahnschrift" pitchFamily="34" charset="0"/>
            </a:rPr>
            <a:t>, </a:t>
          </a:r>
          <a:r>
            <a:rPr lang="en-US" sz="1200" dirty="0" err="1">
              <a:latin typeface="Bahnschrift" pitchFamily="34" charset="0"/>
            </a:rPr>
            <a:t>istilah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apa</a:t>
          </a:r>
          <a:r>
            <a:rPr lang="en-US" sz="1200" dirty="0">
              <a:latin typeface="Bahnschrift" pitchFamily="34" charset="0"/>
            </a:rPr>
            <a:t> yang </a:t>
          </a:r>
          <a:r>
            <a:rPr lang="en-US" sz="1200" dirty="0" err="1">
              <a:latin typeface="Bahnschrift" pitchFamily="34" charset="0"/>
            </a:rPr>
            <a:t>digunakan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untuk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mendefinisikan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konsep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tsb</a:t>
          </a:r>
          <a:r>
            <a:rPr lang="en-US" sz="1200" dirty="0">
              <a:latin typeface="Bahnschrift" pitchFamily="34" charset="0"/>
            </a:rPr>
            <a:t>)</a:t>
          </a:r>
        </a:p>
      </dgm:t>
    </dgm:pt>
    <dgm:pt modelId="{7CDC6B58-E7DF-4CFE-8C2F-8D27A44C01FB}" type="parTrans" cxnId="{A4411B3A-8CC1-4388-A983-340B5000D1D4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F51DFE53-FEDF-4FA7-B00B-CBC723F1FA6E}" type="sibTrans" cxnId="{A4411B3A-8CC1-4388-A983-340B5000D1D4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62310B76-3935-4496-B1FF-582B04274852}">
      <dgm:prSet custT="1"/>
      <dgm:spPr/>
      <dgm:t>
        <a:bodyPr/>
        <a:lstStyle/>
        <a:p>
          <a:pPr rtl="0"/>
          <a:r>
            <a:rPr lang="en-US" sz="1200">
              <a:latin typeface="Bahnschrift" pitchFamily="34" charset="0"/>
            </a:rPr>
            <a:t>Kajian literatur  (membaca buku, jurnal ttg konsep tsb)</a:t>
          </a:r>
        </a:p>
      </dgm:t>
    </dgm:pt>
    <dgm:pt modelId="{CB728674-300A-46EF-8E9B-4A905BE67B7E}" type="parTrans" cxnId="{38214DA7-D96A-4C11-877F-5F1C664AE7C5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11F834DD-D79D-463C-A61D-A8043B8D8B45}" type="sibTrans" cxnId="{38214DA7-D96A-4C11-877F-5F1C664AE7C5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E4FBB1E3-8EFA-4BBE-A629-BCCBEF1EFBF9}">
      <dgm:prSet custT="1"/>
      <dgm:spPr/>
      <dgm:t>
        <a:bodyPr/>
        <a:lstStyle/>
        <a:p>
          <a:pPr rtl="0"/>
          <a:r>
            <a:rPr lang="en-US" sz="1200">
              <a:latin typeface="Bahnschrift" pitchFamily="34" charset="0"/>
            </a:rPr>
            <a:t>Menyusun definisi konseptual</a:t>
          </a:r>
        </a:p>
      </dgm:t>
    </dgm:pt>
    <dgm:pt modelId="{61DE5BDD-CFC1-4D7E-AC70-2E097FF9D86A}" type="parTrans" cxnId="{9A98FEFB-62BE-4047-892E-C894275E2156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0AD42063-CAD1-47AE-BA5D-4FE9E7A15071}" type="sibTrans" cxnId="{9A98FEFB-62BE-4047-892E-C894275E2156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72D4AAFE-A428-4C68-91CF-780E7243FD9D}">
      <dgm:prSet custT="1"/>
      <dgm:spPr/>
      <dgm:t>
        <a:bodyPr/>
        <a:lstStyle/>
        <a:p>
          <a:pPr rtl="0"/>
          <a:r>
            <a:rPr lang="en-US" sz="1200" dirty="0" err="1">
              <a:latin typeface="Bahnschrift" pitchFamily="34" charset="0"/>
            </a:rPr>
            <a:t>Menyusun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definisi</a:t>
          </a:r>
          <a:r>
            <a:rPr lang="en-US" sz="1200" dirty="0">
              <a:latin typeface="Bahnschrift" pitchFamily="34" charset="0"/>
            </a:rPr>
            <a:t> </a:t>
          </a:r>
          <a:r>
            <a:rPr lang="en-US" sz="1200" dirty="0" err="1">
              <a:latin typeface="Bahnschrift" pitchFamily="34" charset="0"/>
            </a:rPr>
            <a:t>operasional</a:t>
          </a:r>
          <a:endParaRPr lang="en-US" sz="1200" dirty="0">
            <a:latin typeface="Bahnschrift" pitchFamily="34" charset="0"/>
          </a:endParaRPr>
        </a:p>
      </dgm:t>
    </dgm:pt>
    <dgm:pt modelId="{D0338FE0-66C8-44D5-B338-B851F5AC9354}" type="parTrans" cxnId="{179A898F-050E-4892-9AF0-C56B0002849B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C82B207B-C400-4D5F-AD02-D9BDE17F4B0B}" type="sibTrans" cxnId="{179A898F-050E-4892-9AF0-C56B0002849B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EBCDC2B4-445C-45A0-A7D2-7ACC04876844}">
      <dgm:prSet/>
      <dgm:spPr/>
      <dgm:t>
        <a:bodyPr/>
        <a:lstStyle/>
        <a:p>
          <a:pPr rtl="0"/>
          <a:r>
            <a:rPr lang="en-US" dirty="0" err="1">
              <a:latin typeface="Bahnschrift" pitchFamily="34" charset="0"/>
            </a:rPr>
            <a:t>Mencari</a:t>
          </a:r>
          <a:r>
            <a:rPr lang="en-US" dirty="0">
              <a:latin typeface="Bahnschrift" pitchFamily="34" charset="0"/>
            </a:rPr>
            <a:t> </a:t>
          </a:r>
          <a:r>
            <a:rPr lang="en-US" i="1" dirty="0">
              <a:latin typeface="Bahnschrift" pitchFamily="34" charset="0"/>
            </a:rPr>
            <a:t>empirical description </a:t>
          </a:r>
          <a:r>
            <a:rPr lang="en-US" dirty="0" err="1">
              <a:latin typeface="Bahnschrift" pitchFamily="34" charset="0"/>
            </a:rPr>
            <a:t>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setiap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</a:t>
          </a:r>
          <a:r>
            <a:rPr lang="en-US" dirty="0">
              <a:latin typeface="Bahnschrift" pitchFamily="34" charset="0"/>
            </a:rPr>
            <a:t>.</a:t>
          </a:r>
        </a:p>
      </dgm:t>
    </dgm:pt>
    <dgm:pt modelId="{5C6F2BCA-8ED2-4DB1-AAA9-AFD439CA74AB}" type="parTrans" cxnId="{19089623-07F7-4E2C-ABFD-5D0314AB36FB}">
      <dgm:prSet/>
      <dgm:spPr/>
      <dgm:t>
        <a:bodyPr/>
        <a:lstStyle/>
        <a:p>
          <a:endParaRPr lang="en-US"/>
        </a:p>
      </dgm:t>
    </dgm:pt>
    <dgm:pt modelId="{EEAF27B8-713A-4CB5-A273-B59486A5CB21}" type="sibTrans" cxnId="{19089623-07F7-4E2C-ABFD-5D0314AB36FB}">
      <dgm:prSet/>
      <dgm:spPr/>
      <dgm:t>
        <a:bodyPr/>
        <a:lstStyle/>
        <a:p>
          <a:endParaRPr lang="en-US"/>
        </a:p>
      </dgm:t>
    </dgm:pt>
    <dgm:pt modelId="{76F0EE7F-C85E-4152-9B42-2525D3336BD9}">
      <dgm:prSet/>
      <dgm:spPr/>
      <dgm:t>
        <a:bodyPr/>
        <a:lstStyle/>
        <a:p>
          <a:pPr rtl="0"/>
          <a:r>
            <a:rPr lang="en-US" dirty="0" err="1">
              <a:latin typeface="Bahnschrift" pitchFamily="34" charset="0"/>
            </a:rPr>
            <a:t>Observasi</a:t>
          </a:r>
          <a:endParaRPr lang="en-US" dirty="0">
            <a:latin typeface="Bahnschrift" pitchFamily="34" charset="0"/>
          </a:endParaRPr>
        </a:p>
      </dgm:t>
    </dgm:pt>
    <dgm:pt modelId="{817A74FE-4870-43ED-A69E-D5FE4EC089F5}" type="parTrans" cxnId="{81ABDF2F-865F-44C8-A8E2-5FAEF3EDF4C0}">
      <dgm:prSet/>
      <dgm:spPr/>
      <dgm:t>
        <a:bodyPr/>
        <a:lstStyle/>
        <a:p>
          <a:endParaRPr lang="en-US"/>
        </a:p>
      </dgm:t>
    </dgm:pt>
    <dgm:pt modelId="{73A87171-5119-4A76-9EE2-5B3173F26931}" type="sibTrans" cxnId="{81ABDF2F-865F-44C8-A8E2-5FAEF3EDF4C0}">
      <dgm:prSet/>
      <dgm:spPr/>
      <dgm:t>
        <a:bodyPr/>
        <a:lstStyle/>
        <a:p>
          <a:endParaRPr lang="en-US"/>
        </a:p>
      </dgm:t>
    </dgm:pt>
    <dgm:pt modelId="{48F4FB8C-C121-48B8-93E5-6DF3319F8A9D}" type="pres">
      <dgm:prSet presAssocID="{0379BBF3-C5E6-490B-AF71-21502E36482B}" presName="CompostProcess" presStyleCnt="0">
        <dgm:presLayoutVars>
          <dgm:dir/>
          <dgm:resizeHandles val="exact"/>
        </dgm:presLayoutVars>
      </dgm:prSet>
      <dgm:spPr/>
    </dgm:pt>
    <dgm:pt modelId="{6BAD0980-EB85-4C87-9A82-889DE809DCE8}" type="pres">
      <dgm:prSet presAssocID="{0379BBF3-C5E6-490B-AF71-21502E36482B}" presName="arrow" presStyleLbl="bgShp" presStyleIdx="0" presStyleCnt="1"/>
      <dgm:spPr/>
    </dgm:pt>
    <dgm:pt modelId="{B5E8D104-E498-464E-85CD-1B002442A8AB}" type="pres">
      <dgm:prSet presAssocID="{0379BBF3-C5E6-490B-AF71-21502E36482B}" presName="linearProcess" presStyleCnt="0"/>
      <dgm:spPr/>
    </dgm:pt>
    <dgm:pt modelId="{C62497B3-6737-4077-B537-F0619213A08E}" type="pres">
      <dgm:prSet presAssocID="{867D9C15-9AAA-4935-AE58-B912DE9181AE}" presName="textNode" presStyleLbl="node1" presStyleIdx="0" presStyleCnt="6" custScaleX="116705" custScaleY="156977">
        <dgm:presLayoutVars>
          <dgm:bulletEnabled val="1"/>
        </dgm:presLayoutVars>
      </dgm:prSet>
      <dgm:spPr/>
    </dgm:pt>
    <dgm:pt modelId="{53A26160-4468-49E7-9789-8D3A3B7C566C}" type="pres">
      <dgm:prSet presAssocID="{F51DFE53-FEDF-4FA7-B00B-CBC723F1FA6E}" presName="sibTrans" presStyleCnt="0"/>
      <dgm:spPr/>
    </dgm:pt>
    <dgm:pt modelId="{9C18A83F-D0CF-4A70-97D6-04C1364538CA}" type="pres">
      <dgm:prSet presAssocID="{62310B76-3935-4496-B1FF-582B04274852}" presName="textNode" presStyleLbl="node1" presStyleIdx="1" presStyleCnt="6">
        <dgm:presLayoutVars>
          <dgm:bulletEnabled val="1"/>
        </dgm:presLayoutVars>
      </dgm:prSet>
      <dgm:spPr/>
    </dgm:pt>
    <dgm:pt modelId="{D25C8858-2CF3-4BF7-A8B5-D71E4E178807}" type="pres">
      <dgm:prSet presAssocID="{11F834DD-D79D-463C-A61D-A8043B8D8B45}" presName="sibTrans" presStyleCnt="0"/>
      <dgm:spPr/>
    </dgm:pt>
    <dgm:pt modelId="{8DDE348F-AB96-468E-9A31-10A5391FBF85}" type="pres">
      <dgm:prSet presAssocID="{E4FBB1E3-8EFA-4BBE-A629-BCCBEF1EFBF9}" presName="textNode" presStyleLbl="node1" presStyleIdx="2" presStyleCnt="6">
        <dgm:presLayoutVars>
          <dgm:bulletEnabled val="1"/>
        </dgm:presLayoutVars>
      </dgm:prSet>
      <dgm:spPr/>
    </dgm:pt>
    <dgm:pt modelId="{75E7B543-CE89-4008-9171-8E6F27BC7F8A}" type="pres">
      <dgm:prSet presAssocID="{0AD42063-CAD1-47AE-BA5D-4FE9E7A15071}" presName="sibTrans" presStyleCnt="0"/>
      <dgm:spPr/>
    </dgm:pt>
    <dgm:pt modelId="{B2166F59-D097-45BA-A5FF-D5B19907E8F0}" type="pres">
      <dgm:prSet presAssocID="{72D4AAFE-A428-4C68-91CF-780E7243FD9D}" presName="textNode" presStyleLbl="node1" presStyleIdx="3" presStyleCnt="6">
        <dgm:presLayoutVars>
          <dgm:bulletEnabled val="1"/>
        </dgm:presLayoutVars>
      </dgm:prSet>
      <dgm:spPr/>
    </dgm:pt>
    <dgm:pt modelId="{83B38EC1-E888-499D-AC4A-E91742303198}" type="pres">
      <dgm:prSet presAssocID="{C82B207B-C400-4D5F-AD02-D9BDE17F4B0B}" presName="sibTrans" presStyleCnt="0"/>
      <dgm:spPr/>
    </dgm:pt>
    <dgm:pt modelId="{EF137D35-570D-466F-9C26-E11F782A636A}" type="pres">
      <dgm:prSet presAssocID="{EBCDC2B4-445C-45A0-A7D2-7ACC04876844}" presName="textNode" presStyleLbl="node1" presStyleIdx="4" presStyleCnt="6">
        <dgm:presLayoutVars>
          <dgm:bulletEnabled val="1"/>
        </dgm:presLayoutVars>
      </dgm:prSet>
      <dgm:spPr/>
    </dgm:pt>
    <dgm:pt modelId="{0DE2301D-0986-4A10-BEA8-AAE0F69986E1}" type="pres">
      <dgm:prSet presAssocID="{EEAF27B8-713A-4CB5-A273-B59486A5CB21}" presName="sibTrans" presStyleCnt="0"/>
      <dgm:spPr/>
    </dgm:pt>
    <dgm:pt modelId="{1740A4AE-CEBA-4981-9159-A97BF709D966}" type="pres">
      <dgm:prSet presAssocID="{76F0EE7F-C85E-4152-9B42-2525D3336BD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EB4F60C-CF86-4C6B-A7E5-70B53EB4CE4B}" type="presOf" srcId="{76F0EE7F-C85E-4152-9B42-2525D3336BD9}" destId="{1740A4AE-CEBA-4981-9159-A97BF709D966}" srcOrd="0" destOrd="0" presId="urn:microsoft.com/office/officeart/2005/8/layout/hProcess9"/>
    <dgm:cxn modelId="{19089623-07F7-4E2C-ABFD-5D0314AB36FB}" srcId="{0379BBF3-C5E6-490B-AF71-21502E36482B}" destId="{EBCDC2B4-445C-45A0-A7D2-7ACC04876844}" srcOrd="4" destOrd="0" parTransId="{5C6F2BCA-8ED2-4DB1-AAA9-AFD439CA74AB}" sibTransId="{EEAF27B8-713A-4CB5-A273-B59486A5CB21}"/>
    <dgm:cxn modelId="{81ABDF2F-865F-44C8-A8E2-5FAEF3EDF4C0}" srcId="{0379BBF3-C5E6-490B-AF71-21502E36482B}" destId="{76F0EE7F-C85E-4152-9B42-2525D3336BD9}" srcOrd="5" destOrd="0" parTransId="{817A74FE-4870-43ED-A69E-D5FE4EC089F5}" sibTransId="{73A87171-5119-4A76-9EE2-5B3173F26931}"/>
    <dgm:cxn modelId="{A4411B3A-8CC1-4388-A983-340B5000D1D4}" srcId="{0379BBF3-C5E6-490B-AF71-21502E36482B}" destId="{867D9C15-9AAA-4935-AE58-B912DE9181AE}" srcOrd="0" destOrd="0" parTransId="{7CDC6B58-E7DF-4CFE-8C2F-8D27A44C01FB}" sibTransId="{F51DFE53-FEDF-4FA7-B00B-CBC723F1FA6E}"/>
    <dgm:cxn modelId="{3D65F155-7B61-4F48-B7D9-CDE7E5980791}" type="presOf" srcId="{EBCDC2B4-445C-45A0-A7D2-7ACC04876844}" destId="{EF137D35-570D-466F-9C26-E11F782A636A}" srcOrd="0" destOrd="0" presId="urn:microsoft.com/office/officeart/2005/8/layout/hProcess9"/>
    <dgm:cxn modelId="{235C5F76-EACC-4AC6-9749-F28041A0F787}" type="presOf" srcId="{62310B76-3935-4496-B1FF-582B04274852}" destId="{9C18A83F-D0CF-4A70-97D6-04C1364538CA}" srcOrd="0" destOrd="0" presId="urn:microsoft.com/office/officeart/2005/8/layout/hProcess9"/>
    <dgm:cxn modelId="{C8325B87-CF1D-4366-8032-9278B6DDC6B2}" type="presOf" srcId="{E4FBB1E3-8EFA-4BBE-A629-BCCBEF1EFBF9}" destId="{8DDE348F-AB96-468E-9A31-10A5391FBF85}" srcOrd="0" destOrd="0" presId="urn:microsoft.com/office/officeart/2005/8/layout/hProcess9"/>
    <dgm:cxn modelId="{179A898F-050E-4892-9AF0-C56B0002849B}" srcId="{0379BBF3-C5E6-490B-AF71-21502E36482B}" destId="{72D4AAFE-A428-4C68-91CF-780E7243FD9D}" srcOrd="3" destOrd="0" parTransId="{D0338FE0-66C8-44D5-B338-B851F5AC9354}" sibTransId="{C82B207B-C400-4D5F-AD02-D9BDE17F4B0B}"/>
    <dgm:cxn modelId="{9AB57692-4868-4076-BFF0-F271BDF3C2B6}" type="presOf" srcId="{867D9C15-9AAA-4935-AE58-B912DE9181AE}" destId="{C62497B3-6737-4077-B537-F0619213A08E}" srcOrd="0" destOrd="0" presId="urn:microsoft.com/office/officeart/2005/8/layout/hProcess9"/>
    <dgm:cxn modelId="{38214DA7-D96A-4C11-877F-5F1C664AE7C5}" srcId="{0379BBF3-C5E6-490B-AF71-21502E36482B}" destId="{62310B76-3935-4496-B1FF-582B04274852}" srcOrd="1" destOrd="0" parTransId="{CB728674-300A-46EF-8E9B-4A905BE67B7E}" sibTransId="{11F834DD-D79D-463C-A61D-A8043B8D8B45}"/>
    <dgm:cxn modelId="{6BD350D0-4E5A-4F22-BF49-B33116819696}" type="presOf" srcId="{0379BBF3-C5E6-490B-AF71-21502E36482B}" destId="{48F4FB8C-C121-48B8-93E5-6DF3319F8A9D}" srcOrd="0" destOrd="0" presId="urn:microsoft.com/office/officeart/2005/8/layout/hProcess9"/>
    <dgm:cxn modelId="{E8FB09F0-D811-4E2D-8E3A-B9CE221DC6E7}" type="presOf" srcId="{72D4AAFE-A428-4C68-91CF-780E7243FD9D}" destId="{B2166F59-D097-45BA-A5FF-D5B19907E8F0}" srcOrd="0" destOrd="0" presId="urn:microsoft.com/office/officeart/2005/8/layout/hProcess9"/>
    <dgm:cxn modelId="{9A98FEFB-62BE-4047-892E-C894275E2156}" srcId="{0379BBF3-C5E6-490B-AF71-21502E36482B}" destId="{E4FBB1E3-8EFA-4BBE-A629-BCCBEF1EFBF9}" srcOrd="2" destOrd="0" parTransId="{61DE5BDD-CFC1-4D7E-AC70-2E097FF9D86A}" sibTransId="{0AD42063-CAD1-47AE-BA5D-4FE9E7A15071}"/>
    <dgm:cxn modelId="{0F44CAE1-E334-4281-B22F-673E5882EEDE}" type="presParOf" srcId="{48F4FB8C-C121-48B8-93E5-6DF3319F8A9D}" destId="{6BAD0980-EB85-4C87-9A82-889DE809DCE8}" srcOrd="0" destOrd="0" presId="urn:microsoft.com/office/officeart/2005/8/layout/hProcess9"/>
    <dgm:cxn modelId="{34EE6D00-E942-46C0-8484-EA95FED20170}" type="presParOf" srcId="{48F4FB8C-C121-48B8-93E5-6DF3319F8A9D}" destId="{B5E8D104-E498-464E-85CD-1B002442A8AB}" srcOrd="1" destOrd="0" presId="urn:microsoft.com/office/officeart/2005/8/layout/hProcess9"/>
    <dgm:cxn modelId="{42088545-12DC-45E5-A82F-6E85DB05C74D}" type="presParOf" srcId="{B5E8D104-E498-464E-85CD-1B002442A8AB}" destId="{C62497B3-6737-4077-B537-F0619213A08E}" srcOrd="0" destOrd="0" presId="urn:microsoft.com/office/officeart/2005/8/layout/hProcess9"/>
    <dgm:cxn modelId="{C4CAD1D0-E345-46FD-A973-C88EAB43E961}" type="presParOf" srcId="{B5E8D104-E498-464E-85CD-1B002442A8AB}" destId="{53A26160-4468-49E7-9789-8D3A3B7C566C}" srcOrd="1" destOrd="0" presId="urn:microsoft.com/office/officeart/2005/8/layout/hProcess9"/>
    <dgm:cxn modelId="{15E37B0A-077F-49E6-9171-8F03E4648146}" type="presParOf" srcId="{B5E8D104-E498-464E-85CD-1B002442A8AB}" destId="{9C18A83F-D0CF-4A70-97D6-04C1364538CA}" srcOrd="2" destOrd="0" presId="urn:microsoft.com/office/officeart/2005/8/layout/hProcess9"/>
    <dgm:cxn modelId="{38D6B902-F275-44FB-A3E9-30F326145FBF}" type="presParOf" srcId="{B5E8D104-E498-464E-85CD-1B002442A8AB}" destId="{D25C8858-2CF3-4BF7-A8B5-D71E4E178807}" srcOrd="3" destOrd="0" presId="urn:microsoft.com/office/officeart/2005/8/layout/hProcess9"/>
    <dgm:cxn modelId="{D15B3394-1FC1-42B1-8318-45CD8D4CC6A2}" type="presParOf" srcId="{B5E8D104-E498-464E-85CD-1B002442A8AB}" destId="{8DDE348F-AB96-468E-9A31-10A5391FBF85}" srcOrd="4" destOrd="0" presId="urn:microsoft.com/office/officeart/2005/8/layout/hProcess9"/>
    <dgm:cxn modelId="{7677AACF-A728-4E3B-B850-1397E7D134A1}" type="presParOf" srcId="{B5E8D104-E498-464E-85CD-1B002442A8AB}" destId="{75E7B543-CE89-4008-9171-8E6F27BC7F8A}" srcOrd="5" destOrd="0" presId="urn:microsoft.com/office/officeart/2005/8/layout/hProcess9"/>
    <dgm:cxn modelId="{2642B5B9-F2C8-4F25-A12B-290D6057B45A}" type="presParOf" srcId="{B5E8D104-E498-464E-85CD-1B002442A8AB}" destId="{B2166F59-D097-45BA-A5FF-D5B19907E8F0}" srcOrd="6" destOrd="0" presId="urn:microsoft.com/office/officeart/2005/8/layout/hProcess9"/>
    <dgm:cxn modelId="{935DB593-7FC6-4DD3-99AC-4FBA0D0B3CCD}" type="presParOf" srcId="{B5E8D104-E498-464E-85CD-1B002442A8AB}" destId="{83B38EC1-E888-499D-AC4A-E91742303198}" srcOrd="7" destOrd="0" presId="urn:microsoft.com/office/officeart/2005/8/layout/hProcess9"/>
    <dgm:cxn modelId="{8E2581AB-C19C-4E20-A7DD-6EABFC5A79A4}" type="presParOf" srcId="{B5E8D104-E498-464E-85CD-1B002442A8AB}" destId="{EF137D35-570D-466F-9C26-E11F782A636A}" srcOrd="8" destOrd="0" presId="urn:microsoft.com/office/officeart/2005/8/layout/hProcess9"/>
    <dgm:cxn modelId="{BDD8FEE2-9EC5-40D4-B1E9-FD42A8E9EF5E}" type="presParOf" srcId="{B5E8D104-E498-464E-85CD-1B002442A8AB}" destId="{0DE2301D-0986-4A10-BEA8-AAE0F69986E1}" srcOrd="9" destOrd="0" presId="urn:microsoft.com/office/officeart/2005/8/layout/hProcess9"/>
    <dgm:cxn modelId="{9D9F724C-9C25-409F-B051-12D99629C1A4}" type="presParOf" srcId="{B5E8D104-E498-464E-85CD-1B002442A8AB}" destId="{1740A4AE-CEBA-4981-9159-A97BF709D96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993B82-78F0-4182-AE5D-A451A4774558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A31606A-AC80-40CE-B5DA-9B0039249DE3}">
      <dgm:prSet/>
      <dgm:spPr/>
      <dgm:t>
        <a:bodyPr/>
        <a:lstStyle/>
        <a:p>
          <a:pPr rtl="0"/>
          <a:r>
            <a:rPr lang="en-US" dirty="0" err="1">
              <a:latin typeface="Bahnschrift" pitchFamily="34" charset="0"/>
            </a:rPr>
            <a:t>Menginformasikan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pembaca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hasil-hasil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lain yang </a:t>
          </a:r>
          <a:r>
            <a:rPr lang="en-US" dirty="0" err="1">
              <a:latin typeface="Bahnschrift" pitchFamily="34" charset="0"/>
            </a:rPr>
            <a:t>berkaitan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dilakukan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saat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itu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menghubungkan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literatur-literatur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ada</a:t>
          </a:r>
          <a:r>
            <a:rPr lang="en-US" dirty="0">
              <a:latin typeface="Bahnschrift" pitchFamily="34" charset="0"/>
            </a:rPr>
            <a:t>.</a:t>
          </a:r>
        </a:p>
      </dgm:t>
    </dgm:pt>
    <dgm:pt modelId="{950B1998-2EC5-4DAD-8D21-386EA0BD9959}" type="parTrans" cxnId="{CE520E1F-B1F6-4D94-966B-940BA653515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F1D9A01A-B4AD-4D16-90F9-F2D19C80282E}" type="sibTrans" cxnId="{CE520E1F-B1F6-4D94-966B-940BA653515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93EFAC2-1FB8-4459-826A-FF3AC1BA55CE}">
      <dgm:prSet/>
      <dgm:spPr/>
      <dgm:t>
        <a:bodyPr/>
        <a:lstStyle/>
        <a:p>
          <a:pPr rtl="0"/>
          <a:r>
            <a:rPr lang="en-US" dirty="0" err="1">
              <a:latin typeface="Bahnschrift" pitchFamily="34" charset="0"/>
            </a:rPr>
            <a:t>Menyediakan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kerangka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kerja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tolak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ukur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mempertegas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pentingnya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tsb</a:t>
          </a:r>
          <a:endParaRPr lang="en-US" dirty="0">
            <a:latin typeface="Bahnschrift" pitchFamily="34" charset="0"/>
          </a:endParaRPr>
        </a:p>
      </dgm:t>
    </dgm:pt>
    <dgm:pt modelId="{B5A43B8F-3C7F-4FF5-A933-11EE4D225EE5}" type="parTrans" cxnId="{C9C95752-256F-42A2-A0B0-C1CE0D0133C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092676F-2CDF-452E-A405-1D37F959C6BB}" type="sibTrans" cxnId="{C9C95752-256F-42A2-A0B0-C1CE0D0133C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B243739-38F8-43A6-9D05-C2C4A0D3733A}" type="pres">
      <dgm:prSet presAssocID="{91993B82-78F0-4182-AE5D-A451A4774558}" presName="compositeShape" presStyleCnt="0">
        <dgm:presLayoutVars>
          <dgm:chMax val="7"/>
          <dgm:dir/>
          <dgm:resizeHandles val="exact"/>
        </dgm:presLayoutVars>
      </dgm:prSet>
      <dgm:spPr/>
    </dgm:pt>
    <dgm:pt modelId="{B5B7FBE7-BEA1-405D-A284-EA7210742188}" type="pres">
      <dgm:prSet presAssocID="{DA31606A-AC80-40CE-B5DA-9B0039249DE3}" presName="circ1" presStyleLbl="vennNode1" presStyleIdx="0" presStyleCnt="2" custLinFactNeighborX="855" custLinFactNeighborY="-10661"/>
      <dgm:spPr/>
    </dgm:pt>
    <dgm:pt modelId="{B885DF38-CB5E-44D5-ACD5-7D8BB1178E40}" type="pres">
      <dgm:prSet presAssocID="{DA31606A-AC80-40CE-B5DA-9B0039249D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49ED2E-D786-4164-9E1C-4D96D7CEA533}" type="pres">
      <dgm:prSet presAssocID="{193EFAC2-1FB8-4459-826A-FF3AC1BA55CE}" presName="circ2" presStyleLbl="vennNode1" presStyleIdx="1" presStyleCnt="2"/>
      <dgm:spPr/>
    </dgm:pt>
    <dgm:pt modelId="{CB836CCC-D3C8-4F68-BB45-9CCA64D23AE8}" type="pres">
      <dgm:prSet presAssocID="{193EFAC2-1FB8-4459-826A-FF3AC1BA55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671A714-FF83-4F17-B701-BB30275463A3}" type="presOf" srcId="{193EFAC2-1FB8-4459-826A-FF3AC1BA55CE}" destId="{2B49ED2E-D786-4164-9E1C-4D96D7CEA533}" srcOrd="0" destOrd="0" presId="urn:microsoft.com/office/officeart/2005/8/layout/venn1"/>
    <dgm:cxn modelId="{CE520E1F-B1F6-4D94-966B-940BA653515A}" srcId="{91993B82-78F0-4182-AE5D-A451A4774558}" destId="{DA31606A-AC80-40CE-B5DA-9B0039249DE3}" srcOrd="0" destOrd="0" parTransId="{950B1998-2EC5-4DAD-8D21-386EA0BD9959}" sibTransId="{F1D9A01A-B4AD-4D16-90F9-F2D19C80282E}"/>
    <dgm:cxn modelId="{7382C85E-09EC-4C35-94E4-D83D53D306E6}" type="presOf" srcId="{91993B82-78F0-4182-AE5D-A451A4774558}" destId="{7B243739-38F8-43A6-9D05-C2C4A0D3733A}" srcOrd="0" destOrd="0" presId="urn:microsoft.com/office/officeart/2005/8/layout/venn1"/>
    <dgm:cxn modelId="{C9C95752-256F-42A2-A0B0-C1CE0D0133C8}" srcId="{91993B82-78F0-4182-AE5D-A451A4774558}" destId="{193EFAC2-1FB8-4459-826A-FF3AC1BA55CE}" srcOrd="1" destOrd="0" parTransId="{B5A43B8F-3C7F-4FF5-A933-11EE4D225EE5}" sibTransId="{6092676F-2CDF-452E-A405-1D37F959C6BB}"/>
    <dgm:cxn modelId="{38EBBAAA-BB79-4FBC-8447-CF586943BB4C}" type="presOf" srcId="{DA31606A-AC80-40CE-B5DA-9B0039249DE3}" destId="{B5B7FBE7-BEA1-405D-A284-EA7210742188}" srcOrd="0" destOrd="0" presId="urn:microsoft.com/office/officeart/2005/8/layout/venn1"/>
    <dgm:cxn modelId="{6DA44AD1-0524-45EB-93D5-9AFC588C49C4}" type="presOf" srcId="{193EFAC2-1FB8-4459-826A-FF3AC1BA55CE}" destId="{CB836CCC-D3C8-4F68-BB45-9CCA64D23AE8}" srcOrd="1" destOrd="0" presId="urn:microsoft.com/office/officeart/2005/8/layout/venn1"/>
    <dgm:cxn modelId="{E05671E5-69B0-48E1-8245-B31A75BC3A2E}" type="presOf" srcId="{DA31606A-AC80-40CE-B5DA-9B0039249DE3}" destId="{B885DF38-CB5E-44D5-ACD5-7D8BB1178E40}" srcOrd="1" destOrd="0" presId="urn:microsoft.com/office/officeart/2005/8/layout/venn1"/>
    <dgm:cxn modelId="{FE2540F6-9A17-4B29-A877-7E319666670A}" type="presParOf" srcId="{7B243739-38F8-43A6-9D05-C2C4A0D3733A}" destId="{B5B7FBE7-BEA1-405D-A284-EA7210742188}" srcOrd="0" destOrd="0" presId="urn:microsoft.com/office/officeart/2005/8/layout/venn1"/>
    <dgm:cxn modelId="{31135EE1-65F1-4C02-B020-C420C5073B22}" type="presParOf" srcId="{7B243739-38F8-43A6-9D05-C2C4A0D3733A}" destId="{B885DF38-CB5E-44D5-ACD5-7D8BB1178E40}" srcOrd="1" destOrd="0" presId="urn:microsoft.com/office/officeart/2005/8/layout/venn1"/>
    <dgm:cxn modelId="{3D05774A-C4EF-4B80-B7B6-DAD9179EE16E}" type="presParOf" srcId="{7B243739-38F8-43A6-9D05-C2C4A0D3733A}" destId="{2B49ED2E-D786-4164-9E1C-4D96D7CEA533}" srcOrd="2" destOrd="0" presId="urn:microsoft.com/office/officeart/2005/8/layout/venn1"/>
    <dgm:cxn modelId="{BE16AD8A-91F4-486F-BAE6-74FF58023D13}" type="presParOf" srcId="{7B243739-38F8-43A6-9D05-C2C4A0D3733A}" destId="{CB836CCC-D3C8-4F68-BB45-9CCA64D23AE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2FC612C-2DFF-446F-868C-122E2F6C44B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E13679-2707-4B40-84FD-0A49C05CC1F3}">
      <dgm:prSet custT="1"/>
      <dgm:spPr/>
      <dgm:t>
        <a:bodyPr/>
        <a:lstStyle/>
        <a:p>
          <a:pPr rtl="0"/>
          <a:r>
            <a:rPr lang="en-US" sz="1100" b="0">
              <a:latin typeface="Bahnschrift" pitchFamily="34" charset="0"/>
            </a:rPr>
            <a:t>Mulailah dengan mengidentifikasikan beberapa kata kunci</a:t>
          </a:r>
        </a:p>
      </dgm:t>
    </dgm:pt>
    <dgm:pt modelId="{66B7BF40-9488-443A-A77B-6D4F29CE44BF}" type="parTrans" cxnId="{774C0D8F-0C7D-464F-9067-615B8DF574D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B16B9790-666C-47FB-9A41-9467A26FE2D6}" type="sibTrans" cxnId="{774C0D8F-0C7D-464F-9067-615B8DF574D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A7D7CD37-70E6-4133-89C2-5A7948120AEC}">
      <dgm:prSet custT="1"/>
      <dgm:spPr/>
      <dgm:t>
        <a:bodyPr/>
        <a:lstStyle/>
        <a:p>
          <a:pPr rtl="0"/>
          <a:r>
            <a:rPr lang="en-US" sz="1100" b="0" dirty="0" err="1">
              <a:latin typeface="Bahnschrift" pitchFamily="34" charset="0"/>
            </a:rPr>
            <a:t>Mencari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buku-buku</a:t>
          </a:r>
          <a:r>
            <a:rPr lang="en-US" sz="1100" b="0" dirty="0">
              <a:latin typeface="Bahnschrift" pitchFamily="34" charset="0"/>
            </a:rPr>
            <a:t>, </a:t>
          </a:r>
          <a:r>
            <a:rPr lang="en-US" sz="1100" b="0" dirty="0" err="1">
              <a:latin typeface="Bahnschrift" pitchFamily="34" charset="0"/>
            </a:rPr>
            <a:t>jurnal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atau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penelitian</a:t>
          </a:r>
          <a:r>
            <a:rPr lang="en-US" sz="1100" b="0" dirty="0">
              <a:latin typeface="Bahnschrift" pitchFamily="34" charset="0"/>
            </a:rPr>
            <a:t> yang </a:t>
          </a:r>
          <a:r>
            <a:rPr lang="en-US" sz="1100" b="0" dirty="0" err="1">
              <a:latin typeface="Bahnschrift" pitchFamily="34" charset="0"/>
            </a:rPr>
            <a:t>menjelaskan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secara</a:t>
          </a:r>
          <a:r>
            <a:rPr lang="en-US" sz="1100" b="0" dirty="0">
              <a:latin typeface="Bahnschrift" pitchFamily="34" charset="0"/>
            </a:rPr>
            <a:t> detail </a:t>
          </a:r>
          <a:r>
            <a:rPr lang="en-US" sz="1100" b="0" dirty="0" err="1">
              <a:latin typeface="Bahnschrift" pitchFamily="34" charset="0"/>
            </a:rPr>
            <a:t>terkait</a:t>
          </a:r>
          <a:r>
            <a:rPr lang="en-US" sz="1100" b="0" dirty="0">
              <a:latin typeface="Bahnschrift" pitchFamily="34" charset="0"/>
            </a:rPr>
            <a:t> kata </a:t>
          </a:r>
          <a:r>
            <a:rPr lang="en-US" sz="1100" b="0" dirty="0" err="1">
              <a:latin typeface="Bahnschrift" pitchFamily="34" charset="0"/>
            </a:rPr>
            <a:t>kunci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dalam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penelitian</a:t>
          </a:r>
          <a:endParaRPr lang="en-US" sz="1100" b="0" dirty="0">
            <a:latin typeface="Bahnschrift" pitchFamily="34" charset="0"/>
          </a:endParaRPr>
        </a:p>
      </dgm:t>
    </dgm:pt>
    <dgm:pt modelId="{86BBD716-6789-421A-83B8-C029847222CE}" type="parTrans" cxnId="{633DA79F-DBC3-479F-A10C-9B998FBC656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7BDB7396-CC3A-4273-A36C-3C07D5E1F4AC}" type="sibTrans" cxnId="{633DA79F-DBC3-479F-A10C-9B998FBC656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B3912C8A-EB49-4ECD-882C-336E10606DEF}">
      <dgm:prSet custT="1"/>
      <dgm:spPr/>
      <dgm:t>
        <a:bodyPr/>
        <a:lstStyle/>
        <a:p>
          <a:pPr rtl="0"/>
          <a:r>
            <a:rPr lang="en-US" sz="1100" b="0">
              <a:latin typeface="Bahnschrift" pitchFamily="34" charset="0"/>
            </a:rPr>
            <a:t>Temukan sedikitnya 50 laporan penelitian dan 40 buku untuk membuat tinjauan pustaka</a:t>
          </a:r>
        </a:p>
      </dgm:t>
    </dgm:pt>
    <dgm:pt modelId="{9D3377DC-7308-4385-8E3F-D7A8EEFDF9AE}" type="parTrans" cxnId="{0D4AD272-5F9A-4397-BDF6-48AF3445BE5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444748B6-785C-4208-AEAD-7D3DD3C79372}" type="sibTrans" cxnId="{0D4AD272-5F9A-4397-BDF6-48AF3445BE5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29B984A-FD2E-4C02-9FD6-2FDDDA70F283}">
      <dgm:prSet custT="1"/>
      <dgm:spPr/>
      <dgm:t>
        <a:bodyPr/>
        <a:lstStyle/>
        <a:p>
          <a:pPr rtl="0"/>
          <a:r>
            <a:rPr lang="en-US" sz="1100" b="0" dirty="0" err="1">
              <a:latin typeface="Bahnschrift" pitchFamily="34" charset="0"/>
            </a:rPr>
            <a:t>Membuat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peta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literatur</a:t>
          </a:r>
          <a:endParaRPr lang="en-US" sz="1100" b="0" dirty="0">
            <a:latin typeface="Bahnschrift" pitchFamily="34" charset="0"/>
          </a:endParaRPr>
        </a:p>
      </dgm:t>
    </dgm:pt>
    <dgm:pt modelId="{ED1F355E-D420-450D-B9E4-135A89E1231B}" type="parTrans" cxnId="{8D7D9B9F-3B08-4967-A91B-AD648A61A5B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02610B72-3CD0-4F10-8CC9-A60EB61CF4FC}" type="sibTrans" cxnId="{8D7D9B9F-3B08-4967-A91B-AD648A61A5B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78191142-8679-4FC1-87E6-E5CD198929D5}">
      <dgm:prSet custT="1"/>
      <dgm:spPr/>
      <dgm:t>
        <a:bodyPr/>
        <a:lstStyle/>
        <a:p>
          <a:pPr rtl="0"/>
          <a:r>
            <a:rPr lang="en-US" sz="1100" b="0" dirty="0" err="1">
              <a:latin typeface="Bahnschrift" pitchFamily="34" charset="0"/>
            </a:rPr>
            <a:t>Membuat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ringkasan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dari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sumber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referensi</a:t>
          </a:r>
          <a:r>
            <a:rPr lang="en-US" sz="1100" b="0" dirty="0">
              <a:latin typeface="Bahnschrift" pitchFamily="34" charset="0"/>
            </a:rPr>
            <a:t> yang </a:t>
          </a:r>
          <a:r>
            <a:rPr lang="en-US" sz="1100" b="0" dirty="0" err="1">
              <a:latin typeface="Bahnschrift" pitchFamily="34" charset="0"/>
            </a:rPr>
            <a:t>relevan</a:t>
          </a:r>
          <a:r>
            <a:rPr lang="en-US" sz="1100" b="0" dirty="0">
              <a:latin typeface="Bahnschrift" pitchFamily="34" charset="0"/>
            </a:rPr>
            <a:t>. </a:t>
          </a:r>
          <a:r>
            <a:rPr lang="en-US" sz="1100" b="0" dirty="0" err="1">
              <a:latin typeface="Bahnschrift" pitchFamily="34" charset="0"/>
            </a:rPr>
            <a:t>Masukkan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referensi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dalam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tinjauan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pustaka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dengan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menggunakan</a:t>
          </a:r>
          <a:r>
            <a:rPr lang="en-US" sz="1100" b="0" dirty="0">
              <a:latin typeface="Bahnschrift" pitchFamily="34" charset="0"/>
            </a:rPr>
            <a:t> </a:t>
          </a:r>
          <a:r>
            <a:rPr lang="en-US" sz="1100" b="0" dirty="0" err="1">
              <a:latin typeface="Bahnschrift" pitchFamily="34" charset="0"/>
            </a:rPr>
            <a:t>standar</a:t>
          </a:r>
          <a:r>
            <a:rPr lang="en-US" sz="1100" b="0" dirty="0">
              <a:latin typeface="Bahnschrift" pitchFamily="34" charset="0"/>
            </a:rPr>
            <a:t> APA</a:t>
          </a:r>
        </a:p>
      </dgm:t>
    </dgm:pt>
    <dgm:pt modelId="{91B0F84E-0440-4639-A1FB-1326425C25F6}" type="parTrans" cxnId="{1E415523-4124-4B16-AB6F-E165A9DA8903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CC384CB-B47F-4704-8FD3-2DA3E460C487}" type="sibTrans" cxnId="{1E415523-4124-4B16-AB6F-E165A9DA8903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4FF39E5F-A9D4-471A-B48C-FA342A1A48E5}">
      <dgm:prSet custT="1"/>
      <dgm:spPr/>
      <dgm:t>
        <a:bodyPr/>
        <a:lstStyle/>
        <a:p>
          <a:pPr rtl="0"/>
          <a:r>
            <a:rPr lang="en-US" sz="1100" b="0">
              <a:latin typeface="Bahnschrift" pitchFamily="34" charset="0"/>
            </a:rPr>
            <a:t>Menyusun tinjauan pustaka scara tematis atau berdasarkan konsep penting</a:t>
          </a:r>
        </a:p>
      </dgm:t>
    </dgm:pt>
    <dgm:pt modelId="{516A320F-05A0-4CCD-B0B2-33DEB64C0CBD}" type="parTrans" cxnId="{BD599A27-411D-416E-8D4A-C6DDAE72F9F6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16FF634-53A2-4228-A80F-30C7C01DAB6B}" type="sibTrans" cxnId="{BD599A27-411D-416E-8D4A-C6DDAE72F9F6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A8AE9B88-F43A-4FA6-B056-48E89CA54FBC}" type="pres">
      <dgm:prSet presAssocID="{92FC612C-2DFF-446F-868C-122E2F6C44BC}" presName="compositeShape" presStyleCnt="0">
        <dgm:presLayoutVars>
          <dgm:chMax val="7"/>
          <dgm:dir/>
          <dgm:resizeHandles val="exact"/>
        </dgm:presLayoutVars>
      </dgm:prSet>
      <dgm:spPr/>
    </dgm:pt>
    <dgm:pt modelId="{8FE491FF-B50E-45E0-A2FF-8E9872F452CF}" type="pres">
      <dgm:prSet presAssocID="{89E13679-2707-4B40-84FD-0A49C05CC1F3}" presName="circ1" presStyleLbl="vennNode1" presStyleIdx="0" presStyleCnt="6"/>
      <dgm:spPr/>
    </dgm:pt>
    <dgm:pt modelId="{86993EFD-C1B4-4CC1-AE68-CB6593ED4C9E}" type="pres">
      <dgm:prSet presAssocID="{89E13679-2707-4B40-84FD-0A49C05CC1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53F56C-A3CB-417D-BB3E-57972DF40E50}" type="pres">
      <dgm:prSet presAssocID="{A7D7CD37-70E6-4133-89C2-5A7948120AEC}" presName="circ2" presStyleLbl="vennNode1" presStyleIdx="1" presStyleCnt="6"/>
      <dgm:spPr/>
    </dgm:pt>
    <dgm:pt modelId="{3B5964B0-7ADC-4CE9-B958-B5F2BF6738D2}" type="pres">
      <dgm:prSet presAssocID="{A7D7CD37-70E6-4133-89C2-5A7948120A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188ED9-1FFC-4457-9FD6-A7A88F1707DA}" type="pres">
      <dgm:prSet presAssocID="{B3912C8A-EB49-4ECD-882C-336E10606DEF}" presName="circ3" presStyleLbl="vennNode1" presStyleIdx="2" presStyleCnt="6"/>
      <dgm:spPr/>
    </dgm:pt>
    <dgm:pt modelId="{70142F64-C0D1-4202-9205-FE663D516C40}" type="pres">
      <dgm:prSet presAssocID="{B3912C8A-EB49-4ECD-882C-336E10606D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135CC2-2674-4502-B8B8-C2C31AAFD505}" type="pres">
      <dgm:prSet presAssocID="{129B984A-FD2E-4C02-9FD6-2FDDDA70F283}" presName="circ4" presStyleLbl="vennNode1" presStyleIdx="3" presStyleCnt="6"/>
      <dgm:spPr/>
    </dgm:pt>
    <dgm:pt modelId="{C01C9779-EF0A-4E93-B41F-5D1778EA7D4C}" type="pres">
      <dgm:prSet presAssocID="{129B984A-FD2E-4C02-9FD6-2FDDDA70F283}" presName="circ4Tx" presStyleLbl="revTx" presStyleIdx="0" presStyleCnt="0" custLinFactNeighborX="1655" custLinFactNeighborY="-10647">
        <dgm:presLayoutVars>
          <dgm:chMax val="0"/>
          <dgm:chPref val="0"/>
          <dgm:bulletEnabled val="1"/>
        </dgm:presLayoutVars>
      </dgm:prSet>
      <dgm:spPr/>
    </dgm:pt>
    <dgm:pt modelId="{81DC97A9-59EB-4B30-91C1-EAA3B16A7AA0}" type="pres">
      <dgm:prSet presAssocID="{78191142-8679-4FC1-87E6-E5CD198929D5}" presName="circ5" presStyleLbl="vennNode1" presStyleIdx="4" presStyleCnt="6"/>
      <dgm:spPr/>
    </dgm:pt>
    <dgm:pt modelId="{0A878C54-EF8D-4444-8F22-9C32462A45BF}" type="pres">
      <dgm:prSet presAssocID="{78191142-8679-4FC1-87E6-E5CD198929D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4CDA47-9A64-4FE4-B07A-23BF362B3D95}" type="pres">
      <dgm:prSet presAssocID="{4FF39E5F-A9D4-471A-B48C-FA342A1A48E5}" presName="circ6" presStyleLbl="vennNode1" presStyleIdx="5" presStyleCnt="6"/>
      <dgm:spPr/>
    </dgm:pt>
    <dgm:pt modelId="{E72CC30A-BE02-4F83-81D0-2BEB91402D3D}" type="pres">
      <dgm:prSet presAssocID="{4FF39E5F-A9D4-471A-B48C-FA342A1A48E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F9A6C16-42DE-4324-B74B-D3A30032FDD0}" type="presOf" srcId="{A7D7CD37-70E6-4133-89C2-5A7948120AEC}" destId="{3B5964B0-7ADC-4CE9-B958-B5F2BF6738D2}" srcOrd="0" destOrd="0" presId="urn:microsoft.com/office/officeart/2005/8/layout/venn1"/>
    <dgm:cxn modelId="{1E415523-4124-4B16-AB6F-E165A9DA8903}" srcId="{92FC612C-2DFF-446F-868C-122E2F6C44BC}" destId="{78191142-8679-4FC1-87E6-E5CD198929D5}" srcOrd="4" destOrd="0" parTransId="{91B0F84E-0440-4639-A1FB-1326425C25F6}" sibTransId="{1CC384CB-B47F-4704-8FD3-2DA3E460C487}"/>
    <dgm:cxn modelId="{BD599A27-411D-416E-8D4A-C6DDAE72F9F6}" srcId="{92FC612C-2DFF-446F-868C-122E2F6C44BC}" destId="{4FF39E5F-A9D4-471A-B48C-FA342A1A48E5}" srcOrd="5" destOrd="0" parTransId="{516A320F-05A0-4CCD-B0B2-33DEB64C0CBD}" sibTransId="{116FF634-53A2-4228-A80F-30C7C01DAB6B}"/>
    <dgm:cxn modelId="{D9AA8137-C29E-4602-80A8-81895441741A}" type="presOf" srcId="{129B984A-FD2E-4C02-9FD6-2FDDDA70F283}" destId="{C01C9779-EF0A-4E93-B41F-5D1778EA7D4C}" srcOrd="0" destOrd="0" presId="urn:microsoft.com/office/officeart/2005/8/layout/venn1"/>
    <dgm:cxn modelId="{7CF15D67-B606-41C4-B2FF-E064AEE6797A}" type="presOf" srcId="{4FF39E5F-A9D4-471A-B48C-FA342A1A48E5}" destId="{E72CC30A-BE02-4F83-81D0-2BEB91402D3D}" srcOrd="0" destOrd="0" presId="urn:microsoft.com/office/officeart/2005/8/layout/venn1"/>
    <dgm:cxn modelId="{0D4AD272-5F9A-4397-BDF6-48AF3445BE57}" srcId="{92FC612C-2DFF-446F-868C-122E2F6C44BC}" destId="{B3912C8A-EB49-4ECD-882C-336E10606DEF}" srcOrd="2" destOrd="0" parTransId="{9D3377DC-7308-4385-8E3F-D7A8EEFDF9AE}" sibTransId="{444748B6-785C-4208-AEAD-7D3DD3C79372}"/>
    <dgm:cxn modelId="{DE79D977-C19E-433E-971C-FACFB16AB1B3}" type="presOf" srcId="{92FC612C-2DFF-446F-868C-122E2F6C44BC}" destId="{A8AE9B88-F43A-4FA6-B056-48E89CA54FBC}" srcOrd="0" destOrd="0" presId="urn:microsoft.com/office/officeart/2005/8/layout/venn1"/>
    <dgm:cxn modelId="{8EC48C5A-894B-4C9B-9FBE-CBA1B6854042}" type="presOf" srcId="{B3912C8A-EB49-4ECD-882C-336E10606DEF}" destId="{70142F64-C0D1-4202-9205-FE663D516C40}" srcOrd="0" destOrd="0" presId="urn:microsoft.com/office/officeart/2005/8/layout/venn1"/>
    <dgm:cxn modelId="{774C0D8F-0C7D-464F-9067-615B8DF574D0}" srcId="{92FC612C-2DFF-446F-868C-122E2F6C44BC}" destId="{89E13679-2707-4B40-84FD-0A49C05CC1F3}" srcOrd="0" destOrd="0" parTransId="{66B7BF40-9488-443A-A77B-6D4F29CE44BF}" sibTransId="{B16B9790-666C-47FB-9A41-9467A26FE2D6}"/>
    <dgm:cxn modelId="{8D7D9B9F-3B08-4967-A91B-AD648A61A5B0}" srcId="{92FC612C-2DFF-446F-868C-122E2F6C44BC}" destId="{129B984A-FD2E-4C02-9FD6-2FDDDA70F283}" srcOrd="3" destOrd="0" parTransId="{ED1F355E-D420-450D-B9E4-135A89E1231B}" sibTransId="{02610B72-3CD0-4F10-8CC9-A60EB61CF4FC}"/>
    <dgm:cxn modelId="{633DA79F-DBC3-479F-A10C-9B998FBC6567}" srcId="{92FC612C-2DFF-446F-868C-122E2F6C44BC}" destId="{A7D7CD37-70E6-4133-89C2-5A7948120AEC}" srcOrd="1" destOrd="0" parTransId="{86BBD716-6789-421A-83B8-C029847222CE}" sibTransId="{7BDB7396-CC3A-4273-A36C-3C07D5E1F4AC}"/>
    <dgm:cxn modelId="{0B38CAA0-0DD0-48A1-BF60-0BC75ED9F6A2}" type="presOf" srcId="{89E13679-2707-4B40-84FD-0A49C05CC1F3}" destId="{86993EFD-C1B4-4CC1-AE68-CB6593ED4C9E}" srcOrd="0" destOrd="0" presId="urn:microsoft.com/office/officeart/2005/8/layout/venn1"/>
    <dgm:cxn modelId="{77073FF2-E123-48AC-8CFF-6350CC55BE46}" type="presOf" srcId="{78191142-8679-4FC1-87E6-E5CD198929D5}" destId="{0A878C54-EF8D-4444-8F22-9C32462A45BF}" srcOrd="0" destOrd="0" presId="urn:microsoft.com/office/officeart/2005/8/layout/venn1"/>
    <dgm:cxn modelId="{350CA49D-8728-4E5D-B0B7-D1493CD02079}" type="presParOf" srcId="{A8AE9B88-F43A-4FA6-B056-48E89CA54FBC}" destId="{8FE491FF-B50E-45E0-A2FF-8E9872F452CF}" srcOrd="0" destOrd="0" presId="urn:microsoft.com/office/officeart/2005/8/layout/venn1"/>
    <dgm:cxn modelId="{E4D41124-B4F9-4981-A448-51644BE86BA9}" type="presParOf" srcId="{A8AE9B88-F43A-4FA6-B056-48E89CA54FBC}" destId="{86993EFD-C1B4-4CC1-AE68-CB6593ED4C9E}" srcOrd="1" destOrd="0" presId="urn:microsoft.com/office/officeart/2005/8/layout/venn1"/>
    <dgm:cxn modelId="{55F355E0-AB9E-4942-B19A-CDA529F1A294}" type="presParOf" srcId="{A8AE9B88-F43A-4FA6-B056-48E89CA54FBC}" destId="{6A53F56C-A3CB-417D-BB3E-57972DF40E50}" srcOrd="2" destOrd="0" presId="urn:microsoft.com/office/officeart/2005/8/layout/venn1"/>
    <dgm:cxn modelId="{525D0DDB-929D-47A6-AC5C-F3AB977055D5}" type="presParOf" srcId="{A8AE9B88-F43A-4FA6-B056-48E89CA54FBC}" destId="{3B5964B0-7ADC-4CE9-B958-B5F2BF6738D2}" srcOrd="3" destOrd="0" presId="urn:microsoft.com/office/officeart/2005/8/layout/venn1"/>
    <dgm:cxn modelId="{6F2485ED-DFAD-44AC-9DD7-9BB60CBF0102}" type="presParOf" srcId="{A8AE9B88-F43A-4FA6-B056-48E89CA54FBC}" destId="{68188ED9-1FFC-4457-9FD6-A7A88F1707DA}" srcOrd="4" destOrd="0" presId="urn:microsoft.com/office/officeart/2005/8/layout/venn1"/>
    <dgm:cxn modelId="{0B6F3362-E800-4EEB-BFD0-787FE22D0EC5}" type="presParOf" srcId="{A8AE9B88-F43A-4FA6-B056-48E89CA54FBC}" destId="{70142F64-C0D1-4202-9205-FE663D516C40}" srcOrd="5" destOrd="0" presId="urn:microsoft.com/office/officeart/2005/8/layout/venn1"/>
    <dgm:cxn modelId="{AF728031-05C0-4815-8E1F-CC71C74003A7}" type="presParOf" srcId="{A8AE9B88-F43A-4FA6-B056-48E89CA54FBC}" destId="{30135CC2-2674-4502-B8B8-C2C31AAFD505}" srcOrd="6" destOrd="0" presId="urn:microsoft.com/office/officeart/2005/8/layout/venn1"/>
    <dgm:cxn modelId="{89CC6771-B471-4788-8EC2-F6D64451005D}" type="presParOf" srcId="{A8AE9B88-F43A-4FA6-B056-48E89CA54FBC}" destId="{C01C9779-EF0A-4E93-B41F-5D1778EA7D4C}" srcOrd="7" destOrd="0" presId="urn:microsoft.com/office/officeart/2005/8/layout/venn1"/>
    <dgm:cxn modelId="{2FC6391A-772C-447A-BD34-58201048200A}" type="presParOf" srcId="{A8AE9B88-F43A-4FA6-B056-48E89CA54FBC}" destId="{81DC97A9-59EB-4B30-91C1-EAA3B16A7AA0}" srcOrd="8" destOrd="0" presId="urn:microsoft.com/office/officeart/2005/8/layout/venn1"/>
    <dgm:cxn modelId="{E42164BF-FA6A-4603-A62A-B4C3C7B72431}" type="presParOf" srcId="{A8AE9B88-F43A-4FA6-B056-48E89CA54FBC}" destId="{0A878C54-EF8D-4444-8F22-9C32462A45BF}" srcOrd="9" destOrd="0" presId="urn:microsoft.com/office/officeart/2005/8/layout/venn1"/>
    <dgm:cxn modelId="{AFF2CF52-0987-4E82-B245-E443ED901A5E}" type="presParOf" srcId="{A8AE9B88-F43A-4FA6-B056-48E89CA54FBC}" destId="{974CDA47-9A64-4FE4-B07A-23BF362B3D95}" srcOrd="10" destOrd="0" presId="urn:microsoft.com/office/officeart/2005/8/layout/venn1"/>
    <dgm:cxn modelId="{3173DDBF-38A1-4C5A-BBBA-B66491281CE2}" type="presParOf" srcId="{A8AE9B88-F43A-4FA6-B056-48E89CA54FBC}" destId="{E72CC30A-BE02-4F83-81D0-2BEB91402D3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17AA6-89A9-4442-88B8-D995204C1DF8}" type="doc">
      <dgm:prSet loTypeId="urn:microsoft.com/office/officeart/2005/8/layout/cycle2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81EBD-8B71-4DA8-A2CB-A87788374B54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Teori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305F6E2C-F094-413F-B502-175EDBBCB101}" type="parTrans" cxnId="{2FA9115E-E1D0-4FF1-9D83-FDCB4474A85C}">
      <dgm:prSet/>
      <dgm:spPr/>
      <dgm:t>
        <a:bodyPr/>
        <a:lstStyle/>
        <a:p>
          <a:endParaRPr lang="en-US"/>
        </a:p>
      </dgm:t>
    </dgm:pt>
    <dgm:pt modelId="{E2101793-7269-44DF-AD22-B3D181D02DC6}" type="sibTrans" cxnId="{2FA9115E-E1D0-4FF1-9D83-FDCB4474A85C}">
      <dgm:prSet/>
      <dgm:spPr/>
      <dgm:t>
        <a:bodyPr/>
        <a:lstStyle/>
        <a:p>
          <a:endParaRPr lang="en-US"/>
        </a:p>
      </dgm:t>
    </dgm:pt>
    <dgm:pt modelId="{E811B733-857C-482D-B9F0-D88690899CF0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Teori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Baru</a:t>
          </a:r>
          <a:endParaRPr lang="en-US" dirty="0">
            <a:latin typeface="Bernard MT Condensed" pitchFamily="18" charset="0"/>
          </a:endParaRPr>
        </a:p>
      </dgm:t>
    </dgm:pt>
    <dgm:pt modelId="{07E71041-5AD6-4847-BBC6-5946C4F59F14}" type="parTrans" cxnId="{199498CD-04F8-455E-BE78-F6A5FD5C7409}">
      <dgm:prSet/>
      <dgm:spPr/>
      <dgm:t>
        <a:bodyPr/>
        <a:lstStyle/>
        <a:p>
          <a:endParaRPr lang="en-US"/>
        </a:p>
      </dgm:t>
    </dgm:pt>
    <dgm:pt modelId="{C9E2D70B-E7CC-40C0-943E-223A6F6342EF}" type="sibTrans" cxnId="{199498CD-04F8-455E-BE78-F6A5FD5C7409}">
      <dgm:prSet/>
      <dgm:spPr/>
      <dgm:t>
        <a:bodyPr/>
        <a:lstStyle/>
        <a:p>
          <a:endParaRPr lang="en-US"/>
        </a:p>
      </dgm:t>
    </dgm:pt>
    <dgm:pt modelId="{BB51DFD6-B32F-4A98-AA6A-A0A7CFBABC10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Penelitian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9A74F3B8-F26D-48F7-8249-D1FE1DDD6DFA}" type="parTrans" cxnId="{8444EA54-CFF4-49FF-B591-5AAB1751071C}">
      <dgm:prSet/>
      <dgm:spPr/>
      <dgm:t>
        <a:bodyPr/>
        <a:lstStyle/>
        <a:p>
          <a:endParaRPr lang="en-US"/>
        </a:p>
      </dgm:t>
    </dgm:pt>
    <dgm:pt modelId="{7AF20158-EEFB-4FA1-B59E-FF5AEF326D7E}" type="sibTrans" cxnId="{8444EA54-CFF4-49FF-B591-5AAB1751071C}">
      <dgm:prSet/>
      <dgm:spPr/>
      <dgm:t>
        <a:bodyPr/>
        <a:lstStyle/>
        <a:p>
          <a:endParaRPr lang="en-US"/>
        </a:p>
      </dgm:t>
    </dgm:pt>
    <dgm:pt modelId="{1F015F14-DB7C-4034-AC67-9B45CB1E7F90}" type="pres">
      <dgm:prSet presAssocID="{38117AA6-89A9-4442-88B8-D995204C1DF8}" presName="cycle" presStyleCnt="0">
        <dgm:presLayoutVars>
          <dgm:dir/>
          <dgm:resizeHandles val="exact"/>
        </dgm:presLayoutVars>
      </dgm:prSet>
      <dgm:spPr/>
    </dgm:pt>
    <dgm:pt modelId="{2C07DBB6-6753-4638-985C-0C073A00B3AC}" type="pres">
      <dgm:prSet presAssocID="{49681EBD-8B71-4DA8-A2CB-A87788374B54}" presName="node" presStyleLbl="node1" presStyleIdx="0" presStyleCnt="3" custRadScaleRad="101465" custRadScaleInc="8396">
        <dgm:presLayoutVars>
          <dgm:bulletEnabled val="1"/>
        </dgm:presLayoutVars>
      </dgm:prSet>
      <dgm:spPr/>
    </dgm:pt>
    <dgm:pt modelId="{2E870082-8EBF-4B07-B9B3-EAC6E66C7DA5}" type="pres">
      <dgm:prSet presAssocID="{E2101793-7269-44DF-AD22-B3D181D02DC6}" presName="sibTrans" presStyleLbl="sibTrans2D1" presStyleIdx="0" presStyleCnt="3"/>
      <dgm:spPr/>
    </dgm:pt>
    <dgm:pt modelId="{1A4F5DD6-70E6-4223-A7EE-7AC09D24924B}" type="pres">
      <dgm:prSet presAssocID="{E2101793-7269-44DF-AD22-B3D181D02DC6}" presName="connectorText" presStyleLbl="sibTrans2D1" presStyleIdx="0" presStyleCnt="3"/>
      <dgm:spPr/>
    </dgm:pt>
    <dgm:pt modelId="{C19A087F-DC50-40F4-B91C-4F82BAC0F977}" type="pres">
      <dgm:prSet presAssocID="{BB51DFD6-B32F-4A98-AA6A-A0A7CFBABC10}" presName="node" presStyleLbl="node1" presStyleIdx="1" presStyleCnt="3" custRadScaleRad="109817" custRadScaleInc="-12208">
        <dgm:presLayoutVars>
          <dgm:bulletEnabled val="1"/>
        </dgm:presLayoutVars>
      </dgm:prSet>
      <dgm:spPr/>
    </dgm:pt>
    <dgm:pt modelId="{80A3E1C5-9FB7-4B86-8AB9-D49D390911DA}" type="pres">
      <dgm:prSet presAssocID="{7AF20158-EEFB-4FA1-B59E-FF5AEF326D7E}" presName="sibTrans" presStyleLbl="sibTrans2D1" presStyleIdx="1" presStyleCnt="3"/>
      <dgm:spPr/>
    </dgm:pt>
    <dgm:pt modelId="{8BF9AF9E-8AE9-4768-BD96-28E29147C908}" type="pres">
      <dgm:prSet presAssocID="{7AF20158-EEFB-4FA1-B59E-FF5AEF326D7E}" presName="connectorText" presStyleLbl="sibTrans2D1" presStyleIdx="1" presStyleCnt="3"/>
      <dgm:spPr/>
    </dgm:pt>
    <dgm:pt modelId="{64CD3FEB-8823-407E-B9D3-6F2E8074ABC0}" type="pres">
      <dgm:prSet presAssocID="{E811B733-857C-482D-B9F0-D88690899CF0}" presName="node" presStyleLbl="node1" presStyleIdx="2" presStyleCnt="3" custRadScaleRad="112170" custRadScaleInc="4069">
        <dgm:presLayoutVars>
          <dgm:bulletEnabled val="1"/>
        </dgm:presLayoutVars>
      </dgm:prSet>
      <dgm:spPr/>
    </dgm:pt>
    <dgm:pt modelId="{23F334CD-2095-44C1-B6A9-AFFC6FF59863}" type="pres">
      <dgm:prSet presAssocID="{C9E2D70B-E7CC-40C0-943E-223A6F6342EF}" presName="sibTrans" presStyleLbl="sibTrans2D1" presStyleIdx="2" presStyleCnt="3"/>
      <dgm:spPr/>
    </dgm:pt>
    <dgm:pt modelId="{DD58F909-7B65-46F2-9A65-04F966271FE1}" type="pres">
      <dgm:prSet presAssocID="{C9E2D70B-E7CC-40C0-943E-223A6F6342EF}" presName="connectorText" presStyleLbl="sibTrans2D1" presStyleIdx="2" presStyleCnt="3"/>
      <dgm:spPr/>
    </dgm:pt>
  </dgm:ptLst>
  <dgm:cxnLst>
    <dgm:cxn modelId="{4E795B18-7233-41BA-ABEF-2922F89A709C}" type="presOf" srcId="{38117AA6-89A9-4442-88B8-D995204C1DF8}" destId="{1F015F14-DB7C-4034-AC67-9B45CB1E7F90}" srcOrd="0" destOrd="0" presId="urn:microsoft.com/office/officeart/2005/8/layout/cycle2"/>
    <dgm:cxn modelId="{4C2C6818-B2AA-4427-8C56-CF64FDAE598E}" type="presOf" srcId="{7AF20158-EEFB-4FA1-B59E-FF5AEF326D7E}" destId="{80A3E1C5-9FB7-4B86-8AB9-D49D390911DA}" srcOrd="0" destOrd="0" presId="urn:microsoft.com/office/officeart/2005/8/layout/cycle2"/>
    <dgm:cxn modelId="{208DCA2F-3AC7-4A8C-971A-2C1254CBDF84}" type="presOf" srcId="{E2101793-7269-44DF-AD22-B3D181D02DC6}" destId="{1A4F5DD6-70E6-4223-A7EE-7AC09D24924B}" srcOrd="1" destOrd="0" presId="urn:microsoft.com/office/officeart/2005/8/layout/cycle2"/>
    <dgm:cxn modelId="{B7B0533C-5C78-4B62-B663-FEB0D98984AC}" type="presOf" srcId="{49681EBD-8B71-4DA8-A2CB-A87788374B54}" destId="{2C07DBB6-6753-4638-985C-0C073A00B3AC}" srcOrd="0" destOrd="0" presId="urn:microsoft.com/office/officeart/2005/8/layout/cycle2"/>
    <dgm:cxn modelId="{DEDA045D-DFF8-4E83-8BBF-448300960A92}" type="presOf" srcId="{7AF20158-EEFB-4FA1-B59E-FF5AEF326D7E}" destId="{8BF9AF9E-8AE9-4768-BD96-28E29147C908}" srcOrd="1" destOrd="0" presId="urn:microsoft.com/office/officeart/2005/8/layout/cycle2"/>
    <dgm:cxn modelId="{2FA9115E-E1D0-4FF1-9D83-FDCB4474A85C}" srcId="{38117AA6-89A9-4442-88B8-D995204C1DF8}" destId="{49681EBD-8B71-4DA8-A2CB-A87788374B54}" srcOrd="0" destOrd="0" parTransId="{305F6E2C-F094-413F-B502-175EDBBCB101}" sibTransId="{E2101793-7269-44DF-AD22-B3D181D02DC6}"/>
    <dgm:cxn modelId="{B39B696F-BFAC-495E-B551-D4BB5B9EC487}" type="presOf" srcId="{E2101793-7269-44DF-AD22-B3D181D02DC6}" destId="{2E870082-8EBF-4B07-B9B3-EAC6E66C7DA5}" srcOrd="0" destOrd="0" presId="urn:microsoft.com/office/officeart/2005/8/layout/cycle2"/>
    <dgm:cxn modelId="{8444EA54-CFF4-49FF-B591-5AAB1751071C}" srcId="{38117AA6-89A9-4442-88B8-D995204C1DF8}" destId="{BB51DFD6-B32F-4A98-AA6A-A0A7CFBABC10}" srcOrd="1" destOrd="0" parTransId="{9A74F3B8-F26D-48F7-8249-D1FE1DDD6DFA}" sibTransId="{7AF20158-EEFB-4FA1-B59E-FF5AEF326D7E}"/>
    <dgm:cxn modelId="{3FE65A78-88CD-4498-9A04-BE694F6FBC1E}" type="presOf" srcId="{C9E2D70B-E7CC-40C0-943E-223A6F6342EF}" destId="{23F334CD-2095-44C1-B6A9-AFFC6FF59863}" srcOrd="0" destOrd="0" presId="urn:microsoft.com/office/officeart/2005/8/layout/cycle2"/>
    <dgm:cxn modelId="{41180996-6682-4F61-93E3-A52306E7BFF3}" type="presOf" srcId="{C9E2D70B-E7CC-40C0-943E-223A6F6342EF}" destId="{DD58F909-7B65-46F2-9A65-04F966271FE1}" srcOrd="1" destOrd="0" presId="urn:microsoft.com/office/officeart/2005/8/layout/cycle2"/>
    <dgm:cxn modelId="{199498CD-04F8-455E-BE78-F6A5FD5C7409}" srcId="{38117AA6-89A9-4442-88B8-D995204C1DF8}" destId="{E811B733-857C-482D-B9F0-D88690899CF0}" srcOrd="2" destOrd="0" parTransId="{07E71041-5AD6-4847-BBC6-5946C4F59F14}" sibTransId="{C9E2D70B-E7CC-40C0-943E-223A6F6342EF}"/>
    <dgm:cxn modelId="{1ACB6AD0-FB6A-4F05-B2BC-779B625F93AE}" type="presOf" srcId="{BB51DFD6-B32F-4A98-AA6A-A0A7CFBABC10}" destId="{C19A087F-DC50-40F4-B91C-4F82BAC0F977}" srcOrd="0" destOrd="0" presId="urn:microsoft.com/office/officeart/2005/8/layout/cycle2"/>
    <dgm:cxn modelId="{A9F5E8E0-B275-43A4-8702-F6109A8D51D6}" type="presOf" srcId="{E811B733-857C-482D-B9F0-D88690899CF0}" destId="{64CD3FEB-8823-407E-B9D3-6F2E8074ABC0}" srcOrd="0" destOrd="0" presId="urn:microsoft.com/office/officeart/2005/8/layout/cycle2"/>
    <dgm:cxn modelId="{D510FCD4-6EF2-4F66-BA14-9A6F1ECF802A}" type="presParOf" srcId="{1F015F14-DB7C-4034-AC67-9B45CB1E7F90}" destId="{2C07DBB6-6753-4638-985C-0C073A00B3AC}" srcOrd="0" destOrd="0" presId="urn:microsoft.com/office/officeart/2005/8/layout/cycle2"/>
    <dgm:cxn modelId="{7659097D-8197-491F-9ED3-DBF118764425}" type="presParOf" srcId="{1F015F14-DB7C-4034-AC67-9B45CB1E7F90}" destId="{2E870082-8EBF-4B07-B9B3-EAC6E66C7DA5}" srcOrd="1" destOrd="0" presId="urn:microsoft.com/office/officeart/2005/8/layout/cycle2"/>
    <dgm:cxn modelId="{EB0BE893-F289-4664-8212-AE9C6E151431}" type="presParOf" srcId="{2E870082-8EBF-4B07-B9B3-EAC6E66C7DA5}" destId="{1A4F5DD6-70E6-4223-A7EE-7AC09D24924B}" srcOrd="0" destOrd="0" presId="urn:microsoft.com/office/officeart/2005/8/layout/cycle2"/>
    <dgm:cxn modelId="{33EFAFE5-4E38-4559-B8C2-C7E59E190552}" type="presParOf" srcId="{1F015F14-DB7C-4034-AC67-9B45CB1E7F90}" destId="{C19A087F-DC50-40F4-B91C-4F82BAC0F977}" srcOrd="2" destOrd="0" presId="urn:microsoft.com/office/officeart/2005/8/layout/cycle2"/>
    <dgm:cxn modelId="{02E6737E-D9B2-4744-929A-627C6BA51093}" type="presParOf" srcId="{1F015F14-DB7C-4034-AC67-9B45CB1E7F90}" destId="{80A3E1C5-9FB7-4B86-8AB9-D49D390911DA}" srcOrd="3" destOrd="0" presId="urn:microsoft.com/office/officeart/2005/8/layout/cycle2"/>
    <dgm:cxn modelId="{65DFFFBE-7A37-4BB0-8FDB-FCB2C7CEC122}" type="presParOf" srcId="{80A3E1C5-9FB7-4B86-8AB9-D49D390911DA}" destId="{8BF9AF9E-8AE9-4768-BD96-28E29147C908}" srcOrd="0" destOrd="0" presId="urn:microsoft.com/office/officeart/2005/8/layout/cycle2"/>
    <dgm:cxn modelId="{DCF219AC-1502-44BD-AB6B-3B2A77769916}" type="presParOf" srcId="{1F015F14-DB7C-4034-AC67-9B45CB1E7F90}" destId="{64CD3FEB-8823-407E-B9D3-6F2E8074ABC0}" srcOrd="4" destOrd="0" presId="urn:microsoft.com/office/officeart/2005/8/layout/cycle2"/>
    <dgm:cxn modelId="{62528659-0B6C-4EF0-BAFE-81A72D505816}" type="presParOf" srcId="{1F015F14-DB7C-4034-AC67-9B45CB1E7F90}" destId="{23F334CD-2095-44C1-B6A9-AFFC6FF59863}" srcOrd="5" destOrd="0" presId="urn:microsoft.com/office/officeart/2005/8/layout/cycle2"/>
    <dgm:cxn modelId="{0858DE4E-5FEF-4CFA-A06D-1EAD5A2D7D3B}" type="presParOf" srcId="{23F334CD-2095-44C1-B6A9-AFFC6FF59863}" destId="{DD58F909-7B65-46F2-9A65-04F966271F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CA058-2148-451D-AC29-D63A720CFBE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ACA6EE-380B-4798-A5A9-5159B205ECDF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Teori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sebagai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abstraksi</a:t>
          </a:r>
          <a:endParaRPr lang="en-US" dirty="0">
            <a:latin typeface="Bahnschrift" pitchFamily="34" charset="0"/>
          </a:endParaRPr>
        </a:p>
      </dgm:t>
    </dgm:pt>
    <dgm:pt modelId="{A717D853-4E0E-4D03-B4D2-1520FC65E4EC}" type="parTrans" cxnId="{060E9228-D613-41D3-A101-EF1D44E3A92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221BB93-F118-49CE-8B62-D7F65544758D}" type="sibTrans" cxnId="{060E9228-D613-41D3-A101-EF1D44E3A92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F6E6F27-C826-4728-86A8-C1CA9F6B4F27}">
      <dgm:prSet phldrT="[Text]" custT="1"/>
      <dgm:spPr/>
      <dgm:t>
        <a:bodyPr/>
        <a:lstStyle/>
        <a:p>
          <a:r>
            <a:rPr lang="en-US" sz="1500" dirty="0" err="1">
              <a:latin typeface="Bahnschrift" pitchFamily="34" charset="0"/>
            </a:rPr>
            <a:t>Teori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mereduksi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pengalaman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ke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dalam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serangkaian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kategori-kategori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tertentu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dan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meninggalkan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kategori-kategori</a:t>
          </a:r>
          <a:r>
            <a:rPr lang="en-US" sz="1500" dirty="0">
              <a:latin typeface="Bahnschrift" pitchFamily="34" charset="0"/>
            </a:rPr>
            <a:t> yang lain. </a:t>
          </a:r>
          <a:r>
            <a:rPr lang="en-US" sz="1500" dirty="0" err="1">
              <a:latin typeface="Bahnschrift" pitchFamily="34" charset="0"/>
            </a:rPr>
            <a:t>Kategori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ini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bisa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berupa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pola</a:t>
          </a:r>
          <a:r>
            <a:rPr lang="en-US" sz="1500" dirty="0">
              <a:latin typeface="Bahnschrift" pitchFamily="34" charset="0"/>
            </a:rPr>
            <a:t>, </a:t>
          </a:r>
          <a:r>
            <a:rPr lang="en-US" sz="1500" dirty="0" err="1">
              <a:latin typeface="Bahnschrift" pitchFamily="34" charset="0"/>
            </a:rPr>
            <a:t>hubungan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atau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variabel</a:t>
          </a:r>
          <a:endParaRPr lang="en-US" sz="1500" dirty="0">
            <a:latin typeface="Bahnschrift" pitchFamily="34" charset="0"/>
          </a:endParaRPr>
        </a:p>
      </dgm:t>
    </dgm:pt>
    <dgm:pt modelId="{4B049279-01E8-4D7F-B1AC-B731B301637A}" type="parTrans" cxnId="{745325C3-DAC2-4A34-8966-CE17015B9AC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6F25E3E-F752-406F-8165-FE9FEDFA4A7E}" type="sibTrans" cxnId="{745325C3-DAC2-4A34-8966-CE17015B9AC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40EBA6E-C76F-4E24-AB9E-889C1797E40D}">
      <dgm:prSet phldrT="[Text]"/>
      <dgm:spPr/>
      <dgm:t>
        <a:bodyPr/>
        <a:lstStyle/>
        <a:p>
          <a:r>
            <a:rPr lang="en-US" dirty="0" err="1">
              <a:latin typeface="Bahnschrift" pitchFamily="34" charset="0"/>
            </a:rPr>
            <a:t>Teori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sebagai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konstruksi</a:t>
          </a:r>
          <a:endParaRPr lang="en-US" dirty="0">
            <a:latin typeface="Bahnschrift" pitchFamily="34" charset="0"/>
          </a:endParaRPr>
        </a:p>
      </dgm:t>
    </dgm:pt>
    <dgm:pt modelId="{69F89E10-73E9-423A-B9B4-DBB97748F983}" type="parTrans" cxnId="{E6227856-DE04-42CE-B9AC-9B0BC18C43A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896315B-D698-4174-B9EE-C2FA1BB3A299}" type="sibTrans" cxnId="{E6227856-DE04-42CE-B9AC-9B0BC18C43A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5C91C48-2F2F-4F7D-84D4-0C58AB1EDA6B}">
      <dgm:prSet phldrT="[Text]" custT="1"/>
      <dgm:spPr/>
      <dgm:t>
        <a:bodyPr/>
        <a:lstStyle/>
        <a:p>
          <a:r>
            <a:rPr lang="en-US" sz="1500" dirty="0" err="1">
              <a:latin typeface="Bahnschrift" pitchFamily="34" charset="0"/>
            </a:rPr>
            <a:t>Teori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adalah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hasil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konstruksi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manusia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untuk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menjelaskan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sesuatu</a:t>
          </a:r>
          <a:r>
            <a:rPr lang="en-US" sz="1500" dirty="0">
              <a:latin typeface="Bahnschrift" pitchFamily="34" charset="0"/>
            </a:rPr>
            <a:t> yang </a:t>
          </a:r>
          <a:r>
            <a:rPr lang="en-US" sz="1500" dirty="0" err="1">
              <a:latin typeface="Bahnschrift" pitchFamily="34" charset="0"/>
            </a:rPr>
            <a:t>terjadi</a:t>
          </a:r>
          <a:r>
            <a:rPr lang="en-US" sz="1500" dirty="0">
              <a:latin typeface="Bahnschrift" pitchFamily="34" charset="0"/>
            </a:rPr>
            <a:t> di </a:t>
          </a:r>
          <a:r>
            <a:rPr lang="en-US" sz="1500" dirty="0" err="1">
              <a:latin typeface="Bahnschrift" pitchFamily="34" charset="0"/>
            </a:rPr>
            <a:t>dunia</a:t>
          </a:r>
          <a:r>
            <a:rPr lang="en-US" sz="1500" dirty="0">
              <a:latin typeface="Bahnschrift" pitchFamily="34" charset="0"/>
            </a:rPr>
            <a:t> </a:t>
          </a:r>
          <a:r>
            <a:rPr lang="en-US" sz="1500" dirty="0" err="1">
              <a:latin typeface="Bahnschrift" pitchFamily="34" charset="0"/>
            </a:rPr>
            <a:t>ini</a:t>
          </a:r>
          <a:endParaRPr lang="en-US" sz="1500" dirty="0">
            <a:latin typeface="Bahnschrift" pitchFamily="34" charset="0"/>
          </a:endParaRPr>
        </a:p>
      </dgm:t>
    </dgm:pt>
    <dgm:pt modelId="{EA1FD065-F6BC-45A8-A790-DB93839DDF7F}" type="parTrans" cxnId="{53E7EB0E-FCF0-4C12-9B84-E5A316E05A5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AA071B5A-1D16-4CC3-8569-39356AE856EB}" type="sibTrans" cxnId="{53E7EB0E-FCF0-4C12-9B84-E5A316E05A5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89AAC31A-C6DB-4CF1-A0D6-738995E69D2F}" type="pres">
      <dgm:prSet presAssocID="{AE5CA058-2148-451D-AC29-D63A720CFBEA}" presName="linear" presStyleCnt="0">
        <dgm:presLayoutVars>
          <dgm:animLvl val="lvl"/>
          <dgm:resizeHandles val="exact"/>
        </dgm:presLayoutVars>
      </dgm:prSet>
      <dgm:spPr/>
    </dgm:pt>
    <dgm:pt modelId="{86438658-4091-44E8-92BF-69F1A5F71137}" type="pres">
      <dgm:prSet presAssocID="{6BACA6EE-380B-4798-A5A9-5159B205EC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08331C-52A8-47C9-9069-D21BCAAE2523}" type="pres">
      <dgm:prSet presAssocID="{6BACA6EE-380B-4798-A5A9-5159B205ECDF}" presName="childText" presStyleLbl="revTx" presStyleIdx="0" presStyleCnt="2">
        <dgm:presLayoutVars>
          <dgm:bulletEnabled val="1"/>
        </dgm:presLayoutVars>
      </dgm:prSet>
      <dgm:spPr/>
    </dgm:pt>
    <dgm:pt modelId="{DF004DAC-A358-42D5-B325-252EC9E97832}" type="pres">
      <dgm:prSet presAssocID="{040EBA6E-C76F-4E24-AB9E-889C1797E4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CCAFA7-3FE4-4924-A497-0652E12CFE75}" type="pres">
      <dgm:prSet presAssocID="{040EBA6E-C76F-4E24-AB9E-889C1797E40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3E7EB0E-FCF0-4C12-9B84-E5A316E05A5F}" srcId="{040EBA6E-C76F-4E24-AB9E-889C1797E40D}" destId="{D5C91C48-2F2F-4F7D-84D4-0C58AB1EDA6B}" srcOrd="0" destOrd="0" parTransId="{EA1FD065-F6BC-45A8-A790-DB93839DDF7F}" sibTransId="{AA071B5A-1D16-4CC3-8569-39356AE856EB}"/>
    <dgm:cxn modelId="{060E9228-D613-41D3-A101-EF1D44E3A92B}" srcId="{AE5CA058-2148-451D-AC29-D63A720CFBEA}" destId="{6BACA6EE-380B-4798-A5A9-5159B205ECDF}" srcOrd="0" destOrd="0" parTransId="{A717D853-4E0E-4D03-B4D2-1520FC65E4EC}" sibTransId="{6221BB93-F118-49CE-8B62-D7F65544758D}"/>
    <dgm:cxn modelId="{8ED5C934-8F1C-4D1B-BC1B-F67602734184}" type="presOf" srcId="{040EBA6E-C76F-4E24-AB9E-889C1797E40D}" destId="{DF004DAC-A358-42D5-B325-252EC9E97832}" srcOrd="0" destOrd="0" presId="urn:microsoft.com/office/officeart/2005/8/layout/vList2"/>
    <dgm:cxn modelId="{000F1942-1DDE-46BF-A966-F5BBE71960A8}" type="presOf" srcId="{1F6E6F27-C826-4728-86A8-C1CA9F6B4F27}" destId="{F608331C-52A8-47C9-9069-D21BCAAE2523}" srcOrd="0" destOrd="0" presId="urn:microsoft.com/office/officeart/2005/8/layout/vList2"/>
    <dgm:cxn modelId="{55A21A63-0228-4E68-B3D2-25F691962207}" type="presOf" srcId="{AE5CA058-2148-451D-AC29-D63A720CFBEA}" destId="{89AAC31A-C6DB-4CF1-A0D6-738995E69D2F}" srcOrd="0" destOrd="0" presId="urn:microsoft.com/office/officeart/2005/8/layout/vList2"/>
    <dgm:cxn modelId="{2D4D9775-41DC-4CD8-AF4B-9A2851573E08}" type="presOf" srcId="{D5C91C48-2F2F-4F7D-84D4-0C58AB1EDA6B}" destId="{70CCAFA7-3FE4-4924-A497-0652E12CFE75}" srcOrd="0" destOrd="0" presId="urn:microsoft.com/office/officeart/2005/8/layout/vList2"/>
    <dgm:cxn modelId="{E6227856-DE04-42CE-B9AC-9B0BC18C43AF}" srcId="{AE5CA058-2148-451D-AC29-D63A720CFBEA}" destId="{040EBA6E-C76F-4E24-AB9E-889C1797E40D}" srcOrd="1" destOrd="0" parTransId="{69F89E10-73E9-423A-B9B4-DBB97748F983}" sibTransId="{5896315B-D698-4174-B9EE-C2FA1BB3A299}"/>
    <dgm:cxn modelId="{745325C3-DAC2-4A34-8966-CE17015B9ACD}" srcId="{6BACA6EE-380B-4798-A5A9-5159B205ECDF}" destId="{1F6E6F27-C826-4728-86A8-C1CA9F6B4F27}" srcOrd="0" destOrd="0" parTransId="{4B049279-01E8-4D7F-B1AC-B731B301637A}" sibTransId="{36F25E3E-F752-406F-8165-FE9FEDFA4A7E}"/>
    <dgm:cxn modelId="{3B0FE1DD-7650-4FB0-8B9D-3385256CE437}" type="presOf" srcId="{6BACA6EE-380B-4798-A5A9-5159B205ECDF}" destId="{86438658-4091-44E8-92BF-69F1A5F71137}" srcOrd="0" destOrd="0" presId="urn:microsoft.com/office/officeart/2005/8/layout/vList2"/>
    <dgm:cxn modelId="{149A0D90-E446-4F44-BA3C-B1605881E274}" type="presParOf" srcId="{89AAC31A-C6DB-4CF1-A0D6-738995E69D2F}" destId="{86438658-4091-44E8-92BF-69F1A5F71137}" srcOrd="0" destOrd="0" presId="urn:microsoft.com/office/officeart/2005/8/layout/vList2"/>
    <dgm:cxn modelId="{14140D10-B427-452B-93AB-B17DB7003D01}" type="presParOf" srcId="{89AAC31A-C6DB-4CF1-A0D6-738995E69D2F}" destId="{F608331C-52A8-47C9-9069-D21BCAAE2523}" srcOrd="1" destOrd="0" presId="urn:microsoft.com/office/officeart/2005/8/layout/vList2"/>
    <dgm:cxn modelId="{8ECA7B97-A57F-4224-ACCA-200B0A8B6858}" type="presParOf" srcId="{89AAC31A-C6DB-4CF1-A0D6-738995E69D2F}" destId="{DF004DAC-A358-42D5-B325-252EC9E97832}" srcOrd="2" destOrd="0" presId="urn:microsoft.com/office/officeart/2005/8/layout/vList2"/>
    <dgm:cxn modelId="{7A2A9D59-AD47-48FD-BFBA-76E4769F6944}" type="presParOf" srcId="{89AAC31A-C6DB-4CF1-A0D6-738995E69D2F}" destId="{70CCAFA7-3FE4-4924-A497-0652E12CFE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4608A-A77D-4191-815D-F14B6CD7894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0430FF-CE6D-41F4-9978-893D029CEA87}">
      <dgm:prSet/>
      <dgm:spPr/>
      <dgm:t>
        <a:bodyPr/>
        <a:lstStyle/>
        <a:p>
          <a:pPr rtl="0"/>
          <a:r>
            <a:rPr lang="af-ZA"/>
            <a:t>Teori Mana yang relevan dengan penelitian anda</a:t>
          </a:r>
          <a:endParaRPr lang="en-US"/>
        </a:p>
      </dgm:t>
    </dgm:pt>
    <dgm:pt modelId="{0B84F061-FEF9-4087-9462-FCA3838F9CCE}" type="parTrans" cxnId="{7663CBD6-6FB0-4513-BAFE-81613B322E14}">
      <dgm:prSet/>
      <dgm:spPr/>
      <dgm:t>
        <a:bodyPr/>
        <a:lstStyle/>
        <a:p>
          <a:endParaRPr lang="en-US"/>
        </a:p>
      </dgm:t>
    </dgm:pt>
    <dgm:pt modelId="{790D1BDD-5796-48B6-9217-D1F0B49B943E}" type="sibTrans" cxnId="{7663CBD6-6FB0-4513-BAFE-81613B322E14}">
      <dgm:prSet/>
      <dgm:spPr/>
      <dgm:t>
        <a:bodyPr/>
        <a:lstStyle/>
        <a:p>
          <a:endParaRPr lang="en-US"/>
        </a:p>
      </dgm:t>
    </dgm:pt>
    <dgm:pt modelId="{701FBCDA-7AF4-4E96-8009-69DEE52FFAB0}">
      <dgm:prSet/>
      <dgm:spPr/>
      <dgm:t>
        <a:bodyPr/>
        <a:lstStyle/>
        <a:p>
          <a:pPr rtl="0"/>
          <a:r>
            <a:rPr lang="af-ZA"/>
            <a:t>Teori mana yang dapat menjawab pertanyaan penelitian anda </a:t>
          </a:r>
          <a:endParaRPr lang="en-US"/>
        </a:p>
      </dgm:t>
    </dgm:pt>
    <dgm:pt modelId="{A9E2FC99-81DA-46DF-A003-DC5A158097BB}" type="parTrans" cxnId="{5BB9CF05-D886-4CA8-9995-969056209B67}">
      <dgm:prSet/>
      <dgm:spPr/>
      <dgm:t>
        <a:bodyPr/>
        <a:lstStyle/>
        <a:p>
          <a:endParaRPr lang="en-US"/>
        </a:p>
      </dgm:t>
    </dgm:pt>
    <dgm:pt modelId="{306CCE2F-4F71-49F4-9962-6697BE58F7F7}" type="sibTrans" cxnId="{5BB9CF05-D886-4CA8-9995-969056209B67}">
      <dgm:prSet/>
      <dgm:spPr/>
      <dgm:t>
        <a:bodyPr/>
        <a:lstStyle/>
        <a:p>
          <a:endParaRPr lang="en-US"/>
        </a:p>
      </dgm:t>
    </dgm:pt>
    <dgm:pt modelId="{CCADC96A-393B-4E32-AC95-9FEC13E81EC2}" type="pres">
      <dgm:prSet presAssocID="{8604608A-A77D-4191-815D-F14B6CD78940}" presName="Name0" presStyleCnt="0">
        <dgm:presLayoutVars>
          <dgm:dir/>
          <dgm:resizeHandles val="exact"/>
        </dgm:presLayoutVars>
      </dgm:prSet>
      <dgm:spPr/>
    </dgm:pt>
    <dgm:pt modelId="{E9C78DD0-781D-4F07-BFC2-D47B58377B75}" type="pres">
      <dgm:prSet presAssocID="{5E0430FF-CE6D-41F4-9978-893D029CEA87}" presName="node" presStyleLbl="node1" presStyleIdx="0" presStyleCnt="2">
        <dgm:presLayoutVars>
          <dgm:bulletEnabled val="1"/>
        </dgm:presLayoutVars>
      </dgm:prSet>
      <dgm:spPr/>
    </dgm:pt>
    <dgm:pt modelId="{49694B35-F730-463F-8C43-E79EC0A4E236}" type="pres">
      <dgm:prSet presAssocID="{790D1BDD-5796-48B6-9217-D1F0B49B943E}" presName="sibTrans" presStyleLbl="sibTrans2D1" presStyleIdx="0" presStyleCnt="1"/>
      <dgm:spPr/>
    </dgm:pt>
    <dgm:pt modelId="{43B048F4-DF87-4E8E-BECC-B337D27FB73C}" type="pres">
      <dgm:prSet presAssocID="{790D1BDD-5796-48B6-9217-D1F0B49B943E}" presName="connectorText" presStyleLbl="sibTrans2D1" presStyleIdx="0" presStyleCnt="1"/>
      <dgm:spPr/>
    </dgm:pt>
    <dgm:pt modelId="{F3F2030F-6C22-4EA1-A1AD-6B0087D9D678}" type="pres">
      <dgm:prSet presAssocID="{701FBCDA-7AF4-4E96-8009-69DEE52FFAB0}" presName="node" presStyleLbl="node1" presStyleIdx="1" presStyleCnt="2" custScaleX="100211">
        <dgm:presLayoutVars>
          <dgm:bulletEnabled val="1"/>
        </dgm:presLayoutVars>
      </dgm:prSet>
      <dgm:spPr/>
    </dgm:pt>
  </dgm:ptLst>
  <dgm:cxnLst>
    <dgm:cxn modelId="{5BB9CF05-D886-4CA8-9995-969056209B67}" srcId="{8604608A-A77D-4191-815D-F14B6CD78940}" destId="{701FBCDA-7AF4-4E96-8009-69DEE52FFAB0}" srcOrd="1" destOrd="0" parTransId="{A9E2FC99-81DA-46DF-A003-DC5A158097BB}" sibTransId="{306CCE2F-4F71-49F4-9962-6697BE58F7F7}"/>
    <dgm:cxn modelId="{72C46C62-2295-43F0-841B-D8F3E9734641}" type="presOf" srcId="{701FBCDA-7AF4-4E96-8009-69DEE52FFAB0}" destId="{F3F2030F-6C22-4EA1-A1AD-6B0087D9D678}" srcOrd="0" destOrd="0" presId="urn:microsoft.com/office/officeart/2005/8/layout/process1"/>
    <dgm:cxn modelId="{85FFDE67-29B5-40FB-A7B2-E698FC2FB76F}" type="presOf" srcId="{790D1BDD-5796-48B6-9217-D1F0B49B943E}" destId="{49694B35-F730-463F-8C43-E79EC0A4E236}" srcOrd="0" destOrd="0" presId="urn:microsoft.com/office/officeart/2005/8/layout/process1"/>
    <dgm:cxn modelId="{CEF05B4E-0B75-4D2C-8A8B-EAC0F055CA8D}" type="presOf" srcId="{5E0430FF-CE6D-41F4-9978-893D029CEA87}" destId="{E9C78DD0-781D-4F07-BFC2-D47B58377B75}" srcOrd="0" destOrd="0" presId="urn:microsoft.com/office/officeart/2005/8/layout/process1"/>
    <dgm:cxn modelId="{6CF77573-FA51-4CAA-895A-752E64276711}" type="presOf" srcId="{790D1BDD-5796-48B6-9217-D1F0B49B943E}" destId="{43B048F4-DF87-4E8E-BECC-B337D27FB73C}" srcOrd="1" destOrd="0" presId="urn:microsoft.com/office/officeart/2005/8/layout/process1"/>
    <dgm:cxn modelId="{F0D2D38D-4C53-402A-BBB4-6D39BA86EF70}" type="presOf" srcId="{8604608A-A77D-4191-815D-F14B6CD78940}" destId="{CCADC96A-393B-4E32-AC95-9FEC13E81EC2}" srcOrd="0" destOrd="0" presId="urn:microsoft.com/office/officeart/2005/8/layout/process1"/>
    <dgm:cxn modelId="{7663CBD6-6FB0-4513-BAFE-81613B322E14}" srcId="{8604608A-A77D-4191-815D-F14B6CD78940}" destId="{5E0430FF-CE6D-41F4-9978-893D029CEA87}" srcOrd="0" destOrd="0" parTransId="{0B84F061-FEF9-4087-9462-FCA3838F9CCE}" sibTransId="{790D1BDD-5796-48B6-9217-D1F0B49B943E}"/>
    <dgm:cxn modelId="{2F0D716E-C079-4752-95FF-0C76FACF81DC}" type="presParOf" srcId="{CCADC96A-393B-4E32-AC95-9FEC13E81EC2}" destId="{E9C78DD0-781D-4F07-BFC2-D47B58377B75}" srcOrd="0" destOrd="0" presId="urn:microsoft.com/office/officeart/2005/8/layout/process1"/>
    <dgm:cxn modelId="{6D41C89A-933F-44E5-8639-866C67F590FF}" type="presParOf" srcId="{CCADC96A-393B-4E32-AC95-9FEC13E81EC2}" destId="{49694B35-F730-463F-8C43-E79EC0A4E236}" srcOrd="1" destOrd="0" presId="urn:microsoft.com/office/officeart/2005/8/layout/process1"/>
    <dgm:cxn modelId="{F7134837-B854-40F8-AE36-A8BF456A3B8A}" type="presParOf" srcId="{49694B35-F730-463F-8C43-E79EC0A4E236}" destId="{43B048F4-DF87-4E8E-BECC-B337D27FB73C}" srcOrd="0" destOrd="0" presId="urn:microsoft.com/office/officeart/2005/8/layout/process1"/>
    <dgm:cxn modelId="{910EBD7B-1564-4BD5-98F5-8ED26F2D1BA3}" type="presParOf" srcId="{CCADC96A-393B-4E32-AC95-9FEC13E81EC2}" destId="{F3F2030F-6C22-4EA1-A1AD-6B0087D9D67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46572-FFF7-4F0D-9AA3-1509D572D94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1D8377-98C7-4A53-AE71-E326FE1AAC12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Arahan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Berteori</a:t>
          </a:r>
          <a:endParaRPr lang="en-US" sz="2000" dirty="0">
            <a:latin typeface="Bahnschrift" pitchFamily="34" charset="0"/>
          </a:endParaRPr>
        </a:p>
      </dgm:t>
    </dgm:pt>
    <dgm:pt modelId="{CC693F35-E6DE-4F08-BA22-A9BC7FE7B022}" type="parTrans" cxnId="{8AD41D8C-ED6A-461D-94D7-9DB3094C702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1CBBDA7E-2671-44D2-8B05-518DD1294B85}" type="sibTrans" cxnId="{8AD41D8C-ED6A-461D-94D7-9DB3094C702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0D5D93E-5FB5-45AC-802A-D4EFE925A371}">
      <dgm:prSet phldrT="[Text]" custT="1"/>
      <dgm:spPr/>
      <dgm:t>
        <a:bodyPr/>
        <a:lstStyle/>
        <a:p>
          <a:r>
            <a:rPr lang="en-US" sz="2000" dirty="0">
              <a:latin typeface="Bahnschrift" pitchFamily="34" charset="0"/>
            </a:rPr>
            <a:t>Level Of Analysis</a:t>
          </a:r>
        </a:p>
      </dgm:t>
    </dgm:pt>
    <dgm:pt modelId="{63FEAC51-9902-470B-9B3B-34AA220D81FE}" type="parTrans" cxnId="{AEC911FE-209B-43BD-801D-ED576E9D0E5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790434A-D693-4652-B664-0C0DFDD52011}" type="sibTrans" cxnId="{AEC911FE-209B-43BD-801D-ED576E9D0E5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7724D0D-9210-4BB8-9F99-8ED3EF56FA95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Fokus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Teoritis</a:t>
          </a:r>
          <a:endParaRPr lang="en-US" sz="2000" dirty="0">
            <a:latin typeface="Bahnschrift" pitchFamily="34" charset="0"/>
          </a:endParaRPr>
        </a:p>
      </dgm:t>
    </dgm:pt>
    <dgm:pt modelId="{EA100446-4442-44C1-B76E-BDD970ACA127}" type="parTrans" cxnId="{F8EB4506-C02A-4AE5-9CB6-C8221F6A2DA8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64EA6CC7-4288-41CF-92CC-0D54BF1D07EA}" type="sibTrans" cxnId="{F8EB4506-C02A-4AE5-9CB6-C8221F6A2DA8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842CEEF3-C1E5-497D-B329-05F0D6739C4B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Bentuk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Penjelasan</a:t>
          </a:r>
          <a:endParaRPr lang="en-US" sz="2000" dirty="0">
            <a:latin typeface="Bahnschrift" pitchFamily="34" charset="0"/>
          </a:endParaRPr>
        </a:p>
      </dgm:t>
    </dgm:pt>
    <dgm:pt modelId="{2D75995E-B425-4CC4-BA37-D5F711D9B891}" type="parTrans" cxnId="{907E6B49-DE59-49A5-9423-BF3FC16F1D1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4B51007-0008-474F-912C-FC2F2C6B7BAD}" type="sibTrans" cxnId="{907E6B49-DE59-49A5-9423-BF3FC16F1D1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D3A9A0E-EB24-4BC6-9134-4FB0C53C4E0B}" type="pres">
      <dgm:prSet presAssocID="{CB346572-FFF7-4F0D-9AA3-1509D572D94C}" presName="diagram" presStyleCnt="0">
        <dgm:presLayoutVars>
          <dgm:dir/>
          <dgm:resizeHandles val="exact"/>
        </dgm:presLayoutVars>
      </dgm:prSet>
      <dgm:spPr/>
    </dgm:pt>
    <dgm:pt modelId="{25944B67-6086-4FFC-9A6C-21F0B8018AB0}" type="pres">
      <dgm:prSet presAssocID="{CD1D8377-98C7-4A53-AE71-E326FE1AAC12}" presName="node" presStyleLbl="node1" presStyleIdx="0" presStyleCnt="4">
        <dgm:presLayoutVars>
          <dgm:bulletEnabled val="1"/>
        </dgm:presLayoutVars>
      </dgm:prSet>
      <dgm:spPr/>
    </dgm:pt>
    <dgm:pt modelId="{0F96A8CC-49D3-4C7E-8F5E-5FAC83B242D7}" type="pres">
      <dgm:prSet presAssocID="{1CBBDA7E-2671-44D2-8B05-518DD1294B85}" presName="sibTrans" presStyleCnt="0"/>
      <dgm:spPr/>
    </dgm:pt>
    <dgm:pt modelId="{8934DCCB-C520-4775-AD60-F77A460F588E}" type="pres">
      <dgm:prSet presAssocID="{F0D5D93E-5FB5-45AC-802A-D4EFE925A371}" presName="node" presStyleLbl="node1" presStyleIdx="1" presStyleCnt="4">
        <dgm:presLayoutVars>
          <dgm:bulletEnabled val="1"/>
        </dgm:presLayoutVars>
      </dgm:prSet>
      <dgm:spPr/>
    </dgm:pt>
    <dgm:pt modelId="{13902C80-5BD7-4FFD-991A-FAF559A5F35C}" type="pres">
      <dgm:prSet presAssocID="{C790434A-D693-4652-B664-0C0DFDD52011}" presName="sibTrans" presStyleCnt="0"/>
      <dgm:spPr/>
    </dgm:pt>
    <dgm:pt modelId="{3F3B6109-65F9-482D-8B12-2FBD8AE56754}" type="pres">
      <dgm:prSet presAssocID="{27724D0D-9210-4BB8-9F99-8ED3EF56FA95}" presName="node" presStyleLbl="node1" presStyleIdx="2" presStyleCnt="4">
        <dgm:presLayoutVars>
          <dgm:bulletEnabled val="1"/>
        </dgm:presLayoutVars>
      </dgm:prSet>
      <dgm:spPr/>
    </dgm:pt>
    <dgm:pt modelId="{31D4FBB7-A602-4D32-BD52-9BBDA907F1F9}" type="pres">
      <dgm:prSet presAssocID="{64EA6CC7-4288-41CF-92CC-0D54BF1D07EA}" presName="sibTrans" presStyleCnt="0"/>
      <dgm:spPr/>
    </dgm:pt>
    <dgm:pt modelId="{27B3C830-AB57-4AD3-A77E-CF5BA7164216}" type="pres">
      <dgm:prSet presAssocID="{842CEEF3-C1E5-497D-B329-05F0D6739C4B}" presName="node" presStyleLbl="node1" presStyleIdx="3" presStyleCnt="4">
        <dgm:presLayoutVars>
          <dgm:bulletEnabled val="1"/>
        </dgm:presLayoutVars>
      </dgm:prSet>
      <dgm:spPr/>
    </dgm:pt>
  </dgm:ptLst>
  <dgm:cxnLst>
    <dgm:cxn modelId="{9DA2D305-1D21-4430-BB2A-4C5F44862973}" type="presOf" srcId="{F0D5D93E-5FB5-45AC-802A-D4EFE925A371}" destId="{8934DCCB-C520-4775-AD60-F77A460F588E}" srcOrd="0" destOrd="0" presId="urn:microsoft.com/office/officeart/2005/8/layout/default"/>
    <dgm:cxn modelId="{F8EB4506-C02A-4AE5-9CB6-C8221F6A2DA8}" srcId="{CB346572-FFF7-4F0D-9AA3-1509D572D94C}" destId="{27724D0D-9210-4BB8-9F99-8ED3EF56FA95}" srcOrd="2" destOrd="0" parTransId="{EA100446-4442-44C1-B76E-BDD970ACA127}" sibTransId="{64EA6CC7-4288-41CF-92CC-0D54BF1D07EA}"/>
    <dgm:cxn modelId="{907E6B49-DE59-49A5-9423-BF3FC16F1D13}" srcId="{CB346572-FFF7-4F0D-9AA3-1509D572D94C}" destId="{842CEEF3-C1E5-497D-B329-05F0D6739C4B}" srcOrd="3" destOrd="0" parTransId="{2D75995E-B425-4CC4-BA37-D5F711D9B891}" sibTransId="{F4B51007-0008-474F-912C-FC2F2C6B7BAD}"/>
    <dgm:cxn modelId="{8AD41D8C-ED6A-461D-94D7-9DB3094C7020}" srcId="{CB346572-FFF7-4F0D-9AA3-1509D572D94C}" destId="{CD1D8377-98C7-4A53-AE71-E326FE1AAC12}" srcOrd="0" destOrd="0" parTransId="{CC693F35-E6DE-4F08-BA22-A9BC7FE7B022}" sibTransId="{1CBBDA7E-2671-44D2-8B05-518DD1294B85}"/>
    <dgm:cxn modelId="{EC2383A6-0E7C-4586-A7C7-24033432DAA3}" type="presOf" srcId="{CB346572-FFF7-4F0D-9AA3-1509D572D94C}" destId="{FD3A9A0E-EB24-4BC6-9134-4FB0C53C4E0B}" srcOrd="0" destOrd="0" presId="urn:microsoft.com/office/officeart/2005/8/layout/default"/>
    <dgm:cxn modelId="{9BD8C3B0-FC35-4001-9760-6C1AD8778DC2}" type="presOf" srcId="{842CEEF3-C1E5-497D-B329-05F0D6739C4B}" destId="{27B3C830-AB57-4AD3-A77E-CF5BA7164216}" srcOrd="0" destOrd="0" presId="urn:microsoft.com/office/officeart/2005/8/layout/default"/>
    <dgm:cxn modelId="{AF3EE6D3-FD89-4AE2-B1B3-3D511B43C94E}" type="presOf" srcId="{CD1D8377-98C7-4A53-AE71-E326FE1AAC12}" destId="{25944B67-6086-4FFC-9A6C-21F0B8018AB0}" srcOrd="0" destOrd="0" presId="urn:microsoft.com/office/officeart/2005/8/layout/default"/>
    <dgm:cxn modelId="{7F3566D4-AA0E-4289-BEBA-FC247F2C01DD}" type="presOf" srcId="{27724D0D-9210-4BB8-9F99-8ED3EF56FA95}" destId="{3F3B6109-65F9-482D-8B12-2FBD8AE56754}" srcOrd="0" destOrd="0" presId="urn:microsoft.com/office/officeart/2005/8/layout/default"/>
    <dgm:cxn modelId="{AEC911FE-209B-43BD-801D-ED576E9D0E53}" srcId="{CB346572-FFF7-4F0D-9AA3-1509D572D94C}" destId="{F0D5D93E-5FB5-45AC-802A-D4EFE925A371}" srcOrd="1" destOrd="0" parTransId="{63FEAC51-9902-470B-9B3B-34AA220D81FE}" sibTransId="{C790434A-D693-4652-B664-0C0DFDD52011}"/>
    <dgm:cxn modelId="{7129A1C6-434D-455E-8598-34967A29CE78}" type="presParOf" srcId="{FD3A9A0E-EB24-4BC6-9134-4FB0C53C4E0B}" destId="{25944B67-6086-4FFC-9A6C-21F0B8018AB0}" srcOrd="0" destOrd="0" presId="urn:microsoft.com/office/officeart/2005/8/layout/default"/>
    <dgm:cxn modelId="{43F5FF4C-A8C1-49A1-8796-C248BF24A22A}" type="presParOf" srcId="{FD3A9A0E-EB24-4BC6-9134-4FB0C53C4E0B}" destId="{0F96A8CC-49D3-4C7E-8F5E-5FAC83B242D7}" srcOrd="1" destOrd="0" presId="urn:microsoft.com/office/officeart/2005/8/layout/default"/>
    <dgm:cxn modelId="{6C4C1650-2B03-42C8-A631-5BABFF0738D3}" type="presParOf" srcId="{FD3A9A0E-EB24-4BC6-9134-4FB0C53C4E0B}" destId="{8934DCCB-C520-4775-AD60-F77A460F588E}" srcOrd="2" destOrd="0" presId="urn:microsoft.com/office/officeart/2005/8/layout/default"/>
    <dgm:cxn modelId="{8D61DA44-63A5-4140-B426-71A9A1E4B882}" type="presParOf" srcId="{FD3A9A0E-EB24-4BC6-9134-4FB0C53C4E0B}" destId="{13902C80-5BD7-4FFD-991A-FAF559A5F35C}" srcOrd="3" destOrd="0" presId="urn:microsoft.com/office/officeart/2005/8/layout/default"/>
    <dgm:cxn modelId="{A685E028-79BD-43A4-86DF-025938BB9F13}" type="presParOf" srcId="{FD3A9A0E-EB24-4BC6-9134-4FB0C53C4E0B}" destId="{3F3B6109-65F9-482D-8B12-2FBD8AE56754}" srcOrd="4" destOrd="0" presId="urn:microsoft.com/office/officeart/2005/8/layout/default"/>
    <dgm:cxn modelId="{DAF4CAEA-41A1-434D-AF75-3FEB1C5BCDD4}" type="presParOf" srcId="{FD3A9A0E-EB24-4BC6-9134-4FB0C53C4E0B}" destId="{31D4FBB7-A602-4D32-BD52-9BBDA907F1F9}" srcOrd="5" destOrd="0" presId="urn:microsoft.com/office/officeart/2005/8/layout/default"/>
    <dgm:cxn modelId="{70342177-22DB-4A27-80D4-DD261105BE82}" type="presParOf" srcId="{FD3A9A0E-EB24-4BC6-9134-4FB0C53C4E0B}" destId="{27B3C830-AB57-4AD3-A77E-CF5BA71642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9603C-A1FC-439F-8160-6F869FE9E4D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AAB335-4AA9-4622-BD16-C33E8FFBE745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Deduktif</a:t>
          </a:r>
          <a:endParaRPr lang="en-US" sz="2000" dirty="0">
            <a:latin typeface="Bahnschrift" pitchFamily="34" charset="0"/>
          </a:endParaRPr>
        </a:p>
      </dgm:t>
    </dgm:pt>
    <dgm:pt modelId="{0647BF23-09CF-4EB3-B2D9-344687156D14}" type="parTrans" cxnId="{72A2CB43-51D3-4CAE-B1F6-EB4220EAC206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0F2D59F-5D11-4E0D-B975-ACF9CF45E739}" type="sibTrans" cxnId="{72A2CB43-51D3-4CAE-B1F6-EB4220EAC206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2AA65CA3-31F9-41C1-9002-0DBE683C1205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Pendekatan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dalam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mengembangkan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menegaskan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suatu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teori</a:t>
          </a:r>
          <a:r>
            <a:rPr lang="en-US" sz="1600" dirty="0">
              <a:latin typeface="Bahnschrift" pitchFamily="34" charset="0"/>
            </a:rPr>
            <a:t> yang </a:t>
          </a:r>
          <a:r>
            <a:rPr lang="en-US" sz="1600" dirty="0" err="1">
              <a:latin typeface="Bahnschrift" pitchFamily="34" charset="0"/>
            </a:rPr>
            <a:t>dimulai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dengan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konsep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abstrak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hubungan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teoritis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serta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mengarah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pada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bukti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empiris</a:t>
          </a:r>
          <a:r>
            <a:rPr lang="en-US" sz="1600" dirty="0">
              <a:latin typeface="Bahnschrift" pitchFamily="34" charset="0"/>
            </a:rPr>
            <a:t> yang </a:t>
          </a:r>
          <a:r>
            <a:rPr lang="en-US" sz="1600" dirty="0" err="1">
              <a:latin typeface="Bahnschrift" pitchFamily="34" charset="0"/>
            </a:rPr>
            <a:t>lebih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konkret</a:t>
          </a:r>
          <a:endParaRPr lang="en-US" sz="1600" dirty="0">
            <a:latin typeface="Bahnschrift" pitchFamily="34" charset="0"/>
          </a:endParaRPr>
        </a:p>
      </dgm:t>
    </dgm:pt>
    <dgm:pt modelId="{CDF1CAFE-B2F3-4616-A12B-765FA8352997}" type="parTrans" cxnId="{34E695DD-5DF9-4075-B26E-B70845226D68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8E6B5A4A-FCC1-4D9E-839F-ADF2F8A2EC81}" type="sibTrans" cxnId="{34E695DD-5DF9-4075-B26E-B70845226D68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E775185C-DC0F-4C33-8BCE-94E2D45091C2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Induktif</a:t>
          </a:r>
          <a:endParaRPr lang="en-US" sz="2000" dirty="0">
            <a:latin typeface="Bahnschrift" pitchFamily="34" charset="0"/>
          </a:endParaRPr>
        </a:p>
      </dgm:t>
    </dgm:pt>
    <dgm:pt modelId="{48DD6894-D58F-4C5A-9ECF-0F9D9DE7442A}" type="parTrans" cxnId="{47A7FA82-BCCA-4F3F-8FB2-7F3EE9C7745C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876141B6-1395-4D74-B714-329E92396D9E}" type="sibTrans" cxnId="{47A7FA82-BCCA-4F3F-8FB2-7F3EE9C7745C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C10D227-2AD1-435E-91AF-F91BDD05C68C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Pendekatan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untuk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mengembangkan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atau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menegaskan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suatu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teori</a:t>
          </a:r>
          <a:r>
            <a:rPr lang="en-US" sz="1600" dirty="0">
              <a:latin typeface="Bahnschrift" pitchFamily="34" charset="0"/>
            </a:rPr>
            <a:t> yang </a:t>
          </a:r>
          <a:r>
            <a:rPr lang="en-US" sz="1600" dirty="0" err="1">
              <a:latin typeface="Bahnschrift" pitchFamily="34" charset="0"/>
            </a:rPr>
            <a:t>dimulai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dengan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bukti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empiris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konkret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berkembang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menuju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konsep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lebih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abstrak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hubungan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teoritis</a:t>
          </a:r>
          <a:endParaRPr lang="en-US" sz="1600" dirty="0">
            <a:latin typeface="Bahnschrift" pitchFamily="34" charset="0"/>
          </a:endParaRPr>
        </a:p>
      </dgm:t>
    </dgm:pt>
    <dgm:pt modelId="{F855DDC6-85C7-43E5-80A8-EF4051E0209F}" type="parTrans" cxnId="{14661AAE-F002-4CFA-8625-71D41D474A43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BF360DF9-88DA-474A-AF05-39B81D88DCC2}" type="sibTrans" cxnId="{14661AAE-F002-4CFA-8625-71D41D474A43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27ACD38B-A925-414B-A53A-A398D96F7F29}" type="pres">
      <dgm:prSet presAssocID="{3CC9603C-A1FC-439F-8160-6F869FE9E4D8}" presName="linear" presStyleCnt="0">
        <dgm:presLayoutVars>
          <dgm:animLvl val="lvl"/>
          <dgm:resizeHandles val="exact"/>
        </dgm:presLayoutVars>
      </dgm:prSet>
      <dgm:spPr/>
    </dgm:pt>
    <dgm:pt modelId="{AB7363FA-482A-4368-A5B9-91FD890942BB}" type="pres">
      <dgm:prSet presAssocID="{A9AAB335-4AA9-4622-BD16-C33E8FFBE7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C234CB-3AB4-4A81-884F-37B221D98F2E}" type="pres">
      <dgm:prSet presAssocID="{A9AAB335-4AA9-4622-BD16-C33E8FFBE745}" presName="childText" presStyleLbl="revTx" presStyleIdx="0" presStyleCnt="2">
        <dgm:presLayoutVars>
          <dgm:bulletEnabled val="1"/>
        </dgm:presLayoutVars>
      </dgm:prSet>
      <dgm:spPr/>
    </dgm:pt>
    <dgm:pt modelId="{129A4AF2-AA5E-4301-849E-94B8D5D64A19}" type="pres">
      <dgm:prSet presAssocID="{E775185C-DC0F-4C33-8BCE-94E2D45091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F615EA-6CE0-473F-9AC4-843FA02D1EA4}" type="pres">
      <dgm:prSet presAssocID="{E775185C-DC0F-4C33-8BCE-94E2D45091C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A2CB43-51D3-4CAE-B1F6-EB4220EAC206}" srcId="{3CC9603C-A1FC-439F-8160-6F869FE9E4D8}" destId="{A9AAB335-4AA9-4622-BD16-C33E8FFBE745}" srcOrd="0" destOrd="0" parTransId="{0647BF23-09CF-4EB3-B2D9-344687156D14}" sibTransId="{40F2D59F-5D11-4E0D-B975-ACF9CF45E739}"/>
    <dgm:cxn modelId="{47A7FA82-BCCA-4F3F-8FB2-7F3EE9C7745C}" srcId="{3CC9603C-A1FC-439F-8160-6F869FE9E4D8}" destId="{E775185C-DC0F-4C33-8BCE-94E2D45091C2}" srcOrd="1" destOrd="0" parTransId="{48DD6894-D58F-4C5A-9ECF-0F9D9DE7442A}" sibTransId="{876141B6-1395-4D74-B714-329E92396D9E}"/>
    <dgm:cxn modelId="{B75934A5-B096-40FE-8695-6A52286D02A9}" type="presOf" srcId="{A9AAB335-4AA9-4622-BD16-C33E8FFBE745}" destId="{AB7363FA-482A-4368-A5B9-91FD890942BB}" srcOrd="0" destOrd="0" presId="urn:microsoft.com/office/officeart/2005/8/layout/vList2"/>
    <dgm:cxn modelId="{14661AAE-F002-4CFA-8625-71D41D474A43}" srcId="{E775185C-DC0F-4C33-8BCE-94E2D45091C2}" destId="{6C10D227-2AD1-435E-91AF-F91BDD05C68C}" srcOrd="0" destOrd="0" parTransId="{F855DDC6-85C7-43E5-80A8-EF4051E0209F}" sibTransId="{BF360DF9-88DA-474A-AF05-39B81D88DCC2}"/>
    <dgm:cxn modelId="{BE3F49B1-B166-488F-B4F3-0D95A02A0CB6}" type="presOf" srcId="{3CC9603C-A1FC-439F-8160-6F869FE9E4D8}" destId="{27ACD38B-A925-414B-A53A-A398D96F7F29}" srcOrd="0" destOrd="0" presId="urn:microsoft.com/office/officeart/2005/8/layout/vList2"/>
    <dgm:cxn modelId="{E5C4E6D7-4714-4908-ACEA-E592430088D9}" type="presOf" srcId="{E775185C-DC0F-4C33-8BCE-94E2D45091C2}" destId="{129A4AF2-AA5E-4301-849E-94B8D5D64A19}" srcOrd="0" destOrd="0" presId="urn:microsoft.com/office/officeart/2005/8/layout/vList2"/>
    <dgm:cxn modelId="{34E695DD-5DF9-4075-B26E-B70845226D68}" srcId="{A9AAB335-4AA9-4622-BD16-C33E8FFBE745}" destId="{2AA65CA3-31F9-41C1-9002-0DBE683C1205}" srcOrd="0" destOrd="0" parTransId="{CDF1CAFE-B2F3-4616-A12B-765FA8352997}" sibTransId="{8E6B5A4A-FCC1-4D9E-839F-ADF2F8A2EC81}"/>
    <dgm:cxn modelId="{068DB0E6-B766-4C90-8FA7-39FC3AD98D09}" type="presOf" srcId="{6C10D227-2AD1-435E-91AF-F91BDD05C68C}" destId="{E2F615EA-6CE0-473F-9AC4-843FA02D1EA4}" srcOrd="0" destOrd="0" presId="urn:microsoft.com/office/officeart/2005/8/layout/vList2"/>
    <dgm:cxn modelId="{7784A0EF-4B75-41B4-AF7B-C232E2D6F4E8}" type="presOf" srcId="{2AA65CA3-31F9-41C1-9002-0DBE683C1205}" destId="{59C234CB-3AB4-4A81-884F-37B221D98F2E}" srcOrd="0" destOrd="0" presId="urn:microsoft.com/office/officeart/2005/8/layout/vList2"/>
    <dgm:cxn modelId="{2425B715-F31E-4705-9AEC-DA6C95357952}" type="presParOf" srcId="{27ACD38B-A925-414B-A53A-A398D96F7F29}" destId="{AB7363FA-482A-4368-A5B9-91FD890942BB}" srcOrd="0" destOrd="0" presId="urn:microsoft.com/office/officeart/2005/8/layout/vList2"/>
    <dgm:cxn modelId="{AAC5D93D-CDB8-44CC-9F28-CC4960555A3E}" type="presParOf" srcId="{27ACD38B-A925-414B-A53A-A398D96F7F29}" destId="{59C234CB-3AB4-4A81-884F-37B221D98F2E}" srcOrd="1" destOrd="0" presId="urn:microsoft.com/office/officeart/2005/8/layout/vList2"/>
    <dgm:cxn modelId="{3E325B91-3E61-448F-AFF5-25D1CB078964}" type="presParOf" srcId="{27ACD38B-A925-414B-A53A-A398D96F7F29}" destId="{129A4AF2-AA5E-4301-849E-94B8D5D64A19}" srcOrd="2" destOrd="0" presId="urn:microsoft.com/office/officeart/2005/8/layout/vList2"/>
    <dgm:cxn modelId="{AF841610-4180-48B1-B52F-F3B7C1456933}" type="presParOf" srcId="{27ACD38B-A925-414B-A53A-A398D96F7F29}" destId="{E2F615EA-6CE0-473F-9AC4-843FA02D1E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6610E-5779-427C-A183-EE4185D8465F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16CE8A-4310-406C-B1C0-1B6AF7D40DBF}">
      <dgm:prSet phldrT="[Text]"/>
      <dgm:spPr/>
      <dgm:t>
        <a:bodyPr/>
        <a:lstStyle/>
        <a:p>
          <a:r>
            <a:rPr lang="en-US" dirty="0" err="1"/>
            <a:t>Makro</a:t>
          </a:r>
          <a:endParaRPr lang="en-US" dirty="0"/>
        </a:p>
      </dgm:t>
    </dgm:pt>
    <dgm:pt modelId="{0CD3D2BA-C3AB-4BB2-9F55-A25DCED3740D}" type="parTrans" cxnId="{A13CB028-C642-4ABA-B56D-A8D3BF3C1667}">
      <dgm:prSet/>
      <dgm:spPr/>
      <dgm:t>
        <a:bodyPr/>
        <a:lstStyle/>
        <a:p>
          <a:endParaRPr lang="en-US"/>
        </a:p>
      </dgm:t>
    </dgm:pt>
    <dgm:pt modelId="{A65BA6BC-3D9C-4EF5-A7B3-5B1C07B4D460}" type="sibTrans" cxnId="{A13CB028-C642-4ABA-B56D-A8D3BF3C1667}">
      <dgm:prSet/>
      <dgm:spPr/>
      <dgm:t>
        <a:bodyPr/>
        <a:lstStyle/>
        <a:p>
          <a:endParaRPr lang="en-US"/>
        </a:p>
      </dgm:t>
    </dgm:pt>
    <dgm:pt modelId="{A7AF9AF7-172F-40A1-97D0-9DD8651AE359}">
      <dgm:prSet phldrT="[Text]"/>
      <dgm:spPr/>
      <dgm:t>
        <a:bodyPr/>
        <a:lstStyle/>
        <a:p>
          <a:r>
            <a:rPr lang="en-US" dirty="0" err="1"/>
            <a:t>Meso</a:t>
          </a:r>
          <a:endParaRPr lang="en-US" dirty="0"/>
        </a:p>
      </dgm:t>
    </dgm:pt>
    <dgm:pt modelId="{1D5238F5-DBB0-42B0-842A-A4CE35DFAEF2}" type="parTrans" cxnId="{7A522E04-D9F3-421F-A814-CD193A5FE6AE}">
      <dgm:prSet/>
      <dgm:spPr/>
      <dgm:t>
        <a:bodyPr/>
        <a:lstStyle/>
        <a:p>
          <a:endParaRPr lang="en-US"/>
        </a:p>
      </dgm:t>
    </dgm:pt>
    <dgm:pt modelId="{C1CD142F-6BC4-4E69-8643-4D31FE72C146}" type="sibTrans" cxnId="{7A522E04-D9F3-421F-A814-CD193A5FE6AE}">
      <dgm:prSet/>
      <dgm:spPr/>
      <dgm:t>
        <a:bodyPr/>
        <a:lstStyle/>
        <a:p>
          <a:endParaRPr lang="en-US"/>
        </a:p>
      </dgm:t>
    </dgm:pt>
    <dgm:pt modelId="{D7250544-CDD5-4233-9731-4EFC4BAD331F}">
      <dgm:prSet phldrT="[Text]"/>
      <dgm:spPr/>
      <dgm:t>
        <a:bodyPr/>
        <a:lstStyle/>
        <a:p>
          <a:r>
            <a:rPr lang="en-US" dirty="0" err="1"/>
            <a:t>Mikro</a:t>
          </a:r>
          <a:endParaRPr lang="en-US" dirty="0"/>
        </a:p>
      </dgm:t>
    </dgm:pt>
    <dgm:pt modelId="{16595AE9-C617-4F1A-A7C9-CF98B22F3882}" type="parTrans" cxnId="{619400D3-6ABE-4DA8-B387-6DDD8F5D98B5}">
      <dgm:prSet/>
      <dgm:spPr/>
      <dgm:t>
        <a:bodyPr/>
        <a:lstStyle/>
        <a:p>
          <a:endParaRPr lang="en-US"/>
        </a:p>
      </dgm:t>
    </dgm:pt>
    <dgm:pt modelId="{DC03C255-BA6D-47CE-B5A3-8C8B5A2ED254}" type="sibTrans" cxnId="{619400D3-6ABE-4DA8-B387-6DDD8F5D98B5}">
      <dgm:prSet/>
      <dgm:spPr/>
      <dgm:t>
        <a:bodyPr/>
        <a:lstStyle/>
        <a:p>
          <a:endParaRPr lang="en-US"/>
        </a:p>
      </dgm:t>
    </dgm:pt>
    <dgm:pt modelId="{F9B18D3B-C88A-484C-BF64-FD0F3DAF8827}" type="pres">
      <dgm:prSet presAssocID="{EC36610E-5779-427C-A183-EE4185D8465F}" presName="Name0" presStyleCnt="0">
        <dgm:presLayoutVars>
          <dgm:chMax val="7"/>
          <dgm:resizeHandles val="exact"/>
        </dgm:presLayoutVars>
      </dgm:prSet>
      <dgm:spPr/>
    </dgm:pt>
    <dgm:pt modelId="{82709E11-6454-4039-9861-73C85935A8A8}" type="pres">
      <dgm:prSet presAssocID="{EC36610E-5779-427C-A183-EE4185D8465F}" presName="comp1" presStyleCnt="0"/>
      <dgm:spPr/>
    </dgm:pt>
    <dgm:pt modelId="{E9702E57-402A-4F54-9441-D5E6DAFE2925}" type="pres">
      <dgm:prSet presAssocID="{EC36610E-5779-427C-A183-EE4185D8465F}" presName="circle1" presStyleLbl="node1" presStyleIdx="0" presStyleCnt="3"/>
      <dgm:spPr/>
    </dgm:pt>
    <dgm:pt modelId="{B0483E61-56C0-4CF0-A441-5834ECD49D0A}" type="pres">
      <dgm:prSet presAssocID="{EC36610E-5779-427C-A183-EE4185D8465F}" presName="c1text" presStyleLbl="node1" presStyleIdx="0" presStyleCnt="3">
        <dgm:presLayoutVars>
          <dgm:bulletEnabled val="1"/>
        </dgm:presLayoutVars>
      </dgm:prSet>
      <dgm:spPr/>
    </dgm:pt>
    <dgm:pt modelId="{F76D0708-45CA-49BF-812C-A4D30F256B3A}" type="pres">
      <dgm:prSet presAssocID="{EC36610E-5779-427C-A183-EE4185D8465F}" presName="comp2" presStyleCnt="0"/>
      <dgm:spPr/>
    </dgm:pt>
    <dgm:pt modelId="{94586551-5D6A-4729-8904-C9C639AB9083}" type="pres">
      <dgm:prSet presAssocID="{EC36610E-5779-427C-A183-EE4185D8465F}" presName="circle2" presStyleLbl="node1" presStyleIdx="1" presStyleCnt="3"/>
      <dgm:spPr/>
    </dgm:pt>
    <dgm:pt modelId="{7AD6D48A-70DC-4541-B8BE-02CFEF2F46F5}" type="pres">
      <dgm:prSet presAssocID="{EC36610E-5779-427C-A183-EE4185D8465F}" presName="c2text" presStyleLbl="node1" presStyleIdx="1" presStyleCnt="3">
        <dgm:presLayoutVars>
          <dgm:bulletEnabled val="1"/>
        </dgm:presLayoutVars>
      </dgm:prSet>
      <dgm:spPr/>
    </dgm:pt>
    <dgm:pt modelId="{78809E64-040B-4671-824F-3BB332FD20C8}" type="pres">
      <dgm:prSet presAssocID="{EC36610E-5779-427C-A183-EE4185D8465F}" presName="comp3" presStyleCnt="0"/>
      <dgm:spPr/>
    </dgm:pt>
    <dgm:pt modelId="{3667D244-7605-47D4-8464-8ED0BB120A30}" type="pres">
      <dgm:prSet presAssocID="{EC36610E-5779-427C-A183-EE4185D8465F}" presName="circle3" presStyleLbl="node1" presStyleIdx="2" presStyleCnt="3"/>
      <dgm:spPr/>
    </dgm:pt>
    <dgm:pt modelId="{880C0F1B-4DB0-473A-B93E-A593D5E155C2}" type="pres">
      <dgm:prSet presAssocID="{EC36610E-5779-427C-A183-EE4185D8465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A522E04-D9F3-421F-A814-CD193A5FE6AE}" srcId="{EC36610E-5779-427C-A183-EE4185D8465F}" destId="{A7AF9AF7-172F-40A1-97D0-9DD8651AE359}" srcOrd="1" destOrd="0" parTransId="{1D5238F5-DBB0-42B0-842A-A4CE35DFAEF2}" sibTransId="{C1CD142F-6BC4-4E69-8643-4D31FE72C146}"/>
    <dgm:cxn modelId="{A13CB028-C642-4ABA-B56D-A8D3BF3C1667}" srcId="{EC36610E-5779-427C-A183-EE4185D8465F}" destId="{E716CE8A-4310-406C-B1C0-1B6AF7D40DBF}" srcOrd="0" destOrd="0" parTransId="{0CD3D2BA-C3AB-4BB2-9F55-A25DCED3740D}" sibTransId="{A65BA6BC-3D9C-4EF5-A7B3-5B1C07B4D460}"/>
    <dgm:cxn modelId="{945D5D57-D30C-4BDA-ACEF-EECC661B321F}" type="presOf" srcId="{E716CE8A-4310-406C-B1C0-1B6AF7D40DBF}" destId="{E9702E57-402A-4F54-9441-D5E6DAFE2925}" srcOrd="0" destOrd="0" presId="urn:microsoft.com/office/officeart/2005/8/layout/venn2"/>
    <dgm:cxn modelId="{F9E40C8A-C1E8-428B-9981-8A2CA5C4A48C}" type="presOf" srcId="{EC36610E-5779-427C-A183-EE4185D8465F}" destId="{F9B18D3B-C88A-484C-BF64-FD0F3DAF8827}" srcOrd="0" destOrd="0" presId="urn:microsoft.com/office/officeart/2005/8/layout/venn2"/>
    <dgm:cxn modelId="{784EAE96-661C-493C-B37B-6CC894648869}" type="presOf" srcId="{A7AF9AF7-172F-40A1-97D0-9DD8651AE359}" destId="{94586551-5D6A-4729-8904-C9C639AB9083}" srcOrd="0" destOrd="0" presId="urn:microsoft.com/office/officeart/2005/8/layout/venn2"/>
    <dgm:cxn modelId="{C7497198-1D6A-40F8-874E-6B2ED20F51C9}" type="presOf" srcId="{A7AF9AF7-172F-40A1-97D0-9DD8651AE359}" destId="{7AD6D48A-70DC-4541-B8BE-02CFEF2F46F5}" srcOrd="1" destOrd="0" presId="urn:microsoft.com/office/officeart/2005/8/layout/venn2"/>
    <dgm:cxn modelId="{DDEAD6AD-F3F9-43D5-AFC0-EB2BA0A06F0F}" type="presOf" srcId="{D7250544-CDD5-4233-9731-4EFC4BAD331F}" destId="{3667D244-7605-47D4-8464-8ED0BB120A30}" srcOrd="0" destOrd="0" presId="urn:microsoft.com/office/officeart/2005/8/layout/venn2"/>
    <dgm:cxn modelId="{400AE0CE-26FF-4BF2-9E04-E43C594C52EF}" type="presOf" srcId="{E716CE8A-4310-406C-B1C0-1B6AF7D40DBF}" destId="{B0483E61-56C0-4CF0-A441-5834ECD49D0A}" srcOrd="1" destOrd="0" presId="urn:microsoft.com/office/officeart/2005/8/layout/venn2"/>
    <dgm:cxn modelId="{619400D3-6ABE-4DA8-B387-6DDD8F5D98B5}" srcId="{EC36610E-5779-427C-A183-EE4185D8465F}" destId="{D7250544-CDD5-4233-9731-4EFC4BAD331F}" srcOrd="2" destOrd="0" parTransId="{16595AE9-C617-4F1A-A7C9-CF98B22F3882}" sibTransId="{DC03C255-BA6D-47CE-B5A3-8C8B5A2ED254}"/>
    <dgm:cxn modelId="{2A7C1CF6-A63E-4338-8C7F-C2F7795C1244}" type="presOf" srcId="{D7250544-CDD5-4233-9731-4EFC4BAD331F}" destId="{880C0F1B-4DB0-473A-B93E-A593D5E155C2}" srcOrd="1" destOrd="0" presId="urn:microsoft.com/office/officeart/2005/8/layout/venn2"/>
    <dgm:cxn modelId="{AF2FB90B-1218-4947-B3A6-583AE4657E49}" type="presParOf" srcId="{F9B18D3B-C88A-484C-BF64-FD0F3DAF8827}" destId="{82709E11-6454-4039-9861-73C85935A8A8}" srcOrd="0" destOrd="0" presId="urn:microsoft.com/office/officeart/2005/8/layout/venn2"/>
    <dgm:cxn modelId="{CB40548F-8F49-43A7-9C50-BB548A4E4F4C}" type="presParOf" srcId="{82709E11-6454-4039-9861-73C85935A8A8}" destId="{E9702E57-402A-4F54-9441-D5E6DAFE2925}" srcOrd="0" destOrd="0" presId="urn:microsoft.com/office/officeart/2005/8/layout/venn2"/>
    <dgm:cxn modelId="{FC82D299-3B22-4797-AC0E-F05B17991C26}" type="presParOf" srcId="{82709E11-6454-4039-9861-73C85935A8A8}" destId="{B0483E61-56C0-4CF0-A441-5834ECD49D0A}" srcOrd="1" destOrd="0" presId="urn:microsoft.com/office/officeart/2005/8/layout/venn2"/>
    <dgm:cxn modelId="{0EE80825-2E0E-4963-B6AE-64A725902F0F}" type="presParOf" srcId="{F9B18D3B-C88A-484C-BF64-FD0F3DAF8827}" destId="{F76D0708-45CA-49BF-812C-A4D30F256B3A}" srcOrd="1" destOrd="0" presId="urn:microsoft.com/office/officeart/2005/8/layout/venn2"/>
    <dgm:cxn modelId="{E54A27D8-8499-4393-9638-396584B0EDF0}" type="presParOf" srcId="{F76D0708-45CA-49BF-812C-A4D30F256B3A}" destId="{94586551-5D6A-4729-8904-C9C639AB9083}" srcOrd="0" destOrd="0" presId="urn:microsoft.com/office/officeart/2005/8/layout/venn2"/>
    <dgm:cxn modelId="{05AAD288-33BE-46C7-B112-A1F723F921D8}" type="presParOf" srcId="{F76D0708-45CA-49BF-812C-A4D30F256B3A}" destId="{7AD6D48A-70DC-4541-B8BE-02CFEF2F46F5}" srcOrd="1" destOrd="0" presId="urn:microsoft.com/office/officeart/2005/8/layout/venn2"/>
    <dgm:cxn modelId="{1D462E08-DEBC-426A-8086-FC3D27B9F275}" type="presParOf" srcId="{F9B18D3B-C88A-484C-BF64-FD0F3DAF8827}" destId="{78809E64-040B-4671-824F-3BB332FD20C8}" srcOrd="2" destOrd="0" presId="urn:microsoft.com/office/officeart/2005/8/layout/venn2"/>
    <dgm:cxn modelId="{856A9168-23C0-4FB1-9147-4E79E732574F}" type="presParOf" srcId="{78809E64-040B-4671-824F-3BB332FD20C8}" destId="{3667D244-7605-47D4-8464-8ED0BB120A30}" srcOrd="0" destOrd="0" presId="urn:microsoft.com/office/officeart/2005/8/layout/venn2"/>
    <dgm:cxn modelId="{9D986E76-FCFB-4A07-8F28-B20030B7BA23}" type="presParOf" srcId="{78809E64-040B-4671-824F-3BB332FD20C8}" destId="{880C0F1B-4DB0-473A-B93E-A593D5E155C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74D4B-D3A5-4252-82EA-2E4D62090EC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0DA976-AC0E-4EAD-9EDB-928710B93BBF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Teori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Substantif</a:t>
          </a:r>
          <a:endParaRPr lang="en-US" sz="2000" dirty="0">
            <a:latin typeface="Bahnschrift" pitchFamily="34" charset="0"/>
          </a:endParaRPr>
        </a:p>
      </dgm:t>
    </dgm:pt>
    <dgm:pt modelId="{1D84005F-031F-482C-8D56-CD123CECBA46}" type="par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419FB2E5-94CC-4E6D-860D-CCA2286F47AB}" type="sib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129DFCF-213E-4E30-9F0A-133B152E1AB0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Jenis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teori</a:t>
          </a:r>
          <a:r>
            <a:rPr lang="en-US" sz="2000" dirty="0">
              <a:latin typeface="Bahnschrift" pitchFamily="34" charset="0"/>
            </a:rPr>
            <a:t> yang </a:t>
          </a:r>
          <a:r>
            <a:rPr lang="en-US" sz="2000" dirty="0" err="1">
              <a:latin typeface="Bahnschrift" pitchFamily="34" charset="0"/>
            </a:rPr>
            <a:t>terutama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dibuat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untuk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suatu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topik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tertentu</a:t>
          </a:r>
          <a:endParaRPr lang="en-US" sz="2000" dirty="0">
            <a:latin typeface="Bahnschrift" pitchFamily="34" charset="0"/>
          </a:endParaRPr>
        </a:p>
      </dgm:t>
    </dgm:pt>
    <dgm:pt modelId="{B2C2E8F0-D767-449E-9711-5DE9F7E3DA01}" type="par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CC32BA2-CDA8-4922-8DBF-82EFF9206866}" type="sib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F1F5DF4-0B0C-4281-96A1-ED47F12400C9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Teori</a:t>
          </a:r>
          <a:r>
            <a:rPr lang="en-US" sz="2000" dirty="0">
              <a:latin typeface="Bahnschrift" pitchFamily="34" charset="0"/>
            </a:rPr>
            <a:t> Formal </a:t>
          </a:r>
        </a:p>
      </dgm:t>
    </dgm:pt>
    <dgm:pt modelId="{A209EB4E-A486-4BB2-BE0C-166983BE7030}" type="par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94713AF-8C37-421C-9D24-501DA7050D1A}" type="sib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3ED79C20-3F0D-4B67-B684-FE0761C18516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Jenis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teori</a:t>
          </a:r>
          <a:r>
            <a:rPr lang="en-US" sz="2000" dirty="0">
              <a:latin typeface="Bahnschrift" pitchFamily="34" charset="0"/>
            </a:rPr>
            <a:t> yang </a:t>
          </a:r>
          <a:r>
            <a:rPr lang="en-US" sz="2000" dirty="0" err="1">
              <a:latin typeface="Bahnschrift" pitchFamily="34" charset="0"/>
            </a:rPr>
            <a:t>umum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diterapkan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diterapkan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dalam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berbagai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topik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spesifik</a:t>
          </a:r>
          <a:endParaRPr lang="en-US" sz="2000" dirty="0">
            <a:latin typeface="Bahnschrift" pitchFamily="34" charset="0"/>
          </a:endParaRPr>
        </a:p>
      </dgm:t>
    </dgm:pt>
    <dgm:pt modelId="{D66432F5-6945-4189-80E3-195067CC1C2E}" type="par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01972CB-5902-4669-8A39-67E2BEFF1B4F}" type="sib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609C8FC2-8D28-4A37-8C3A-CF4DF9C94FDA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Contoh</a:t>
          </a:r>
          <a:r>
            <a:rPr lang="en-US" sz="2000" dirty="0">
              <a:latin typeface="Bahnschrift" pitchFamily="34" charset="0"/>
            </a:rPr>
            <a:t>: </a:t>
          </a:r>
          <a:r>
            <a:rPr lang="fi-FI" sz="2000" dirty="0">
              <a:latin typeface="Bahnschrift" pitchFamily="34" charset="0"/>
            </a:rPr>
            <a:t>relasi keluarga, perilaku menyimpang, relasi etnis-rasial</a:t>
          </a:r>
          <a:endParaRPr lang="en-US" sz="2000" dirty="0">
            <a:latin typeface="Bahnschrift" pitchFamily="34" charset="0"/>
          </a:endParaRPr>
        </a:p>
      </dgm:t>
    </dgm:pt>
    <dgm:pt modelId="{D50D8496-BDFB-4584-BD10-56C8976D5C4A}" type="parTrans" cxnId="{D8922A05-856C-46B9-8D19-9745DD0BFE2A}">
      <dgm:prSet/>
      <dgm:spPr/>
      <dgm:t>
        <a:bodyPr/>
        <a:lstStyle/>
        <a:p>
          <a:endParaRPr lang="en-US"/>
        </a:p>
      </dgm:t>
    </dgm:pt>
    <dgm:pt modelId="{4673309D-6E57-401D-B00A-F879A8651DAC}" type="sibTrans" cxnId="{D8922A05-856C-46B9-8D19-9745DD0BFE2A}">
      <dgm:prSet/>
      <dgm:spPr/>
      <dgm:t>
        <a:bodyPr/>
        <a:lstStyle/>
        <a:p>
          <a:endParaRPr lang="en-US"/>
        </a:p>
      </dgm:t>
    </dgm:pt>
    <dgm:pt modelId="{B883C067-6B5B-4159-9B12-BD0A24F9F185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Contoh</a:t>
          </a:r>
          <a:r>
            <a:rPr lang="en-US" sz="2000" dirty="0">
              <a:latin typeface="Bahnschrift" pitchFamily="34" charset="0"/>
            </a:rPr>
            <a:t>: </a:t>
          </a:r>
          <a:r>
            <a:rPr lang="en-US" sz="2000" baseline="0" dirty="0" err="1"/>
            <a:t>pembentukan</a:t>
          </a:r>
          <a:r>
            <a:rPr lang="en-US" sz="2000" baseline="0" dirty="0"/>
            <a:t> </a:t>
          </a:r>
          <a:r>
            <a:rPr lang="en-US" sz="2000" baseline="0" dirty="0" err="1"/>
            <a:t>identitas</a:t>
          </a:r>
          <a:r>
            <a:rPr lang="en-US" sz="2000" baseline="0" dirty="0"/>
            <a:t> </a:t>
          </a:r>
          <a:r>
            <a:rPr lang="en-US" sz="2000" baseline="0" dirty="0" err="1"/>
            <a:t>sosial</a:t>
          </a:r>
          <a:r>
            <a:rPr lang="en-US" sz="2000" baseline="0" dirty="0"/>
            <a:t>, </a:t>
          </a:r>
          <a:r>
            <a:rPr lang="en-US" sz="2000" baseline="0" dirty="0" err="1"/>
            <a:t>konflik</a:t>
          </a:r>
          <a:r>
            <a:rPr lang="en-US" sz="2000" baseline="0" dirty="0"/>
            <a:t> </a:t>
          </a:r>
          <a:r>
            <a:rPr lang="en-US" sz="2000" baseline="0" dirty="0" err="1"/>
            <a:t>sosial</a:t>
          </a:r>
          <a:r>
            <a:rPr lang="en-US" sz="2000" baseline="0" dirty="0"/>
            <a:t>, </a:t>
          </a:r>
          <a:r>
            <a:rPr lang="en-US" sz="2000" baseline="0" dirty="0" err="1"/>
            <a:t>kekuasaan</a:t>
          </a:r>
          <a:endParaRPr lang="en-US" sz="2000" dirty="0">
            <a:latin typeface="Bahnschrift" pitchFamily="34" charset="0"/>
          </a:endParaRPr>
        </a:p>
      </dgm:t>
    </dgm:pt>
    <dgm:pt modelId="{4126AB4B-5BF8-47E3-A28F-0F8D7F6A1B0D}" type="parTrans" cxnId="{EC0040E4-4839-4C73-B8A9-9E9ED1883790}">
      <dgm:prSet/>
      <dgm:spPr/>
      <dgm:t>
        <a:bodyPr/>
        <a:lstStyle/>
        <a:p>
          <a:endParaRPr lang="en-US"/>
        </a:p>
      </dgm:t>
    </dgm:pt>
    <dgm:pt modelId="{EF15F121-02DC-4700-A34F-2AB7AC7E0EAF}" type="sibTrans" cxnId="{EC0040E4-4839-4C73-B8A9-9E9ED1883790}">
      <dgm:prSet/>
      <dgm:spPr/>
      <dgm:t>
        <a:bodyPr/>
        <a:lstStyle/>
        <a:p>
          <a:endParaRPr lang="en-US"/>
        </a:p>
      </dgm:t>
    </dgm:pt>
    <dgm:pt modelId="{30E5714D-D703-4FB7-B050-ADB6D4D37B62}" type="pres">
      <dgm:prSet presAssocID="{47C74D4B-D3A5-4252-82EA-2E4D62090EC7}" presName="linear" presStyleCnt="0">
        <dgm:presLayoutVars>
          <dgm:animLvl val="lvl"/>
          <dgm:resizeHandles val="exact"/>
        </dgm:presLayoutVars>
      </dgm:prSet>
      <dgm:spPr/>
    </dgm:pt>
    <dgm:pt modelId="{69548744-EF14-4560-A2DF-295AF6850D08}" type="pres">
      <dgm:prSet presAssocID="{AE0DA976-AC0E-4EAD-9EDB-928710B93B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E23AD0-1D26-436B-9167-5B1C9E717C15}" type="pres">
      <dgm:prSet presAssocID="{AE0DA976-AC0E-4EAD-9EDB-928710B93BBF}" presName="childText" presStyleLbl="revTx" presStyleIdx="0" presStyleCnt="2">
        <dgm:presLayoutVars>
          <dgm:bulletEnabled val="1"/>
        </dgm:presLayoutVars>
      </dgm:prSet>
      <dgm:spPr/>
    </dgm:pt>
    <dgm:pt modelId="{F69C34D1-33AB-43D7-B58A-D7A42B4D9F02}" type="pres">
      <dgm:prSet presAssocID="{2F1F5DF4-0B0C-4281-96A1-ED47F12400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7262AA-7734-4073-9D9E-DBCB1E73BAB9}" type="pres">
      <dgm:prSet presAssocID="{2F1F5DF4-0B0C-4281-96A1-ED47F12400C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922A05-856C-46B9-8D19-9745DD0BFE2A}" srcId="{AE0DA976-AC0E-4EAD-9EDB-928710B93BBF}" destId="{609C8FC2-8D28-4A37-8C3A-CF4DF9C94FDA}" srcOrd="1" destOrd="0" parTransId="{D50D8496-BDFB-4584-BD10-56C8976D5C4A}" sibTransId="{4673309D-6E57-401D-B00A-F879A8651DAC}"/>
    <dgm:cxn modelId="{CB867406-13E7-4ED8-A976-5DCD0427FA1C}" type="presOf" srcId="{47C74D4B-D3A5-4252-82EA-2E4D62090EC7}" destId="{30E5714D-D703-4FB7-B050-ADB6D4D37B62}" srcOrd="0" destOrd="0" presId="urn:microsoft.com/office/officeart/2005/8/layout/vList2"/>
    <dgm:cxn modelId="{A76A231B-478A-47FC-9A93-95955A09EF85}" type="presOf" srcId="{2129DFCF-213E-4E30-9F0A-133B152E1AB0}" destId="{52E23AD0-1D26-436B-9167-5B1C9E717C15}" srcOrd="0" destOrd="0" presId="urn:microsoft.com/office/officeart/2005/8/layout/vList2"/>
    <dgm:cxn modelId="{2313A930-E050-4AB4-BB6B-9E080E269806}" srcId="{47C74D4B-D3A5-4252-82EA-2E4D62090EC7}" destId="{2F1F5DF4-0B0C-4281-96A1-ED47F12400C9}" srcOrd="1" destOrd="0" parTransId="{A209EB4E-A486-4BB2-BE0C-166983BE7030}" sibTransId="{294713AF-8C37-421C-9D24-501DA7050D1A}"/>
    <dgm:cxn modelId="{7C6F9760-6E7D-44F3-A1E7-66FFA12ADA9F}" type="presOf" srcId="{609C8FC2-8D28-4A37-8C3A-CF4DF9C94FDA}" destId="{52E23AD0-1D26-436B-9167-5B1C9E717C15}" srcOrd="0" destOrd="1" presId="urn:microsoft.com/office/officeart/2005/8/layout/vList2"/>
    <dgm:cxn modelId="{EC80636B-9332-4A92-BADF-1C8D8A9C152A}" type="presOf" srcId="{B883C067-6B5B-4159-9B12-BD0A24F9F185}" destId="{887262AA-7734-4073-9D9E-DBCB1E73BAB9}" srcOrd="0" destOrd="1" presId="urn:microsoft.com/office/officeart/2005/8/layout/vList2"/>
    <dgm:cxn modelId="{000D087B-E987-46E2-A0BC-ECD39DB2C1C4}" srcId="{AE0DA976-AC0E-4EAD-9EDB-928710B93BBF}" destId="{2129DFCF-213E-4E30-9F0A-133B152E1AB0}" srcOrd="0" destOrd="0" parTransId="{B2C2E8F0-D767-449E-9711-5DE9F7E3DA01}" sibTransId="{CCC32BA2-CDA8-4922-8DBF-82EFF9206866}"/>
    <dgm:cxn modelId="{687AFB80-97E8-4FA4-A2D4-A1F27D209AD1}" type="presOf" srcId="{AE0DA976-AC0E-4EAD-9EDB-928710B93BBF}" destId="{69548744-EF14-4560-A2DF-295AF6850D08}" srcOrd="0" destOrd="0" presId="urn:microsoft.com/office/officeart/2005/8/layout/vList2"/>
    <dgm:cxn modelId="{7094D19F-D4BE-4F3B-84B6-425EEF5EB002}" type="presOf" srcId="{2F1F5DF4-0B0C-4281-96A1-ED47F12400C9}" destId="{F69C34D1-33AB-43D7-B58A-D7A42B4D9F02}" srcOrd="0" destOrd="0" presId="urn:microsoft.com/office/officeart/2005/8/layout/vList2"/>
    <dgm:cxn modelId="{54B528B4-25D3-490F-ABC6-3643B548466F}" type="presOf" srcId="{3ED79C20-3F0D-4B67-B684-FE0761C18516}" destId="{887262AA-7734-4073-9D9E-DBCB1E73BAB9}" srcOrd="0" destOrd="0" presId="urn:microsoft.com/office/officeart/2005/8/layout/vList2"/>
    <dgm:cxn modelId="{102835B7-1EE7-4E30-BAE8-6F83F11BA8C0}" srcId="{2F1F5DF4-0B0C-4281-96A1-ED47F12400C9}" destId="{3ED79C20-3F0D-4B67-B684-FE0761C18516}" srcOrd="0" destOrd="0" parTransId="{D66432F5-6945-4189-80E3-195067CC1C2E}" sibTransId="{201972CB-5902-4669-8A39-67E2BEFF1B4F}"/>
    <dgm:cxn modelId="{EC0040E4-4839-4C73-B8A9-9E9ED1883790}" srcId="{2F1F5DF4-0B0C-4281-96A1-ED47F12400C9}" destId="{B883C067-6B5B-4159-9B12-BD0A24F9F185}" srcOrd="1" destOrd="0" parTransId="{4126AB4B-5BF8-47E3-A28F-0F8D7F6A1B0D}" sibTransId="{EF15F121-02DC-4700-A34F-2AB7AC7E0EAF}"/>
    <dgm:cxn modelId="{D44E85F2-F2B8-4209-9916-E0A63E429680}" srcId="{47C74D4B-D3A5-4252-82EA-2E4D62090EC7}" destId="{AE0DA976-AC0E-4EAD-9EDB-928710B93BBF}" srcOrd="0" destOrd="0" parTransId="{1D84005F-031F-482C-8D56-CD123CECBA46}" sibTransId="{419FB2E5-94CC-4E6D-860D-CCA2286F47AB}"/>
    <dgm:cxn modelId="{9F9600A0-460E-4D65-B49D-A82E66553C3C}" type="presParOf" srcId="{30E5714D-D703-4FB7-B050-ADB6D4D37B62}" destId="{69548744-EF14-4560-A2DF-295AF6850D08}" srcOrd="0" destOrd="0" presId="urn:microsoft.com/office/officeart/2005/8/layout/vList2"/>
    <dgm:cxn modelId="{14C45FA7-CDF0-4EF0-8B26-BF4B1E7AC1E4}" type="presParOf" srcId="{30E5714D-D703-4FB7-B050-ADB6D4D37B62}" destId="{52E23AD0-1D26-436B-9167-5B1C9E717C15}" srcOrd="1" destOrd="0" presId="urn:microsoft.com/office/officeart/2005/8/layout/vList2"/>
    <dgm:cxn modelId="{93055396-95DB-4364-BAD9-26B4F4915187}" type="presParOf" srcId="{30E5714D-D703-4FB7-B050-ADB6D4D37B62}" destId="{F69C34D1-33AB-43D7-B58A-D7A42B4D9F02}" srcOrd="2" destOrd="0" presId="urn:microsoft.com/office/officeart/2005/8/layout/vList2"/>
    <dgm:cxn modelId="{05E58C5F-A75A-4004-9668-7CCF660894B7}" type="presParOf" srcId="{30E5714D-D703-4FB7-B050-ADB6D4D37B62}" destId="{887262AA-7734-4073-9D9E-DBCB1E73BA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C74D4B-D3A5-4252-82EA-2E4D62090E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0DA976-AC0E-4EAD-9EDB-928710B93BBF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Penjelasan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Kausal</a:t>
          </a:r>
          <a:endParaRPr lang="en-US" sz="2000" dirty="0">
            <a:latin typeface="Bahnschrift" pitchFamily="34" charset="0"/>
          </a:endParaRPr>
        </a:p>
      </dgm:t>
    </dgm:pt>
    <dgm:pt modelId="{1D84005F-031F-482C-8D56-CD123CECBA46}" type="par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419FB2E5-94CC-4E6D-860D-CCA2286F47AB}" type="sib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129DFCF-213E-4E30-9F0A-133B152E1AB0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Menjelaskan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terjadinya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peristiwa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cara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kerja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berbagai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hal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dalam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hubungan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sebab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akibat</a:t>
          </a:r>
          <a:endParaRPr lang="en-US" sz="1600" dirty="0">
            <a:latin typeface="Bahnschrift" pitchFamily="34" charset="0"/>
          </a:endParaRPr>
        </a:p>
      </dgm:t>
    </dgm:pt>
    <dgm:pt modelId="{B2C2E8F0-D767-449E-9711-5DE9F7E3DA01}" type="par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CC32BA2-CDA8-4922-8DBF-82EFF9206866}" type="sib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F1F5DF4-0B0C-4281-96A1-ED47F12400C9}">
      <dgm:prSet phldrT="[Text]" custT="1"/>
      <dgm:spPr/>
      <dgm:t>
        <a:bodyPr/>
        <a:lstStyle/>
        <a:p>
          <a:r>
            <a:rPr lang="en-US" sz="2000" dirty="0" err="1">
              <a:latin typeface="Bahnschrift" pitchFamily="34" charset="0"/>
            </a:rPr>
            <a:t>Penjelasan</a:t>
          </a:r>
          <a:r>
            <a:rPr lang="en-US" sz="2000" dirty="0">
              <a:latin typeface="Bahnschrift" pitchFamily="34" charset="0"/>
            </a:rPr>
            <a:t> </a:t>
          </a:r>
          <a:r>
            <a:rPr lang="en-US" sz="2000" dirty="0" err="1">
              <a:latin typeface="Bahnschrift" pitchFamily="34" charset="0"/>
            </a:rPr>
            <a:t>Struktural</a:t>
          </a:r>
          <a:endParaRPr lang="en-US" sz="2000" dirty="0">
            <a:latin typeface="Bahnschrift" pitchFamily="34" charset="0"/>
          </a:endParaRPr>
        </a:p>
      </dgm:t>
    </dgm:pt>
    <dgm:pt modelId="{A209EB4E-A486-4BB2-BE0C-166983BE7030}" type="par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94713AF-8C37-421C-9D24-501DA7050D1A}" type="sib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3ED79C20-3F0D-4B67-B684-FE0761C18516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Menjelaskan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alasan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terjadinya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peristiwa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cara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kerja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berbagai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hal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dengan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menguraikan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seluruh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struktur</a:t>
          </a:r>
          <a:r>
            <a:rPr lang="en-US" sz="1600" dirty="0">
              <a:latin typeface="Bahnschrift" pitchFamily="34" charset="0"/>
            </a:rPr>
            <a:t>: </a:t>
          </a:r>
          <a:r>
            <a:rPr lang="en-US" sz="1600" dirty="0" err="1">
              <a:latin typeface="Bahnschrift" pitchFamily="34" charset="0"/>
            </a:rPr>
            <a:t>posisi</a:t>
          </a:r>
          <a:r>
            <a:rPr lang="en-US" sz="1600" dirty="0">
              <a:latin typeface="Bahnschrift" pitchFamily="34" charset="0"/>
            </a:rPr>
            <a:t>, </a:t>
          </a:r>
          <a:r>
            <a:rPr lang="en-US" sz="1600" dirty="0" err="1">
              <a:latin typeface="Bahnschrift" pitchFamily="34" charset="0"/>
            </a:rPr>
            <a:t>ketergantungan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hubungan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antar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anggota</a:t>
          </a:r>
          <a:r>
            <a:rPr lang="en-US" sz="1600" dirty="0">
              <a:latin typeface="Bahnschrift" pitchFamily="34" charset="0"/>
            </a:rPr>
            <a:t> di </a:t>
          </a:r>
          <a:r>
            <a:rPr lang="en-US" sz="1600" dirty="0" err="1">
              <a:latin typeface="Bahnschrift" pitchFamily="34" charset="0"/>
            </a:rPr>
            <a:t>dalamnya</a:t>
          </a:r>
          <a:endParaRPr lang="en-US" sz="1600" dirty="0">
            <a:latin typeface="Bahnschrift" pitchFamily="34" charset="0"/>
          </a:endParaRPr>
        </a:p>
      </dgm:t>
    </dgm:pt>
    <dgm:pt modelId="{D66432F5-6945-4189-80E3-195067CC1C2E}" type="par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01972CB-5902-4669-8A39-67E2BEFF1B4F}" type="sib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586E0157-F625-4E92-A6C3-DF2C8AD1FAEB}">
      <dgm:prSet custT="1"/>
      <dgm:spPr/>
      <dgm:t>
        <a:bodyPr/>
        <a:lstStyle/>
        <a:p>
          <a:r>
            <a:rPr lang="en-US" sz="2000" dirty="0" err="1"/>
            <a:t>Penjelasan</a:t>
          </a:r>
          <a:r>
            <a:rPr lang="en-US" sz="2000" dirty="0"/>
            <a:t> </a:t>
          </a:r>
          <a:r>
            <a:rPr lang="en-US" sz="2000" dirty="0" err="1"/>
            <a:t>Interpretatif</a:t>
          </a:r>
          <a:endParaRPr lang="en-US" sz="2000" dirty="0"/>
        </a:p>
      </dgm:t>
    </dgm:pt>
    <dgm:pt modelId="{3923099A-29FC-4393-B749-6DB8989791B5}" type="parTrans" cxnId="{0FCF72FB-DC33-420E-A575-7620B1080AB7}">
      <dgm:prSet/>
      <dgm:spPr/>
      <dgm:t>
        <a:bodyPr/>
        <a:lstStyle/>
        <a:p>
          <a:endParaRPr lang="en-US"/>
        </a:p>
      </dgm:t>
    </dgm:pt>
    <dgm:pt modelId="{5C549B67-B1D2-4673-8223-054FC0259C25}" type="sibTrans" cxnId="{0FCF72FB-DC33-420E-A575-7620B1080AB7}">
      <dgm:prSet/>
      <dgm:spPr/>
      <dgm:t>
        <a:bodyPr/>
        <a:lstStyle/>
        <a:p>
          <a:endParaRPr lang="en-US"/>
        </a:p>
      </dgm:t>
    </dgm:pt>
    <dgm:pt modelId="{12012C38-A45F-424B-8B3E-600E2EA80187}">
      <dgm:prSet custT="1"/>
      <dgm:spPr/>
      <dgm:t>
        <a:bodyPr/>
        <a:lstStyle/>
        <a:p>
          <a:r>
            <a:rPr lang="en-US" sz="1600" baseline="0" dirty="0" err="1">
              <a:latin typeface="Bahnschrift" pitchFamily="34" charset="0"/>
            </a:rPr>
            <a:t>Menjelaskan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alasan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terjadinya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peristiwa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dan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cara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kerja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berbagai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hal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dalam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makna</a:t>
          </a:r>
          <a:r>
            <a:rPr lang="en-US" sz="1600" baseline="0" dirty="0">
              <a:latin typeface="Bahnschrift" pitchFamily="34" charset="0"/>
            </a:rPr>
            <a:t> yang </a:t>
          </a:r>
          <a:r>
            <a:rPr lang="en-US" sz="1600" baseline="0" dirty="0" err="1">
              <a:latin typeface="Bahnschrift" pitchFamily="34" charset="0"/>
            </a:rPr>
            <a:t>dibentuk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secara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sosial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dan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pandangan</a:t>
          </a:r>
          <a:r>
            <a:rPr lang="en-US" sz="1600" baseline="0" dirty="0">
              <a:latin typeface="Bahnschrift" pitchFamily="34" charset="0"/>
            </a:rPr>
            <a:t> </a:t>
          </a:r>
          <a:r>
            <a:rPr lang="en-US" sz="1600" baseline="0" dirty="0" err="1">
              <a:latin typeface="Bahnschrift" pitchFamily="34" charset="0"/>
            </a:rPr>
            <a:t>subjektif</a:t>
          </a:r>
          <a:endParaRPr lang="en-US" sz="1600" dirty="0"/>
        </a:p>
      </dgm:t>
    </dgm:pt>
    <dgm:pt modelId="{BE7388AD-3C13-44A5-8D73-FA2C0C8F52F0}" type="parTrans" cxnId="{C036D531-A796-4635-A7FE-DDF3742F80ED}">
      <dgm:prSet/>
      <dgm:spPr/>
      <dgm:t>
        <a:bodyPr/>
        <a:lstStyle/>
        <a:p>
          <a:endParaRPr lang="en-US"/>
        </a:p>
      </dgm:t>
    </dgm:pt>
    <dgm:pt modelId="{860D9796-2F20-4EB9-AA11-A09FA3F4E4B0}" type="sibTrans" cxnId="{C036D531-A796-4635-A7FE-DDF3742F80ED}">
      <dgm:prSet/>
      <dgm:spPr/>
      <dgm:t>
        <a:bodyPr/>
        <a:lstStyle/>
        <a:p>
          <a:endParaRPr lang="en-US"/>
        </a:p>
      </dgm:t>
    </dgm:pt>
    <dgm:pt modelId="{8FDF467A-31F2-4620-8972-68D60F74943A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Contoh</a:t>
          </a:r>
          <a:r>
            <a:rPr lang="en-US" sz="1600" dirty="0">
              <a:latin typeface="Bahnschrift" pitchFamily="34" charset="0"/>
            </a:rPr>
            <a:t>: </a:t>
          </a:r>
          <a:r>
            <a:rPr lang="en-US" sz="1600" dirty="0" err="1">
              <a:latin typeface="Bahnschrift" pitchFamily="34" charset="0"/>
            </a:rPr>
            <a:t>tingkat</a:t>
          </a:r>
          <a:r>
            <a:rPr lang="en-US" sz="1600" dirty="0">
              <a:latin typeface="Bahnschrift" pitchFamily="34" charset="0"/>
            </a:rPr>
            <a:t> stress (</a:t>
          </a:r>
          <a:r>
            <a:rPr lang="en-US" sz="1600" dirty="0" err="1">
              <a:latin typeface="Bahnschrift" pitchFamily="34" charset="0"/>
            </a:rPr>
            <a:t>finansial</a:t>
          </a:r>
          <a:r>
            <a:rPr lang="en-US" sz="1600" dirty="0">
              <a:latin typeface="Bahnschrift" pitchFamily="34" charset="0"/>
            </a:rPr>
            <a:t>, </a:t>
          </a:r>
          <a:r>
            <a:rPr lang="en-US" sz="1600" dirty="0" err="1">
              <a:latin typeface="Bahnschrift" pitchFamily="34" charset="0"/>
            </a:rPr>
            <a:t>sosial</a:t>
          </a:r>
          <a:r>
            <a:rPr lang="en-US" sz="1600" dirty="0">
              <a:latin typeface="Bahnschrift" pitchFamily="34" charset="0"/>
            </a:rPr>
            <a:t>, </a:t>
          </a:r>
          <a:r>
            <a:rPr lang="en-US" sz="1600" dirty="0" err="1">
              <a:latin typeface="Bahnschrift" pitchFamily="34" charset="0"/>
            </a:rPr>
            <a:t>emosional</a:t>
          </a:r>
          <a:r>
            <a:rPr lang="en-US" sz="1600" dirty="0">
              <a:latin typeface="Bahnschrift" pitchFamily="34" charset="0"/>
            </a:rPr>
            <a:t>) </a:t>
          </a:r>
          <a:r>
            <a:rPr lang="en-US" sz="1600" dirty="0" err="1">
              <a:latin typeface="Bahnschrift" pitchFamily="34" charset="0"/>
            </a:rPr>
            <a:t>menyebabkan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terjadinya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perceraian</a:t>
          </a:r>
          <a:r>
            <a:rPr lang="en-US" sz="1600" dirty="0">
              <a:latin typeface="Bahnschrift" pitchFamily="34" charset="0"/>
            </a:rPr>
            <a:t> </a:t>
          </a:r>
        </a:p>
      </dgm:t>
    </dgm:pt>
    <dgm:pt modelId="{22C61F2F-0E09-458B-ADC6-92831109BD46}" type="parTrans" cxnId="{5A9B4CFC-0715-4451-AB5E-1A7811512A71}">
      <dgm:prSet/>
      <dgm:spPr/>
      <dgm:t>
        <a:bodyPr/>
        <a:lstStyle/>
        <a:p>
          <a:endParaRPr lang="en-US"/>
        </a:p>
      </dgm:t>
    </dgm:pt>
    <dgm:pt modelId="{5F066B61-F4C6-456D-B096-8D2EDF0D6237}" type="sibTrans" cxnId="{5A9B4CFC-0715-4451-AB5E-1A7811512A71}">
      <dgm:prSet/>
      <dgm:spPr/>
      <dgm:t>
        <a:bodyPr/>
        <a:lstStyle/>
        <a:p>
          <a:endParaRPr lang="en-US"/>
        </a:p>
      </dgm:t>
    </dgm:pt>
    <dgm:pt modelId="{9E6D6181-AC22-42BD-A873-6111E91B6A73}">
      <dgm:prSet phldrT="[Text]"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Contoh</a:t>
          </a:r>
          <a:r>
            <a:rPr lang="en-US" sz="1600" dirty="0">
              <a:latin typeface="Bahnschrift" pitchFamily="34" charset="0"/>
            </a:rPr>
            <a:t>: </a:t>
          </a:r>
          <a:r>
            <a:rPr lang="en-US" sz="1600" dirty="0" err="1">
              <a:latin typeface="Bahnschrift" pitchFamily="34" charset="0"/>
            </a:rPr>
            <a:t>pertukaran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informasi</a:t>
          </a:r>
          <a:r>
            <a:rPr lang="en-US" sz="1600" dirty="0">
              <a:latin typeface="Bahnschrift" pitchFamily="34" charset="0"/>
            </a:rPr>
            <a:t> di WA group </a:t>
          </a:r>
          <a:r>
            <a:rPr lang="en-US" sz="1600" dirty="0" err="1">
              <a:latin typeface="Bahnschrift" pitchFamily="34" charset="0"/>
            </a:rPr>
            <a:t>keluarga</a:t>
          </a:r>
          <a:endParaRPr lang="en-US" sz="1600" dirty="0">
            <a:latin typeface="Bahnschrift" pitchFamily="34" charset="0"/>
          </a:endParaRPr>
        </a:p>
      </dgm:t>
    </dgm:pt>
    <dgm:pt modelId="{506DD13E-29D0-4C8B-8B64-591325EACC4E}" type="parTrans" cxnId="{224CAAFA-532C-4D79-A183-C13064DDFA3D}">
      <dgm:prSet/>
      <dgm:spPr/>
      <dgm:t>
        <a:bodyPr/>
        <a:lstStyle/>
        <a:p>
          <a:endParaRPr lang="en-US"/>
        </a:p>
      </dgm:t>
    </dgm:pt>
    <dgm:pt modelId="{804A11F1-49BC-4359-9B7C-6CC708876BE2}" type="sibTrans" cxnId="{224CAAFA-532C-4D79-A183-C13064DDFA3D}">
      <dgm:prSet/>
      <dgm:spPr/>
      <dgm:t>
        <a:bodyPr/>
        <a:lstStyle/>
        <a:p>
          <a:endParaRPr lang="en-US"/>
        </a:p>
      </dgm:t>
    </dgm:pt>
    <dgm:pt modelId="{6F618C45-4F48-456E-9AC6-9C6B8A348315}">
      <dgm:prSet custT="1"/>
      <dgm:spPr/>
      <dgm:t>
        <a:bodyPr/>
        <a:lstStyle/>
        <a:p>
          <a:r>
            <a:rPr lang="en-US" sz="1600" dirty="0" err="1">
              <a:latin typeface="Bahnschrift" pitchFamily="34" charset="0"/>
            </a:rPr>
            <a:t>Contoh</a:t>
          </a:r>
          <a:r>
            <a:rPr lang="en-US" sz="1600" dirty="0">
              <a:latin typeface="Bahnschrift" pitchFamily="34" charset="0"/>
            </a:rPr>
            <a:t>: </a:t>
          </a:r>
          <a:r>
            <a:rPr lang="en-US" sz="1600" dirty="0" err="1">
              <a:latin typeface="Bahnschrift" pitchFamily="34" charset="0"/>
            </a:rPr>
            <a:t>partisipasi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buruh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dalam</a:t>
          </a:r>
          <a:r>
            <a:rPr lang="en-US" sz="1600" dirty="0">
              <a:latin typeface="Bahnschrift" pitchFamily="34" charset="0"/>
            </a:rPr>
            <a:t> demo </a:t>
          </a:r>
          <a:r>
            <a:rPr lang="en-US" sz="1600" dirty="0" err="1">
              <a:latin typeface="Bahnschrift" pitchFamily="34" charset="0"/>
            </a:rPr>
            <a:t>buruh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meskipun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beresiko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kehilangan</a:t>
          </a:r>
          <a:r>
            <a:rPr lang="en-US" sz="1600" dirty="0">
              <a:latin typeface="Bahnschrift" pitchFamily="34" charset="0"/>
            </a:rPr>
            <a:t> </a:t>
          </a:r>
          <a:r>
            <a:rPr lang="en-US" sz="1600" dirty="0" err="1">
              <a:latin typeface="Bahnschrift" pitchFamily="34" charset="0"/>
            </a:rPr>
            <a:t>pekerjaannya</a:t>
          </a:r>
          <a:endParaRPr lang="en-US" sz="1600" dirty="0">
            <a:latin typeface="Bahnschrift" pitchFamily="34" charset="0"/>
          </a:endParaRPr>
        </a:p>
      </dgm:t>
    </dgm:pt>
    <dgm:pt modelId="{C7200C37-4A8F-4550-80E0-1F08A5EBB93C}" type="parTrans" cxnId="{D5C479FE-8573-4C3F-ACD0-9F183E9D953B}">
      <dgm:prSet/>
      <dgm:spPr/>
      <dgm:t>
        <a:bodyPr/>
        <a:lstStyle/>
        <a:p>
          <a:endParaRPr lang="en-US"/>
        </a:p>
      </dgm:t>
    </dgm:pt>
    <dgm:pt modelId="{E49666B5-BEDE-4860-96AB-FC77BA1969B5}" type="sibTrans" cxnId="{D5C479FE-8573-4C3F-ACD0-9F183E9D953B}">
      <dgm:prSet/>
      <dgm:spPr/>
      <dgm:t>
        <a:bodyPr/>
        <a:lstStyle/>
        <a:p>
          <a:endParaRPr lang="en-US"/>
        </a:p>
      </dgm:t>
    </dgm:pt>
    <dgm:pt modelId="{30E5714D-D703-4FB7-B050-ADB6D4D37B62}" type="pres">
      <dgm:prSet presAssocID="{47C74D4B-D3A5-4252-82EA-2E4D62090EC7}" presName="linear" presStyleCnt="0">
        <dgm:presLayoutVars>
          <dgm:animLvl val="lvl"/>
          <dgm:resizeHandles val="exact"/>
        </dgm:presLayoutVars>
      </dgm:prSet>
      <dgm:spPr/>
    </dgm:pt>
    <dgm:pt modelId="{69548744-EF14-4560-A2DF-295AF6850D08}" type="pres">
      <dgm:prSet presAssocID="{AE0DA976-AC0E-4EAD-9EDB-928710B93B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E23AD0-1D26-436B-9167-5B1C9E717C15}" type="pres">
      <dgm:prSet presAssocID="{AE0DA976-AC0E-4EAD-9EDB-928710B93BBF}" presName="childText" presStyleLbl="revTx" presStyleIdx="0" presStyleCnt="3">
        <dgm:presLayoutVars>
          <dgm:bulletEnabled val="1"/>
        </dgm:presLayoutVars>
      </dgm:prSet>
      <dgm:spPr/>
    </dgm:pt>
    <dgm:pt modelId="{F69C34D1-33AB-43D7-B58A-D7A42B4D9F02}" type="pres">
      <dgm:prSet presAssocID="{2F1F5DF4-0B0C-4281-96A1-ED47F12400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7262AA-7734-4073-9D9E-DBCB1E73BAB9}" type="pres">
      <dgm:prSet presAssocID="{2F1F5DF4-0B0C-4281-96A1-ED47F12400C9}" presName="childText" presStyleLbl="revTx" presStyleIdx="1" presStyleCnt="3">
        <dgm:presLayoutVars>
          <dgm:bulletEnabled val="1"/>
        </dgm:presLayoutVars>
      </dgm:prSet>
      <dgm:spPr/>
    </dgm:pt>
    <dgm:pt modelId="{FFD04E83-BBB4-403C-B590-71484FB6AD96}" type="pres">
      <dgm:prSet presAssocID="{586E0157-F625-4E92-A6C3-DF2C8AD1FAE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16443C-C3B6-496D-8D30-8F8FF56599C6}" type="pres">
      <dgm:prSet presAssocID="{586E0157-F625-4E92-A6C3-DF2C8AD1FA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3E94302-CEE8-4DE5-810C-9429C52723EC}" type="presOf" srcId="{12012C38-A45F-424B-8B3E-600E2EA80187}" destId="{8016443C-C3B6-496D-8D30-8F8FF56599C6}" srcOrd="0" destOrd="0" presId="urn:microsoft.com/office/officeart/2005/8/layout/vList2"/>
    <dgm:cxn modelId="{0B2F1D1B-B6F1-4A05-BBE5-3E4839D9AFAE}" type="presOf" srcId="{9E6D6181-AC22-42BD-A873-6111E91B6A73}" destId="{887262AA-7734-4073-9D9E-DBCB1E73BAB9}" srcOrd="0" destOrd="1" presId="urn:microsoft.com/office/officeart/2005/8/layout/vList2"/>
    <dgm:cxn modelId="{D5B16F26-8CE0-45D9-8499-62144A5F2AB9}" type="presOf" srcId="{3ED79C20-3F0D-4B67-B684-FE0761C18516}" destId="{887262AA-7734-4073-9D9E-DBCB1E73BAB9}" srcOrd="0" destOrd="0" presId="urn:microsoft.com/office/officeart/2005/8/layout/vList2"/>
    <dgm:cxn modelId="{BBFA4430-E900-4654-829D-6714D02FCB59}" type="presOf" srcId="{586E0157-F625-4E92-A6C3-DF2C8AD1FAEB}" destId="{FFD04E83-BBB4-403C-B590-71484FB6AD96}" srcOrd="0" destOrd="0" presId="urn:microsoft.com/office/officeart/2005/8/layout/vList2"/>
    <dgm:cxn modelId="{2313A930-E050-4AB4-BB6B-9E080E269806}" srcId="{47C74D4B-D3A5-4252-82EA-2E4D62090EC7}" destId="{2F1F5DF4-0B0C-4281-96A1-ED47F12400C9}" srcOrd="1" destOrd="0" parTransId="{A209EB4E-A486-4BB2-BE0C-166983BE7030}" sibTransId="{294713AF-8C37-421C-9D24-501DA7050D1A}"/>
    <dgm:cxn modelId="{C036D531-A796-4635-A7FE-DDF3742F80ED}" srcId="{586E0157-F625-4E92-A6C3-DF2C8AD1FAEB}" destId="{12012C38-A45F-424B-8B3E-600E2EA80187}" srcOrd="0" destOrd="0" parTransId="{BE7388AD-3C13-44A5-8D73-FA2C0C8F52F0}" sibTransId="{860D9796-2F20-4EB9-AA11-A09FA3F4E4B0}"/>
    <dgm:cxn modelId="{FB444E5B-5BD7-402E-8024-76E6EAD2A481}" type="presOf" srcId="{8FDF467A-31F2-4620-8972-68D60F74943A}" destId="{52E23AD0-1D26-436B-9167-5B1C9E717C15}" srcOrd="0" destOrd="1" presId="urn:microsoft.com/office/officeart/2005/8/layout/vList2"/>
    <dgm:cxn modelId="{F3FE4266-8FF8-431A-A84A-8189A0F626D3}" type="presOf" srcId="{2F1F5DF4-0B0C-4281-96A1-ED47F12400C9}" destId="{F69C34D1-33AB-43D7-B58A-D7A42B4D9F02}" srcOrd="0" destOrd="0" presId="urn:microsoft.com/office/officeart/2005/8/layout/vList2"/>
    <dgm:cxn modelId="{F9129C4D-7A80-4F37-BF36-870A00C84320}" type="presOf" srcId="{47C74D4B-D3A5-4252-82EA-2E4D62090EC7}" destId="{30E5714D-D703-4FB7-B050-ADB6D4D37B62}" srcOrd="0" destOrd="0" presId="urn:microsoft.com/office/officeart/2005/8/layout/vList2"/>
    <dgm:cxn modelId="{000D087B-E987-46E2-A0BC-ECD39DB2C1C4}" srcId="{AE0DA976-AC0E-4EAD-9EDB-928710B93BBF}" destId="{2129DFCF-213E-4E30-9F0A-133B152E1AB0}" srcOrd="0" destOrd="0" parTransId="{B2C2E8F0-D767-449E-9711-5DE9F7E3DA01}" sibTransId="{CCC32BA2-CDA8-4922-8DBF-82EFF9206866}"/>
    <dgm:cxn modelId="{102835B7-1EE7-4E30-BAE8-6F83F11BA8C0}" srcId="{2F1F5DF4-0B0C-4281-96A1-ED47F12400C9}" destId="{3ED79C20-3F0D-4B67-B684-FE0761C18516}" srcOrd="0" destOrd="0" parTransId="{D66432F5-6945-4189-80E3-195067CC1C2E}" sibTransId="{201972CB-5902-4669-8A39-67E2BEFF1B4F}"/>
    <dgm:cxn modelId="{4C92DFC2-901C-4121-9A98-E38DE61117C4}" type="presOf" srcId="{AE0DA976-AC0E-4EAD-9EDB-928710B93BBF}" destId="{69548744-EF14-4560-A2DF-295AF6850D08}" srcOrd="0" destOrd="0" presId="urn:microsoft.com/office/officeart/2005/8/layout/vList2"/>
    <dgm:cxn modelId="{699E5BCE-61B4-4C11-9C88-1DC81E737361}" type="presOf" srcId="{2129DFCF-213E-4E30-9F0A-133B152E1AB0}" destId="{52E23AD0-1D26-436B-9167-5B1C9E717C15}" srcOrd="0" destOrd="0" presId="urn:microsoft.com/office/officeart/2005/8/layout/vList2"/>
    <dgm:cxn modelId="{DBCC24F2-B004-43BD-A32A-6B23790AC9EF}" type="presOf" srcId="{6F618C45-4F48-456E-9AC6-9C6B8A348315}" destId="{8016443C-C3B6-496D-8D30-8F8FF56599C6}" srcOrd="0" destOrd="1" presId="urn:microsoft.com/office/officeart/2005/8/layout/vList2"/>
    <dgm:cxn modelId="{D44E85F2-F2B8-4209-9916-E0A63E429680}" srcId="{47C74D4B-D3A5-4252-82EA-2E4D62090EC7}" destId="{AE0DA976-AC0E-4EAD-9EDB-928710B93BBF}" srcOrd="0" destOrd="0" parTransId="{1D84005F-031F-482C-8D56-CD123CECBA46}" sibTransId="{419FB2E5-94CC-4E6D-860D-CCA2286F47AB}"/>
    <dgm:cxn modelId="{224CAAFA-532C-4D79-A183-C13064DDFA3D}" srcId="{2F1F5DF4-0B0C-4281-96A1-ED47F12400C9}" destId="{9E6D6181-AC22-42BD-A873-6111E91B6A73}" srcOrd="1" destOrd="0" parTransId="{506DD13E-29D0-4C8B-8B64-591325EACC4E}" sibTransId="{804A11F1-49BC-4359-9B7C-6CC708876BE2}"/>
    <dgm:cxn modelId="{0FCF72FB-DC33-420E-A575-7620B1080AB7}" srcId="{47C74D4B-D3A5-4252-82EA-2E4D62090EC7}" destId="{586E0157-F625-4E92-A6C3-DF2C8AD1FAEB}" srcOrd="2" destOrd="0" parTransId="{3923099A-29FC-4393-B749-6DB8989791B5}" sibTransId="{5C549B67-B1D2-4673-8223-054FC0259C25}"/>
    <dgm:cxn modelId="{5A9B4CFC-0715-4451-AB5E-1A7811512A71}" srcId="{AE0DA976-AC0E-4EAD-9EDB-928710B93BBF}" destId="{8FDF467A-31F2-4620-8972-68D60F74943A}" srcOrd="1" destOrd="0" parTransId="{22C61F2F-0E09-458B-ADC6-92831109BD46}" sibTransId="{5F066B61-F4C6-456D-B096-8D2EDF0D6237}"/>
    <dgm:cxn modelId="{D5C479FE-8573-4C3F-ACD0-9F183E9D953B}" srcId="{586E0157-F625-4E92-A6C3-DF2C8AD1FAEB}" destId="{6F618C45-4F48-456E-9AC6-9C6B8A348315}" srcOrd="1" destOrd="0" parTransId="{C7200C37-4A8F-4550-80E0-1F08A5EBB93C}" sibTransId="{E49666B5-BEDE-4860-96AB-FC77BA1969B5}"/>
    <dgm:cxn modelId="{9C3A5501-CF6D-47A6-AF00-6048D5F6A092}" type="presParOf" srcId="{30E5714D-D703-4FB7-B050-ADB6D4D37B62}" destId="{69548744-EF14-4560-A2DF-295AF6850D08}" srcOrd="0" destOrd="0" presId="urn:microsoft.com/office/officeart/2005/8/layout/vList2"/>
    <dgm:cxn modelId="{32FBC651-A436-42FB-AB9B-C0A120817AAC}" type="presParOf" srcId="{30E5714D-D703-4FB7-B050-ADB6D4D37B62}" destId="{52E23AD0-1D26-436B-9167-5B1C9E717C15}" srcOrd="1" destOrd="0" presId="urn:microsoft.com/office/officeart/2005/8/layout/vList2"/>
    <dgm:cxn modelId="{0506438A-3D2E-4623-B154-DD298DE66635}" type="presParOf" srcId="{30E5714D-D703-4FB7-B050-ADB6D4D37B62}" destId="{F69C34D1-33AB-43D7-B58A-D7A42B4D9F02}" srcOrd="2" destOrd="0" presId="urn:microsoft.com/office/officeart/2005/8/layout/vList2"/>
    <dgm:cxn modelId="{723C47B9-D3F5-48BE-91BF-8342E632FC1B}" type="presParOf" srcId="{30E5714D-D703-4FB7-B050-ADB6D4D37B62}" destId="{887262AA-7734-4073-9D9E-DBCB1E73BAB9}" srcOrd="3" destOrd="0" presId="urn:microsoft.com/office/officeart/2005/8/layout/vList2"/>
    <dgm:cxn modelId="{C0CC8981-BFFB-4A11-8193-C200CF1691EC}" type="presParOf" srcId="{30E5714D-D703-4FB7-B050-ADB6D4D37B62}" destId="{FFD04E83-BBB4-403C-B590-71484FB6AD96}" srcOrd="4" destOrd="0" presId="urn:microsoft.com/office/officeart/2005/8/layout/vList2"/>
    <dgm:cxn modelId="{D44A3216-200C-4B97-9201-942E75880AE7}" type="presParOf" srcId="{30E5714D-D703-4FB7-B050-ADB6D4D37B62}" destId="{8016443C-C3B6-496D-8D30-8F8FF56599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A2E6-A127-47A7-99DD-552A1F1D80B6}">
      <dsp:nvSpPr>
        <dsp:cNvPr id="0" name=""/>
        <dsp:cNvSpPr/>
      </dsp:nvSpPr>
      <dsp:spPr>
        <a:xfrm>
          <a:off x="0" y="30507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6A045-0CBD-4851-BAF6-DDE4840FF9CE}">
      <dsp:nvSpPr>
        <dsp:cNvPr id="0" name=""/>
        <dsp:cNvSpPr/>
      </dsp:nvSpPr>
      <dsp:spPr>
        <a:xfrm>
          <a:off x="368424" y="39399"/>
          <a:ext cx="458189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latin typeface="Bahnschrift" pitchFamily="34" charset="0"/>
              <a:cs typeface="Arial" pitchFamily="34" charset="0"/>
            </a:rPr>
            <a:t>KONSEP DALAM PENELITIAN KOMUNIKASI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65338"/>
        <a:ext cx="4530019" cy="479482"/>
      </dsp:txXfrm>
    </dsp:sp>
    <dsp:sp modelId="{47BD04B6-C59E-4E48-A620-597A82B0E817}">
      <dsp:nvSpPr>
        <dsp:cNvPr id="0" name=""/>
        <dsp:cNvSpPr/>
      </dsp:nvSpPr>
      <dsp:spPr>
        <a:xfrm>
          <a:off x="0" y="112155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08971"/>
              <a:satOff val="-16528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2A80B-CF4A-4A1D-8B0E-1323674265BF}">
      <dsp:nvSpPr>
        <dsp:cNvPr id="0" name=""/>
        <dsp:cNvSpPr/>
      </dsp:nvSpPr>
      <dsp:spPr>
        <a:xfrm>
          <a:off x="368424" y="855879"/>
          <a:ext cx="6490591" cy="531360"/>
        </a:xfrm>
        <a:prstGeom prst="roundRect">
          <a:avLst/>
        </a:prstGeom>
        <a:solidFill>
          <a:schemeClr val="accent4">
            <a:hueOff val="-1908971"/>
            <a:satOff val="-16528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latin typeface="Bahnschrift" pitchFamily="34" charset="0"/>
              <a:cs typeface="Arial" pitchFamily="34" charset="0"/>
            </a:rPr>
            <a:t>TEORI DAN POSISI TEORI DALAM PENELITIAN KOMUNIKASI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881818"/>
        <a:ext cx="6438713" cy="479482"/>
      </dsp:txXfrm>
    </dsp:sp>
    <dsp:sp modelId="{EEB11B59-9A3C-476A-B910-C40751CEF823}">
      <dsp:nvSpPr>
        <dsp:cNvPr id="0" name=""/>
        <dsp:cNvSpPr/>
      </dsp:nvSpPr>
      <dsp:spPr>
        <a:xfrm>
          <a:off x="0" y="193803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17943"/>
              <a:satOff val="-33056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B625-14C6-47E5-A673-B4AA35B63B73}">
      <dsp:nvSpPr>
        <dsp:cNvPr id="0" name=""/>
        <dsp:cNvSpPr/>
      </dsp:nvSpPr>
      <dsp:spPr>
        <a:xfrm>
          <a:off x="368424" y="1672359"/>
          <a:ext cx="2853679" cy="531360"/>
        </a:xfrm>
        <a:prstGeom prst="roundRect">
          <a:avLst/>
        </a:prstGeom>
        <a:solidFill>
          <a:schemeClr val="accent4">
            <a:hueOff val="-3817943"/>
            <a:satOff val="-33056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latin typeface="Bahnschrift" pitchFamily="34" charset="0"/>
              <a:cs typeface="Arial" pitchFamily="34" charset="0"/>
            </a:rPr>
            <a:t>EKSPLIKASI KONSEP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1698298"/>
        <a:ext cx="2801801" cy="479482"/>
      </dsp:txXfrm>
    </dsp:sp>
    <dsp:sp modelId="{CAAD5628-6755-4F39-8CC6-6E4E5F167D50}">
      <dsp:nvSpPr>
        <dsp:cNvPr id="0" name=""/>
        <dsp:cNvSpPr/>
      </dsp:nvSpPr>
      <dsp:spPr>
        <a:xfrm>
          <a:off x="0" y="2754520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726914"/>
              <a:satOff val="-49584"/>
              <a:lumOff val="-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727C0-F357-44DF-93FC-640770B06472}">
      <dsp:nvSpPr>
        <dsp:cNvPr id="0" name=""/>
        <dsp:cNvSpPr/>
      </dsp:nvSpPr>
      <dsp:spPr>
        <a:xfrm>
          <a:off x="368424" y="2488840"/>
          <a:ext cx="4869916" cy="531360"/>
        </a:xfrm>
        <a:prstGeom prst="roundRect">
          <a:avLst/>
        </a:prstGeom>
        <a:solidFill>
          <a:schemeClr val="accent4">
            <a:hueOff val="-5726914"/>
            <a:satOff val="-49584"/>
            <a:lumOff val="-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latin typeface="Bahnschrift" pitchFamily="34" charset="0"/>
              <a:cs typeface="Arial" pitchFamily="34" charset="0"/>
            </a:rPr>
            <a:t>KERANGKA BERPIKIR PENELITIAN KOMUNIKASI</a:t>
          </a:r>
          <a:endParaRPr lang="ko-KR" altLang="en-US" sz="1600" b="1" kern="1200" dirty="0">
            <a:latin typeface="Bahnschrift" pitchFamily="34" charset="0"/>
            <a:cs typeface="Arial" pitchFamily="34" charset="0"/>
          </a:endParaRPr>
        </a:p>
      </dsp:txBody>
      <dsp:txXfrm>
        <a:off x="394363" y="2514779"/>
        <a:ext cx="4818038" cy="479482"/>
      </dsp:txXfrm>
    </dsp:sp>
    <dsp:sp modelId="{51EAF271-B124-4C25-BE7C-BD60EBBF4AF3}">
      <dsp:nvSpPr>
        <dsp:cNvPr id="0" name=""/>
        <dsp:cNvSpPr/>
      </dsp:nvSpPr>
      <dsp:spPr>
        <a:xfrm>
          <a:off x="0" y="3571000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635885"/>
              <a:satOff val="-66112"/>
              <a:lumOff val="-2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506A2-C4C6-4FAE-9868-567E7B5DB6CE}">
      <dsp:nvSpPr>
        <dsp:cNvPr id="0" name=""/>
        <dsp:cNvSpPr/>
      </dsp:nvSpPr>
      <dsp:spPr>
        <a:xfrm>
          <a:off x="368424" y="3305320"/>
          <a:ext cx="3141698" cy="531360"/>
        </a:xfrm>
        <a:prstGeom prst="roundRect">
          <a:avLst/>
        </a:prstGeom>
        <a:solidFill>
          <a:schemeClr val="accent4">
            <a:hueOff val="-7635885"/>
            <a:satOff val="-66112"/>
            <a:lumOff val="-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ahnschrift" pitchFamily="34" charset="0"/>
            </a:rPr>
            <a:t>SHARING &amp; DISKUSI TUGAS 2</a:t>
          </a:r>
        </a:p>
      </dsp:txBody>
      <dsp:txXfrm>
        <a:off x="394363" y="3331259"/>
        <a:ext cx="3089820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D39AD-72DF-4895-9AD8-B752A8DA2771}">
      <dsp:nvSpPr>
        <dsp:cNvPr id="0" name=""/>
        <dsp:cNvSpPr/>
      </dsp:nvSpPr>
      <dsp:spPr>
        <a:xfrm>
          <a:off x="2673284" y="82882"/>
          <a:ext cx="2331265" cy="17148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" pitchFamily="34" charset="0"/>
            </a:rPr>
            <a:t>Teori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itu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masuk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ke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dalam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konteks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apa</a:t>
          </a:r>
          <a:r>
            <a:rPr lang="en-US" sz="1200" kern="1200" dirty="0">
              <a:latin typeface="Bahnschrift" pitchFamily="34" charset="0"/>
            </a:rPr>
            <a:t>?</a:t>
          </a:r>
        </a:p>
      </dsp:txBody>
      <dsp:txXfrm>
        <a:off x="2984119" y="382973"/>
        <a:ext cx="1709594" cy="771663"/>
      </dsp:txXfrm>
    </dsp:sp>
    <dsp:sp modelId="{270D1929-5848-4D88-989C-807873128795}">
      <dsp:nvSpPr>
        <dsp:cNvPr id="0" name=""/>
        <dsp:cNvSpPr/>
      </dsp:nvSpPr>
      <dsp:spPr>
        <a:xfrm>
          <a:off x="3636403" y="1080112"/>
          <a:ext cx="2668928" cy="1714808"/>
        </a:xfrm>
        <a:prstGeom prst="ellipse">
          <a:avLst/>
        </a:prstGeom>
        <a:solidFill>
          <a:schemeClr val="accent3">
            <a:alpha val="50000"/>
            <a:hueOff val="8934187"/>
            <a:satOff val="-1959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" pitchFamily="34" charset="0"/>
            </a:rPr>
            <a:t>Tradisi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teoritis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dari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teori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tersebut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dimana</a:t>
          </a:r>
          <a:r>
            <a:rPr lang="en-US" sz="1200" kern="1200" dirty="0">
              <a:latin typeface="Bahnschrift" pitchFamily="34" charset="0"/>
            </a:rPr>
            <a:t> (</a:t>
          </a:r>
          <a:r>
            <a:rPr lang="en-US" sz="1200" kern="1200" dirty="0" err="1">
              <a:latin typeface="Bahnschrift" pitchFamily="34" charset="0"/>
            </a:rPr>
            <a:t>Tradisi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teoritis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akan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menjelaskan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cara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berpikir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teori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tersebut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tentang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komunikasi</a:t>
          </a:r>
          <a:r>
            <a:rPr lang="en-US" sz="1200" kern="1200" dirty="0">
              <a:latin typeface="Bahnschrift" pitchFamily="34" charset="0"/>
            </a:rPr>
            <a:t>)</a:t>
          </a:r>
        </a:p>
      </dsp:txBody>
      <dsp:txXfrm>
        <a:off x="4452650" y="1523104"/>
        <a:ext cx="1601356" cy="943144"/>
      </dsp:txXfrm>
    </dsp:sp>
    <dsp:sp modelId="{F3574858-6BDC-4FA5-A57B-B32F2F7BA5E2}">
      <dsp:nvSpPr>
        <dsp:cNvPr id="0" name=""/>
        <dsp:cNvSpPr/>
      </dsp:nvSpPr>
      <dsp:spPr>
        <a:xfrm>
          <a:off x="1476161" y="1224139"/>
          <a:ext cx="2470867" cy="1714808"/>
        </a:xfrm>
        <a:prstGeom prst="ellipse">
          <a:avLst/>
        </a:prstGeom>
        <a:solidFill>
          <a:schemeClr val="accent3">
            <a:alpha val="50000"/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" pitchFamily="34" charset="0"/>
            </a:rPr>
            <a:t>Teori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tersebut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masuk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ke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dalam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paradigma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mana</a:t>
          </a:r>
          <a:r>
            <a:rPr lang="en-US" sz="1200" kern="1200" dirty="0">
              <a:latin typeface="Bahnschrift" pitchFamily="34" charset="0"/>
            </a:rPr>
            <a:t>?</a:t>
          </a:r>
        </a:p>
      </dsp:txBody>
      <dsp:txXfrm>
        <a:off x="1708835" y="1667131"/>
        <a:ext cx="1482520" cy="943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63531-6A84-40A1-84CA-3CDE5649295E}">
      <dsp:nvSpPr>
        <dsp:cNvPr id="0" name=""/>
        <dsp:cNvSpPr/>
      </dsp:nvSpPr>
      <dsp:spPr>
        <a:xfrm>
          <a:off x="583264" y="0"/>
          <a:ext cx="6610334" cy="388843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5520AF-4A06-4EEB-8579-7C7A9BB2B1E6}">
      <dsp:nvSpPr>
        <dsp:cNvPr id="0" name=""/>
        <dsp:cNvSpPr/>
      </dsp:nvSpPr>
      <dsp:spPr>
        <a:xfrm>
          <a:off x="9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Bahnschrift" pitchFamily="34" charset="0"/>
            </a:rPr>
            <a:t>Dalam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tersebut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ada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konsep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apa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saja</a:t>
          </a:r>
          <a:r>
            <a:rPr lang="en-US" sz="1050" kern="1200" dirty="0">
              <a:latin typeface="Bahnschrift" pitchFamily="34" charset="0"/>
            </a:rPr>
            <a:t> </a:t>
          </a:r>
        </a:p>
      </dsp:txBody>
      <dsp:txXfrm>
        <a:off x="55649" y="1222084"/>
        <a:ext cx="1026939" cy="1444262"/>
      </dsp:txXfrm>
    </dsp:sp>
    <dsp:sp modelId="{CD3D51F7-0A22-4661-A29B-765B8E64F3C9}">
      <dsp:nvSpPr>
        <dsp:cNvPr id="0" name=""/>
        <dsp:cNvSpPr/>
      </dsp:nvSpPr>
      <dsp:spPr>
        <a:xfrm>
          <a:off x="1327819" y="919085"/>
          <a:ext cx="1138049" cy="2050261"/>
        </a:xfrm>
        <a:prstGeom prst="roundRect">
          <a:avLst/>
        </a:prstGeom>
        <a:gradFill rotWithShape="0">
          <a:gsLst>
            <a:gs pos="0">
              <a:schemeClr val="accent4">
                <a:hueOff val="-1527177"/>
                <a:satOff val="-13222"/>
                <a:lumOff val="-5490"/>
                <a:alphaOff val="0"/>
                <a:tint val="50000"/>
                <a:satMod val="300000"/>
              </a:schemeClr>
            </a:gs>
            <a:gs pos="35000">
              <a:schemeClr val="accent4">
                <a:hueOff val="-1527177"/>
                <a:satOff val="-13222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4">
                <a:hueOff val="-1527177"/>
                <a:satOff val="-13222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Bahnschrift" pitchFamily="34" charset="0"/>
            </a:rPr>
            <a:t>Kita </a:t>
          </a:r>
          <a:r>
            <a:rPr lang="en-US" sz="1050" kern="1200" dirty="0" err="1">
              <a:latin typeface="Bahnschrift" pitchFamily="34" charset="0"/>
            </a:rPr>
            <a:t>harus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tahu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bagaimana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konsep-konsep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dalam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tersebut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terhubung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atau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berkorelasi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sehingga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dari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tsb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dapat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menjelaskan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fenomena</a:t>
          </a:r>
          <a:endParaRPr lang="en-US" sz="1050" kern="1200" dirty="0">
            <a:latin typeface="Bahnschrift" pitchFamily="34" charset="0"/>
          </a:endParaRPr>
        </a:p>
      </dsp:txBody>
      <dsp:txXfrm>
        <a:off x="1383374" y="974640"/>
        <a:ext cx="1026939" cy="1939151"/>
      </dsp:txXfrm>
    </dsp:sp>
    <dsp:sp modelId="{700F35C1-F8DD-44B4-BE0E-3C6ECA915B4A}">
      <dsp:nvSpPr>
        <dsp:cNvPr id="0" name=""/>
        <dsp:cNvSpPr/>
      </dsp:nvSpPr>
      <dsp:spPr>
        <a:xfrm>
          <a:off x="265554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3054354"/>
                <a:satOff val="-26445"/>
                <a:lumOff val="-10980"/>
                <a:alphaOff val="0"/>
                <a:tint val="50000"/>
                <a:satMod val="300000"/>
              </a:schemeClr>
            </a:gs>
            <a:gs pos="35000">
              <a:schemeClr val="accent4">
                <a:hueOff val="-3054354"/>
                <a:satOff val="-26445"/>
                <a:lumOff val="-10980"/>
                <a:alphaOff val="0"/>
                <a:tint val="37000"/>
                <a:satMod val="300000"/>
              </a:schemeClr>
            </a:gs>
            <a:gs pos="100000">
              <a:schemeClr val="accent4">
                <a:hueOff val="-3054354"/>
                <a:satOff val="-26445"/>
                <a:lumOff val="-10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Bahnschrift" pitchFamily="34" charset="0"/>
            </a:rPr>
            <a:t>Asumsi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teoritis</a:t>
          </a:r>
          <a:r>
            <a:rPr lang="en-US" sz="1050" kern="1200" dirty="0">
              <a:latin typeface="Bahnschrift" pitchFamily="34" charset="0"/>
            </a:rPr>
            <a:t> yang </a:t>
          </a:r>
          <a:r>
            <a:rPr lang="en-US" sz="1050" kern="1200" dirty="0" err="1">
              <a:latin typeface="Bahnschrift" pitchFamily="34" charset="0"/>
            </a:rPr>
            <a:t>terdapat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dalam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</a:t>
          </a:r>
          <a:endParaRPr lang="en-US" sz="1050" kern="1200" dirty="0">
            <a:latin typeface="Bahnschrift" pitchFamily="34" charset="0"/>
          </a:endParaRPr>
        </a:p>
      </dsp:txBody>
      <dsp:txXfrm>
        <a:off x="2711099" y="1222084"/>
        <a:ext cx="1026939" cy="1444262"/>
      </dsp:txXfrm>
    </dsp:sp>
    <dsp:sp modelId="{E7442F58-FF04-4ABE-A05B-BD72A5E55BD5}">
      <dsp:nvSpPr>
        <dsp:cNvPr id="0" name=""/>
        <dsp:cNvSpPr/>
      </dsp:nvSpPr>
      <dsp:spPr>
        <a:xfrm>
          <a:off x="3983269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4581531"/>
                <a:satOff val="-39667"/>
                <a:lumOff val="-16471"/>
                <a:alphaOff val="0"/>
                <a:tint val="50000"/>
                <a:satMod val="300000"/>
              </a:schemeClr>
            </a:gs>
            <a:gs pos="35000">
              <a:schemeClr val="accent4">
                <a:hueOff val="-4581531"/>
                <a:satOff val="-39667"/>
                <a:lumOff val="-16471"/>
                <a:alphaOff val="0"/>
                <a:tint val="37000"/>
                <a:satMod val="300000"/>
              </a:schemeClr>
            </a:gs>
            <a:gs pos="100000">
              <a:schemeClr val="accent4">
                <a:hueOff val="-4581531"/>
                <a:satOff val="-39667"/>
                <a:lumOff val="-1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Bahnschrift" pitchFamily="34" charset="0"/>
            </a:rPr>
            <a:t>Fenomena</a:t>
          </a:r>
          <a:r>
            <a:rPr lang="en-US" sz="1050" kern="1200" dirty="0">
              <a:latin typeface="Bahnschrift" pitchFamily="34" charset="0"/>
            </a:rPr>
            <a:t> yang </a:t>
          </a:r>
          <a:r>
            <a:rPr lang="en-US" sz="1050" kern="1200" dirty="0" err="1">
              <a:latin typeface="Bahnschrift" pitchFamily="34" charset="0"/>
            </a:rPr>
            <a:t>menjelaskan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teori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tersebut</a:t>
          </a:r>
          <a:r>
            <a:rPr lang="en-US" sz="1050" kern="1200" dirty="0">
              <a:latin typeface="Bahnschrift" pitchFamily="34" charset="0"/>
            </a:rPr>
            <a:t> </a:t>
          </a:r>
        </a:p>
      </dsp:txBody>
      <dsp:txXfrm>
        <a:off x="4038824" y="1222084"/>
        <a:ext cx="1026939" cy="1444262"/>
      </dsp:txXfrm>
    </dsp:sp>
    <dsp:sp modelId="{6EE0BE75-9EA5-4C2E-944D-5FD8BCD5248A}">
      <dsp:nvSpPr>
        <dsp:cNvPr id="0" name=""/>
        <dsp:cNvSpPr/>
      </dsp:nvSpPr>
      <dsp:spPr>
        <a:xfrm>
          <a:off x="531099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6108708"/>
                <a:satOff val="-52890"/>
                <a:lumOff val="-21961"/>
                <a:alphaOff val="0"/>
                <a:tint val="50000"/>
                <a:satMod val="300000"/>
              </a:schemeClr>
            </a:gs>
            <a:gs pos="35000">
              <a:schemeClr val="accent4">
                <a:hueOff val="-6108708"/>
                <a:satOff val="-52890"/>
                <a:lumOff val="-2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6108708"/>
                <a:satOff val="-52890"/>
                <a:lumOff val="-2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Bahnschrift" pitchFamily="34" charset="0"/>
            </a:rPr>
            <a:t>Sejauh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apa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fenomena</a:t>
          </a:r>
          <a:r>
            <a:rPr lang="en-US" sz="1050" kern="1200" dirty="0">
              <a:latin typeface="Bahnschrift" pitchFamily="34" charset="0"/>
            </a:rPr>
            <a:t> yang </a:t>
          </a:r>
          <a:r>
            <a:rPr lang="en-US" sz="1050" kern="1200" dirty="0" err="1">
              <a:latin typeface="Bahnschrift" pitchFamily="34" charset="0"/>
            </a:rPr>
            <a:t>hendak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dijelaskan</a:t>
          </a:r>
          <a:r>
            <a:rPr lang="en-US" sz="1050" kern="1200" dirty="0">
              <a:latin typeface="Bahnschrift" pitchFamily="34" charset="0"/>
            </a:rPr>
            <a:t>? (</a:t>
          </a:r>
          <a:r>
            <a:rPr lang="en-US" sz="1050" kern="1200" dirty="0" err="1">
              <a:latin typeface="Bahnschrift" pitchFamily="34" charset="0"/>
            </a:rPr>
            <a:t>Makro</a:t>
          </a:r>
          <a:r>
            <a:rPr lang="en-US" sz="1050" kern="1200" dirty="0">
              <a:latin typeface="Bahnschrift" pitchFamily="34" charset="0"/>
            </a:rPr>
            <a:t>, </a:t>
          </a:r>
          <a:r>
            <a:rPr lang="en-US" sz="1050" kern="1200" dirty="0" err="1">
              <a:latin typeface="Bahnschrift" pitchFamily="34" charset="0"/>
            </a:rPr>
            <a:t>meso</a:t>
          </a:r>
          <a:r>
            <a:rPr lang="en-US" sz="1050" kern="1200" dirty="0">
              <a:latin typeface="Bahnschrift" pitchFamily="34" charset="0"/>
            </a:rPr>
            <a:t>, </a:t>
          </a:r>
          <a:r>
            <a:rPr lang="en-US" sz="1050" kern="1200" dirty="0" err="1">
              <a:latin typeface="Bahnschrift" pitchFamily="34" charset="0"/>
            </a:rPr>
            <a:t>mikro</a:t>
          </a:r>
          <a:r>
            <a:rPr lang="en-US" sz="1050" kern="1200" dirty="0">
              <a:latin typeface="Bahnschrift" pitchFamily="34" charset="0"/>
            </a:rPr>
            <a:t>) </a:t>
          </a:r>
        </a:p>
      </dsp:txBody>
      <dsp:txXfrm>
        <a:off x="5366549" y="1222084"/>
        <a:ext cx="1026939" cy="1444262"/>
      </dsp:txXfrm>
    </dsp:sp>
    <dsp:sp modelId="{52E40A31-18EA-4317-9904-0B58FEBA5105}">
      <dsp:nvSpPr>
        <dsp:cNvPr id="0" name=""/>
        <dsp:cNvSpPr/>
      </dsp:nvSpPr>
      <dsp:spPr>
        <a:xfrm>
          <a:off x="6638719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7635885"/>
                <a:satOff val="-66112"/>
                <a:lumOff val="-27451"/>
                <a:alphaOff val="0"/>
                <a:tint val="50000"/>
                <a:satMod val="300000"/>
              </a:schemeClr>
            </a:gs>
            <a:gs pos="35000">
              <a:schemeClr val="accent4">
                <a:hueOff val="-7635885"/>
                <a:satOff val="-66112"/>
                <a:lumOff val="-27451"/>
                <a:alphaOff val="0"/>
                <a:tint val="37000"/>
                <a:satMod val="300000"/>
              </a:schemeClr>
            </a:gs>
            <a:gs pos="100000">
              <a:schemeClr val="accent4">
                <a:hueOff val="-7635885"/>
                <a:satOff val="-66112"/>
                <a:lumOff val="-2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Bahnschrift" pitchFamily="34" charset="0"/>
            </a:rPr>
            <a:t>Konteksnya</a:t>
          </a:r>
          <a:r>
            <a:rPr lang="en-US" sz="1050" kern="1200" dirty="0">
              <a:latin typeface="Bahnschrift" pitchFamily="34" charset="0"/>
            </a:rPr>
            <a:t> </a:t>
          </a:r>
          <a:r>
            <a:rPr lang="en-US" sz="1050" kern="1200" dirty="0" err="1">
              <a:latin typeface="Bahnschrift" pitchFamily="34" charset="0"/>
            </a:rPr>
            <a:t>apa</a:t>
          </a:r>
          <a:r>
            <a:rPr lang="en-US" sz="1050" kern="1200" dirty="0">
              <a:latin typeface="Bahnschrift" pitchFamily="34" charset="0"/>
            </a:rPr>
            <a:t> </a:t>
          </a:r>
        </a:p>
      </dsp:txBody>
      <dsp:txXfrm>
        <a:off x="6694274" y="1222084"/>
        <a:ext cx="1026939" cy="14442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16F9-9590-4248-B901-2CC803AD7E81}">
      <dsp:nvSpPr>
        <dsp:cNvPr id="0" name=""/>
        <dsp:cNvSpPr/>
      </dsp:nvSpPr>
      <dsp:spPr>
        <a:xfrm>
          <a:off x="0" y="16474"/>
          <a:ext cx="6912768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Bahnschrift" pitchFamily="34" charset="0"/>
            </a:rPr>
            <a:t>PROPOSISI</a:t>
          </a:r>
        </a:p>
      </dsp:txBody>
      <dsp:txXfrm>
        <a:off x="24588" y="41062"/>
        <a:ext cx="6863592" cy="454509"/>
      </dsp:txXfrm>
    </dsp:sp>
    <dsp:sp modelId="{E3015F94-918B-487F-9AC0-C29D8AF19D97}">
      <dsp:nvSpPr>
        <dsp:cNvPr id="0" name=""/>
        <dsp:cNvSpPr/>
      </dsp:nvSpPr>
      <dsp:spPr>
        <a:xfrm>
          <a:off x="0" y="520159"/>
          <a:ext cx="691276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Pernyataan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teoritis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mengenai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hubungan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antara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dua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atau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lebih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</a:t>
          </a:r>
          <a:endParaRPr lang="en-US" sz="1600" kern="1200" dirty="0">
            <a:latin typeface="Bahnschrift" pitchFamily="34" charset="0"/>
          </a:endParaRPr>
        </a:p>
      </dsp:txBody>
      <dsp:txXfrm>
        <a:off x="0" y="520159"/>
        <a:ext cx="6912768" cy="347760"/>
      </dsp:txXfrm>
    </dsp:sp>
    <dsp:sp modelId="{90F368B1-1374-4C20-8D20-72DB643F3723}">
      <dsp:nvSpPr>
        <dsp:cNvPr id="0" name=""/>
        <dsp:cNvSpPr/>
      </dsp:nvSpPr>
      <dsp:spPr>
        <a:xfrm>
          <a:off x="0" y="867919"/>
          <a:ext cx="6912768" cy="503685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Bahnschrift" pitchFamily="34" charset="0"/>
            </a:rPr>
            <a:t>HIPOTESIS</a:t>
          </a:r>
        </a:p>
      </dsp:txBody>
      <dsp:txXfrm>
        <a:off x="24588" y="892507"/>
        <a:ext cx="6863592" cy="454509"/>
      </dsp:txXfrm>
    </dsp:sp>
    <dsp:sp modelId="{44F80986-CDD4-466E-A1FA-C5E89BE2F92C}">
      <dsp:nvSpPr>
        <dsp:cNvPr id="0" name=""/>
        <dsp:cNvSpPr/>
      </dsp:nvSpPr>
      <dsp:spPr>
        <a:xfrm>
          <a:off x="0" y="1371604"/>
          <a:ext cx="691276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Proposisi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belum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pernah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diuji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sebelumnya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bisa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diuji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secara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empiris</a:t>
          </a:r>
          <a:endParaRPr lang="en-US" sz="1600" kern="1200" dirty="0">
            <a:latin typeface="Bahnschrift" pitchFamily="34" charset="0"/>
          </a:endParaRPr>
        </a:p>
      </dsp:txBody>
      <dsp:txXfrm>
        <a:off x="0" y="1371604"/>
        <a:ext cx="6912768" cy="4999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BFBC-DF4C-4D63-A078-DEC7D94DD6A5}">
      <dsp:nvSpPr>
        <dsp:cNvPr id="0" name=""/>
        <dsp:cNvSpPr/>
      </dsp:nvSpPr>
      <dsp:spPr>
        <a:xfrm>
          <a:off x="0" y="12574"/>
          <a:ext cx="6984776" cy="542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Simbol</a:t>
          </a:r>
          <a:endParaRPr lang="en-US" sz="1400" kern="1200" dirty="0">
            <a:latin typeface="Bahnschrift" pitchFamily="34" charset="0"/>
          </a:endParaRPr>
        </a:p>
      </dsp:txBody>
      <dsp:txXfrm>
        <a:off x="26501" y="39075"/>
        <a:ext cx="6931774" cy="489878"/>
      </dsp:txXfrm>
    </dsp:sp>
    <dsp:sp modelId="{D18C7BC1-35F2-4D3C-B8B1-3D00316011C0}">
      <dsp:nvSpPr>
        <dsp:cNvPr id="0" name=""/>
        <dsp:cNvSpPr/>
      </dsp:nvSpPr>
      <dsp:spPr>
        <a:xfrm>
          <a:off x="0" y="555454"/>
          <a:ext cx="698477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Bahnschrift" pitchFamily="34" charset="0"/>
            </a:rPr>
            <a:t>Kata, </a:t>
          </a:r>
          <a:r>
            <a:rPr lang="en-US" sz="1400" kern="1200" dirty="0" err="1">
              <a:latin typeface="Bahnschrift" pitchFamily="34" charset="0"/>
            </a:rPr>
            <a:t>istilah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atau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karakter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tertulis</a:t>
          </a:r>
          <a:endParaRPr lang="en-US" sz="1400" kern="1200" dirty="0">
            <a:latin typeface="Bahnschrift" pitchFamily="34" charset="0"/>
          </a:endParaRPr>
        </a:p>
      </dsp:txBody>
      <dsp:txXfrm>
        <a:off x="0" y="555454"/>
        <a:ext cx="6984776" cy="480240"/>
      </dsp:txXfrm>
    </dsp:sp>
    <dsp:sp modelId="{FFC58998-FA19-4A82-8D4C-F1B37D6A9271}">
      <dsp:nvSpPr>
        <dsp:cNvPr id="0" name=""/>
        <dsp:cNvSpPr/>
      </dsp:nvSpPr>
      <dsp:spPr>
        <a:xfrm>
          <a:off x="0" y="1035694"/>
          <a:ext cx="6984776" cy="542880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Definisi</a:t>
          </a:r>
          <a:endParaRPr lang="en-US" sz="1400" kern="1200" dirty="0">
            <a:latin typeface="Bahnschrift" pitchFamily="34" charset="0"/>
          </a:endParaRPr>
        </a:p>
      </dsp:txBody>
      <dsp:txXfrm>
        <a:off x="26501" y="1062195"/>
        <a:ext cx="6931774" cy="489878"/>
      </dsp:txXfrm>
    </dsp:sp>
    <dsp:sp modelId="{B2119C9F-BAE1-482B-B713-01E120CE2928}">
      <dsp:nvSpPr>
        <dsp:cNvPr id="0" name=""/>
        <dsp:cNvSpPr/>
      </dsp:nvSpPr>
      <dsp:spPr>
        <a:xfrm>
          <a:off x="0" y="1578574"/>
          <a:ext cx="698477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>
              <a:latin typeface="Bahnschrift" pitchFamily="34" charset="0"/>
            </a:rPr>
            <a:t>Makna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atau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penjelasan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dari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simbol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tersebut</a:t>
          </a:r>
          <a:endParaRPr lang="en-US" sz="1400" kern="1200" dirty="0">
            <a:latin typeface="Bahnschrift" pitchFamily="34" charset="0"/>
          </a:endParaRPr>
        </a:p>
      </dsp:txBody>
      <dsp:txXfrm>
        <a:off x="0" y="1578574"/>
        <a:ext cx="6984776" cy="480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3011B-7662-4DB3-B5E8-C2C09211C4AF}">
      <dsp:nvSpPr>
        <dsp:cNvPr id="0" name=""/>
        <dsp:cNvSpPr/>
      </dsp:nvSpPr>
      <dsp:spPr>
        <a:xfrm>
          <a:off x="802771" y="8549"/>
          <a:ext cx="3126150" cy="31261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Teori : terdiri dari beberapa konsep yang saling berkaitan satu dengan lainnya, dan karena hubungan antar  konsep tsb kita bisa menjelaskan suatu hal.</a:t>
          </a:r>
        </a:p>
      </dsp:txBody>
      <dsp:txXfrm>
        <a:off x="1239306" y="377190"/>
        <a:ext cx="1802465" cy="2388870"/>
      </dsp:txXfrm>
    </dsp:sp>
    <dsp:sp modelId="{4D049986-3A72-4D9F-A184-0DA4005246CB}">
      <dsp:nvSpPr>
        <dsp:cNvPr id="0" name=""/>
        <dsp:cNvSpPr/>
      </dsp:nvSpPr>
      <dsp:spPr>
        <a:xfrm>
          <a:off x="3055853" y="8549"/>
          <a:ext cx="3126150" cy="31261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Konsep : terdiri dari konsep itu sendiri</a:t>
          </a:r>
        </a:p>
      </dsp:txBody>
      <dsp:txXfrm>
        <a:off x="3943004" y="377190"/>
        <a:ext cx="1802465" cy="2388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FCE-A7B7-4FB9-AFBC-7B72DBB6827E}">
      <dsp:nvSpPr>
        <dsp:cNvPr id="0" name=""/>
        <dsp:cNvSpPr/>
      </dsp:nvSpPr>
      <dsp:spPr>
        <a:xfrm rot="10800000">
          <a:off x="1441171" y="1199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ahnschrift" pitchFamily="34" charset="0"/>
            </a:rPr>
            <a:t>Singular Concept </a:t>
          </a:r>
          <a:r>
            <a:rPr lang="en-US" sz="1200" kern="1200" dirty="0">
              <a:latin typeface="Bahnschrift" pitchFamily="34" charset="0"/>
            </a:rPr>
            <a:t>: </a:t>
          </a:r>
          <a:r>
            <a:rPr lang="en-US" sz="1200" kern="1200" dirty="0" err="1">
              <a:latin typeface="Bahnschrift" pitchFamily="34" charset="0"/>
            </a:rPr>
            <a:t>konsep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konsep</a:t>
          </a:r>
          <a:r>
            <a:rPr lang="en-US" sz="1200" kern="1200" dirty="0">
              <a:latin typeface="Bahnschrift" pitchFamily="34" charset="0"/>
            </a:rPr>
            <a:t> yang </a:t>
          </a:r>
          <a:r>
            <a:rPr lang="en-US" sz="1200" kern="1200" dirty="0" err="1">
              <a:latin typeface="Bahnschrift" pitchFamily="34" charset="0"/>
            </a:rPr>
            <a:t>menunjukkan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objek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tertentu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secara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khusus</a:t>
          </a:r>
          <a:r>
            <a:rPr lang="en-US" sz="1200" kern="1200" dirty="0">
              <a:latin typeface="Bahnschrift" pitchFamily="34" charset="0"/>
            </a:rPr>
            <a:t> (</a:t>
          </a:r>
          <a:r>
            <a:rPr lang="en-US" sz="1200" kern="1200" dirty="0" err="1">
              <a:latin typeface="Bahnschrift" pitchFamily="34" charset="0"/>
            </a:rPr>
            <a:t>tidak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bisa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dioperasionalisasikan</a:t>
          </a:r>
          <a:r>
            <a:rPr lang="en-US" sz="1200" kern="1200" dirty="0">
              <a:latin typeface="Bahnschrift" pitchFamily="34" charset="0"/>
            </a:rPr>
            <a:t>), </a:t>
          </a:r>
          <a:r>
            <a:rPr lang="en-US" sz="1200" kern="1200" dirty="0" err="1">
              <a:latin typeface="Bahnschrift" pitchFamily="34" charset="0"/>
            </a:rPr>
            <a:t>Misal</a:t>
          </a:r>
          <a:r>
            <a:rPr lang="en-US" sz="1200" kern="1200" dirty="0">
              <a:latin typeface="Bahnschrift" pitchFamily="34" charset="0"/>
            </a:rPr>
            <a:t> : </a:t>
          </a:r>
          <a:r>
            <a:rPr lang="en-US" sz="1200" kern="1200" dirty="0" err="1">
              <a:latin typeface="Bahnschrift" pitchFamily="34" charset="0"/>
            </a:rPr>
            <a:t>cantik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langsing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manis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imut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dsb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1199"/>
        <a:ext cx="4973122" cy="602430"/>
      </dsp:txXfrm>
    </dsp:sp>
    <dsp:sp modelId="{8501E99D-F808-4056-AACB-03364303EB71}">
      <dsp:nvSpPr>
        <dsp:cNvPr id="0" name=""/>
        <dsp:cNvSpPr/>
      </dsp:nvSpPr>
      <dsp:spPr>
        <a:xfrm>
          <a:off x="1139955" y="1199"/>
          <a:ext cx="602430" cy="60243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F9429E-2EA8-4EE5-A12D-0AE98C6F0461}">
      <dsp:nvSpPr>
        <dsp:cNvPr id="0" name=""/>
        <dsp:cNvSpPr/>
      </dsp:nvSpPr>
      <dsp:spPr>
        <a:xfrm rot="10800000">
          <a:off x="1441171" y="783460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4467094"/>
                <a:satOff val="-979"/>
                <a:lumOff val="1667"/>
                <a:alphaOff val="0"/>
                <a:tint val="50000"/>
                <a:satMod val="300000"/>
              </a:schemeClr>
            </a:gs>
            <a:gs pos="35000">
              <a:schemeClr val="accent3">
                <a:hueOff val="4467094"/>
                <a:satOff val="-979"/>
                <a:lumOff val="1667"/>
                <a:alphaOff val="0"/>
                <a:tint val="37000"/>
                <a:satMod val="300000"/>
              </a:schemeClr>
            </a:gs>
            <a:gs pos="100000">
              <a:schemeClr val="accent3">
                <a:hueOff val="4467094"/>
                <a:satOff val="-979"/>
                <a:lumOff val="1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ahnschrift" pitchFamily="34" charset="0"/>
            </a:rPr>
            <a:t>Class Concept : </a:t>
          </a:r>
          <a:r>
            <a:rPr lang="en-US" sz="1200" kern="1200" dirty="0" err="1">
              <a:latin typeface="Bahnschrift" pitchFamily="34" charset="0"/>
            </a:rPr>
            <a:t>konsep</a:t>
          </a:r>
          <a:r>
            <a:rPr lang="en-US" sz="1200" kern="1200" dirty="0">
              <a:latin typeface="Bahnschrift" pitchFamily="34" charset="0"/>
            </a:rPr>
            <a:t> yang </a:t>
          </a:r>
          <a:r>
            <a:rPr lang="en-US" sz="1200" kern="1200" dirty="0" err="1">
              <a:latin typeface="Bahnschrift" pitchFamily="34" charset="0"/>
            </a:rPr>
            <a:t>mengelompokkan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beberapa</a:t>
          </a:r>
          <a:r>
            <a:rPr lang="en-US" sz="1200" kern="1200" dirty="0">
              <a:latin typeface="Bahnschrift" pitchFamily="34" charset="0"/>
            </a:rPr>
            <a:t> singular concept </a:t>
          </a:r>
          <a:r>
            <a:rPr lang="en-US" sz="1200" kern="1200" dirty="0" err="1">
              <a:latin typeface="Bahnschrift" pitchFamily="34" charset="0"/>
            </a:rPr>
            <a:t>Contoh</a:t>
          </a:r>
          <a:r>
            <a:rPr lang="en-US" sz="1200" kern="1200" dirty="0">
              <a:latin typeface="Bahnschrift" pitchFamily="34" charset="0"/>
            </a:rPr>
            <a:t> : </a:t>
          </a:r>
          <a:r>
            <a:rPr lang="en-US" sz="1200" kern="1200" dirty="0" err="1">
              <a:latin typeface="Bahnschrift" pitchFamily="34" charset="0"/>
            </a:rPr>
            <a:t>bentuk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fisik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jenis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kelamin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dsb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783460"/>
        <a:ext cx="4973122" cy="602430"/>
      </dsp:txXfrm>
    </dsp:sp>
    <dsp:sp modelId="{D7BFFB16-3EF2-4E84-89A9-5969764D60D9}">
      <dsp:nvSpPr>
        <dsp:cNvPr id="0" name=""/>
        <dsp:cNvSpPr/>
      </dsp:nvSpPr>
      <dsp:spPr>
        <a:xfrm>
          <a:off x="1139955" y="783460"/>
          <a:ext cx="602430" cy="602430"/>
        </a:xfrm>
        <a:prstGeom prst="ellipse">
          <a:avLst/>
        </a:prstGeom>
        <a:solidFill>
          <a:schemeClr val="accent3">
            <a:tint val="50000"/>
            <a:hueOff val="4632202"/>
            <a:satOff val="-831"/>
            <a:lumOff val="30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D25460-4D5F-41ED-A804-E1D5EFD9C94D}">
      <dsp:nvSpPr>
        <dsp:cNvPr id="0" name=""/>
        <dsp:cNvSpPr/>
      </dsp:nvSpPr>
      <dsp:spPr>
        <a:xfrm rot="10800000">
          <a:off x="1441171" y="1565722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8934187"/>
                <a:satOff val="-1959"/>
                <a:lumOff val="3334"/>
                <a:alphaOff val="0"/>
                <a:tint val="50000"/>
                <a:satMod val="300000"/>
              </a:schemeClr>
            </a:gs>
            <a:gs pos="35000">
              <a:schemeClr val="accent3">
                <a:hueOff val="8934187"/>
                <a:satOff val="-1959"/>
                <a:lumOff val="3334"/>
                <a:alphaOff val="0"/>
                <a:tint val="37000"/>
                <a:satMod val="300000"/>
              </a:schemeClr>
            </a:gs>
            <a:gs pos="100000">
              <a:schemeClr val="accent3">
                <a:hueOff val="8934187"/>
                <a:satOff val="-1959"/>
                <a:lumOff val="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ahnschrift" pitchFamily="34" charset="0"/>
            </a:rPr>
            <a:t>Variabel  Concept:  </a:t>
          </a:r>
          <a:r>
            <a:rPr lang="en-US" sz="1200" kern="1200">
              <a:latin typeface="Bahnschrift" pitchFamily="34" charset="0"/>
            </a:rPr>
            <a:t>konsep yang didalamnya terdapat dimensi yang berbeda-beda.  Seperti harga, literasi media , size, honesty (terdapat  dimensi  atau rentang yang berbeda)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1565722"/>
        <a:ext cx="4973122" cy="602430"/>
      </dsp:txXfrm>
    </dsp:sp>
    <dsp:sp modelId="{74F26244-D6AB-4101-AFCD-88EC79FC9556}">
      <dsp:nvSpPr>
        <dsp:cNvPr id="0" name=""/>
        <dsp:cNvSpPr/>
      </dsp:nvSpPr>
      <dsp:spPr>
        <a:xfrm>
          <a:off x="1139955" y="1565722"/>
          <a:ext cx="602430" cy="602430"/>
        </a:xfrm>
        <a:prstGeom prst="ellipse">
          <a:avLst/>
        </a:prstGeom>
        <a:solidFill>
          <a:schemeClr val="accent3">
            <a:tint val="50000"/>
            <a:hueOff val="9264404"/>
            <a:satOff val="-1663"/>
            <a:lumOff val="60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314EB3-7DAF-471E-B1C8-456469A066AF}">
      <dsp:nvSpPr>
        <dsp:cNvPr id="0" name=""/>
        <dsp:cNvSpPr/>
      </dsp:nvSpPr>
      <dsp:spPr>
        <a:xfrm rot="10800000">
          <a:off x="1441171" y="2347983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13401281"/>
                <a:satOff val="-2938"/>
                <a:lumOff val="5000"/>
                <a:alphaOff val="0"/>
                <a:tint val="50000"/>
                <a:satMod val="300000"/>
              </a:schemeClr>
            </a:gs>
            <a:gs pos="35000">
              <a:schemeClr val="accent3">
                <a:hueOff val="13401281"/>
                <a:satOff val="-2938"/>
                <a:lumOff val="5000"/>
                <a:alphaOff val="0"/>
                <a:tint val="37000"/>
                <a:satMod val="300000"/>
              </a:schemeClr>
            </a:gs>
            <a:gs pos="100000">
              <a:schemeClr val="accent3">
                <a:hueOff val="13401281"/>
                <a:satOff val="-2938"/>
                <a:lumOff val="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ahnschrift" pitchFamily="34" charset="0"/>
            </a:rPr>
            <a:t>Relational Concept </a:t>
          </a:r>
          <a:r>
            <a:rPr lang="en-US" sz="1200" kern="1200">
              <a:latin typeface="Bahnschrift" pitchFamily="34" charset="0"/>
            </a:rPr>
            <a:t>: Konsep yang menghubungkan  antara dua konseplainnya. Misalnya : hubungan negatif, hubungan positif, pengaruh. </a:t>
          </a:r>
        </a:p>
      </dsp:txBody>
      <dsp:txXfrm rot="10800000">
        <a:off x="1591778" y="2347983"/>
        <a:ext cx="4973122" cy="602430"/>
      </dsp:txXfrm>
    </dsp:sp>
    <dsp:sp modelId="{A31D30A3-D822-4287-8782-76891ABB8439}">
      <dsp:nvSpPr>
        <dsp:cNvPr id="0" name=""/>
        <dsp:cNvSpPr/>
      </dsp:nvSpPr>
      <dsp:spPr>
        <a:xfrm>
          <a:off x="1139955" y="2347983"/>
          <a:ext cx="602430" cy="602430"/>
        </a:xfrm>
        <a:prstGeom prst="ellipse">
          <a:avLst/>
        </a:prstGeom>
        <a:solidFill>
          <a:schemeClr val="accent3">
            <a:tint val="50000"/>
            <a:hueOff val="13896606"/>
            <a:satOff val="-2494"/>
            <a:lumOff val="9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C05A7D-D1C9-470A-8116-0FA2BDDD80DC}">
      <dsp:nvSpPr>
        <dsp:cNvPr id="0" name=""/>
        <dsp:cNvSpPr/>
      </dsp:nvSpPr>
      <dsp:spPr>
        <a:xfrm rot="10800000">
          <a:off x="1441171" y="3130244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ahnschrift" pitchFamily="34" charset="0"/>
            </a:rPr>
            <a:t>Meta Concept : </a:t>
          </a:r>
          <a:r>
            <a:rPr lang="en-US" sz="1200" kern="1200">
              <a:latin typeface="Bahnschrift" pitchFamily="34" charset="0"/>
            </a:rPr>
            <a:t>konsep dengan banyak dimensi dan banyak jenjang. Konsep paling rumit dan paling kompleks. Misal : demokrasi diukur dengan sangat kompleks. </a:t>
          </a:r>
        </a:p>
      </dsp:txBody>
      <dsp:txXfrm rot="10800000">
        <a:off x="1591778" y="3130244"/>
        <a:ext cx="4973122" cy="602430"/>
      </dsp:txXfrm>
    </dsp:sp>
    <dsp:sp modelId="{3184CD9B-04BF-4016-92D6-D9069DAEAAFD}">
      <dsp:nvSpPr>
        <dsp:cNvPr id="0" name=""/>
        <dsp:cNvSpPr/>
      </dsp:nvSpPr>
      <dsp:spPr>
        <a:xfrm>
          <a:off x="1139955" y="3130244"/>
          <a:ext cx="602430" cy="602430"/>
        </a:xfrm>
        <a:prstGeom prst="ellipse">
          <a:avLst/>
        </a:prstGeom>
        <a:solidFill>
          <a:schemeClr val="accent3">
            <a:tint val="50000"/>
            <a:hueOff val="18528809"/>
            <a:satOff val="-3325"/>
            <a:lumOff val="121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8E62-A4A5-4B2B-BF73-76416C170D61}">
      <dsp:nvSpPr>
        <dsp:cNvPr id="0" name=""/>
        <dsp:cNvSpPr/>
      </dsp:nvSpPr>
      <dsp:spPr>
        <a:xfrm>
          <a:off x="0" y="269989"/>
          <a:ext cx="718371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536" tIns="333248" rIns="557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Bahnschrift" pitchFamily="34" charset="0"/>
            </a:rPr>
            <a:t>Proses </a:t>
          </a:r>
          <a:r>
            <a:rPr lang="en-US" sz="1600" kern="1200" dirty="0" err="1">
              <a:latin typeface="Bahnschrift" pitchFamily="34" charset="0"/>
            </a:rPr>
            <a:t>deduktif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Menghasilkan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konseptual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operasional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sifatnya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masih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tentatif</a:t>
          </a:r>
          <a:endParaRPr lang="en-US" sz="1600" kern="1200" dirty="0">
            <a:latin typeface="Bahnschrift" pitchFamily="34" charset="0"/>
          </a:endParaRPr>
        </a:p>
      </dsp:txBody>
      <dsp:txXfrm>
        <a:off x="0" y="269989"/>
        <a:ext cx="7183710" cy="1159200"/>
      </dsp:txXfrm>
    </dsp:sp>
    <dsp:sp modelId="{0D13B0A2-0830-4931-90B4-FCD3EF2CE7CE}">
      <dsp:nvSpPr>
        <dsp:cNvPr id="0" name=""/>
        <dsp:cNvSpPr/>
      </dsp:nvSpPr>
      <dsp:spPr>
        <a:xfrm>
          <a:off x="359185" y="33829"/>
          <a:ext cx="5028597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069" tIns="0" rIns="1900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itchFamily="34" charset="0"/>
            </a:rPr>
            <a:t>Analisis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Makna</a:t>
          </a:r>
          <a:r>
            <a:rPr lang="en-US" sz="1600" kern="1200" dirty="0">
              <a:latin typeface="Bahnschrift" pitchFamily="34" charset="0"/>
            </a:rPr>
            <a:t> (Meaning Analysis)</a:t>
          </a:r>
        </a:p>
      </dsp:txBody>
      <dsp:txXfrm>
        <a:off x="382242" y="56886"/>
        <a:ext cx="4982483" cy="426206"/>
      </dsp:txXfrm>
    </dsp:sp>
    <dsp:sp modelId="{A7F9B295-7918-41B6-B581-DFBA64DDEFFA}">
      <dsp:nvSpPr>
        <dsp:cNvPr id="0" name=""/>
        <dsp:cNvSpPr/>
      </dsp:nvSpPr>
      <dsp:spPr>
        <a:xfrm>
          <a:off x="0" y="1751749"/>
          <a:ext cx="718371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635885"/>
              <a:satOff val="-66112"/>
              <a:lumOff val="-2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536" tIns="333248" rIns="557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Bahnschrift" pitchFamily="34" charset="0"/>
            </a:rPr>
            <a:t>Proses </a:t>
          </a:r>
          <a:r>
            <a:rPr lang="en-US" sz="1600" kern="1200" dirty="0" err="1">
              <a:latin typeface="Bahnschrift" pitchFamily="34" charset="0"/>
            </a:rPr>
            <a:t>induktif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Menguji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konseptual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operasional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berbasis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bukti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hasil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observasi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empiris</a:t>
          </a:r>
          <a:endParaRPr lang="en-US" sz="1600" kern="1200" dirty="0">
            <a:latin typeface="Bahnschrift" pitchFamily="34" charset="0"/>
          </a:endParaRPr>
        </a:p>
      </dsp:txBody>
      <dsp:txXfrm>
        <a:off x="0" y="1751749"/>
        <a:ext cx="7183710" cy="1159200"/>
      </dsp:txXfrm>
    </dsp:sp>
    <dsp:sp modelId="{A207B399-F157-4667-A64E-9CA44E32F9DF}">
      <dsp:nvSpPr>
        <dsp:cNvPr id="0" name=""/>
        <dsp:cNvSpPr/>
      </dsp:nvSpPr>
      <dsp:spPr>
        <a:xfrm>
          <a:off x="359185" y="1515589"/>
          <a:ext cx="5028597" cy="472320"/>
        </a:xfrm>
        <a:prstGeom prst="roundRect">
          <a:avLst/>
        </a:prstGeom>
        <a:gradFill rotWithShape="0">
          <a:gsLst>
            <a:gs pos="0">
              <a:schemeClr val="accent4">
                <a:hueOff val="-7635885"/>
                <a:satOff val="-66112"/>
                <a:lumOff val="-27451"/>
                <a:alphaOff val="0"/>
                <a:tint val="50000"/>
                <a:satMod val="300000"/>
              </a:schemeClr>
            </a:gs>
            <a:gs pos="35000">
              <a:schemeClr val="accent4">
                <a:hueOff val="-7635885"/>
                <a:satOff val="-66112"/>
                <a:lumOff val="-27451"/>
                <a:alphaOff val="0"/>
                <a:tint val="37000"/>
                <a:satMod val="300000"/>
              </a:schemeClr>
            </a:gs>
            <a:gs pos="100000">
              <a:schemeClr val="accent4">
                <a:hueOff val="-7635885"/>
                <a:satOff val="-66112"/>
                <a:lumOff val="-2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069" tIns="0" rIns="1900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Bahnschrift" pitchFamily="34" charset="0"/>
            </a:rPr>
            <a:t>Analisis Empiris (Empirical Analysis)</a:t>
          </a:r>
          <a:endParaRPr lang="en-US" sz="1600" kern="1200" dirty="0">
            <a:latin typeface="Bahnschrift" pitchFamily="34" charset="0"/>
          </a:endParaRPr>
        </a:p>
      </dsp:txBody>
      <dsp:txXfrm>
        <a:off x="382242" y="1538646"/>
        <a:ext cx="4982483" cy="4262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0980-EB85-4C87-9A82-889DE809DCE8}">
      <dsp:nvSpPr>
        <dsp:cNvPr id="0" name=""/>
        <dsp:cNvSpPr/>
      </dsp:nvSpPr>
      <dsp:spPr>
        <a:xfrm>
          <a:off x="621068" y="0"/>
          <a:ext cx="7038782" cy="30963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497B3-6737-4077-B537-F0619213A08E}">
      <dsp:nvSpPr>
        <dsp:cNvPr id="0" name=""/>
        <dsp:cNvSpPr/>
      </dsp:nvSpPr>
      <dsp:spPr>
        <a:xfrm>
          <a:off x="1942" y="576062"/>
          <a:ext cx="1505319" cy="19442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" pitchFamily="34" charset="0"/>
            </a:rPr>
            <a:t>Identifikasi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konsep</a:t>
          </a:r>
          <a:r>
            <a:rPr lang="en-US" sz="1200" kern="1200" dirty="0">
              <a:latin typeface="Bahnschrift" pitchFamily="34" charset="0"/>
            </a:rPr>
            <a:t> (</a:t>
          </a:r>
          <a:r>
            <a:rPr lang="en-US" sz="1200" kern="1200" dirty="0" err="1">
              <a:latin typeface="Bahnschrift" pitchFamily="34" charset="0"/>
            </a:rPr>
            <a:t>dipahami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dikenali</a:t>
          </a:r>
          <a:r>
            <a:rPr lang="en-US" sz="1200" kern="1200" dirty="0">
              <a:latin typeface="Bahnschrift" pitchFamily="34" charset="0"/>
            </a:rPr>
            <a:t>, </a:t>
          </a:r>
          <a:r>
            <a:rPr lang="en-US" sz="1200" kern="1200" dirty="0" err="1">
              <a:latin typeface="Bahnschrift" pitchFamily="34" charset="0"/>
            </a:rPr>
            <a:t>istilah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apa</a:t>
          </a:r>
          <a:r>
            <a:rPr lang="en-US" sz="1200" kern="1200" dirty="0">
              <a:latin typeface="Bahnschrift" pitchFamily="34" charset="0"/>
            </a:rPr>
            <a:t> yang </a:t>
          </a:r>
          <a:r>
            <a:rPr lang="en-US" sz="1200" kern="1200" dirty="0" err="1">
              <a:latin typeface="Bahnschrift" pitchFamily="34" charset="0"/>
            </a:rPr>
            <a:t>digunakan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untuk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mendefinisikan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konsep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tsb</a:t>
          </a:r>
          <a:r>
            <a:rPr lang="en-US" sz="1200" kern="1200" dirty="0">
              <a:latin typeface="Bahnschrift" pitchFamily="34" charset="0"/>
            </a:rPr>
            <a:t>)</a:t>
          </a:r>
        </a:p>
      </dsp:txBody>
      <dsp:txXfrm>
        <a:off x="75426" y="649546"/>
        <a:ext cx="1358351" cy="1797251"/>
      </dsp:txXfrm>
    </dsp:sp>
    <dsp:sp modelId="{9C18A83F-D0CF-4A70-97D6-04C1364538CA}">
      <dsp:nvSpPr>
        <dsp:cNvPr id="0" name=""/>
        <dsp:cNvSpPr/>
      </dsp:nvSpPr>
      <dsp:spPr>
        <a:xfrm>
          <a:off x="1571755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3573675"/>
                <a:satOff val="-784"/>
                <a:lumOff val="1333"/>
                <a:alphaOff val="0"/>
                <a:tint val="50000"/>
                <a:satMod val="300000"/>
              </a:schemeClr>
            </a:gs>
            <a:gs pos="35000">
              <a:schemeClr val="accent3">
                <a:hueOff val="3573675"/>
                <a:satOff val="-784"/>
                <a:lumOff val="1333"/>
                <a:alphaOff val="0"/>
                <a:tint val="37000"/>
                <a:satMod val="300000"/>
              </a:schemeClr>
            </a:gs>
            <a:gs pos="100000">
              <a:schemeClr val="accent3">
                <a:hueOff val="3573675"/>
                <a:satOff val="-784"/>
                <a:lumOff val="1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Bahnschrift" pitchFamily="34" charset="0"/>
            </a:rPr>
            <a:t>Kajian literatur  (membaca buku, jurnal ttg konsep tsb)</a:t>
          </a:r>
        </a:p>
      </dsp:txBody>
      <dsp:txXfrm>
        <a:off x="1632215" y="989363"/>
        <a:ext cx="1168930" cy="1117617"/>
      </dsp:txXfrm>
    </dsp:sp>
    <dsp:sp modelId="{8DDE348F-AB96-468E-9A31-10A5391FBF85}">
      <dsp:nvSpPr>
        <dsp:cNvPr id="0" name=""/>
        <dsp:cNvSpPr/>
      </dsp:nvSpPr>
      <dsp:spPr>
        <a:xfrm>
          <a:off x="2926098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7147350"/>
                <a:satOff val="-1567"/>
                <a:lumOff val="2667"/>
                <a:alphaOff val="0"/>
                <a:tint val="50000"/>
                <a:satMod val="300000"/>
              </a:schemeClr>
            </a:gs>
            <a:gs pos="35000">
              <a:schemeClr val="accent3">
                <a:hueOff val="7147350"/>
                <a:satOff val="-1567"/>
                <a:lumOff val="2667"/>
                <a:alphaOff val="0"/>
                <a:tint val="37000"/>
                <a:satMod val="300000"/>
              </a:schemeClr>
            </a:gs>
            <a:gs pos="100000">
              <a:schemeClr val="accent3">
                <a:hueOff val="7147350"/>
                <a:satOff val="-1567"/>
                <a:lumOff val="2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Bahnschrift" pitchFamily="34" charset="0"/>
            </a:rPr>
            <a:t>Menyusun definisi konseptual</a:t>
          </a:r>
        </a:p>
      </dsp:txBody>
      <dsp:txXfrm>
        <a:off x="2986558" y="989363"/>
        <a:ext cx="1168930" cy="1117617"/>
      </dsp:txXfrm>
    </dsp:sp>
    <dsp:sp modelId="{B2166F59-D097-45BA-A5FF-D5B19907E8F0}">
      <dsp:nvSpPr>
        <dsp:cNvPr id="0" name=""/>
        <dsp:cNvSpPr/>
      </dsp:nvSpPr>
      <dsp:spPr>
        <a:xfrm>
          <a:off x="4280441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0721025"/>
                <a:satOff val="-2351"/>
                <a:lumOff val="4000"/>
                <a:alphaOff val="0"/>
                <a:tint val="50000"/>
                <a:satMod val="300000"/>
              </a:schemeClr>
            </a:gs>
            <a:gs pos="35000">
              <a:schemeClr val="accent3">
                <a:hueOff val="10721025"/>
                <a:satOff val="-2351"/>
                <a:lumOff val="4000"/>
                <a:alphaOff val="0"/>
                <a:tint val="37000"/>
                <a:satMod val="300000"/>
              </a:schemeClr>
            </a:gs>
            <a:gs pos="100000">
              <a:schemeClr val="accent3">
                <a:hueOff val="10721025"/>
                <a:satOff val="-2351"/>
                <a:lumOff val="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" pitchFamily="34" charset="0"/>
            </a:rPr>
            <a:t>Menyusun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definisi</a:t>
          </a:r>
          <a:r>
            <a:rPr lang="en-US" sz="1200" kern="1200" dirty="0">
              <a:latin typeface="Bahnschrift" pitchFamily="34" charset="0"/>
            </a:rPr>
            <a:t> </a:t>
          </a:r>
          <a:r>
            <a:rPr lang="en-US" sz="1200" kern="1200" dirty="0" err="1">
              <a:latin typeface="Bahnschrift" pitchFamily="34" charset="0"/>
            </a:rPr>
            <a:t>operasional</a:t>
          </a:r>
          <a:endParaRPr lang="en-US" sz="1200" kern="1200" dirty="0">
            <a:latin typeface="Bahnschrift" pitchFamily="34" charset="0"/>
          </a:endParaRPr>
        </a:p>
      </dsp:txBody>
      <dsp:txXfrm>
        <a:off x="4340901" y="989363"/>
        <a:ext cx="1168930" cy="1117617"/>
      </dsp:txXfrm>
    </dsp:sp>
    <dsp:sp modelId="{EF137D35-570D-466F-9C26-E11F782A636A}">
      <dsp:nvSpPr>
        <dsp:cNvPr id="0" name=""/>
        <dsp:cNvSpPr/>
      </dsp:nvSpPr>
      <dsp:spPr>
        <a:xfrm>
          <a:off x="5634783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4294700"/>
                <a:satOff val="-3134"/>
                <a:lumOff val="5334"/>
                <a:alphaOff val="0"/>
                <a:tint val="50000"/>
                <a:satMod val="300000"/>
              </a:schemeClr>
            </a:gs>
            <a:gs pos="35000">
              <a:schemeClr val="accent3">
                <a:hueOff val="14294700"/>
                <a:satOff val="-3134"/>
                <a:lumOff val="5334"/>
                <a:alphaOff val="0"/>
                <a:tint val="37000"/>
                <a:satMod val="300000"/>
              </a:schemeClr>
            </a:gs>
            <a:gs pos="100000">
              <a:schemeClr val="accent3">
                <a:hueOff val="14294700"/>
                <a:satOff val="-3134"/>
                <a:lumOff val="5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Mencari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i="1" kern="1200" dirty="0">
              <a:latin typeface="Bahnschrift" pitchFamily="34" charset="0"/>
            </a:rPr>
            <a:t>empirical description </a:t>
          </a:r>
          <a:r>
            <a:rPr lang="en-US" sz="1400" kern="1200" dirty="0" err="1">
              <a:latin typeface="Bahnschrift" pitchFamily="34" charset="0"/>
            </a:rPr>
            <a:t>pada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setiap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konsep</a:t>
          </a:r>
          <a:r>
            <a:rPr lang="en-US" sz="1400" kern="1200" dirty="0">
              <a:latin typeface="Bahnschrift" pitchFamily="34" charset="0"/>
            </a:rPr>
            <a:t>.</a:t>
          </a:r>
        </a:p>
      </dsp:txBody>
      <dsp:txXfrm>
        <a:off x="5695243" y="989363"/>
        <a:ext cx="1168930" cy="1117617"/>
      </dsp:txXfrm>
    </dsp:sp>
    <dsp:sp modelId="{1740A4AE-CEBA-4981-9159-A97BF709D966}">
      <dsp:nvSpPr>
        <dsp:cNvPr id="0" name=""/>
        <dsp:cNvSpPr/>
      </dsp:nvSpPr>
      <dsp:spPr>
        <a:xfrm>
          <a:off x="6989126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Observasi</a:t>
          </a:r>
          <a:endParaRPr lang="en-US" sz="1400" kern="1200" dirty="0">
            <a:latin typeface="Bahnschrift" pitchFamily="34" charset="0"/>
          </a:endParaRPr>
        </a:p>
      </dsp:txBody>
      <dsp:txXfrm>
        <a:off x="7049586" y="989363"/>
        <a:ext cx="1168930" cy="11176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7FBE7-BEA1-405D-A284-EA7210742188}">
      <dsp:nvSpPr>
        <dsp:cNvPr id="0" name=""/>
        <dsp:cNvSpPr/>
      </dsp:nvSpPr>
      <dsp:spPr>
        <a:xfrm>
          <a:off x="698525" y="0"/>
          <a:ext cx="2944580" cy="29445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Menginformasikan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kepada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pembaca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hasil-hasil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penelitian</a:t>
          </a:r>
          <a:r>
            <a:rPr lang="en-US" sz="1400" kern="1200" dirty="0">
              <a:latin typeface="Bahnschrift" pitchFamily="34" charset="0"/>
            </a:rPr>
            <a:t> lain yang </a:t>
          </a:r>
          <a:r>
            <a:rPr lang="en-US" sz="1400" kern="1200" dirty="0" err="1">
              <a:latin typeface="Bahnschrift" pitchFamily="34" charset="0"/>
            </a:rPr>
            <a:t>berkaitan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dengan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penelitian</a:t>
          </a:r>
          <a:r>
            <a:rPr lang="en-US" sz="1400" kern="1200" dirty="0">
              <a:latin typeface="Bahnschrift" pitchFamily="34" charset="0"/>
            </a:rPr>
            <a:t> yang </a:t>
          </a:r>
          <a:r>
            <a:rPr lang="en-US" sz="1400" kern="1200" dirty="0" err="1">
              <a:latin typeface="Bahnschrift" pitchFamily="34" charset="0"/>
            </a:rPr>
            <a:t>dilakukan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saat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itu</a:t>
          </a:r>
          <a:r>
            <a:rPr lang="en-US" sz="1400" kern="1200" dirty="0">
              <a:latin typeface="Bahnschrift" pitchFamily="34" charset="0"/>
            </a:rPr>
            <a:t>, </a:t>
          </a:r>
          <a:r>
            <a:rPr lang="en-US" sz="1400" kern="1200" dirty="0" err="1">
              <a:latin typeface="Bahnschrift" pitchFamily="34" charset="0"/>
            </a:rPr>
            <a:t>menghubungkan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penelitian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dengan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literatur-literatur</a:t>
          </a:r>
          <a:r>
            <a:rPr lang="en-US" sz="1400" kern="1200" dirty="0">
              <a:latin typeface="Bahnschrift" pitchFamily="34" charset="0"/>
            </a:rPr>
            <a:t> yang </a:t>
          </a:r>
          <a:r>
            <a:rPr lang="en-US" sz="1400" kern="1200" dirty="0" err="1">
              <a:latin typeface="Bahnschrift" pitchFamily="34" charset="0"/>
            </a:rPr>
            <a:t>ada</a:t>
          </a:r>
          <a:r>
            <a:rPr lang="en-US" sz="1400" kern="1200" dirty="0">
              <a:latin typeface="Bahnschrift" pitchFamily="34" charset="0"/>
            </a:rPr>
            <a:t>.</a:t>
          </a:r>
        </a:p>
      </dsp:txBody>
      <dsp:txXfrm>
        <a:off x="1109705" y="347229"/>
        <a:ext cx="1697776" cy="2250122"/>
      </dsp:txXfrm>
    </dsp:sp>
    <dsp:sp modelId="{2B49ED2E-D786-4164-9E1C-4D96D7CEA533}">
      <dsp:nvSpPr>
        <dsp:cNvPr id="0" name=""/>
        <dsp:cNvSpPr/>
      </dsp:nvSpPr>
      <dsp:spPr>
        <a:xfrm>
          <a:off x="2795569" y="8053"/>
          <a:ext cx="2944580" cy="29445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Bahnschrift" pitchFamily="34" charset="0"/>
            </a:rPr>
            <a:t>Menyediakan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kerangka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kerja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dan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tolak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ukur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untuk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mempertegas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pentingnya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penelitian</a:t>
          </a:r>
          <a:r>
            <a:rPr lang="en-US" sz="1400" kern="1200" dirty="0">
              <a:latin typeface="Bahnschrift" pitchFamily="34" charset="0"/>
            </a:rPr>
            <a:t> </a:t>
          </a:r>
          <a:r>
            <a:rPr lang="en-US" sz="1400" kern="1200" dirty="0" err="1">
              <a:latin typeface="Bahnschrift" pitchFamily="34" charset="0"/>
            </a:rPr>
            <a:t>tsb</a:t>
          </a:r>
          <a:endParaRPr lang="en-US" sz="1400" kern="1200" dirty="0">
            <a:latin typeface="Bahnschrift" pitchFamily="34" charset="0"/>
          </a:endParaRPr>
        </a:p>
      </dsp:txBody>
      <dsp:txXfrm>
        <a:off x="3631194" y="355282"/>
        <a:ext cx="1697776" cy="22501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491FF-B50E-45E0-A2FF-8E9872F452CF}">
      <dsp:nvSpPr>
        <dsp:cNvPr id="0" name=""/>
        <dsp:cNvSpPr/>
      </dsp:nvSpPr>
      <dsp:spPr>
        <a:xfrm>
          <a:off x="3896547" y="894603"/>
          <a:ext cx="1198504" cy="11985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993EFD-C1B4-4CC1-AE68-CB6593ED4C9E}">
      <dsp:nvSpPr>
        <dsp:cNvPr id="0" name=""/>
        <dsp:cNvSpPr/>
      </dsp:nvSpPr>
      <dsp:spPr>
        <a:xfrm>
          <a:off x="3746734" y="0"/>
          <a:ext cx="1498130" cy="816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Bahnschrift" pitchFamily="34" charset="0"/>
            </a:rPr>
            <a:t>Mulailah dengan mengidentifikasikan beberapa kata kunci</a:t>
          </a:r>
        </a:p>
      </dsp:txBody>
      <dsp:txXfrm>
        <a:off x="3746734" y="0"/>
        <a:ext cx="1498130" cy="816102"/>
      </dsp:txXfrm>
    </dsp:sp>
    <dsp:sp modelId="{6A53F56C-A3CB-417D-BB3E-57972DF40E50}">
      <dsp:nvSpPr>
        <dsp:cNvPr id="0" name=""/>
        <dsp:cNvSpPr/>
      </dsp:nvSpPr>
      <dsp:spPr>
        <a:xfrm>
          <a:off x="4285562" y="1119225"/>
          <a:ext cx="1198504" cy="1198504"/>
        </a:xfrm>
        <a:prstGeom prst="ellipse">
          <a:avLst/>
        </a:prstGeom>
        <a:solidFill>
          <a:schemeClr val="accent3">
            <a:alpha val="50000"/>
            <a:hueOff val="3573675"/>
            <a:satOff val="-784"/>
            <a:lumOff val="1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5964B0-7ADC-4CE9-B958-B5F2BF6738D2}">
      <dsp:nvSpPr>
        <dsp:cNvPr id="0" name=""/>
        <dsp:cNvSpPr/>
      </dsp:nvSpPr>
      <dsp:spPr>
        <a:xfrm>
          <a:off x="5572955" y="777240"/>
          <a:ext cx="1419727" cy="893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latin typeface="Bahnschrift" pitchFamily="34" charset="0"/>
            </a:rPr>
            <a:t>Mencari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buku-buku</a:t>
          </a:r>
          <a:r>
            <a:rPr lang="en-US" sz="1100" b="0" kern="1200" dirty="0">
              <a:latin typeface="Bahnschrift" pitchFamily="34" charset="0"/>
            </a:rPr>
            <a:t>, </a:t>
          </a:r>
          <a:r>
            <a:rPr lang="en-US" sz="1100" b="0" kern="1200" dirty="0" err="1">
              <a:latin typeface="Bahnschrift" pitchFamily="34" charset="0"/>
            </a:rPr>
            <a:t>jurnal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atau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penelitian</a:t>
          </a:r>
          <a:r>
            <a:rPr lang="en-US" sz="1100" b="0" kern="1200" dirty="0">
              <a:latin typeface="Bahnschrift" pitchFamily="34" charset="0"/>
            </a:rPr>
            <a:t> yang </a:t>
          </a:r>
          <a:r>
            <a:rPr lang="en-US" sz="1100" b="0" kern="1200" dirty="0" err="1">
              <a:latin typeface="Bahnschrift" pitchFamily="34" charset="0"/>
            </a:rPr>
            <a:t>menjelaskan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secara</a:t>
          </a:r>
          <a:r>
            <a:rPr lang="en-US" sz="1100" b="0" kern="1200" dirty="0">
              <a:latin typeface="Bahnschrift" pitchFamily="34" charset="0"/>
            </a:rPr>
            <a:t> detail </a:t>
          </a:r>
          <a:r>
            <a:rPr lang="en-US" sz="1100" b="0" kern="1200" dirty="0" err="1">
              <a:latin typeface="Bahnschrift" pitchFamily="34" charset="0"/>
            </a:rPr>
            <a:t>terkait</a:t>
          </a:r>
          <a:r>
            <a:rPr lang="en-US" sz="1100" b="0" kern="1200" dirty="0">
              <a:latin typeface="Bahnschrift" pitchFamily="34" charset="0"/>
            </a:rPr>
            <a:t> kata </a:t>
          </a:r>
          <a:r>
            <a:rPr lang="en-US" sz="1100" b="0" kern="1200" dirty="0" err="1">
              <a:latin typeface="Bahnschrift" pitchFamily="34" charset="0"/>
            </a:rPr>
            <a:t>kunci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dalam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penelitian</a:t>
          </a:r>
          <a:endParaRPr lang="en-US" sz="1100" b="0" kern="1200" dirty="0">
            <a:latin typeface="Bahnschrift" pitchFamily="34" charset="0"/>
          </a:endParaRPr>
        </a:p>
      </dsp:txBody>
      <dsp:txXfrm>
        <a:off x="5572955" y="777240"/>
        <a:ext cx="1419727" cy="893825"/>
      </dsp:txXfrm>
    </dsp:sp>
    <dsp:sp modelId="{68188ED9-1FFC-4457-9FD6-A7A88F1707DA}">
      <dsp:nvSpPr>
        <dsp:cNvPr id="0" name=""/>
        <dsp:cNvSpPr/>
      </dsp:nvSpPr>
      <dsp:spPr>
        <a:xfrm>
          <a:off x="4285562" y="1568470"/>
          <a:ext cx="1198504" cy="1198504"/>
        </a:xfrm>
        <a:prstGeom prst="ellipse">
          <a:avLst/>
        </a:prstGeom>
        <a:solidFill>
          <a:schemeClr val="accent3">
            <a:alpha val="50000"/>
            <a:hueOff val="7147350"/>
            <a:satOff val="-1567"/>
            <a:lumOff val="2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142F64-C0D1-4202-9205-FE663D516C40}">
      <dsp:nvSpPr>
        <dsp:cNvPr id="0" name=""/>
        <dsp:cNvSpPr/>
      </dsp:nvSpPr>
      <dsp:spPr>
        <a:xfrm>
          <a:off x="5572955" y="2110206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Bahnschrift" pitchFamily="34" charset="0"/>
            </a:rPr>
            <a:t>Temukan sedikitnya 50 laporan penelitian dan 40 buku untuk membuat tinjauan pustaka</a:t>
          </a:r>
        </a:p>
      </dsp:txBody>
      <dsp:txXfrm>
        <a:off x="5572955" y="2110206"/>
        <a:ext cx="1419727" cy="998753"/>
      </dsp:txXfrm>
    </dsp:sp>
    <dsp:sp modelId="{30135CC2-2674-4502-B8B8-C2C31AAFD505}">
      <dsp:nvSpPr>
        <dsp:cNvPr id="0" name=""/>
        <dsp:cNvSpPr/>
      </dsp:nvSpPr>
      <dsp:spPr>
        <a:xfrm>
          <a:off x="3896547" y="1793481"/>
          <a:ext cx="1198504" cy="1198504"/>
        </a:xfrm>
        <a:prstGeom prst="ellipse">
          <a:avLst/>
        </a:prstGeom>
        <a:solidFill>
          <a:schemeClr val="accent3">
            <a:alpha val="50000"/>
            <a:hueOff val="10721025"/>
            <a:satOff val="-2351"/>
            <a:lumOff val="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1C9779-EF0A-4E93-B41F-5D1778EA7D4C}">
      <dsp:nvSpPr>
        <dsp:cNvPr id="0" name=""/>
        <dsp:cNvSpPr/>
      </dsp:nvSpPr>
      <dsp:spPr>
        <a:xfrm>
          <a:off x="3771529" y="2983207"/>
          <a:ext cx="1498130" cy="816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latin typeface="Bahnschrift" pitchFamily="34" charset="0"/>
            </a:rPr>
            <a:t>Membuat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peta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literatur</a:t>
          </a:r>
          <a:endParaRPr lang="en-US" sz="1100" b="0" kern="1200" dirty="0">
            <a:latin typeface="Bahnschrift" pitchFamily="34" charset="0"/>
          </a:endParaRPr>
        </a:p>
      </dsp:txBody>
      <dsp:txXfrm>
        <a:off x="3771529" y="2983207"/>
        <a:ext cx="1498130" cy="816102"/>
      </dsp:txXfrm>
    </dsp:sp>
    <dsp:sp modelId="{81DC97A9-59EB-4B30-91C1-EAA3B16A7AA0}">
      <dsp:nvSpPr>
        <dsp:cNvPr id="0" name=""/>
        <dsp:cNvSpPr/>
      </dsp:nvSpPr>
      <dsp:spPr>
        <a:xfrm>
          <a:off x="3507533" y="1568470"/>
          <a:ext cx="1198504" cy="1198504"/>
        </a:xfrm>
        <a:prstGeom prst="ellipse">
          <a:avLst/>
        </a:prstGeom>
        <a:solidFill>
          <a:schemeClr val="accent3">
            <a:alpha val="50000"/>
            <a:hueOff val="14294700"/>
            <a:satOff val="-3134"/>
            <a:lumOff val="5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878C54-EF8D-4444-8F22-9C32462A45BF}">
      <dsp:nvSpPr>
        <dsp:cNvPr id="0" name=""/>
        <dsp:cNvSpPr/>
      </dsp:nvSpPr>
      <dsp:spPr>
        <a:xfrm>
          <a:off x="1998916" y="2110206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latin typeface="Bahnschrift" pitchFamily="34" charset="0"/>
            </a:rPr>
            <a:t>Membuat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ringkasan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dari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sumber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referensi</a:t>
          </a:r>
          <a:r>
            <a:rPr lang="en-US" sz="1100" b="0" kern="1200" dirty="0">
              <a:latin typeface="Bahnschrift" pitchFamily="34" charset="0"/>
            </a:rPr>
            <a:t> yang </a:t>
          </a:r>
          <a:r>
            <a:rPr lang="en-US" sz="1100" b="0" kern="1200" dirty="0" err="1">
              <a:latin typeface="Bahnschrift" pitchFamily="34" charset="0"/>
            </a:rPr>
            <a:t>relevan</a:t>
          </a:r>
          <a:r>
            <a:rPr lang="en-US" sz="1100" b="0" kern="1200" dirty="0">
              <a:latin typeface="Bahnschrift" pitchFamily="34" charset="0"/>
            </a:rPr>
            <a:t>. </a:t>
          </a:r>
          <a:r>
            <a:rPr lang="en-US" sz="1100" b="0" kern="1200" dirty="0" err="1">
              <a:latin typeface="Bahnschrift" pitchFamily="34" charset="0"/>
            </a:rPr>
            <a:t>Masukkan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referensi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dalam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tinjauan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pustaka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dengan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menggunakan</a:t>
          </a:r>
          <a:r>
            <a:rPr lang="en-US" sz="1100" b="0" kern="1200" dirty="0">
              <a:latin typeface="Bahnschrift" pitchFamily="34" charset="0"/>
            </a:rPr>
            <a:t> </a:t>
          </a:r>
          <a:r>
            <a:rPr lang="en-US" sz="1100" b="0" kern="1200" dirty="0" err="1">
              <a:latin typeface="Bahnschrift" pitchFamily="34" charset="0"/>
            </a:rPr>
            <a:t>standar</a:t>
          </a:r>
          <a:r>
            <a:rPr lang="en-US" sz="1100" b="0" kern="1200" dirty="0">
              <a:latin typeface="Bahnschrift" pitchFamily="34" charset="0"/>
            </a:rPr>
            <a:t> APA</a:t>
          </a:r>
        </a:p>
      </dsp:txBody>
      <dsp:txXfrm>
        <a:off x="1998916" y="2110206"/>
        <a:ext cx="1419727" cy="998753"/>
      </dsp:txXfrm>
    </dsp:sp>
    <dsp:sp modelId="{974CDA47-9A64-4FE4-B07A-23BF362B3D95}">
      <dsp:nvSpPr>
        <dsp:cNvPr id="0" name=""/>
        <dsp:cNvSpPr/>
      </dsp:nvSpPr>
      <dsp:spPr>
        <a:xfrm>
          <a:off x="3507533" y="1119225"/>
          <a:ext cx="1198504" cy="1198504"/>
        </a:xfrm>
        <a:prstGeom prst="ellipse">
          <a:avLst/>
        </a:prstGeom>
        <a:solidFill>
          <a:schemeClr val="accent3">
            <a:alpha val="50000"/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2CC30A-BE02-4F83-81D0-2BEB91402D3D}">
      <dsp:nvSpPr>
        <dsp:cNvPr id="0" name=""/>
        <dsp:cNvSpPr/>
      </dsp:nvSpPr>
      <dsp:spPr>
        <a:xfrm>
          <a:off x="1998916" y="777240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latin typeface="Bahnschrift" pitchFamily="34" charset="0"/>
            </a:rPr>
            <a:t>Menyusun tinjauan pustaka scara tematis atau berdasarkan konsep penting</a:t>
          </a:r>
        </a:p>
      </dsp:txBody>
      <dsp:txXfrm>
        <a:off x="1998916" y="777240"/>
        <a:ext cx="1419727" cy="998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B6-6753-4638-985C-0C073A00B3AC}">
      <dsp:nvSpPr>
        <dsp:cNvPr id="0" name=""/>
        <dsp:cNvSpPr/>
      </dsp:nvSpPr>
      <dsp:spPr>
        <a:xfrm>
          <a:off x="3090457" y="0"/>
          <a:ext cx="1631782" cy="1631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Bernard MT Condensed" pitchFamily="18" charset="0"/>
            </a:rPr>
            <a:t>Teori</a:t>
          </a:r>
          <a:r>
            <a:rPr lang="en-US" sz="2100" kern="1200" dirty="0">
              <a:latin typeface="Bernard MT Condensed" pitchFamily="18" charset="0"/>
            </a:rPr>
            <a:t> </a:t>
          </a:r>
          <a:r>
            <a:rPr lang="en-US" sz="2100" kern="1200" dirty="0" err="1">
              <a:latin typeface="Bernard MT Condensed" pitchFamily="18" charset="0"/>
            </a:rPr>
            <a:t>Sosial</a:t>
          </a:r>
          <a:endParaRPr lang="en-US" sz="2100" kern="1200" dirty="0">
            <a:latin typeface="Bernard MT Condensed" pitchFamily="18" charset="0"/>
          </a:endParaRPr>
        </a:p>
      </dsp:txBody>
      <dsp:txXfrm>
        <a:off x="3329426" y="238969"/>
        <a:ext cx="1153844" cy="1153844"/>
      </dsp:txXfrm>
    </dsp:sp>
    <dsp:sp modelId="{2E870082-8EBF-4B07-B9B3-EAC6E66C7DA5}">
      <dsp:nvSpPr>
        <dsp:cNvPr id="0" name=""/>
        <dsp:cNvSpPr/>
      </dsp:nvSpPr>
      <dsp:spPr>
        <a:xfrm rot="3420614">
          <a:off x="4349885" y="1537003"/>
          <a:ext cx="406659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377671" y="1595984"/>
        <a:ext cx="284661" cy="330436"/>
      </dsp:txXfrm>
    </dsp:sp>
    <dsp:sp modelId="{C19A087F-DC50-40F4-B91C-4F82BAC0F977}">
      <dsp:nvSpPr>
        <dsp:cNvPr id="0" name=""/>
        <dsp:cNvSpPr/>
      </dsp:nvSpPr>
      <dsp:spPr>
        <a:xfrm>
          <a:off x="4396723" y="2012258"/>
          <a:ext cx="1631782" cy="1631782"/>
        </a:xfrm>
        <a:prstGeom prst="ellipse">
          <a:avLst/>
        </a:prstGeom>
        <a:solidFill>
          <a:schemeClr val="accent3">
            <a:hueOff val="8934187"/>
            <a:satOff val="-1959"/>
            <a:lumOff val="3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Bernard MT Condensed" pitchFamily="18" charset="0"/>
            </a:rPr>
            <a:t>Penelitian</a:t>
          </a:r>
          <a:r>
            <a:rPr lang="en-US" sz="2100" kern="1200" dirty="0">
              <a:latin typeface="Bernard MT Condensed" pitchFamily="18" charset="0"/>
            </a:rPr>
            <a:t> </a:t>
          </a:r>
          <a:r>
            <a:rPr lang="en-US" sz="2100" kern="1200" dirty="0" err="1">
              <a:latin typeface="Bernard MT Condensed" pitchFamily="18" charset="0"/>
            </a:rPr>
            <a:t>Sosial</a:t>
          </a:r>
          <a:endParaRPr lang="en-US" sz="2100" kern="1200" dirty="0">
            <a:latin typeface="Bernard MT Condensed" pitchFamily="18" charset="0"/>
          </a:endParaRPr>
        </a:p>
      </dsp:txBody>
      <dsp:txXfrm>
        <a:off x="4635692" y="2251227"/>
        <a:ext cx="1153844" cy="1153844"/>
      </dsp:txXfrm>
    </dsp:sp>
    <dsp:sp modelId="{80A3E1C5-9FB7-4B86-8AB9-D49D390911DA}">
      <dsp:nvSpPr>
        <dsp:cNvPr id="0" name=""/>
        <dsp:cNvSpPr/>
      </dsp:nvSpPr>
      <dsp:spPr>
        <a:xfrm rot="10668250">
          <a:off x="3491723" y="2606496"/>
          <a:ext cx="640260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934187"/>
            <a:satOff val="-1959"/>
            <a:lumOff val="333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656880" y="2713476"/>
        <a:ext cx="475042" cy="330436"/>
      </dsp:txXfrm>
    </dsp:sp>
    <dsp:sp modelId="{64CD3FEB-8823-407E-B9D3-6F2E8074ABC0}">
      <dsp:nvSpPr>
        <dsp:cNvPr id="0" name=""/>
        <dsp:cNvSpPr/>
      </dsp:nvSpPr>
      <dsp:spPr>
        <a:xfrm>
          <a:off x="1558987" y="2121067"/>
          <a:ext cx="1631782" cy="1631782"/>
        </a:xfrm>
        <a:prstGeom prst="ellipse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Bernard MT Condensed" pitchFamily="18" charset="0"/>
            </a:rPr>
            <a:t>Teori</a:t>
          </a:r>
          <a:r>
            <a:rPr lang="en-US" sz="2100" kern="1200" dirty="0">
              <a:latin typeface="Bernard MT Condensed" pitchFamily="18" charset="0"/>
            </a:rPr>
            <a:t> </a:t>
          </a:r>
          <a:r>
            <a:rPr lang="en-US" sz="2100" kern="1200" dirty="0" err="1">
              <a:latin typeface="Bernard MT Condensed" pitchFamily="18" charset="0"/>
            </a:rPr>
            <a:t>Baru</a:t>
          </a:r>
          <a:endParaRPr lang="en-US" sz="2100" kern="1200" dirty="0">
            <a:latin typeface="Bernard MT Condensed" pitchFamily="18" charset="0"/>
          </a:endParaRPr>
        </a:p>
      </dsp:txBody>
      <dsp:txXfrm>
        <a:off x="1797956" y="2360036"/>
        <a:ext cx="1153844" cy="1153844"/>
      </dsp:txXfrm>
    </dsp:sp>
    <dsp:sp modelId="{23F334CD-2095-44C1-B6A9-AFFC6FF59863}">
      <dsp:nvSpPr>
        <dsp:cNvPr id="0" name=""/>
        <dsp:cNvSpPr/>
      </dsp:nvSpPr>
      <dsp:spPr>
        <a:xfrm rot="18349821">
          <a:off x="2871108" y="1613033"/>
          <a:ext cx="521723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903555" y="1786626"/>
        <a:ext cx="365206" cy="33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8658-4091-44E8-92BF-69F1A5F71137}">
      <dsp:nvSpPr>
        <dsp:cNvPr id="0" name=""/>
        <dsp:cNvSpPr/>
      </dsp:nvSpPr>
      <dsp:spPr>
        <a:xfrm>
          <a:off x="0" y="2472"/>
          <a:ext cx="7128792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Bahnschrift" pitchFamily="34" charset="0"/>
            </a:rPr>
            <a:t>Teori</a:t>
          </a:r>
          <a:r>
            <a:rPr lang="en-US" sz="2200" kern="1200" dirty="0">
              <a:latin typeface="Bahnschrift" pitchFamily="34" charset="0"/>
            </a:rPr>
            <a:t> </a:t>
          </a:r>
          <a:r>
            <a:rPr lang="en-US" sz="2200" kern="1200" dirty="0" err="1">
              <a:latin typeface="Bahnschrift" pitchFamily="34" charset="0"/>
            </a:rPr>
            <a:t>sebagai</a:t>
          </a:r>
          <a:r>
            <a:rPr lang="en-US" sz="2200" kern="1200" dirty="0">
              <a:latin typeface="Bahnschrift" pitchFamily="34" charset="0"/>
            </a:rPr>
            <a:t> </a:t>
          </a:r>
          <a:r>
            <a:rPr lang="en-US" sz="2200" kern="1200" dirty="0" err="1">
              <a:latin typeface="Bahnschrift" pitchFamily="34" charset="0"/>
            </a:rPr>
            <a:t>abstraksi</a:t>
          </a:r>
          <a:endParaRPr lang="en-US" sz="2200" kern="1200" dirty="0">
            <a:latin typeface="Bahnschrift" pitchFamily="34" charset="0"/>
          </a:endParaRPr>
        </a:p>
      </dsp:txBody>
      <dsp:txXfrm>
        <a:off x="25759" y="28231"/>
        <a:ext cx="7077274" cy="476152"/>
      </dsp:txXfrm>
    </dsp:sp>
    <dsp:sp modelId="{F608331C-52A8-47C9-9069-D21BCAAE2523}">
      <dsp:nvSpPr>
        <dsp:cNvPr id="0" name=""/>
        <dsp:cNvSpPr/>
      </dsp:nvSpPr>
      <dsp:spPr>
        <a:xfrm>
          <a:off x="0" y="530142"/>
          <a:ext cx="7128792" cy="6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latin typeface="Bahnschrift" pitchFamily="34" charset="0"/>
            </a:rPr>
            <a:t>Teori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mereduksi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pengalaman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ke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dalam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serangkaian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kategori-kategori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tertentu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dan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meninggalkan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kategori-kategori</a:t>
          </a:r>
          <a:r>
            <a:rPr lang="en-US" sz="1500" kern="1200" dirty="0">
              <a:latin typeface="Bahnschrift" pitchFamily="34" charset="0"/>
            </a:rPr>
            <a:t> yang lain. </a:t>
          </a:r>
          <a:r>
            <a:rPr lang="en-US" sz="1500" kern="1200" dirty="0" err="1">
              <a:latin typeface="Bahnschrift" pitchFamily="34" charset="0"/>
            </a:rPr>
            <a:t>Kategori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ini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bisa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berupa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pola</a:t>
          </a:r>
          <a:r>
            <a:rPr lang="en-US" sz="1500" kern="1200" dirty="0">
              <a:latin typeface="Bahnschrift" pitchFamily="34" charset="0"/>
            </a:rPr>
            <a:t>, </a:t>
          </a:r>
          <a:r>
            <a:rPr lang="en-US" sz="1500" kern="1200" dirty="0" err="1">
              <a:latin typeface="Bahnschrift" pitchFamily="34" charset="0"/>
            </a:rPr>
            <a:t>hubungan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atau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variabel</a:t>
          </a:r>
          <a:endParaRPr lang="en-US" sz="1500" kern="1200" dirty="0">
            <a:latin typeface="Bahnschrift" pitchFamily="34" charset="0"/>
          </a:endParaRPr>
        </a:p>
      </dsp:txBody>
      <dsp:txXfrm>
        <a:off x="0" y="530142"/>
        <a:ext cx="7128792" cy="660330"/>
      </dsp:txXfrm>
    </dsp:sp>
    <dsp:sp modelId="{DF004DAC-A358-42D5-B325-252EC9E97832}">
      <dsp:nvSpPr>
        <dsp:cNvPr id="0" name=""/>
        <dsp:cNvSpPr/>
      </dsp:nvSpPr>
      <dsp:spPr>
        <a:xfrm>
          <a:off x="0" y="1190472"/>
          <a:ext cx="7128792" cy="527670"/>
        </a:xfrm>
        <a:prstGeom prst="roundRect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Bahnschrift" pitchFamily="34" charset="0"/>
            </a:rPr>
            <a:t>Teori</a:t>
          </a:r>
          <a:r>
            <a:rPr lang="en-US" sz="2200" kern="1200" dirty="0">
              <a:latin typeface="Bahnschrift" pitchFamily="34" charset="0"/>
            </a:rPr>
            <a:t> </a:t>
          </a:r>
          <a:r>
            <a:rPr lang="en-US" sz="2200" kern="1200" dirty="0" err="1">
              <a:latin typeface="Bahnschrift" pitchFamily="34" charset="0"/>
            </a:rPr>
            <a:t>sebagai</a:t>
          </a:r>
          <a:r>
            <a:rPr lang="en-US" sz="2200" kern="1200" dirty="0">
              <a:latin typeface="Bahnschrift" pitchFamily="34" charset="0"/>
            </a:rPr>
            <a:t> </a:t>
          </a:r>
          <a:r>
            <a:rPr lang="en-US" sz="2200" kern="1200" dirty="0" err="1">
              <a:latin typeface="Bahnschrift" pitchFamily="34" charset="0"/>
            </a:rPr>
            <a:t>konstruksi</a:t>
          </a:r>
          <a:endParaRPr lang="en-US" sz="2200" kern="1200" dirty="0">
            <a:latin typeface="Bahnschrift" pitchFamily="34" charset="0"/>
          </a:endParaRPr>
        </a:p>
      </dsp:txBody>
      <dsp:txXfrm>
        <a:off x="25759" y="1216231"/>
        <a:ext cx="7077274" cy="476152"/>
      </dsp:txXfrm>
    </dsp:sp>
    <dsp:sp modelId="{70CCAFA7-3FE4-4924-A497-0652E12CFE75}">
      <dsp:nvSpPr>
        <dsp:cNvPr id="0" name=""/>
        <dsp:cNvSpPr/>
      </dsp:nvSpPr>
      <dsp:spPr>
        <a:xfrm>
          <a:off x="0" y="1718142"/>
          <a:ext cx="712879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latin typeface="Bahnschrift" pitchFamily="34" charset="0"/>
            </a:rPr>
            <a:t>Teori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adalah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hasil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konstruksi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manusia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untuk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menjelaskan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sesuatu</a:t>
          </a:r>
          <a:r>
            <a:rPr lang="en-US" sz="1500" kern="1200" dirty="0">
              <a:latin typeface="Bahnschrift" pitchFamily="34" charset="0"/>
            </a:rPr>
            <a:t> yang </a:t>
          </a:r>
          <a:r>
            <a:rPr lang="en-US" sz="1500" kern="1200" dirty="0" err="1">
              <a:latin typeface="Bahnschrift" pitchFamily="34" charset="0"/>
            </a:rPr>
            <a:t>terjadi</a:t>
          </a:r>
          <a:r>
            <a:rPr lang="en-US" sz="1500" kern="1200" dirty="0">
              <a:latin typeface="Bahnschrift" pitchFamily="34" charset="0"/>
            </a:rPr>
            <a:t> di </a:t>
          </a:r>
          <a:r>
            <a:rPr lang="en-US" sz="1500" kern="1200" dirty="0" err="1">
              <a:latin typeface="Bahnschrift" pitchFamily="34" charset="0"/>
            </a:rPr>
            <a:t>dunia</a:t>
          </a:r>
          <a:r>
            <a:rPr lang="en-US" sz="1500" kern="1200" dirty="0">
              <a:latin typeface="Bahnschrift" pitchFamily="34" charset="0"/>
            </a:rPr>
            <a:t> </a:t>
          </a:r>
          <a:r>
            <a:rPr lang="en-US" sz="1500" kern="1200" dirty="0" err="1">
              <a:latin typeface="Bahnschrift" pitchFamily="34" charset="0"/>
            </a:rPr>
            <a:t>ini</a:t>
          </a:r>
          <a:endParaRPr lang="en-US" sz="1500" kern="1200" dirty="0">
            <a:latin typeface="Bahnschrift" pitchFamily="34" charset="0"/>
          </a:endParaRPr>
        </a:p>
      </dsp:txBody>
      <dsp:txXfrm>
        <a:off x="0" y="1718142"/>
        <a:ext cx="7128792" cy="45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78DD0-781D-4F07-BFC2-D47B58377B75}">
      <dsp:nvSpPr>
        <dsp:cNvPr id="0" name=""/>
        <dsp:cNvSpPr/>
      </dsp:nvSpPr>
      <dsp:spPr>
        <a:xfrm>
          <a:off x="1848" y="0"/>
          <a:ext cx="2246733" cy="1008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kern="1200"/>
            <a:t>Teori Mana yang relevan dengan penelitian anda</a:t>
          </a:r>
          <a:endParaRPr lang="en-US" sz="1500" kern="1200"/>
        </a:p>
      </dsp:txBody>
      <dsp:txXfrm>
        <a:off x="31375" y="29527"/>
        <a:ext cx="2187679" cy="949058"/>
      </dsp:txXfrm>
    </dsp:sp>
    <dsp:sp modelId="{49694B35-F730-463F-8C43-E79EC0A4E236}">
      <dsp:nvSpPr>
        <dsp:cNvPr id="0" name=""/>
        <dsp:cNvSpPr/>
      </dsp:nvSpPr>
      <dsp:spPr>
        <a:xfrm>
          <a:off x="2473256" y="225460"/>
          <a:ext cx="476307" cy="55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473256" y="336898"/>
        <a:ext cx="333415" cy="334314"/>
      </dsp:txXfrm>
    </dsp:sp>
    <dsp:sp modelId="{F3F2030F-6C22-4EA1-A1AD-6B0087D9D678}">
      <dsp:nvSpPr>
        <dsp:cNvPr id="0" name=""/>
        <dsp:cNvSpPr/>
      </dsp:nvSpPr>
      <dsp:spPr>
        <a:xfrm>
          <a:off x="3147276" y="0"/>
          <a:ext cx="2251474" cy="1008112"/>
        </a:xfrm>
        <a:prstGeom prst="roundRect">
          <a:avLst>
            <a:gd name="adj" fmla="val 10000"/>
          </a:avLst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kern="1200"/>
            <a:t>Teori mana yang dapat menjawab pertanyaan penelitian anda </a:t>
          </a:r>
          <a:endParaRPr lang="en-US" sz="1500" kern="1200"/>
        </a:p>
      </dsp:txBody>
      <dsp:txXfrm>
        <a:off x="3176803" y="29527"/>
        <a:ext cx="2192420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4B67-6086-4FFC-9A6C-21F0B8018AB0}">
      <dsp:nvSpPr>
        <dsp:cNvPr id="0" name=""/>
        <dsp:cNvSpPr/>
      </dsp:nvSpPr>
      <dsp:spPr>
        <a:xfrm>
          <a:off x="870305" y="414"/>
          <a:ext cx="2325774" cy="13954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Arahan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Berteori</a:t>
          </a:r>
          <a:endParaRPr lang="en-US" sz="2000" kern="1200" dirty="0">
            <a:latin typeface="Bahnschrift" pitchFamily="34" charset="0"/>
          </a:endParaRPr>
        </a:p>
      </dsp:txBody>
      <dsp:txXfrm>
        <a:off x="870305" y="414"/>
        <a:ext cx="2325774" cy="1395464"/>
      </dsp:txXfrm>
    </dsp:sp>
    <dsp:sp modelId="{8934DCCB-C520-4775-AD60-F77A460F588E}">
      <dsp:nvSpPr>
        <dsp:cNvPr id="0" name=""/>
        <dsp:cNvSpPr/>
      </dsp:nvSpPr>
      <dsp:spPr>
        <a:xfrm>
          <a:off x="3428656" y="414"/>
          <a:ext cx="2325774" cy="13954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ahnschrift" pitchFamily="34" charset="0"/>
            </a:rPr>
            <a:t>Level Of Analysis</a:t>
          </a:r>
        </a:p>
      </dsp:txBody>
      <dsp:txXfrm>
        <a:off x="3428656" y="414"/>
        <a:ext cx="2325774" cy="1395464"/>
      </dsp:txXfrm>
    </dsp:sp>
    <dsp:sp modelId="{3F3B6109-65F9-482D-8B12-2FBD8AE56754}">
      <dsp:nvSpPr>
        <dsp:cNvPr id="0" name=""/>
        <dsp:cNvSpPr/>
      </dsp:nvSpPr>
      <dsp:spPr>
        <a:xfrm>
          <a:off x="870305" y="1628456"/>
          <a:ext cx="2325774" cy="13954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Fokus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Teoritis</a:t>
          </a:r>
          <a:endParaRPr lang="en-US" sz="2000" kern="1200" dirty="0">
            <a:latin typeface="Bahnschrift" pitchFamily="34" charset="0"/>
          </a:endParaRPr>
        </a:p>
      </dsp:txBody>
      <dsp:txXfrm>
        <a:off x="870305" y="1628456"/>
        <a:ext cx="2325774" cy="1395464"/>
      </dsp:txXfrm>
    </dsp:sp>
    <dsp:sp modelId="{27B3C830-AB57-4AD3-A77E-CF5BA7164216}">
      <dsp:nvSpPr>
        <dsp:cNvPr id="0" name=""/>
        <dsp:cNvSpPr/>
      </dsp:nvSpPr>
      <dsp:spPr>
        <a:xfrm>
          <a:off x="3428656" y="1628456"/>
          <a:ext cx="2325774" cy="13954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Bentuk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Penjelasan</a:t>
          </a:r>
          <a:endParaRPr lang="en-US" sz="2000" kern="1200" dirty="0">
            <a:latin typeface="Bahnschrift" pitchFamily="34" charset="0"/>
          </a:endParaRPr>
        </a:p>
      </dsp:txBody>
      <dsp:txXfrm>
        <a:off x="3428656" y="1628456"/>
        <a:ext cx="2325774" cy="1395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63FA-482A-4368-A5B9-91FD890942BB}">
      <dsp:nvSpPr>
        <dsp:cNvPr id="0" name=""/>
        <dsp:cNvSpPr/>
      </dsp:nvSpPr>
      <dsp:spPr>
        <a:xfrm>
          <a:off x="0" y="5911"/>
          <a:ext cx="7056784" cy="879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Deduktif</a:t>
          </a:r>
          <a:endParaRPr lang="en-US" sz="2000" kern="1200" dirty="0">
            <a:latin typeface="Bahnschrift" pitchFamily="34" charset="0"/>
          </a:endParaRPr>
        </a:p>
      </dsp:txBody>
      <dsp:txXfrm>
        <a:off x="42950" y="48861"/>
        <a:ext cx="6970884" cy="793940"/>
      </dsp:txXfrm>
    </dsp:sp>
    <dsp:sp modelId="{59C234CB-3AB4-4A81-884F-37B221D98F2E}">
      <dsp:nvSpPr>
        <dsp:cNvPr id="0" name=""/>
        <dsp:cNvSpPr/>
      </dsp:nvSpPr>
      <dsp:spPr>
        <a:xfrm>
          <a:off x="0" y="885752"/>
          <a:ext cx="705678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Pendekatan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dalam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mengembangkan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menegaskan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suatu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teori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dimulai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abstrak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hubungan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teoritis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serta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mengarah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bukti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empiris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lebih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konkret</a:t>
          </a:r>
          <a:endParaRPr lang="en-US" sz="1600" kern="1200" dirty="0">
            <a:latin typeface="Bahnschrift" pitchFamily="34" charset="0"/>
          </a:endParaRPr>
        </a:p>
      </dsp:txBody>
      <dsp:txXfrm>
        <a:off x="0" y="885752"/>
        <a:ext cx="7056784" cy="778320"/>
      </dsp:txXfrm>
    </dsp:sp>
    <dsp:sp modelId="{129A4AF2-AA5E-4301-849E-94B8D5D64A19}">
      <dsp:nvSpPr>
        <dsp:cNvPr id="0" name=""/>
        <dsp:cNvSpPr/>
      </dsp:nvSpPr>
      <dsp:spPr>
        <a:xfrm>
          <a:off x="0" y="1664072"/>
          <a:ext cx="7056784" cy="879840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Induktif</a:t>
          </a:r>
          <a:endParaRPr lang="en-US" sz="2000" kern="1200" dirty="0">
            <a:latin typeface="Bahnschrift" pitchFamily="34" charset="0"/>
          </a:endParaRPr>
        </a:p>
      </dsp:txBody>
      <dsp:txXfrm>
        <a:off x="42950" y="1707022"/>
        <a:ext cx="6970884" cy="793940"/>
      </dsp:txXfrm>
    </dsp:sp>
    <dsp:sp modelId="{E2F615EA-6CE0-473F-9AC4-843FA02D1EA4}">
      <dsp:nvSpPr>
        <dsp:cNvPr id="0" name=""/>
        <dsp:cNvSpPr/>
      </dsp:nvSpPr>
      <dsp:spPr>
        <a:xfrm>
          <a:off x="0" y="2543912"/>
          <a:ext cx="705678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Pendekatan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untuk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mengembangkan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atau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menegaskan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suatu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teori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dimulai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bukti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empiris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konkret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berkembang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menuju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lebih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abstrak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hubungan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teoritis</a:t>
          </a:r>
          <a:endParaRPr lang="en-US" sz="1600" kern="1200" dirty="0">
            <a:latin typeface="Bahnschrift" pitchFamily="34" charset="0"/>
          </a:endParaRPr>
        </a:p>
      </dsp:txBody>
      <dsp:txXfrm>
        <a:off x="0" y="2543912"/>
        <a:ext cx="7056784" cy="778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2E57-402A-4F54-9441-D5E6DAFE2925}">
      <dsp:nvSpPr>
        <dsp:cNvPr id="0" name=""/>
        <dsp:cNvSpPr/>
      </dsp:nvSpPr>
      <dsp:spPr>
        <a:xfrm>
          <a:off x="316147" y="0"/>
          <a:ext cx="3472160" cy="34721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Makro</a:t>
          </a:r>
          <a:endParaRPr lang="en-US" sz="1700" kern="1200" dirty="0"/>
        </a:p>
      </dsp:txBody>
      <dsp:txXfrm>
        <a:off x="1445468" y="173607"/>
        <a:ext cx="1213519" cy="520824"/>
      </dsp:txXfrm>
    </dsp:sp>
    <dsp:sp modelId="{94586551-5D6A-4729-8904-C9C639AB9083}">
      <dsp:nvSpPr>
        <dsp:cNvPr id="0" name=""/>
        <dsp:cNvSpPr/>
      </dsp:nvSpPr>
      <dsp:spPr>
        <a:xfrm>
          <a:off x="750167" y="868039"/>
          <a:ext cx="2604120" cy="2604120"/>
        </a:xfrm>
        <a:prstGeom prst="ellipse">
          <a:avLst/>
        </a:prstGeom>
        <a:gradFill rotWithShape="0">
          <a:gsLst>
            <a:gs pos="0">
              <a:schemeClr val="accent3">
                <a:hueOff val="8934187"/>
                <a:satOff val="-1959"/>
                <a:lumOff val="3334"/>
                <a:alphaOff val="0"/>
                <a:tint val="50000"/>
                <a:satMod val="300000"/>
              </a:schemeClr>
            </a:gs>
            <a:gs pos="35000">
              <a:schemeClr val="accent3">
                <a:hueOff val="8934187"/>
                <a:satOff val="-1959"/>
                <a:lumOff val="3334"/>
                <a:alphaOff val="0"/>
                <a:tint val="37000"/>
                <a:satMod val="300000"/>
              </a:schemeClr>
            </a:gs>
            <a:gs pos="100000">
              <a:schemeClr val="accent3">
                <a:hueOff val="8934187"/>
                <a:satOff val="-1959"/>
                <a:lumOff val="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Meso</a:t>
          </a:r>
          <a:endParaRPr lang="en-US" sz="1700" kern="1200" dirty="0"/>
        </a:p>
      </dsp:txBody>
      <dsp:txXfrm>
        <a:off x="1445468" y="1030797"/>
        <a:ext cx="1213519" cy="488272"/>
      </dsp:txXfrm>
    </dsp:sp>
    <dsp:sp modelId="{3667D244-7605-47D4-8464-8ED0BB120A30}">
      <dsp:nvSpPr>
        <dsp:cNvPr id="0" name=""/>
        <dsp:cNvSpPr/>
      </dsp:nvSpPr>
      <dsp:spPr>
        <a:xfrm>
          <a:off x="1184187" y="1736080"/>
          <a:ext cx="1736080" cy="1736080"/>
        </a:xfrm>
        <a:prstGeom prst="ellipse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Mikro</a:t>
          </a:r>
          <a:endParaRPr lang="en-US" sz="1700" kern="1200" dirty="0"/>
        </a:p>
      </dsp:txBody>
      <dsp:txXfrm>
        <a:off x="1438431" y="2170100"/>
        <a:ext cx="1227593" cy="868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8744-EF14-4560-A2DF-295AF6850D08}">
      <dsp:nvSpPr>
        <dsp:cNvPr id="0" name=""/>
        <dsp:cNvSpPr/>
      </dsp:nvSpPr>
      <dsp:spPr>
        <a:xfrm>
          <a:off x="0" y="8538"/>
          <a:ext cx="684076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Teori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Substantif</a:t>
          </a:r>
          <a:endParaRPr lang="en-US" sz="2000" kern="1200" dirty="0">
            <a:latin typeface="Bahnschrift" pitchFamily="34" charset="0"/>
          </a:endParaRPr>
        </a:p>
      </dsp:txBody>
      <dsp:txXfrm>
        <a:off x="28329" y="36867"/>
        <a:ext cx="6784102" cy="523662"/>
      </dsp:txXfrm>
    </dsp:sp>
    <dsp:sp modelId="{52E23AD0-1D26-436B-9167-5B1C9E717C15}">
      <dsp:nvSpPr>
        <dsp:cNvPr id="0" name=""/>
        <dsp:cNvSpPr/>
      </dsp:nvSpPr>
      <dsp:spPr>
        <a:xfrm>
          <a:off x="0" y="588858"/>
          <a:ext cx="684076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Bahnschrift" pitchFamily="34" charset="0"/>
            </a:rPr>
            <a:t>Jenis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teori</a:t>
          </a:r>
          <a:r>
            <a:rPr lang="en-US" sz="2000" kern="1200" dirty="0">
              <a:latin typeface="Bahnschrift" pitchFamily="34" charset="0"/>
            </a:rPr>
            <a:t> yang </a:t>
          </a:r>
          <a:r>
            <a:rPr lang="en-US" sz="2000" kern="1200" dirty="0" err="1">
              <a:latin typeface="Bahnschrift" pitchFamily="34" charset="0"/>
            </a:rPr>
            <a:t>terutama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dibuat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untuk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suatu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topik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tertentu</a:t>
          </a:r>
          <a:endParaRPr lang="en-US" sz="2000" kern="1200" dirty="0">
            <a:latin typeface="Bahnschrift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Bahnschrift" pitchFamily="34" charset="0"/>
            </a:rPr>
            <a:t>Contoh</a:t>
          </a:r>
          <a:r>
            <a:rPr lang="en-US" sz="2000" kern="1200" dirty="0">
              <a:latin typeface="Bahnschrift" pitchFamily="34" charset="0"/>
            </a:rPr>
            <a:t>: </a:t>
          </a:r>
          <a:r>
            <a:rPr lang="fi-FI" sz="2000" kern="1200" dirty="0">
              <a:latin typeface="Bahnschrift" pitchFamily="34" charset="0"/>
            </a:rPr>
            <a:t>relasi keluarga, perilaku menyimpang, relasi etnis-rasial</a:t>
          </a:r>
          <a:endParaRPr lang="en-US" sz="2000" kern="1200" dirty="0">
            <a:latin typeface="Bahnschrift" pitchFamily="34" charset="0"/>
          </a:endParaRPr>
        </a:p>
      </dsp:txBody>
      <dsp:txXfrm>
        <a:off x="0" y="588858"/>
        <a:ext cx="6840760" cy="1219230"/>
      </dsp:txXfrm>
    </dsp:sp>
    <dsp:sp modelId="{F69C34D1-33AB-43D7-B58A-D7A42B4D9F02}">
      <dsp:nvSpPr>
        <dsp:cNvPr id="0" name=""/>
        <dsp:cNvSpPr/>
      </dsp:nvSpPr>
      <dsp:spPr>
        <a:xfrm>
          <a:off x="0" y="1808088"/>
          <a:ext cx="6840760" cy="580320"/>
        </a:xfrm>
        <a:prstGeom prst="roundRect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Teori</a:t>
          </a:r>
          <a:r>
            <a:rPr lang="en-US" sz="2000" kern="1200" dirty="0">
              <a:latin typeface="Bahnschrift" pitchFamily="34" charset="0"/>
            </a:rPr>
            <a:t> Formal </a:t>
          </a:r>
        </a:p>
      </dsp:txBody>
      <dsp:txXfrm>
        <a:off x="28329" y="1836417"/>
        <a:ext cx="6784102" cy="523662"/>
      </dsp:txXfrm>
    </dsp:sp>
    <dsp:sp modelId="{887262AA-7734-4073-9D9E-DBCB1E73BAB9}">
      <dsp:nvSpPr>
        <dsp:cNvPr id="0" name=""/>
        <dsp:cNvSpPr/>
      </dsp:nvSpPr>
      <dsp:spPr>
        <a:xfrm>
          <a:off x="0" y="2388408"/>
          <a:ext cx="684076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Bahnschrift" pitchFamily="34" charset="0"/>
            </a:rPr>
            <a:t>Jenis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teori</a:t>
          </a:r>
          <a:r>
            <a:rPr lang="en-US" sz="2000" kern="1200" dirty="0">
              <a:latin typeface="Bahnschrift" pitchFamily="34" charset="0"/>
            </a:rPr>
            <a:t> yang </a:t>
          </a:r>
          <a:r>
            <a:rPr lang="en-US" sz="2000" kern="1200" dirty="0" err="1">
              <a:latin typeface="Bahnschrift" pitchFamily="34" charset="0"/>
            </a:rPr>
            <a:t>umum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diterapkan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diterapkan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dalam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berbagai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topik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spesifik</a:t>
          </a:r>
          <a:endParaRPr lang="en-US" sz="2000" kern="1200" dirty="0">
            <a:latin typeface="Bahnschrift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Bahnschrift" pitchFamily="34" charset="0"/>
            </a:rPr>
            <a:t>Contoh</a:t>
          </a:r>
          <a:r>
            <a:rPr lang="en-US" sz="2000" kern="1200" dirty="0">
              <a:latin typeface="Bahnschrift" pitchFamily="34" charset="0"/>
            </a:rPr>
            <a:t>: </a:t>
          </a:r>
          <a:r>
            <a:rPr lang="en-US" sz="2000" kern="1200" baseline="0" dirty="0" err="1"/>
            <a:t>pembentukan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identitas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sosial</a:t>
          </a:r>
          <a:r>
            <a:rPr lang="en-US" sz="2000" kern="1200" baseline="0" dirty="0"/>
            <a:t>, </a:t>
          </a:r>
          <a:r>
            <a:rPr lang="en-US" sz="2000" kern="1200" baseline="0" dirty="0" err="1"/>
            <a:t>konflik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sosial</a:t>
          </a:r>
          <a:r>
            <a:rPr lang="en-US" sz="2000" kern="1200" baseline="0" dirty="0"/>
            <a:t>, </a:t>
          </a:r>
          <a:r>
            <a:rPr lang="en-US" sz="2000" kern="1200" baseline="0" dirty="0" err="1"/>
            <a:t>kekuasaan</a:t>
          </a:r>
          <a:endParaRPr lang="en-US" sz="2000" kern="1200" dirty="0">
            <a:latin typeface="Bahnschrift" pitchFamily="34" charset="0"/>
          </a:endParaRPr>
        </a:p>
      </dsp:txBody>
      <dsp:txXfrm>
        <a:off x="0" y="2388408"/>
        <a:ext cx="6840760" cy="1219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8744-EF14-4560-A2DF-295AF6850D08}">
      <dsp:nvSpPr>
        <dsp:cNvPr id="0" name=""/>
        <dsp:cNvSpPr/>
      </dsp:nvSpPr>
      <dsp:spPr>
        <a:xfrm>
          <a:off x="0" y="2733"/>
          <a:ext cx="7128792" cy="4670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Penjelasan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Kausal</a:t>
          </a:r>
          <a:endParaRPr lang="en-US" sz="2000" kern="1200" dirty="0">
            <a:latin typeface="Bahnschrift" pitchFamily="34" charset="0"/>
          </a:endParaRPr>
        </a:p>
      </dsp:txBody>
      <dsp:txXfrm>
        <a:off x="22800" y="25533"/>
        <a:ext cx="7083192" cy="421463"/>
      </dsp:txXfrm>
    </dsp:sp>
    <dsp:sp modelId="{52E23AD0-1D26-436B-9167-5B1C9E717C15}">
      <dsp:nvSpPr>
        <dsp:cNvPr id="0" name=""/>
        <dsp:cNvSpPr/>
      </dsp:nvSpPr>
      <dsp:spPr>
        <a:xfrm>
          <a:off x="0" y="469796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Menjelaskan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terjadinya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peristiwa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cara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kerja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berbagai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dalam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hubungan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sebab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akibat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Contoh</a:t>
          </a:r>
          <a:r>
            <a:rPr lang="en-US" sz="1600" kern="1200" dirty="0">
              <a:latin typeface="Bahnschrift" pitchFamily="34" charset="0"/>
            </a:rPr>
            <a:t>: </a:t>
          </a:r>
          <a:r>
            <a:rPr lang="en-US" sz="1600" kern="1200" dirty="0" err="1">
              <a:latin typeface="Bahnschrift" pitchFamily="34" charset="0"/>
            </a:rPr>
            <a:t>tingkat</a:t>
          </a:r>
          <a:r>
            <a:rPr lang="en-US" sz="1600" kern="1200" dirty="0">
              <a:latin typeface="Bahnschrift" pitchFamily="34" charset="0"/>
            </a:rPr>
            <a:t> stress (</a:t>
          </a:r>
          <a:r>
            <a:rPr lang="en-US" sz="1600" kern="1200" dirty="0" err="1">
              <a:latin typeface="Bahnschrift" pitchFamily="34" charset="0"/>
            </a:rPr>
            <a:t>finansial</a:t>
          </a:r>
          <a:r>
            <a:rPr lang="en-US" sz="1600" kern="1200" dirty="0">
              <a:latin typeface="Bahnschrift" pitchFamily="34" charset="0"/>
            </a:rPr>
            <a:t>, </a:t>
          </a:r>
          <a:r>
            <a:rPr lang="en-US" sz="1600" kern="1200" dirty="0" err="1">
              <a:latin typeface="Bahnschrift" pitchFamily="34" charset="0"/>
            </a:rPr>
            <a:t>sosial</a:t>
          </a:r>
          <a:r>
            <a:rPr lang="en-US" sz="1600" kern="1200" dirty="0">
              <a:latin typeface="Bahnschrift" pitchFamily="34" charset="0"/>
            </a:rPr>
            <a:t>, </a:t>
          </a:r>
          <a:r>
            <a:rPr lang="en-US" sz="1600" kern="1200" dirty="0" err="1">
              <a:latin typeface="Bahnschrift" pitchFamily="34" charset="0"/>
            </a:rPr>
            <a:t>emosional</a:t>
          </a:r>
          <a:r>
            <a:rPr lang="en-US" sz="1600" kern="1200" dirty="0">
              <a:latin typeface="Bahnschrift" pitchFamily="34" charset="0"/>
            </a:rPr>
            <a:t>) </a:t>
          </a:r>
          <a:r>
            <a:rPr lang="en-US" sz="1600" kern="1200" dirty="0" err="1">
              <a:latin typeface="Bahnschrift" pitchFamily="34" charset="0"/>
            </a:rPr>
            <a:t>menyebabkan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terjadinya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perceraian</a:t>
          </a:r>
          <a:r>
            <a:rPr lang="en-US" sz="1600" kern="1200" dirty="0">
              <a:latin typeface="Bahnschrift" pitchFamily="34" charset="0"/>
            </a:rPr>
            <a:t> </a:t>
          </a:r>
        </a:p>
      </dsp:txBody>
      <dsp:txXfrm>
        <a:off x="0" y="469796"/>
        <a:ext cx="7128792" cy="947271"/>
      </dsp:txXfrm>
    </dsp:sp>
    <dsp:sp modelId="{F69C34D1-33AB-43D7-B58A-D7A42B4D9F02}">
      <dsp:nvSpPr>
        <dsp:cNvPr id="0" name=""/>
        <dsp:cNvSpPr/>
      </dsp:nvSpPr>
      <dsp:spPr>
        <a:xfrm>
          <a:off x="0" y="1417068"/>
          <a:ext cx="7128792" cy="467063"/>
        </a:xfrm>
        <a:prstGeom prst="roundRect">
          <a:avLst/>
        </a:prstGeom>
        <a:solidFill>
          <a:schemeClr val="accent2">
            <a:hueOff val="-1131983"/>
            <a:satOff val="20214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Bahnschrift" pitchFamily="34" charset="0"/>
            </a:rPr>
            <a:t>Penjelasan</a:t>
          </a:r>
          <a:r>
            <a:rPr lang="en-US" sz="2000" kern="1200" dirty="0">
              <a:latin typeface="Bahnschrift" pitchFamily="34" charset="0"/>
            </a:rPr>
            <a:t> </a:t>
          </a:r>
          <a:r>
            <a:rPr lang="en-US" sz="2000" kern="1200" dirty="0" err="1">
              <a:latin typeface="Bahnschrift" pitchFamily="34" charset="0"/>
            </a:rPr>
            <a:t>Struktural</a:t>
          </a:r>
          <a:endParaRPr lang="en-US" sz="2000" kern="1200" dirty="0">
            <a:latin typeface="Bahnschrift" pitchFamily="34" charset="0"/>
          </a:endParaRPr>
        </a:p>
      </dsp:txBody>
      <dsp:txXfrm>
        <a:off x="22800" y="1439868"/>
        <a:ext cx="7083192" cy="421463"/>
      </dsp:txXfrm>
    </dsp:sp>
    <dsp:sp modelId="{887262AA-7734-4073-9D9E-DBCB1E73BAB9}">
      <dsp:nvSpPr>
        <dsp:cNvPr id="0" name=""/>
        <dsp:cNvSpPr/>
      </dsp:nvSpPr>
      <dsp:spPr>
        <a:xfrm>
          <a:off x="0" y="1884132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Menjelaskan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alasan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terjadinya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peristiwa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cara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kerja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berbagai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menguraikan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seluruh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struktur</a:t>
          </a:r>
          <a:r>
            <a:rPr lang="en-US" sz="1600" kern="1200" dirty="0">
              <a:latin typeface="Bahnschrift" pitchFamily="34" charset="0"/>
            </a:rPr>
            <a:t>: </a:t>
          </a:r>
          <a:r>
            <a:rPr lang="en-US" sz="1600" kern="1200" dirty="0" err="1">
              <a:latin typeface="Bahnschrift" pitchFamily="34" charset="0"/>
            </a:rPr>
            <a:t>posisi</a:t>
          </a:r>
          <a:r>
            <a:rPr lang="en-US" sz="1600" kern="1200" dirty="0">
              <a:latin typeface="Bahnschrift" pitchFamily="34" charset="0"/>
            </a:rPr>
            <a:t>, </a:t>
          </a:r>
          <a:r>
            <a:rPr lang="en-US" sz="1600" kern="1200" dirty="0" err="1">
              <a:latin typeface="Bahnschrift" pitchFamily="34" charset="0"/>
            </a:rPr>
            <a:t>ketergantungan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hubungan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antar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anggota</a:t>
          </a:r>
          <a:r>
            <a:rPr lang="en-US" sz="1600" kern="1200" dirty="0">
              <a:latin typeface="Bahnschrift" pitchFamily="34" charset="0"/>
            </a:rPr>
            <a:t> di </a:t>
          </a:r>
          <a:r>
            <a:rPr lang="en-US" sz="1600" kern="1200" dirty="0" err="1">
              <a:latin typeface="Bahnschrift" pitchFamily="34" charset="0"/>
            </a:rPr>
            <a:t>dalamnya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Contoh</a:t>
          </a:r>
          <a:r>
            <a:rPr lang="en-US" sz="1600" kern="1200" dirty="0">
              <a:latin typeface="Bahnschrift" pitchFamily="34" charset="0"/>
            </a:rPr>
            <a:t>: </a:t>
          </a:r>
          <a:r>
            <a:rPr lang="en-US" sz="1600" kern="1200" dirty="0" err="1">
              <a:latin typeface="Bahnschrift" pitchFamily="34" charset="0"/>
            </a:rPr>
            <a:t>pertukaran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informasi</a:t>
          </a:r>
          <a:r>
            <a:rPr lang="en-US" sz="1600" kern="1200" dirty="0">
              <a:latin typeface="Bahnschrift" pitchFamily="34" charset="0"/>
            </a:rPr>
            <a:t> di WA group </a:t>
          </a:r>
          <a:r>
            <a:rPr lang="en-US" sz="1600" kern="1200" dirty="0" err="1">
              <a:latin typeface="Bahnschrift" pitchFamily="34" charset="0"/>
            </a:rPr>
            <a:t>keluarga</a:t>
          </a:r>
          <a:endParaRPr lang="en-US" sz="1600" kern="1200" dirty="0">
            <a:latin typeface="Bahnschrift" pitchFamily="34" charset="0"/>
          </a:endParaRPr>
        </a:p>
      </dsp:txBody>
      <dsp:txXfrm>
        <a:off x="0" y="1884132"/>
        <a:ext cx="7128792" cy="947271"/>
      </dsp:txXfrm>
    </dsp:sp>
    <dsp:sp modelId="{FFD04E83-BBB4-403C-B590-71484FB6AD96}">
      <dsp:nvSpPr>
        <dsp:cNvPr id="0" name=""/>
        <dsp:cNvSpPr/>
      </dsp:nvSpPr>
      <dsp:spPr>
        <a:xfrm>
          <a:off x="0" y="2831403"/>
          <a:ext cx="7128792" cy="467063"/>
        </a:xfrm>
        <a:prstGeom prst="roundRect">
          <a:avLst/>
        </a:prstGeom>
        <a:solidFill>
          <a:schemeClr val="accent2">
            <a:hueOff val="-2263966"/>
            <a:satOff val="40429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Penjelasan</a:t>
          </a:r>
          <a:r>
            <a:rPr lang="en-US" sz="2000" kern="1200" dirty="0"/>
            <a:t> </a:t>
          </a:r>
          <a:r>
            <a:rPr lang="en-US" sz="2000" kern="1200" dirty="0" err="1"/>
            <a:t>Interpretatif</a:t>
          </a:r>
          <a:endParaRPr lang="en-US" sz="2000" kern="1200" dirty="0"/>
        </a:p>
      </dsp:txBody>
      <dsp:txXfrm>
        <a:off x="22800" y="2854203"/>
        <a:ext cx="7083192" cy="421463"/>
      </dsp:txXfrm>
    </dsp:sp>
    <dsp:sp modelId="{8016443C-C3B6-496D-8D30-8F8FF56599C6}">
      <dsp:nvSpPr>
        <dsp:cNvPr id="0" name=""/>
        <dsp:cNvSpPr/>
      </dsp:nvSpPr>
      <dsp:spPr>
        <a:xfrm>
          <a:off x="0" y="3298467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 dirty="0" err="1">
              <a:latin typeface="Bahnschrift" pitchFamily="34" charset="0"/>
            </a:rPr>
            <a:t>Menjelaskan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alasan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terjadinya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peristiwa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dan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cara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kerja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berbagai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hal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dalam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makna</a:t>
          </a:r>
          <a:r>
            <a:rPr lang="en-US" sz="1600" kern="1200" baseline="0" dirty="0">
              <a:latin typeface="Bahnschrift" pitchFamily="34" charset="0"/>
            </a:rPr>
            <a:t> yang </a:t>
          </a:r>
          <a:r>
            <a:rPr lang="en-US" sz="1600" kern="1200" baseline="0" dirty="0" err="1">
              <a:latin typeface="Bahnschrift" pitchFamily="34" charset="0"/>
            </a:rPr>
            <a:t>dibentuk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secara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sosial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dan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pandangan</a:t>
          </a:r>
          <a:r>
            <a:rPr lang="en-US" sz="1600" kern="1200" baseline="0" dirty="0">
              <a:latin typeface="Bahnschrift" pitchFamily="34" charset="0"/>
            </a:rPr>
            <a:t> </a:t>
          </a:r>
          <a:r>
            <a:rPr lang="en-US" sz="1600" kern="1200" baseline="0" dirty="0" err="1">
              <a:latin typeface="Bahnschrift" pitchFamily="34" charset="0"/>
            </a:rPr>
            <a:t>subjektif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Bahnschrift" pitchFamily="34" charset="0"/>
            </a:rPr>
            <a:t>Contoh</a:t>
          </a:r>
          <a:r>
            <a:rPr lang="en-US" sz="1600" kern="1200" dirty="0">
              <a:latin typeface="Bahnschrift" pitchFamily="34" charset="0"/>
            </a:rPr>
            <a:t>: </a:t>
          </a:r>
          <a:r>
            <a:rPr lang="en-US" sz="1600" kern="1200" dirty="0" err="1">
              <a:latin typeface="Bahnschrift" pitchFamily="34" charset="0"/>
            </a:rPr>
            <a:t>partisipasi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buruh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dalam</a:t>
          </a:r>
          <a:r>
            <a:rPr lang="en-US" sz="1600" kern="1200" dirty="0">
              <a:latin typeface="Bahnschrift" pitchFamily="34" charset="0"/>
            </a:rPr>
            <a:t> demo </a:t>
          </a:r>
          <a:r>
            <a:rPr lang="en-US" sz="1600" kern="1200" dirty="0" err="1">
              <a:latin typeface="Bahnschrift" pitchFamily="34" charset="0"/>
            </a:rPr>
            <a:t>buruh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meskipun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beresiko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kehilangan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pekerjaannya</a:t>
          </a:r>
          <a:endParaRPr lang="en-US" sz="1600" kern="1200" dirty="0">
            <a:latin typeface="Bahnschrift" pitchFamily="34" charset="0"/>
          </a:endParaRPr>
        </a:p>
      </dsp:txBody>
      <dsp:txXfrm>
        <a:off x="0" y="3298467"/>
        <a:ext cx="7128792" cy="94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2021-02-22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55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/>
              <a:t>Deduktif</a:t>
            </a:r>
            <a:r>
              <a:rPr lang="en-US" baseline="0" dirty="0"/>
              <a:t> </a:t>
            </a:r>
            <a:r>
              <a:rPr lang="en-US" baseline="0" dirty="0" err="1"/>
              <a:t>seperti</a:t>
            </a:r>
            <a:r>
              <a:rPr lang="en-US" baseline="0" dirty="0"/>
              <a:t> </a:t>
            </a:r>
            <a:r>
              <a:rPr lang="en-US" baseline="0" dirty="0" err="1"/>
              <a:t>saat</a:t>
            </a:r>
            <a:r>
              <a:rPr lang="en-US" baseline="0" dirty="0"/>
              <a:t> </a:t>
            </a:r>
            <a:r>
              <a:rPr lang="en-US" baseline="0" dirty="0" err="1"/>
              <a:t>melakukan</a:t>
            </a:r>
            <a:r>
              <a:rPr lang="en-US" baseline="0" dirty="0"/>
              <a:t> </a:t>
            </a:r>
            <a:r>
              <a:rPr lang="en-US" baseline="0" dirty="0" err="1"/>
              <a:t>penelitian</a:t>
            </a:r>
            <a:r>
              <a:rPr lang="en-US" baseline="0" dirty="0"/>
              <a:t> </a:t>
            </a:r>
            <a:r>
              <a:rPr lang="en-US" baseline="0" dirty="0" err="1"/>
              <a:t>kuantitatif</a:t>
            </a:r>
            <a:r>
              <a:rPr lang="en-US" baseline="0" dirty="0"/>
              <a:t> (</a:t>
            </a:r>
            <a:r>
              <a:rPr lang="en-US" baseline="0" dirty="0" err="1"/>
              <a:t>teori</a:t>
            </a:r>
            <a:r>
              <a:rPr lang="en-US" baseline="0" dirty="0"/>
              <a:t>/</a:t>
            </a:r>
            <a:r>
              <a:rPr lang="en-US" baseline="0" dirty="0" err="1"/>
              <a:t>konsep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contoh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kasus</a:t>
            </a:r>
            <a:r>
              <a:rPr lang="en-US" baseline="0" dirty="0">
                <a:sym typeface="Wingdings" pitchFamily="2" charset="2"/>
              </a:rPr>
              <a:t>/</a:t>
            </a:r>
            <a:r>
              <a:rPr lang="en-US" baseline="0" dirty="0" err="1">
                <a:sym typeface="Wingdings" pitchFamily="2" charset="2"/>
              </a:rPr>
              <a:t>bukti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empiris</a:t>
            </a:r>
            <a:r>
              <a:rPr lang="en-US" baseline="0" dirty="0">
                <a:sym typeface="Wingdings" pitchFamily="2" charset="2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>
                <a:sym typeface="Wingdings" pitchFamily="2" charset="2"/>
              </a:rPr>
              <a:t>Induktif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seperti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dokter</a:t>
            </a:r>
            <a:r>
              <a:rPr lang="en-US" baseline="0" dirty="0">
                <a:sym typeface="Wingdings" pitchFamily="2" charset="2"/>
              </a:rPr>
              <a:t> yang </a:t>
            </a:r>
            <a:r>
              <a:rPr lang="en-US" baseline="0" dirty="0" err="1">
                <a:sym typeface="Wingdings" pitchFamily="2" charset="2"/>
              </a:rPr>
              <a:t>mendiagnosa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gejala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pasien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bukti</a:t>
            </a:r>
            <a:r>
              <a:rPr lang="en-US" baseline="0" dirty="0">
                <a:sym typeface="Wingdings" pitchFamily="2" charset="2"/>
              </a:rPr>
              <a:t>: </a:t>
            </a:r>
            <a:r>
              <a:rPr lang="en-US" baseline="0" dirty="0" err="1">
                <a:sym typeface="Wingdings" pitchFamily="2" charset="2"/>
              </a:rPr>
              <a:t>gejala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pasien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teori</a:t>
            </a:r>
            <a:r>
              <a:rPr lang="en-US" baseline="0" dirty="0">
                <a:sym typeface="Wingdings" pitchFamily="2" charset="2"/>
              </a:rPr>
              <a:t>: </a:t>
            </a:r>
            <a:r>
              <a:rPr lang="en-US" baseline="0" dirty="0" err="1">
                <a:sym typeface="Wingdings" pitchFamily="2" charset="2"/>
              </a:rPr>
              <a:t>penyakit</a:t>
            </a:r>
            <a:r>
              <a:rPr lang="en-US" baseline="0" dirty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31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5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96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baseline="0" dirty="0"/>
              <a:t> </a:t>
            </a:r>
            <a:r>
              <a:rPr lang="en-US" baseline="0" dirty="0" err="1"/>
              <a:t>Komunikasi</a:t>
            </a:r>
            <a:r>
              <a:rPr lang="en-US" baseline="0" dirty="0"/>
              <a:t> Griffin </a:t>
            </a:r>
            <a:r>
              <a:rPr lang="en-US" baseline="0" dirty="0" err="1"/>
              <a:t>memetakan</a:t>
            </a:r>
            <a:r>
              <a:rPr lang="en-US" baseline="0" dirty="0"/>
              <a:t> </a:t>
            </a:r>
            <a:r>
              <a:rPr lang="en-US" baseline="0" dirty="0" err="1"/>
              <a:t>teori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jelas</a:t>
            </a:r>
            <a:r>
              <a:rPr lang="en-US" baseline="0" dirty="0"/>
              <a:t> di </a:t>
            </a:r>
            <a:r>
              <a:rPr lang="en-US" baseline="0" dirty="0" err="1"/>
              <a:t>awal</a:t>
            </a:r>
            <a:r>
              <a:rPr lang="en-US" baseline="0" dirty="0"/>
              <a:t> </a:t>
            </a:r>
            <a:r>
              <a:rPr lang="en-US" baseline="0" dirty="0" err="1"/>
              <a:t>pembahasannya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50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98207"/>
            <a:ext cx="2133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98207"/>
            <a:ext cx="2895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00588"/>
            <a:ext cx="2133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2E0C-8B84-4A28-B5C2-B4580AF1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7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7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2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5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ip9t7Vk7TgAhVMRo8KHSXVArsQjRx6BAgBEAU&amp;url=http://sidomi.com/251181/ini-pentingnya-mengucapkan-terima-kasih/&amp;psig=AOvVaw11W3iOMEXrMCoc-4OqkS39&amp;ust=1549990727559139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-18256" y="4155926"/>
            <a:ext cx="9143999" cy="20755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PENYUSUNAN BAB II. TINJAUAN PUSTAKA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Bahnschrift" pitchFamily="34" charset="0"/>
                <a:ea typeface="맑은 고딕" pitchFamily="50" charset="-127"/>
              </a:rPr>
              <a:t>TEORI DAN KONSEP PENELITIAN</a:t>
            </a:r>
            <a:endParaRPr lang="ko-KR" altLang="en-US" dirty="0">
              <a:latin typeface="Bahnschrift" pitchFamily="34" charset="0"/>
            </a:endParaRPr>
          </a:p>
        </p:txBody>
      </p:sp>
      <p:pic>
        <p:nvPicPr>
          <p:cNvPr id="1026" name="Picture 2" descr="Image result for theo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" b="87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ASPEK TEORI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8883145"/>
              </p:ext>
            </p:extLst>
          </p:nvPr>
        </p:nvGraphicFramePr>
        <p:xfrm>
          <a:off x="1475656" y="1275606"/>
          <a:ext cx="66247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6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ARAH BERTEORI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8673327"/>
              </p:ext>
            </p:extLst>
          </p:nvPr>
        </p:nvGraphicFramePr>
        <p:xfrm>
          <a:off x="1403648" y="1275606"/>
          <a:ext cx="705678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7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LEVEL ANALISIS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5136247"/>
              </p:ext>
            </p:extLst>
          </p:nvPr>
        </p:nvGraphicFramePr>
        <p:xfrm>
          <a:off x="899592" y="1111109"/>
          <a:ext cx="410445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088" y="118519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</a:rPr>
              <a:t>Makro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berfokus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 err="1">
                <a:latin typeface="Bahnschrift" pitchFamily="34" charset="0"/>
              </a:rPr>
              <a:t>kehidupan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Lembaga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, </a:t>
            </a:r>
          </a:p>
          <a:p>
            <a:r>
              <a:rPr lang="en-US" sz="1400" dirty="0" err="1">
                <a:latin typeface="Bahnschrift" pitchFamily="34" charset="0"/>
              </a:rPr>
              <a:t>masyarakat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negara</a:t>
            </a:r>
            <a:r>
              <a:rPr lang="en-US" sz="1400" dirty="0">
                <a:latin typeface="Bahnschrift" pitchFamily="34" charset="0"/>
              </a:rPr>
              <a:t>)</a:t>
            </a:r>
          </a:p>
          <a:p>
            <a:endParaRPr lang="en-US" sz="1400" dirty="0">
              <a:latin typeface="Bahnschrift" pitchFamily="34" charset="0"/>
            </a:endParaRPr>
          </a:p>
          <a:p>
            <a:endParaRPr lang="en-US" sz="14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Meso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berfokus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 err="1">
                <a:latin typeface="Bahnschrift" pitchFamily="34" charset="0"/>
              </a:rPr>
              <a:t>hubungan</a:t>
            </a:r>
            <a:r>
              <a:rPr lang="en-US" sz="1400" dirty="0">
                <a:latin typeface="Bahnschrift" pitchFamily="34" charset="0"/>
              </a:rPr>
              <a:t>, proses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struktur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 err="1">
                <a:latin typeface="Bahnschrift" pitchFamily="34" charset="0"/>
              </a:rPr>
              <a:t>kehidupan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tingkat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menengah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>
                <a:latin typeface="Bahnschrift" pitchFamily="34" charset="0"/>
              </a:rPr>
              <a:t>( </a:t>
            </a:r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organisasi</a:t>
            </a:r>
            <a:r>
              <a:rPr lang="en-US" sz="1400" dirty="0">
                <a:latin typeface="Bahnschrift" pitchFamily="34" charset="0"/>
              </a:rPr>
              <a:t>)</a:t>
            </a:r>
          </a:p>
          <a:p>
            <a:endParaRPr lang="en-US" sz="1400" dirty="0">
              <a:latin typeface="Bahnschrift" pitchFamily="34" charset="0"/>
            </a:endParaRPr>
          </a:p>
          <a:p>
            <a:endParaRPr lang="en-US" sz="14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Mikro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berfokus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 err="1">
                <a:latin typeface="Bahnschrift" pitchFamily="34" charset="0"/>
              </a:rPr>
              <a:t>kehidupan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tingkat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mikro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terjadi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 err="1">
                <a:latin typeface="Bahnschrift" pitchFamily="34" charset="0"/>
              </a:rPr>
              <a:t>selama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jangka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waktu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singkat</a:t>
            </a:r>
            <a:r>
              <a:rPr lang="en-US" sz="1400" dirty="0">
                <a:latin typeface="Bahnschrift" pitchFamily="34" charset="0"/>
              </a:rPr>
              <a:t> </a:t>
            </a:r>
          </a:p>
          <a:p>
            <a:r>
              <a:rPr lang="en-US" sz="1400" dirty="0">
                <a:latin typeface="Bahnschrift" pitchFamily="34" charset="0"/>
              </a:rPr>
              <a:t>(</a:t>
            </a:r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interaksi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antar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individu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endParaRPr lang="en-US" sz="1400" dirty="0">
              <a:latin typeface="Bahnschrift" pitchFamily="34" charset="0"/>
            </a:endParaRPr>
          </a:p>
          <a:p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kelompok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kecil</a:t>
            </a:r>
            <a:r>
              <a:rPr lang="en-US" sz="1400" dirty="0">
                <a:latin typeface="Bahnschrift" pitchFamily="34" charset="0"/>
              </a:rPr>
              <a:t> 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4008" y="1478407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16016" y="2427734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0" y="3651870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FOKUS TEORITIS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8331916"/>
              </p:ext>
            </p:extLst>
          </p:nvPr>
        </p:nvGraphicFramePr>
        <p:xfrm>
          <a:off x="1763688" y="987574"/>
          <a:ext cx="684076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4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BENTUK PENJELASAN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1549671"/>
              </p:ext>
            </p:extLst>
          </p:nvPr>
        </p:nvGraphicFramePr>
        <p:xfrm>
          <a:off x="1547664" y="771550"/>
          <a:ext cx="71287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61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MEMAHAMI PETA TEORI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MENCOBA MENJELASKAN MASALAH TERSEBUT DARI </a:t>
            </a:r>
          </a:p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POSISI DALAM PETA TEORI 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>
                <a:latin typeface="Bahnschrift" pitchFamily="34" charset="0"/>
              </a:rPr>
              <a:t>Bagaimana</a:t>
            </a:r>
            <a:r>
              <a:rPr lang="en-US" sz="2800" dirty="0">
                <a:latin typeface="Bahnschrift" pitchFamily="34" charset="0"/>
              </a:rPr>
              <a:t> Cara </a:t>
            </a:r>
            <a:r>
              <a:rPr lang="en-US" sz="2800" dirty="0" err="1">
                <a:latin typeface="Bahnschrift" pitchFamily="34" charset="0"/>
              </a:rPr>
              <a:t>Memetakan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Teori</a:t>
            </a:r>
            <a:r>
              <a:rPr lang="en-US" sz="2800" dirty="0">
                <a:latin typeface="Bahnschrift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680" y="725091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Pemetaan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seperti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apa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itu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ada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di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mana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posisi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tersebut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ilmu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komunikasi</a:t>
            </a:r>
            <a:endParaRPr lang="en-US" sz="1400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Hal yang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harus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diperhatikan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memetakan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7612129"/>
              </p:ext>
            </p:extLst>
          </p:nvPr>
        </p:nvGraphicFramePr>
        <p:xfrm>
          <a:off x="1187624" y="1995686"/>
          <a:ext cx="7776864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380312" y="4659982"/>
            <a:ext cx="1763688" cy="4835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2"/>
                </a:solidFill>
              </a:rPr>
              <a:t>Lihat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buku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Teori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200" b="1" dirty="0" err="1">
                <a:solidFill>
                  <a:schemeClr val="tx2"/>
                </a:solidFill>
              </a:rPr>
              <a:t>Komunikasi</a:t>
            </a:r>
            <a:r>
              <a:rPr lang="en-US" sz="1200" b="1" dirty="0">
                <a:solidFill>
                  <a:schemeClr val="tx2"/>
                </a:solidFill>
              </a:rPr>
              <a:t> Griffin</a:t>
            </a:r>
          </a:p>
        </p:txBody>
      </p:sp>
    </p:spTree>
    <p:extLst>
      <p:ext uri="{BB962C8B-B14F-4D97-AF65-F5344CB8AC3E}">
        <p14:creationId xmlns:p14="http://schemas.microsoft.com/office/powerpoint/2010/main" val="20137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ahnschrift" pitchFamily="34" charset="0"/>
              </a:rPr>
              <a:t>Langkah-Langkah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Pemetaan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Teori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2278955"/>
              </p:ext>
            </p:extLst>
          </p:nvPr>
        </p:nvGraphicFramePr>
        <p:xfrm>
          <a:off x="1187624" y="915566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6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Bahnschrift" pitchFamily="34" charset="0"/>
              </a:rPr>
              <a:t>Buku</a:t>
            </a:r>
            <a:r>
              <a:rPr lang="en-US" sz="2400" dirty="0">
                <a:latin typeface="Bahnschrift" pitchFamily="34" charset="0"/>
              </a:rPr>
              <a:t> </a:t>
            </a:r>
            <a:r>
              <a:rPr lang="en-US" sz="2400" dirty="0" err="1">
                <a:latin typeface="Bahnschrift" pitchFamily="34" charset="0"/>
              </a:rPr>
              <a:t>Teori</a:t>
            </a:r>
            <a:r>
              <a:rPr lang="en-US" sz="2400" dirty="0">
                <a:latin typeface="Bahnschrift" pitchFamily="34" charset="0"/>
              </a:rPr>
              <a:t> </a:t>
            </a:r>
            <a:r>
              <a:rPr lang="en-US" sz="2400" dirty="0" err="1">
                <a:latin typeface="Bahnschrift" pitchFamily="34" charset="0"/>
              </a:rPr>
              <a:t>Komunikasi</a:t>
            </a:r>
            <a:r>
              <a:rPr lang="en-US" sz="2400" dirty="0">
                <a:latin typeface="Bahnschrift" pitchFamily="34" charset="0"/>
              </a:rPr>
              <a:t> yang </a:t>
            </a:r>
            <a:r>
              <a:rPr lang="en-US" sz="2400" dirty="0" err="1">
                <a:latin typeface="Bahnschrift" pitchFamily="34" charset="0"/>
              </a:rPr>
              <a:t>Direkomendasikan</a:t>
            </a:r>
            <a:endParaRPr lang="en-US" sz="2400" dirty="0">
              <a:latin typeface="Bahnschrif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27" y="1131590"/>
            <a:ext cx="2365851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31590"/>
            <a:ext cx="216690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131590"/>
            <a:ext cx="2273145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>
                <a:latin typeface="Bahnschrift" pitchFamily="34" charset="0"/>
              </a:rPr>
              <a:t>PETA TEORI KOM INTERPERSONAL VIA GRIFFIN</a:t>
            </a:r>
            <a:endParaRPr lang="en-US" sz="2400" dirty="0">
              <a:latin typeface="Bahnschrif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76" y="915566"/>
            <a:ext cx="7485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6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Bahnschrift" pitchFamily="34" charset="0"/>
              </a:rPr>
              <a:t>Agenda </a:t>
            </a:r>
            <a:r>
              <a:rPr lang="en-US" altLang="ko-KR" dirty="0" err="1">
                <a:latin typeface="Bahnschrift" pitchFamily="34" charset="0"/>
              </a:rPr>
              <a:t>Materi</a:t>
            </a:r>
            <a:r>
              <a:rPr lang="en-US" altLang="ko-KR" dirty="0">
                <a:latin typeface="Bahnschrift" pitchFamily="34" charset="0"/>
              </a:rPr>
              <a:t> </a:t>
            </a:r>
            <a:r>
              <a:rPr lang="en-US" altLang="ko-KR" dirty="0" err="1">
                <a:latin typeface="Bahnschrift" pitchFamily="34" charset="0"/>
              </a:rPr>
              <a:t>Pertemuan</a:t>
            </a:r>
            <a:r>
              <a:rPr lang="en-US" altLang="ko-KR" dirty="0">
                <a:latin typeface="Bahnschrift" pitchFamily="34" charset="0"/>
              </a:rPr>
              <a:t> 3</a:t>
            </a:r>
            <a:endParaRPr lang="ko-KR" alt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0993393"/>
              </p:ext>
            </p:extLst>
          </p:nvPr>
        </p:nvGraphicFramePr>
        <p:xfrm>
          <a:off x="1259632" y="915566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4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>
                <a:latin typeface="Bahnschrift" pitchFamily="34" charset="0"/>
              </a:rPr>
              <a:t>PETA TEORI KOM KELOMPOK &amp; PUBLIK GRIFFIN</a:t>
            </a:r>
            <a:endParaRPr lang="en-US" sz="2400" dirty="0">
              <a:latin typeface="Bahnschrift" pitchFamily="34" charset="0"/>
            </a:endParaRPr>
          </a:p>
        </p:txBody>
      </p:sp>
      <p:graphicFrame>
        <p:nvGraphicFramePr>
          <p:cNvPr id="3" name="Group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942465"/>
              </p:ext>
            </p:extLst>
          </p:nvPr>
        </p:nvGraphicFramePr>
        <p:xfrm>
          <a:off x="1259632" y="1275606"/>
          <a:ext cx="7560841" cy="3433550"/>
        </p:xfrm>
        <a:graphic>
          <a:graphicData uri="http://schemas.openxmlformats.org/drawingml/2006/table">
            <a:tbl>
              <a:tblPr/>
              <a:tblGrid>
                <a:gridCol w="238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01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PP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Sosiopsiko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Sibernetika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Retorika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Semiotika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Sosiokultur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Kritis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Fenomeno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Functional Perspective on Group Decision Making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Adaptive Structuration Theory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Symbolic Convergence Theory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Information System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Cultural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Critical Theory of Communication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 Rhetoric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Dramatism 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Narrative paradigm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4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latin typeface="Bahnschrift" pitchFamily="34" charset="0"/>
              </a:rPr>
              <a:t>PETA TEORI KOM MASSA GRIFFIN</a:t>
            </a:r>
            <a:endParaRPr lang="en-US" sz="2800" dirty="0">
              <a:latin typeface="Bahnschrif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4" y="1419622"/>
            <a:ext cx="784460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0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latin typeface="Bahnschrift" pitchFamily="34" charset="0"/>
              </a:rPr>
              <a:t>PETA TEORI KOM KULTURAL GRIFFIN</a:t>
            </a:r>
            <a:endParaRPr lang="en-US" sz="2800" dirty="0">
              <a:latin typeface="Bahnschrift" pitchFamily="34" charset="0"/>
            </a:endParaRPr>
          </a:p>
        </p:txBody>
      </p:sp>
      <p:graphicFrame>
        <p:nvGraphicFramePr>
          <p:cNvPr id="3" name="Group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6701"/>
              </p:ext>
            </p:extLst>
          </p:nvPr>
        </p:nvGraphicFramePr>
        <p:xfrm>
          <a:off x="1115616" y="1203597"/>
          <a:ext cx="7920879" cy="277066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0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1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Sosiopsiko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Sibernetika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Retorika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Semiotika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Sosiokultur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Kritis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Fenomenologi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Anxiety/ Uncertainty Management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Face-Negotiation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Speech Codes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Genderlect Styles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Standpoint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Muted Group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0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3779912" y="2075095"/>
            <a:ext cx="1536571" cy="1536571"/>
          </a:xfrm>
          <a:prstGeom prst="donut">
            <a:avLst>
              <a:gd name="adj" fmla="val 2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schemeClr val="accent3"/>
                </a:solidFill>
                <a:latin typeface="Bahnschrift" pitchFamily="34" charset="0"/>
              </a:rPr>
              <a:t>BAGIAN-BAGIAN DALAM TEORI</a:t>
            </a:r>
            <a:endParaRPr lang="ko-KR" altLang="en-US" sz="3200" dirty="0">
              <a:latin typeface="Bahnschrif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8516" y="1744620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218516" y="3227773"/>
            <a:ext cx="691065" cy="69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8587" y="2497909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949587" y="2497909"/>
            <a:ext cx="691065" cy="691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15346" y="1321480"/>
            <a:ext cx="291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ASUMSI</a:t>
            </a:r>
          </a:p>
        </p:txBody>
      </p:sp>
      <p:sp>
        <p:nvSpPr>
          <p:cNvPr id="23" name="Rounded Rectangle 27"/>
          <p:cNvSpPr/>
          <p:nvPr/>
        </p:nvSpPr>
        <p:spPr>
          <a:xfrm>
            <a:off x="4411192" y="345815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4411642" y="1958627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3681904" y="274343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5171265" y="2758285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47428" y="2643386"/>
            <a:ext cx="155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97704" y="4085062"/>
            <a:ext cx="155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UNIT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ANALISIS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0999" y="2616309"/>
            <a:ext cx="345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HUBUNGAN</a:t>
            </a:r>
          </a:p>
        </p:txBody>
      </p:sp>
    </p:spTree>
    <p:extLst>
      <p:ext uri="{BB962C8B-B14F-4D97-AF65-F5344CB8AC3E}">
        <p14:creationId xmlns:p14="http://schemas.microsoft.com/office/powerpoint/2010/main" val="24840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3478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ASUMSI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5899" y="1059582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Pernyataan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sifat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suatu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hal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diamati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dievaluasi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secara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empiris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</a:p>
          <a:p>
            <a:pPr algn="ctr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merupakan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ide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abstrak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menentukan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kelanjutan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suatu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Kultivasi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Televisi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merupakan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media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sangat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mempengaruhi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masyarakat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34662"/>
          <a:stretch/>
        </p:blipFill>
        <p:spPr bwMode="auto">
          <a:xfrm>
            <a:off x="6012160" y="2078212"/>
            <a:ext cx="2348988" cy="248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32" y="267494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HUBUNGAN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4718" y="105958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keterkaitan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satu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lainnya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membuat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garis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besar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seluruh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memberikan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gambaran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lengkap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alasan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tertentu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</a:p>
          <a:p>
            <a:pPr algn="ctr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Macam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macam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lain 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8768732"/>
              </p:ext>
            </p:extLst>
          </p:nvPr>
        </p:nvGraphicFramePr>
        <p:xfrm>
          <a:off x="1619672" y="2715766"/>
          <a:ext cx="69127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537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UNIT ANALISIS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0759" y="343584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hnschrift" pitchFamily="34" charset="0"/>
              </a:rPr>
              <a:t>Unit, </a:t>
            </a:r>
            <a:r>
              <a:rPr lang="en-US" sz="1400" b="1" dirty="0" err="1">
                <a:latin typeface="Bahnschrift" pitchFamily="34" charset="0"/>
              </a:rPr>
              <a:t>kasus</a:t>
            </a:r>
            <a:r>
              <a:rPr lang="en-US" sz="1400" b="1" dirty="0">
                <a:latin typeface="Bahnschrift" pitchFamily="34" charset="0"/>
              </a:rPr>
              <a:t>, </a:t>
            </a:r>
            <a:r>
              <a:rPr lang="en-US" sz="1400" b="1" dirty="0" err="1">
                <a:latin typeface="Bahnschrift" pitchFamily="34" charset="0"/>
              </a:rPr>
              <a:t>atau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bagian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dari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kehidupan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sosial</a:t>
            </a:r>
            <a:r>
              <a:rPr lang="en-US" sz="1400" b="1" dirty="0">
                <a:latin typeface="Bahnschrift" pitchFamily="34" charset="0"/>
              </a:rPr>
              <a:t> yang </a:t>
            </a:r>
            <a:r>
              <a:rPr lang="en-US" sz="1400" b="1" dirty="0" err="1">
                <a:latin typeface="Bahnschrift" pitchFamily="34" charset="0"/>
              </a:rPr>
              <a:t>sedang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dipelajari</a:t>
            </a:r>
            <a:r>
              <a:rPr lang="en-US" sz="1400" b="1" dirty="0">
                <a:latin typeface="Bahnschrift" pitchFamily="34" charset="0"/>
              </a:rPr>
              <a:t>. Unit </a:t>
            </a:r>
            <a:r>
              <a:rPr lang="en-US" sz="1400" b="1" dirty="0" err="1">
                <a:latin typeface="Bahnschrift" pitchFamily="34" charset="0"/>
              </a:rPr>
              <a:t>analisis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inilah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inti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dalam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mengembangkan</a:t>
            </a:r>
            <a:r>
              <a:rPr lang="en-US" sz="1400" b="1" dirty="0">
                <a:latin typeface="Bahnschrift" pitchFamily="34" charset="0"/>
              </a:rPr>
              <a:t> </a:t>
            </a:r>
          </a:p>
          <a:p>
            <a:r>
              <a:rPr lang="en-US" sz="1400" b="1" dirty="0" err="1">
                <a:latin typeface="Bahnschrift" pitchFamily="34" charset="0"/>
              </a:rPr>
              <a:t>konsep</a:t>
            </a:r>
            <a:r>
              <a:rPr lang="en-US" sz="1400" b="1" dirty="0">
                <a:latin typeface="Bahnschrift" pitchFamily="34" charset="0"/>
              </a:rPr>
              <a:t>, </a:t>
            </a:r>
            <a:r>
              <a:rPr lang="en-US" sz="1400" b="1" dirty="0" err="1">
                <a:latin typeface="Bahnschrift" pitchFamily="34" charset="0"/>
              </a:rPr>
              <a:t>secara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empiris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mengukur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dan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mengamati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konsep</a:t>
            </a:r>
            <a:r>
              <a:rPr lang="en-US" sz="1400" b="1" dirty="0">
                <a:latin typeface="Bahnschrift" pitchFamily="34" charset="0"/>
              </a:rPr>
              <a:t> </a:t>
            </a:r>
          </a:p>
          <a:p>
            <a:r>
              <a:rPr lang="en-US" sz="1400" b="1" dirty="0" err="1">
                <a:latin typeface="Bahnschrift" pitchFamily="34" charset="0"/>
              </a:rPr>
              <a:t>dan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menggunakan</a:t>
            </a:r>
            <a:r>
              <a:rPr lang="en-US" sz="1400" b="1" dirty="0">
                <a:latin typeface="Bahnschrift" pitchFamily="34" charset="0"/>
              </a:rPr>
              <a:t> data</a:t>
            </a:r>
          </a:p>
          <a:p>
            <a:endParaRPr lang="en-US" sz="1400" b="1" dirty="0">
              <a:latin typeface="Bahnschrift" pitchFamily="34" charset="0"/>
            </a:endParaRPr>
          </a:p>
          <a:p>
            <a:r>
              <a:rPr lang="en-US" sz="1400" b="1" dirty="0" err="1">
                <a:latin typeface="Bahnschrift" pitchFamily="34" charset="0"/>
              </a:rPr>
              <a:t>Contoh</a:t>
            </a:r>
            <a:r>
              <a:rPr lang="en-US" sz="1400" b="1" dirty="0">
                <a:latin typeface="Bahnschrift" pitchFamily="34" charset="0"/>
              </a:rPr>
              <a:t> : </a:t>
            </a:r>
            <a:r>
              <a:rPr lang="en-US" sz="1400" b="1" dirty="0" err="1">
                <a:latin typeface="Bahnschrift" pitchFamily="34" charset="0"/>
              </a:rPr>
              <a:t>perseorangan</a:t>
            </a:r>
            <a:r>
              <a:rPr lang="en-US" sz="1400" b="1" dirty="0">
                <a:latin typeface="Bahnschrift" pitchFamily="34" charset="0"/>
              </a:rPr>
              <a:t>, </a:t>
            </a:r>
            <a:r>
              <a:rPr lang="en-US" sz="1400" b="1" dirty="0" err="1">
                <a:latin typeface="Bahnschrift" pitchFamily="34" charset="0"/>
              </a:rPr>
              <a:t>kelompok</a:t>
            </a:r>
            <a:r>
              <a:rPr lang="en-US" sz="1400" b="1" dirty="0">
                <a:latin typeface="Bahnschrift" pitchFamily="34" charset="0"/>
              </a:rPr>
              <a:t>, </a:t>
            </a:r>
            <a:r>
              <a:rPr lang="en-US" sz="1400" b="1" dirty="0" err="1">
                <a:latin typeface="Bahnschrift" pitchFamily="34" charset="0"/>
              </a:rPr>
              <a:t>organisasi</a:t>
            </a:r>
            <a:r>
              <a:rPr lang="en-US" sz="1400" b="1" dirty="0">
                <a:latin typeface="Bahnschrift" pitchFamily="34" charset="0"/>
              </a:rPr>
              <a:t>, </a:t>
            </a:r>
            <a:r>
              <a:rPr lang="en-US" sz="1400" b="1" dirty="0" err="1">
                <a:latin typeface="Bahnschrift" pitchFamily="34" charset="0"/>
              </a:rPr>
              <a:t>negara</a:t>
            </a:r>
            <a:endParaRPr lang="en-US" sz="1400" b="1" dirty="0">
              <a:latin typeface="Bahnschrif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75" y="843558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84" y="959982"/>
            <a:ext cx="2306960" cy="230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KONSEP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27560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Bahnschrift" pitchFamily="34" charset="0"/>
              </a:rPr>
              <a:t>Konsep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adalah</a:t>
            </a:r>
            <a:r>
              <a:rPr lang="en-US" sz="1400" dirty="0">
                <a:latin typeface="Bahnschrift" pitchFamily="34" charset="0"/>
              </a:rPr>
              <a:t> unit </a:t>
            </a:r>
            <a:r>
              <a:rPr lang="en-US" sz="1400" dirty="0" err="1">
                <a:latin typeface="Bahnschrift" pitchFamily="34" charset="0"/>
              </a:rPr>
              <a:t>mendasar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; </a:t>
            </a:r>
            <a:r>
              <a:rPr lang="en-US" sz="1400" dirty="0" err="1">
                <a:latin typeface="Bahnschrift" pitchFamily="34" charset="0"/>
              </a:rPr>
              <a:t>bagian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; </a:t>
            </a:r>
            <a:r>
              <a:rPr lang="en-US" sz="1400" dirty="0" err="1">
                <a:latin typeface="Bahnschrift" pitchFamily="34" charset="0"/>
              </a:rPr>
              <a:t>pembentuk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.</a:t>
            </a:r>
          </a:p>
          <a:p>
            <a:pPr algn="ctr"/>
            <a:endParaRPr lang="en-US" sz="1400" dirty="0">
              <a:latin typeface="Bahnschrift" pitchFamily="34" charset="0"/>
            </a:endParaRPr>
          </a:p>
          <a:p>
            <a:pPr algn="ctr"/>
            <a:r>
              <a:rPr lang="en-US" sz="1400" dirty="0" err="1">
                <a:latin typeface="Bahnschrift" pitchFamily="34" charset="0"/>
              </a:rPr>
              <a:t>Konsep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teoritis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adalah</a:t>
            </a:r>
            <a:r>
              <a:rPr lang="en-US" sz="1400" dirty="0">
                <a:latin typeface="Bahnschrift" pitchFamily="34" charset="0"/>
              </a:rPr>
              <a:t> ide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diungkapkan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sebagai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simbol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r>
              <a:rPr lang="en-US" sz="1400" dirty="0">
                <a:latin typeface="Bahnschrift" pitchFamily="34" charset="0"/>
              </a:rPr>
              <a:t> kata-kata.</a:t>
            </a:r>
          </a:p>
          <a:p>
            <a:pPr algn="ctr"/>
            <a:r>
              <a:rPr lang="en-US" sz="1400" dirty="0">
                <a:latin typeface="Bahnschrift" pitchFamily="34" charset="0"/>
              </a:rPr>
              <a:t>  </a:t>
            </a:r>
          </a:p>
          <a:p>
            <a:pPr algn="ctr"/>
            <a:r>
              <a:rPr lang="en-US" sz="1400" dirty="0" err="1">
                <a:latin typeface="Bahnschrift" pitchFamily="34" charset="0"/>
              </a:rPr>
              <a:t>Konsep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terdiri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dua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bagian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antara</a:t>
            </a:r>
            <a:r>
              <a:rPr lang="en-US" sz="1400" dirty="0">
                <a:latin typeface="Bahnschrift" pitchFamily="34" charset="0"/>
              </a:rPr>
              <a:t> lain :</a:t>
            </a:r>
          </a:p>
          <a:p>
            <a:pPr algn="ctr"/>
            <a:endParaRPr lang="en-US" sz="14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1185898"/>
              </p:ext>
            </p:extLst>
          </p:nvPr>
        </p:nvGraphicFramePr>
        <p:xfrm>
          <a:off x="1475656" y="2660601"/>
          <a:ext cx="6984776" cy="207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Beda </a:t>
            </a:r>
            <a:r>
              <a:rPr lang="en-US" dirty="0" err="1">
                <a:latin typeface="Bahnschrift" pitchFamily="34" charset="0"/>
              </a:rPr>
              <a:t>Teori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Konsep</a:t>
            </a:r>
            <a:r>
              <a:rPr lang="en-US" dirty="0">
                <a:latin typeface="Bahnschrift" pitchFamily="34" charset="0"/>
              </a:rPr>
              <a:t>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6611985"/>
              </p:ext>
            </p:extLst>
          </p:nvPr>
        </p:nvGraphicFramePr>
        <p:xfrm>
          <a:off x="1547664" y="1491630"/>
          <a:ext cx="6984776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0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TIPE </a:t>
            </a:r>
            <a:r>
              <a:rPr lang="en-US" dirty="0" err="1">
                <a:latin typeface="Bahnschrift" pitchFamily="34" charset="0"/>
              </a:rPr>
              <a:t>TIPE</a:t>
            </a:r>
            <a:r>
              <a:rPr lang="en-US" dirty="0">
                <a:latin typeface="Bahnschrift" pitchFamily="34" charset="0"/>
              </a:rPr>
              <a:t> KONSEP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34793"/>
              </p:ext>
            </p:extLst>
          </p:nvPr>
        </p:nvGraphicFramePr>
        <p:xfrm>
          <a:off x="1331640" y="1059582"/>
          <a:ext cx="7704856" cy="37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6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SETELAH MASALAH KITA TEMUKAN, </a:t>
            </a:r>
            <a:b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</a:b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MAKA SELANJUTNYA?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MENCOBA MENJELASKAN MASALAH TERSEBUT DARI </a:t>
            </a:r>
          </a:p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TEORI 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3"/>
                </a:solidFill>
                <a:latin typeface="Bahnschrift" pitchFamily="34" charset="0"/>
              </a:rPr>
              <a:t>KONSEP PENELITIAN</a:t>
            </a:r>
            <a:endParaRPr lang="ko-KR" alt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632" y="1563638"/>
            <a:ext cx="172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4283968" y="1563638"/>
            <a:ext cx="17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394490" y="1563638"/>
            <a:ext cx="172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24100" y="1790194"/>
            <a:ext cx="1971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merupakan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sebuah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tema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atau</a:t>
            </a:r>
            <a:r>
              <a:rPr lang="en-US" sz="1200" b="1" dirty="0">
                <a:solidFill>
                  <a:schemeClr val="tx2"/>
                </a:solidFill>
              </a:rPr>
              <a:t> label yang </a:t>
            </a:r>
            <a:r>
              <a:rPr lang="en-US" sz="1200" b="1" dirty="0" err="1">
                <a:solidFill>
                  <a:schemeClr val="tx2"/>
                </a:solidFill>
              </a:rPr>
              <a:t>bisa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digunakan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untuk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mengorganisir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pengalaman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sehari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hari</a:t>
            </a:r>
            <a:endParaRPr lang="en-US" sz="1200" b="1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Menghina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menghujat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bullying,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konsep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atau</a:t>
            </a:r>
            <a:r>
              <a:rPr lang="en-US" sz="1200" dirty="0">
                <a:solidFill>
                  <a:schemeClr val="tx2"/>
                </a:solidFill>
              </a:rPr>
              <a:t> label yang </a:t>
            </a:r>
            <a:r>
              <a:rPr lang="en-US" sz="1200" dirty="0" err="1">
                <a:solidFill>
                  <a:schemeClr val="tx2"/>
                </a:solidFill>
              </a:rPr>
              <a:t>dapat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merangkum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semua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pengalaman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tsb</a:t>
            </a:r>
            <a:r>
              <a:rPr lang="en-US" sz="1200" dirty="0">
                <a:solidFill>
                  <a:schemeClr val="tx2"/>
                </a:solidFill>
              </a:rPr>
              <a:t>?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Kita </a:t>
            </a:r>
            <a:r>
              <a:rPr lang="en-US" sz="1200" dirty="0" err="1">
                <a:solidFill>
                  <a:schemeClr val="tx2"/>
                </a:solidFill>
              </a:rPr>
              <a:t>harus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mengorganisir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setiap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pengalaman</a:t>
            </a:r>
            <a:r>
              <a:rPr lang="en-US" sz="1200" dirty="0">
                <a:solidFill>
                  <a:schemeClr val="tx2"/>
                </a:solidFill>
              </a:rPr>
              <a:t> agar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dapat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menjadi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konsep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8336" y="1790194"/>
            <a:ext cx="1971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/>
                </a:solidFill>
              </a:rPr>
              <a:t>2. </a:t>
            </a:r>
            <a:r>
              <a:rPr lang="en-US" sz="1200" b="1" dirty="0" err="1">
                <a:solidFill>
                  <a:schemeClr val="tx2"/>
                </a:solidFill>
              </a:rPr>
              <a:t>Setiap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memiliki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yang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eksplisit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mapan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Kalau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belum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ada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berarti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anda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belum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siap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digunakan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untuk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riset</a:t>
            </a:r>
            <a:endParaRPr lang="en-US" sz="1200" b="1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 Beda </a:t>
            </a: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Prasangka</a:t>
            </a:r>
            <a:r>
              <a:rPr lang="en-US" sz="1200" dirty="0">
                <a:solidFill>
                  <a:schemeClr val="tx2"/>
                </a:solidFill>
              </a:rPr>
              <a:t> (</a:t>
            </a:r>
            <a:r>
              <a:rPr lang="en-US" sz="1200" dirty="0" err="1">
                <a:solidFill>
                  <a:schemeClr val="tx2"/>
                </a:solidFill>
              </a:rPr>
              <a:t>belum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dasar</a:t>
            </a:r>
            <a:r>
              <a:rPr lang="en-US" sz="1200" dirty="0">
                <a:solidFill>
                  <a:schemeClr val="tx2"/>
                </a:solidFill>
              </a:rPr>
              <a:t>) </a:t>
            </a: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sangka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sudah</a:t>
            </a:r>
            <a:r>
              <a:rPr lang="en-US" sz="1200" dirty="0">
                <a:solidFill>
                  <a:schemeClr val="tx2"/>
                </a:solidFill>
              </a:rPr>
              <a:t>  </a:t>
            </a:r>
            <a:r>
              <a:rPr lang="en-US" sz="1200" dirty="0" err="1">
                <a:solidFill>
                  <a:schemeClr val="tx2"/>
                </a:solidFill>
              </a:rPr>
              <a:t>ada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bukti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2572" y="1790194"/>
            <a:ext cx="1971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/>
                </a:solidFill>
              </a:rPr>
              <a:t>3.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menguraikan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apa</a:t>
            </a:r>
            <a:r>
              <a:rPr lang="en-US" sz="1200" b="1" dirty="0">
                <a:solidFill>
                  <a:schemeClr val="tx2"/>
                </a:solidFill>
              </a:rPr>
              <a:t> yang</a:t>
            </a:r>
          </a:p>
          <a:p>
            <a:pPr>
              <a:defRPr/>
            </a:pP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ingin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analisa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sehingga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menganalisa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secara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lebih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akurat</a:t>
            </a:r>
            <a:r>
              <a:rPr lang="en-US" sz="1200" b="1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pemerkosaan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menurut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anda</a:t>
            </a:r>
            <a:r>
              <a:rPr lang="en-US" sz="1200" dirty="0">
                <a:solidFill>
                  <a:schemeClr val="tx2"/>
                </a:solidFill>
              </a:rPr>
              <a:t>?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perbedaan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pemerkosaan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pelecehan</a:t>
            </a:r>
            <a:r>
              <a:rPr lang="en-US" sz="1200" dirty="0">
                <a:solidFill>
                  <a:schemeClr val="tx2"/>
                </a:solidFill>
              </a:rPr>
              <a:t>  </a:t>
            </a:r>
            <a:r>
              <a:rPr lang="en-US" sz="1200" dirty="0" err="1">
                <a:solidFill>
                  <a:schemeClr val="tx2"/>
                </a:solidFill>
              </a:rPr>
              <a:t>seksual</a:t>
            </a:r>
            <a:r>
              <a:rPr lang="en-US" sz="1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2" name="Rounded Rectangle 27"/>
          <p:cNvSpPr/>
          <p:nvPr/>
        </p:nvSpPr>
        <p:spPr>
          <a:xfrm>
            <a:off x="7108586" y="1111409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2885226" y="1059582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36"/>
          <p:cNvSpPr/>
          <p:nvPr/>
        </p:nvSpPr>
        <p:spPr>
          <a:xfrm>
            <a:off x="4991785" y="1084446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4572000" y="448445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Alat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disesuaikan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dengan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tersebut</a:t>
            </a:r>
            <a:r>
              <a:rPr lang="en-US" sz="1200" b="1" dirty="0">
                <a:solidFill>
                  <a:schemeClr val="tx2"/>
                </a:solidFill>
              </a:rPr>
              <a:t>.  </a:t>
            </a:r>
          </a:p>
          <a:p>
            <a:pPr algn="ctr"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Jika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konsepnya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salah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hal</a:t>
            </a:r>
            <a:r>
              <a:rPr lang="en-US" sz="1200" b="1" dirty="0">
                <a:solidFill>
                  <a:schemeClr val="tx2"/>
                </a:solidFill>
              </a:rPr>
              <a:t> yang </a:t>
            </a:r>
            <a:r>
              <a:rPr lang="en-US" sz="1200" b="1" dirty="0" err="1">
                <a:solidFill>
                  <a:schemeClr val="tx2"/>
                </a:solidFill>
              </a:rPr>
              <a:t>salah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juga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  <a:latin typeface="Bahnschrift" pitchFamily="34" charset="0"/>
              </a:rPr>
              <a:t>KONSEP </a:t>
            </a:r>
            <a:r>
              <a:rPr lang="en-US" altLang="ko-KR" dirty="0">
                <a:solidFill>
                  <a:schemeClr val="tx1"/>
                </a:solidFill>
                <a:latin typeface="Bahnschrift" pitchFamily="34" charset="0"/>
              </a:rPr>
              <a:t>YANG IDEAL</a:t>
            </a:r>
            <a:endParaRPr lang="ko-KR" altLang="en-US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1019340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ounded Rectangle 6"/>
          <p:cNvSpPr/>
          <p:nvPr/>
        </p:nvSpPr>
        <p:spPr>
          <a:xfrm>
            <a:off x="3073095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ounded Rectangle 6"/>
          <p:cNvSpPr/>
          <p:nvPr/>
        </p:nvSpPr>
        <p:spPr>
          <a:xfrm>
            <a:off x="5126850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6"/>
          <p:cNvSpPr/>
          <p:nvPr/>
        </p:nvSpPr>
        <p:spPr>
          <a:xfrm>
            <a:off x="7180604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4753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7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261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015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610" y="3141457"/>
            <a:ext cx="176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Konsep</a:t>
            </a:r>
            <a:r>
              <a:rPr lang="en-US" sz="1400" b="1" dirty="0">
                <a:solidFill>
                  <a:schemeClr val="tx2"/>
                </a:solidFill>
              </a:rPr>
              <a:t> yang 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sifatnya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abstrak</a:t>
            </a:r>
            <a:r>
              <a:rPr lang="en-US" sz="1400" b="1" dirty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atau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berlaku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umum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1118" y="3141457"/>
            <a:ext cx="191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memiliki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makna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yang </a:t>
            </a:r>
            <a:r>
              <a:rPr lang="en-US" sz="1200" b="1" dirty="0" err="1">
                <a:solidFill>
                  <a:schemeClr val="tx2"/>
                </a:solidFill>
              </a:rPr>
              <a:t>jelas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akurat</a:t>
            </a:r>
            <a:r>
              <a:rPr lang="en-US" sz="1200" b="1" dirty="0">
                <a:solidFill>
                  <a:schemeClr val="tx2"/>
                </a:solidFill>
              </a:rPr>
              <a:t>. Kita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menjelaskan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korelasi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tersebut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7364" y="3141457"/>
            <a:ext cx="191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dioperasionalisasikan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mengetahui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mengamati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mengukur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menguji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serta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direplikasi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oleh</a:t>
            </a:r>
            <a:r>
              <a:rPr lang="en-US" sz="1200" b="1" dirty="0">
                <a:solidFill>
                  <a:schemeClr val="tx2"/>
                </a:solidFill>
              </a:rPr>
              <a:t> orang lain)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4873" y="3141457"/>
            <a:ext cx="1983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Istilah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teknis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dalam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dipahami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jelas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 err="1">
                <a:solidFill>
                  <a:schemeClr val="tx2"/>
                </a:solidFill>
              </a:rPr>
              <a:t>Misal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“</a:t>
            </a:r>
            <a:r>
              <a:rPr lang="en-US" sz="1200" b="1" dirty="0" err="1">
                <a:solidFill>
                  <a:schemeClr val="tx2"/>
                </a:solidFill>
              </a:rPr>
              <a:t>Kekayaan</a:t>
            </a:r>
            <a:r>
              <a:rPr lang="en-US" sz="1200" b="1" dirty="0">
                <a:solidFill>
                  <a:schemeClr val="tx2"/>
                </a:solidFill>
              </a:rPr>
              <a:t>”, </a:t>
            </a:r>
            <a:r>
              <a:rPr lang="en-US" sz="1200" b="1" dirty="0" err="1">
                <a:solidFill>
                  <a:schemeClr val="tx2"/>
                </a:solidFill>
              </a:rPr>
              <a:t>istilah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teknisnya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adalah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aset</a:t>
            </a:r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yang </a:t>
            </a:r>
            <a:r>
              <a:rPr lang="en-US" sz="1200" b="1" dirty="0" err="1">
                <a:solidFill>
                  <a:schemeClr val="tx2"/>
                </a:solidFill>
              </a:rPr>
              <a:t>dimiliki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313958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ight Arrow 23"/>
          <p:cNvSpPr/>
          <p:nvPr/>
        </p:nvSpPr>
        <p:spPr>
          <a:xfrm>
            <a:off x="4367713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ight Arrow 24"/>
          <p:cNvSpPr/>
          <p:nvPr/>
        </p:nvSpPr>
        <p:spPr>
          <a:xfrm>
            <a:off x="6421468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9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7596336" cy="776530"/>
          </a:xfrm>
        </p:spPr>
        <p:txBody>
          <a:bodyPr/>
          <a:lstStyle/>
          <a:p>
            <a:pPr algn="ctr"/>
            <a:r>
              <a:rPr lang="en-US" dirty="0"/>
              <a:t>EKSPLIKASI KONSEP</a:t>
            </a:r>
          </a:p>
        </p:txBody>
      </p:sp>
    </p:spTree>
    <p:extLst>
      <p:ext uri="{BB962C8B-B14F-4D97-AF65-F5344CB8AC3E}">
        <p14:creationId xmlns:p14="http://schemas.microsoft.com/office/powerpoint/2010/main" val="35855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9467" y="2931300"/>
            <a:ext cx="4968552" cy="1384995"/>
            <a:chOff x="3248165" y="1635646"/>
            <a:chExt cx="5553086" cy="1232305"/>
          </a:xfrm>
        </p:grpSpPr>
        <p:sp>
          <p:nvSpPr>
            <p:cNvPr id="3" name="TextBox 2"/>
            <p:cNvSpPr txBox="1"/>
            <p:nvPr/>
          </p:nvSpPr>
          <p:spPr>
            <a:xfrm>
              <a:off x="3248165" y="1635646"/>
              <a:ext cx="5553086" cy="123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Eksplikasi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adalah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cara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berpikir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berusaha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menghubungkan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dengan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gejala-gejala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empiris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bersifat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konkrit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sehingga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tersebut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bisa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diobservasi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diukur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dengan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metode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tepat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sehingga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hasil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observasi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pengukurannya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tepat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(valid)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andal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(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reliabel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)</a:t>
              </a:r>
              <a:endParaRPr lang="af-ZA" sz="1400" dirty="0">
                <a:latin typeface="Bahnschrift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95536" y="0"/>
            <a:ext cx="8316415" cy="3395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2"/>
                </a:solidFill>
                <a:latin typeface="Bahnschrift" pitchFamily="34" charset="0"/>
              </a:rPr>
              <a:t>Eksplikasi</a:t>
            </a:r>
            <a:r>
              <a:rPr lang="en-US" sz="28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2800" b="1" dirty="0">
                <a:solidFill>
                  <a:schemeClr val="tx2"/>
                </a:solidFill>
                <a:latin typeface="Bahnschrift" pitchFamily="34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Bahnschrift" pitchFamily="34" charset="0"/>
              </a:rPr>
              <a:t>Pemaparan</a:t>
            </a:r>
            <a:r>
              <a:rPr lang="en-US" sz="28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2800" b="1" dirty="0">
                <a:solidFill>
                  <a:schemeClr val="tx2"/>
                </a:solidFill>
                <a:latin typeface="Bahnschrift" pitchFamily="34" charset="0"/>
              </a:rPr>
              <a:t>)</a:t>
            </a:r>
          </a:p>
        </p:txBody>
      </p:sp>
      <p:pic>
        <p:nvPicPr>
          <p:cNvPr id="9222" name="Picture 6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r="275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43958"/>
            <a:ext cx="83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Eksplikasi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EKSPLIKASI KONSEP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1279089"/>
            <a:ext cx="367240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Menjelaskan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komponen-komponen</a:t>
            </a:r>
            <a:endParaRPr lang="en-US" sz="1600" dirty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penyusun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menerjemahkan</a:t>
            </a:r>
            <a:endParaRPr lang="en-US" sz="1600" dirty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sebuah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riset</a:t>
            </a:r>
            <a:endParaRPr lang="en-US" sz="1600" dirty="0">
              <a:solidFill>
                <a:schemeClr val="tx2"/>
              </a:solidFill>
              <a:latin typeface="Bahnschrift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Hasilnya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600" b="1" i="1" dirty="0">
                <a:solidFill>
                  <a:schemeClr val="tx2"/>
                </a:solidFill>
                <a:latin typeface="Bahnschrift" pitchFamily="34" charset="0"/>
              </a:rPr>
              <a:t>research concept</a:t>
            </a:r>
          </a:p>
          <a:p>
            <a:endParaRPr lang="en-US" sz="1600" i="1" dirty="0">
              <a:solidFill>
                <a:schemeClr val="tx2"/>
              </a:solidFill>
              <a:latin typeface="Bahnschrif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2848750"/>
            <a:ext cx="403244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Bahnschrift" pitchFamily="34" charset="0"/>
              </a:rPr>
              <a:t>Misalnya</a:t>
            </a:r>
            <a:r>
              <a:rPr lang="en-US" i="1" dirty="0">
                <a:solidFill>
                  <a:schemeClr val="tx2"/>
                </a:solidFill>
                <a:latin typeface="Bahnschrift" pitchFamily="34" charset="0"/>
              </a:rPr>
              <a:t> :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hnschrift" pitchFamily="34" charset="0"/>
              </a:rPr>
              <a:t>Pengaruh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warna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wallpaper </a:t>
            </a:r>
            <a:r>
              <a:rPr lang="en-US" dirty="0" err="1">
                <a:solidFill>
                  <a:schemeClr val="tx2"/>
                </a:solidFill>
                <a:latin typeface="Bahnschrift" pitchFamily="34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mood (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Jelaskan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semua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dari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variabel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X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</a:p>
          <a:p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variabel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Y)</a:t>
            </a:r>
            <a:endParaRPr lang="en-US" b="1" i="1" dirty="0">
              <a:solidFill>
                <a:schemeClr val="tx2"/>
              </a:solidFill>
              <a:latin typeface="Bahnschrift" pitchFamily="34" charset="0"/>
            </a:endParaRPr>
          </a:p>
          <a:p>
            <a:endParaRPr lang="en-US" dirty="0">
              <a:solidFill>
                <a:schemeClr val="tx2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Bahnschrift" pitchFamily="34" charset="0"/>
              </a:rPr>
              <a:t>DUA TAHAP EKSPLIKASI KONSEP</a:t>
            </a:r>
          </a:p>
        </p:txBody>
      </p:sp>
      <p:graphicFrame>
        <p:nvGraphicFramePr>
          <p:cNvPr id="3" name="Rectangl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78275"/>
              </p:ext>
            </p:extLst>
          </p:nvPr>
        </p:nvGraphicFramePr>
        <p:xfrm>
          <a:off x="1475656" y="1419622"/>
          <a:ext cx="7183710" cy="294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2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4"/>
            <a:ext cx="9143998" cy="540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EKSPLIKASI KONSEP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327520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apakah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hanya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satu-satunya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tolak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ukur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? 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Warna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kulit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?</a:t>
            </a:r>
          </a:p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Secara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gagasan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merujuk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pada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aspek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namun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saat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di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dunia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nyata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berbeda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. </a:t>
            </a:r>
          </a:p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Ada yang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secara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tidak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tapi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tetap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disebut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.</a:t>
            </a:r>
          </a:p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Bahnschrift" pitchFamily="34" charset="0"/>
            </a:endParaRPr>
          </a:p>
        </p:txBody>
      </p:sp>
      <p:pic>
        <p:nvPicPr>
          <p:cNvPr id="18434" name="Picture 2" descr="Image result for good look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102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867497"/>
            <a:ext cx="8229600" cy="3623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penelitian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harus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dieksplikasikan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(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menghubungkan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antara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      yang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abstrak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dengan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kenyataan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tentang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penelitian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Anda</a:t>
            </a:r>
            <a:r>
              <a:rPr lang="en-US" sz="1600" b="1" dirty="0">
                <a:solidFill>
                  <a:schemeClr val="tx2"/>
                </a:solidFill>
                <a:latin typeface="Bahnschrift" pitchFamily="34" charset="0"/>
              </a:rPr>
              <a:t>)</a:t>
            </a:r>
          </a:p>
          <a:p>
            <a:endParaRPr lang="en-US" sz="1600" dirty="0">
              <a:latin typeface="Bahnschrif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7772400" cy="857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>
                <a:latin typeface="Bahnschrift" pitchFamily="34" charset="0"/>
              </a:rPr>
              <a:t>LANGKAH EKSPLIKASI KONSEP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432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2457450"/>
            <a:ext cx="12192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245745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12800" y="165735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Buku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Kajian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Literatur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78025" y="3630217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300413" y="175141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Buku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Kajian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Literatur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649913" y="176093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Buku (Kajian Literatur)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305300" y="36195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743700" y="36195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295400" y="4171950"/>
            <a:ext cx="678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Akhir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eksplikasi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ketika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yang kalian </a:t>
            </a:r>
            <a:r>
              <a:rPr lang="en-US" sz="1600" dirty="0" err="1">
                <a:latin typeface="Bahnschrift" pitchFamily="34" charset="0"/>
              </a:rPr>
              <a:t>gunakan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sudah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r>
              <a:rPr lang="en-US" sz="1600" dirty="0" err="1">
                <a:latin typeface="Bahnschrift" pitchFamily="34" charset="0"/>
              </a:rPr>
              <a:t>sesuai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terhubung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kenyataan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ada</a:t>
            </a:r>
            <a:endParaRPr lang="en-US" sz="1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 result for KONS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55669"/>
            <a:ext cx="91726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4088" y="1347614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kita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harus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mengeksplikasikan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Jangan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hanya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menerima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apa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tertulis</a:t>
            </a:r>
            <a:r>
              <a:rPr lang="en-US" dirty="0">
                <a:latin typeface="Bahnschrift" pitchFamily="34" charset="0"/>
              </a:rPr>
              <a:t> di </a:t>
            </a:r>
            <a:r>
              <a:rPr lang="en-US" dirty="0" err="1">
                <a:latin typeface="Bahnschrift" pitchFamily="34" charset="0"/>
              </a:rPr>
              <a:t>buku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saja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menerima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apa</a:t>
            </a:r>
            <a:r>
              <a:rPr lang="en-US" dirty="0">
                <a:latin typeface="Bahnschrift" pitchFamily="34" charset="0"/>
              </a:rPr>
              <a:t> kata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ahli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tanpa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menyesuaikan</a:t>
            </a:r>
            <a:r>
              <a:rPr lang="en-US" dirty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membandingkan</a:t>
            </a:r>
            <a:r>
              <a:rPr lang="en-US" dirty="0">
                <a:latin typeface="Bahnschrift" pitchFamily="34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274638"/>
            <a:ext cx="3754760" cy="7129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" pitchFamily="34" charset="0"/>
              </a:rPr>
              <a:t>INGAT !</a:t>
            </a:r>
          </a:p>
        </p:txBody>
      </p:sp>
    </p:spTree>
    <p:extLst>
      <p:ext uri="{BB962C8B-B14F-4D97-AF65-F5344CB8AC3E}">
        <p14:creationId xmlns:p14="http://schemas.microsoft.com/office/powerpoint/2010/main" val="18829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dirty="0" err="1"/>
              <a:t>Menonton</a:t>
            </a:r>
            <a:r>
              <a:rPr lang="en-US" sz="1200" b="1" dirty="0"/>
              <a:t> </a:t>
            </a:r>
            <a:r>
              <a:rPr lang="en-US" sz="1200" b="1" dirty="0" err="1"/>
              <a:t>Televisi</a:t>
            </a:r>
            <a:endParaRPr lang="en-US" sz="1200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7544" y="1455399"/>
            <a:ext cx="3657600" cy="514350"/>
          </a:xfrm>
        </p:spPr>
        <p:txBody>
          <a:bodyPr/>
          <a:lstStyle/>
          <a:p>
            <a:pPr marL="0" indent="0" algn="ctr">
              <a:buFont typeface="Century Gothic" pitchFamily="34" charset="0"/>
              <a:buNone/>
            </a:pPr>
            <a:r>
              <a:rPr lang="en-US" sz="1200" b="1" dirty="0" err="1">
                <a:solidFill>
                  <a:schemeClr val="tx2"/>
                </a:solidFill>
              </a:rPr>
              <a:t>Konten</a:t>
            </a:r>
            <a:r>
              <a:rPr lang="en-US" sz="1200" b="1" dirty="0">
                <a:solidFill>
                  <a:schemeClr val="tx2"/>
                </a:solidFill>
              </a:rPr>
              <a:t> (</a:t>
            </a:r>
            <a:r>
              <a:rPr lang="en-US" sz="1200" b="1" dirty="0" err="1">
                <a:solidFill>
                  <a:schemeClr val="tx2"/>
                </a:solidFill>
              </a:rPr>
              <a:t>Acara</a:t>
            </a:r>
            <a:r>
              <a:rPr lang="en-US" sz="1200" b="1" dirty="0">
                <a:solidFill>
                  <a:schemeClr val="tx2"/>
                </a:solidFill>
              </a:rPr>
              <a:t> Yang </a:t>
            </a:r>
            <a:r>
              <a:rPr lang="en-US" sz="1200" b="1" dirty="0" err="1">
                <a:solidFill>
                  <a:schemeClr val="tx2"/>
                </a:solidFill>
              </a:rPr>
              <a:t>Ditonton</a:t>
            </a:r>
            <a:r>
              <a:rPr lang="en-US" sz="12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62744" y="1511585"/>
            <a:ext cx="3657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Font typeface="Century Gothic" pitchFamily="34" charset="0"/>
              <a:buNone/>
              <a:defRPr/>
            </a:pPr>
            <a:r>
              <a:rPr lang="en-US" sz="1200" b="1" kern="0" dirty="0" err="1">
                <a:solidFill>
                  <a:schemeClr val="tx2"/>
                </a:solidFill>
              </a:rPr>
              <a:t>Frekuensi</a:t>
            </a:r>
            <a:r>
              <a:rPr lang="en-US" sz="1200" b="1" kern="0" dirty="0">
                <a:solidFill>
                  <a:schemeClr val="tx2"/>
                </a:solidFill>
              </a:rPr>
              <a:t> </a:t>
            </a:r>
            <a:r>
              <a:rPr lang="en-US" sz="1200" b="1" kern="0" dirty="0" err="1">
                <a:solidFill>
                  <a:schemeClr val="tx2"/>
                </a:solidFill>
              </a:rPr>
              <a:t>Menonton</a:t>
            </a:r>
            <a:endParaRPr lang="en-US" sz="1200" b="1" kern="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95400" y="2114550"/>
            <a:ext cx="8382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3600" y="2114550"/>
            <a:ext cx="762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2114550"/>
            <a:ext cx="10668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1866900" y="3255169"/>
            <a:ext cx="1104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Nasional</a:t>
            </a:r>
            <a:endParaRPr lang="en-US" sz="1200" b="1" dirty="0"/>
          </a:p>
        </p:txBody>
      </p:sp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990600" y="3257550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/>
              <a:t>Local</a:t>
            </a:r>
          </a:p>
        </p:txBody>
      </p: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2971800" y="31623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Internasional</a:t>
            </a:r>
            <a:endParaRPr lang="en-US" sz="12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553200" y="1371600"/>
            <a:ext cx="2133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Font typeface="Century Gothic" pitchFamily="34" charset="0"/>
              <a:buNone/>
              <a:defRPr/>
            </a:pPr>
            <a:r>
              <a:rPr lang="en-US" sz="1200" b="1" kern="0" dirty="0" err="1">
                <a:solidFill>
                  <a:schemeClr val="tx2"/>
                </a:solidFill>
              </a:rPr>
              <a:t>Aktivitas</a:t>
            </a:r>
            <a:r>
              <a:rPr lang="en-US" sz="1200" b="1" kern="0" dirty="0">
                <a:solidFill>
                  <a:schemeClr val="tx2"/>
                </a:solidFill>
              </a:rPr>
              <a:t> </a:t>
            </a:r>
            <a:r>
              <a:rPr lang="en-US" sz="1200" b="1" kern="0" dirty="0" err="1">
                <a:solidFill>
                  <a:schemeClr val="tx2"/>
                </a:solidFill>
              </a:rPr>
              <a:t>Sosial</a:t>
            </a:r>
            <a:endParaRPr lang="en-US" sz="1200" b="1" kern="0" dirty="0">
              <a:solidFill>
                <a:schemeClr val="tx2"/>
              </a:solidFill>
            </a:endParaRPr>
          </a:p>
        </p:txBody>
      </p:sp>
      <p:sp>
        <p:nvSpPr>
          <p:cNvPr id="30732" name="TextBox 19"/>
          <p:cNvSpPr txBox="1">
            <a:spLocks noChangeArrowheads="1"/>
          </p:cNvSpPr>
          <p:nvPr/>
        </p:nvSpPr>
        <p:spPr bwMode="auto">
          <a:xfrm>
            <a:off x="3276600" y="38862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1200" b="1" dirty="0"/>
              <a:t>Makin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Bawah</a:t>
            </a:r>
            <a:r>
              <a:rPr lang="en-US" sz="1200" b="1" dirty="0"/>
              <a:t>, Makin </a:t>
            </a:r>
            <a:r>
              <a:rPr lang="en-US" sz="1200" b="1" dirty="0" err="1"/>
              <a:t>Bercabang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18639" y="857250"/>
            <a:ext cx="21336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33900" y="857250"/>
            <a:ext cx="95250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33900" y="857250"/>
            <a:ext cx="27051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33900" y="2114550"/>
            <a:ext cx="6477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81600" y="211455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8" name="TextBox 35"/>
          <p:cNvSpPr txBox="1">
            <a:spLocks noChangeArrowheads="1"/>
          </p:cNvSpPr>
          <p:nvPr/>
        </p:nvSpPr>
        <p:spPr bwMode="auto">
          <a:xfrm>
            <a:off x="3923928" y="2800350"/>
            <a:ext cx="1181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/>
              <a:t>High Viewer</a:t>
            </a:r>
          </a:p>
        </p:txBody>
      </p:sp>
      <p:sp>
        <p:nvSpPr>
          <p:cNvPr id="30739" name="TextBox 36"/>
          <p:cNvSpPr txBox="1">
            <a:spLocks noChangeArrowheads="1"/>
          </p:cNvSpPr>
          <p:nvPr/>
        </p:nvSpPr>
        <p:spPr bwMode="auto">
          <a:xfrm>
            <a:off x="5292080" y="2815829"/>
            <a:ext cx="1089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/>
              <a:t>Low Viewer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67600" y="2130029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19900" y="2114550"/>
            <a:ext cx="6477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42" name="TextBox 39"/>
          <p:cNvSpPr txBox="1">
            <a:spLocks noChangeArrowheads="1"/>
          </p:cNvSpPr>
          <p:nvPr/>
        </p:nvSpPr>
        <p:spPr bwMode="auto">
          <a:xfrm>
            <a:off x="6381750" y="2815828"/>
            <a:ext cx="139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Nonton</a:t>
            </a:r>
            <a:r>
              <a:rPr lang="en-US" sz="1200" b="1" dirty="0"/>
              <a:t> </a:t>
            </a:r>
            <a:r>
              <a:rPr lang="en-US" sz="1200" b="1" dirty="0" err="1"/>
              <a:t>Tv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Sambil</a:t>
            </a:r>
            <a:r>
              <a:rPr lang="en-US" sz="1200" b="1" dirty="0"/>
              <a:t> </a:t>
            </a:r>
            <a:r>
              <a:rPr lang="en-US" sz="1200" b="1" dirty="0" err="1"/>
              <a:t>Makan</a:t>
            </a:r>
            <a:endParaRPr lang="en-US" sz="1200" b="1" dirty="0"/>
          </a:p>
        </p:txBody>
      </p:sp>
      <p:sp>
        <p:nvSpPr>
          <p:cNvPr id="30743" name="TextBox 41"/>
          <p:cNvSpPr txBox="1">
            <a:spLocks noChangeArrowheads="1"/>
          </p:cNvSpPr>
          <p:nvPr/>
        </p:nvSpPr>
        <p:spPr bwMode="auto">
          <a:xfrm>
            <a:off x="7772400" y="2930129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Nonton</a:t>
            </a:r>
            <a:r>
              <a:rPr lang="en-US" sz="1200" b="1" dirty="0"/>
              <a:t> TV </a:t>
            </a:r>
          </a:p>
          <a:p>
            <a:r>
              <a:rPr lang="en-US" sz="1200" b="1" dirty="0" err="1"/>
              <a:t>Sambil</a:t>
            </a:r>
            <a:r>
              <a:rPr lang="en-US" sz="1200" b="1" dirty="0"/>
              <a:t> </a:t>
            </a:r>
            <a:r>
              <a:rPr lang="en-US" sz="1200" b="1" dirty="0" err="1"/>
              <a:t>Ngobrol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Keluarga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82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Bahnschrift" pitchFamily="34" charset="0"/>
              </a:rPr>
              <a:t>HUBUNGAN PENELITIAN DENGAN TEORI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31839"/>
              </p:ext>
            </p:extLst>
          </p:nvPr>
        </p:nvGraphicFramePr>
        <p:xfrm>
          <a:off x="971600" y="843558"/>
          <a:ext cx="756084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652120" y="2139702"/>
            <a:ext cx="144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Mendasari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8" y="2931790"/>
            <a:ext cx="122413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Bahnschrift" pitchFamily="34" charset="0"/>
              </a:rPr>
              <a:t>Komunitas</a:t>
            </a:r>
            <a:r>
              <a:rPr lang="en-US" sz="1200" dirty="0">
                <a:latin typeface="Bahnschrift" pitchFamily="34" charset="0"/>
              </a:rPr>
              <a:t> </a:t>
            </a:r>
          </a:p>
          <a:p>
            <a:pPr algn="ctr"/>
            <a:r>
              <a:rPr lang="en-US" sz="1200" dirty="0" err="1">
                <a:latin typeface="Bahnschrift" pitchFamily="34" charset="0"/>
              </a:rPr>
              <a:t>Akademik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4155926"/>
            <a:ext cx="1538302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Menghasilkan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2283718"/>
            <a:ext cx="1509290" cy="925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Memperbarui</a:t>
            </a:r>
            <a:r>
              <a:rPr lang="en-US" sz="1400" dirty="0">
                <a:latin typeface="Bahnschrift" pitchFamily="34" charset="0"/>
              </a:rPr>
              <a:t>,  </a:t>
            </a:r>
          </a:p>
          <a:p>
            <a:pPr algn="ctr"/>
            <a:r>
              <a:rPr lang="en-US" sz="1400" dirty="0" err="1">
                <a:latin typeface="Bahnschrift" pitchFamily="34" charset="0"/>
              </a:rPr>
              <a:t>memperbaiki</a:t>
            </a:r>
            <a:r>
              <a:rPr lang="en-US" sz="1400" dirty="0">
                <a:latin typeface="Bahnschrift" pitchFamily="34" charset="0"/>
              </a:rPr>
              <a:t>, </a:t>
            </a:r>
          </a:p>
          <a:p>
            <a:pPr algn="ctr"/>
            <a:r>
              <a:rPr lang="en-US" sz="1400" dirty="0" err="1">
                <a:latin typeface="Bahnschrift" pitchFamily="34" charset="0"/>
              </a:rPr>
              <a:t>memperkaya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99542"/>
            <a:ext cx="91439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/>
              <a:t>Teori</a:t>
            </a:r>
            <a:r>
              <a:rPr lang="en-US" sz="1400" b="1" i="1" dirty="0"/>
              <a:t> </a:t>
            </a:r>
            <a:r>
              <a:rPr lang="en-US" sz="1400" b="1" i="1" dirty="0" err="1"/>
              <a:t>tidak</a:t>
            </a:r>
            <a:r>
              <a:rPr lang="en-US" sz="1400" b="1" i="1" dirty="0"/>
              <a:t> </a:t>
            </a:r>
            <a:r>
              <a:rPr lang="en-US" sz="1400" b="1" i="1" dirty="0" err="1"/>
              <a:t>bersifat</a:t>
            </a:r>
            <a:r>
              <a:rPr lang="en-US" sz="1400" b="1" i="1" dirty="0"/>
              <a:t> </a:t>
            </a:r>
            <a:r>
              <a:rPr lang="en-US" sz="1400" b="1" i="1" dirty="0" err="1"/>
              <a:t>statis</a:t>
            </a:r>
            <a:r>
              <a:rPr lang="en-US" sz="1400" b="1" i="1" dirty="0"/>
              <a:t>. Kita </a:t>
            </a:r>
            <a:r>
              <a:rPr lang="en-US" sz="1400" b="1" i="1" dirty="0" err="1"/>
              <a:t>terus-menerus</a:t>
            </a:r>
            <a:r>
              <a:rPr lang="en-US" sz="1400" b="1" i="1" dirty="0"/>
              <a:t> </a:t>
            </a:r>
            <a:r>
              <a:rPr lang="en-US" sz="1400" b="1" i="1" dirty="0" err="1"/>
              <a:t>memodifikasi</a:t>
            </a:r>
            <a:r>
              <a:rPr lang="en-US" sz="1400" b="1" i="1" dirty="0"/>
              <a:t> </a:t>
            </a:r>
            <a:r>
              <a:rPr lang="en-US" sz="1400" b="1" i="1" dirty="0" err="1"/>
              <a:t>teori-teori</a:t>
            </a:r>
            <a:r>
              <a:rPr lang="en-US" sz="1400" b="1" i="1" dirty="0"/>
              <a:t> lama </a:t>
            </a:r>
            <a:r>
              <a:rPr lang="en-US" sz="1400" b="1" i="1" dirty="0" err="1"/>
              <a:t>dan</a:t>
            </a:r>
            <a:r>
              <a:rPr lang="en-US" sz="1400" b="1" i="1" dirty="0"/>
              <a:t> </a:t>
            </a:r>
            <a:r>
              <a:rPr lang="en-US" sz="1400" b="1" i="1" dirty="0" err="1"/>
              <a:t>mengembangkan</a:t>
            </a:r>
            <a:r>
              <a:rPr lang="en-US" sz="1400" b="1" i="1" dirty="0"/>
              <a:t> </a:t>
            </a:r>
          </a:p>
          <a:p>
            <a:pPr algn="ctr"/>
            <a:r>
              <a:rPr lang="en-US" sz="1400" b="1" i="1" dirty="0" err="1"/>
              <a:t>teori</a:t>
            </a:r>
            <a:r>
              <a:rPr lang="en-US" sz="1400" b="1" i="1" dirty="0"/>
              <a:t> </a:t>
            </a:r>
            <a:r>
              <a:rPr lang="en-US" sz="1400" b="1" i="1" dirty="0" err="1"/>
              <a:t>baru</a:t>
            </a:r>
            <a:r>
              <a:rPr lang="en-US" sz="1400" b="1" i="1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6296" y="2499743"/>
            <a:ext cx="1907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intinya</a:t>
            </a:r>
            <a:r>
              <a:rPr lang="en-US" sz="1200" dirty="0"/>
              <a:t>,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mengatur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menyusun</a:t>
            </a:r>
            <a:r>
              <a:rPr lang="en-US" sz="1200" dirty="0"/>
              <a:t> </a:t>
            </a:r>
            <a:r>
              <a:rPr lang="en-US" sz="1200" dirty="0" err="1"/>
              <a:t>pemikiran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memperdalam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memperluas</a:t>
            </a:r>
            <a:r>
              <a:rPr lang="en-US" sz="1200" dirty="0"/>
              <a:t> </a:t>
            </a:r>
            <a:r>
              <a:rPr lang="en-US" sz="1200" dirty="0" err="1"/>
              <a:t>pemahaman</a:t>
            </a:r>
            <a:r>
              <a:rPr lang="en-US" sz="12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810" y="3651870"/>
            <a:ext cx="2539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</a:p>
          <a:p>
            <a:r>
              <a:rPr lang="en-US" sz="1200" dirty="0"/>
              <a:t>yang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akhirnya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endParaRPr lang="en-US" sz="1200" dirty="0"/>
          </a:p>
          <a:p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87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8550" y="971550"/>
            <a:ext cx="7772400" cy="857250"/>
          </a:xfrm>
        </p:spPr>
        <p:txBody>
          <a:bodyPr/>
          <a:lstStyle/>
          <a:p>
            <a:r>
              <a:rPr lang="en-US" sz="1200" b="1"/>
              <a:t>Partisipasi Politik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53969" y="2062832"/>
            <a:ext cx="1485900" cy="425562"/>
          </a:xfrm>
        </p:spPr>
        <p:txBody>
          <a:bodyPr/>
          <a:lstStyle/>
          <a:p>
            <a:pPr marL="0" indent="0">
              <a:buFont typeface="Century Gothic" pitchFamily="34" charset="0"/>
              <a:buNone/>
            </a:pPr>
            <a:r>
              <a:rPr lang="en-US" sz="1200" b="1" dirty="0"/>
              <a:t>High Risk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03850" y="2076959"/>
            <a:ext cx="149701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  <a:defRPr/>
            </a:pPr>
            <a:r>
              <a:rPr lang="en-US" sz="1200" b="1" kern="0" dirty="0">
                <a:solidFill>
                  <a:schemeClr val="tx1"/>
                </a:solidFill>
              </a:rPr>
              <a:t>Low Risk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9950" y="1565672"/>
            <a:ext cx="1295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51150" y="1565672"/>
            <a:ext cx="18288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03350" y="2365772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70150" y="2365772"/>
            <a:ext cx="0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70150" y="2365772"/>
            <a:ext cx="12954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46750" y="2365772"/>
            <a:ext cx="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08550" y="2365772"/>
            <a:ext cx="8382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946150" y="3165872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Tanda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tangan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petisi</a:t>
            </a:r>
            <a:endParaRPr lang="en-US" sz="1200" b="1" dirty="0"/>
          </a:p>
        </p:txBody>
      </p:sp>
      <p:sp>
        <p:nvSpPr>
          <p:cNvPr id="31757" name="TextBox 21"/>
          <p:cNvSpPr txBox="1">
            <a:spLocks noChangeArrowheads="1"/>
          </p:cNvSpPr>
          <p:nvPr/>
        </p:nvSpPr>
        <p:spPr bwMode="auto">
          <a:xfrm>
            <a:off x="1922463" y="3234928"/>
            <a:ext cx="1454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/>
              <a:t>Demontrasi</a:t>
            </a:r>
          </a:p>
        </p:txBody>
      </p:sp>
      <p:sp>
        <p:nvSpPr>
          <p:cNvPr id="31758" name="TextBox 23"/>
          <p:cNvSpPr txBox="1">
            <a:spLocks noChangeArrowheads="1"/>
          </p:cNvSpPr>
          <p:nvPr/>
        </p:nvSpPr>
        <p:spPr bwMode="auto">
          <a:xfrm>
            <a:off x="3224213" y="3027760"/>
            <a:ext cx="1455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Kritik</a:t>
            </a:r>
            <a:r>
              <a:rPr lang="en-US" sz="1200" b="1" dirty="0"/>
              <a:t> Media </a:t>
            </a:r>
          </a:p>
          <a:p>
            <a:r>
              <a:rPr lang="en-US" sz="1200" b="1" dirty="0"/>
              <a:t>Massa</a:t>
            </a:r>
          </a:p>
        </p:txBody>
      </p:sp>
      <p:sp>
        <p:nvSpPr>
          <p:cNvPr id="31759" name="TextBox 24"/>
          <p:cNvSpPr txBox="1">
            <a:spLocks noChangeArrowheads="1"/>
          </p:cNvSpPr>
          <p:nvPr/>
        </p:nvSpPr>
        <p:spPr bwMode="auto">
          <a:xfrm>
            <a:off x="5403850" y="2986088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Nonton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berita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politik</a:t>
            </a:r>
            <a:endParaRPr lang="en-US" sz="1200" b="1" dirty="0"/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4597400" y="3078957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/>
              <a:t>Voting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62625" y="2365772"/>
            <a:ext cx="73025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2" name="TextBox 29"/>
          <p:cNvSpPr txBox="1">
            <a:spLocks noChangeArrowheads="1"/>
          </p:cNvSpPr>
          <p:nvPr/>
        </p:nvSpPr>
        <p:spPr bwMode="auto">
          <a:xfrm>
            <a:off x="6405564" y="3027759"/>
            <a:ext cx="1703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Ikut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</a:p>
          <a:p>
            <a:r>
              <a:rPr lang="en-US" sz="1200" b="1" dirty="0" err="1"/>
              <a:t>Organisasi</a:t>
            </a:r>
            <a:r>
              <a:rPr lang="en-US" sz="1200" b="1" dirty="0"/>
              <a:t> </a:t>
            </a:r>
            <a:r>
              <a:rPr lang="en-US" sz="1200" b="1" dirty="0" err="1"/>
              <a:t>Politik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7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1351"/>
            <a:ext cx="7596336" cy="776530"/>
          </a:xfrm>
        </p:spPr>
        <p:txBody>
          <a:bodyPr/>
          <a:lstStyle/>
          <a:p>
            <a:pPr algn="ctr"/>
            <a:r>
              <a:rPr lang="en-US" sz="2400" dirty="0">
                <a:latin typeface="Bahnschrift" pitchFamily="34" charset="0"/>
              </a:rPr>
              <a:t>ENAM PROSES EKSPLIKASI KONSEP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3242627"/>
              </p:ext>
            </p:extLst>
          </p:nvPr>
        </p:nvGraphicFramePr>
        <p:xfrm>
          <a:off x="539552" y="1131590"/>
          <a:ext cx="8280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0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87624" y="2139702"/>
            <a:ext cx="7596336" cy="77653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  <a:latin typeface="Bahnschrift" pitchFamily="34" charset="0"/>
              </a:rPr>
              <a:t>MENYUSUN RANCANGAN BAB 2 PENELITIAN : </a:t>
            </a:r>
            <a:br>
              <a:rPr lang="en-US" altLang="en-US" sz="2800" b="1" dirty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Bahnschrift" pitchFamily="34" charset="0"/>
              </a:rPr>
              <a:t>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751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915816" y="987574"/>
            <a:ext cx="5472608" cy="54207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ahnschrift" pitchFamily="34" charset="0"/>
              </a:rPr>
              <a:t>TINJAUAN PUSTAKA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7764162"/>
              </p:ext>
            </p:extLst>
          </p:nvPr>
        </p:nvGraphicFramePr>
        <p:xfrm>
          <a:off x="1907704" y="1779662"/>
          <a:ext cx="6413500" cy="296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7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latin typeface="Bahnschrift" pitchFamily="34" charset="0"/>
              </a:rPr>
              <a:t>Langkah</a:t>
            </a:r>
            <a:r>
              <a:rPr lang="en-US" altLang="en-US" sz="2400" dirty="0">
                <a:latin typeface="Bahnschrift" pitchFamily="34" charset="0"/>
              </a:rPr>
              <a:t> </a:t>
            </a:r>
            <a:r>
              <a:rPr lang="en-US" altLang="en-US" sz="2400" dirty="0" err="1">
                <a:latin typeface="Bahnschrift" pitchFamily="34" charset="0"/>
              </a:rPr>
              <a:t>Langkah</a:t>
            </a:r>
            <a:r>
              <a:rPr lang="en-US" altLang="en-US" sz="2400" dirty="0">
                <a:latin typeface="Bahnschrift" pitchFamily="34" charset="0"/>
              </a:rPr>
              <a:t> </a:t>
            </a:r>
            <a:r>
              <a:rPr lang="en-US" altLang="en-US" sz="2400" dirty="0" err="1">
                <a:latin typeface="Bahnschrift" pitchFamily="34" charset="0"/>
              </a:rPr>
              <a:t>Menyusun</a:t>
            </a:r>
            <a:r>
              <a:rPr lang="en-US" altLang="en-US" sz="2400" dirty="0">
                <a:latin typeface="Bahnschrift" pitchFamily="34" charset="0"/>
              </a:rPr>
              <a:t> Bab II </a:t>
            </a:r>
            <a:r>
              <a:rPr lang="en-US" altLang="en-US" sz="2400" dirty="0" err="1">
                <a:latin typeface="Bahnschrift" pitchFamily="34" charset="0"/>
              </a:rPr>
              <a:t>Penelitian</a:t>
            </a:r>
            <a:br>
              <a:rPr lang="en-US" altLang="en-US" sz="2400" dirty="0">
                <a:latin typeface="Bahnschrift" pitchFamily="34" charset="0"/>
              </a:rPr>
            </a:br>
            <a:r>
              <a:rPr lang="en-US" altLang="en-US" sz="2400" dirty="0">
                <a:latin typeface="Bahnschrift" pitchFamily="34" charset="0"/>
              </a:rPr>
              <a:t> (</a:t>
            </a:r>
            <a:r>
              <a:rPr lang="en-US" altLang="en-US" sz="2400" dirty="0" err="1">
                <a:latin typeface="Bahnschrift" pitchFamily="34" charset="0"/>
              </a:rPr>
              <a:t>Tinjauan</a:t>
            </a:r>
            <a:r>
              <a:rPr lang="en-US" altLang="en-US" sz="2400" dirty="0">
                <a:latin typeface="Bahnschrift" pitchFamily="34" charset="0"/>
              </a:rPr>
              <a:t> </a:t>
            </a:r>
            <a:r>
              <a:rPr lang="en-US" altLang="en-US" sz="2400" dirty="0" err="1">
                <a:latin typeface="Bahnschrift" pitchFamily="34" charset="0"/>
              </a:rPr>
              <a:t>Pustaka</a:t>
            </a:r>
            <a:r>
              <a:rPr lang="en-US" altLang="en-US" sz="2400" dirty="0">
                <a:latin typeface="Bahnschrift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8870157"/>
              </p:ext>
            </p:extLst>
          </p:nvPr>
        </p:nvGraphicFramePr>
        <p:xfrm>
          <a:off x="152400" y="1028700"/>
          <a:ext cx="8991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3"/>
                </a:solidFill>
                <a:latin typeface="Bahnschrift" pitchFamily="34" charset="0"/>
              </a:rPr>
              <a:t>Tahap</a:t>
            </a:r>
            <a:r>
              <a:rPr lang="en-US" altLang="ko-KR" dirty="0">
                <a:solidFill>
                  <a:schemeClr val="accent3"/>
                </a:solidFill>
                <a:latin typeface="Bahnschrift" pitchFamily="34" charset="0"/>
              </a:rPr>
              <a:t> </a:t>
            </a:r>
            <a:r>
              <a:rPr lang="en-US" altLang="ko-KR" dirty="0" err="1">
                <a:solidFill>
                  <a:schemeClr val="accent3"/>
                </a:solidFill>
                <a:latin typeface="Bahnschrift" pitchFamily="34" charset="0"/>
              </a:rPr>
              <a:t>Eksplikasi</a:t>
            </a:r>
            <a:r>
              <a:rPr lang="en-US" altLang="ko-KR" dirty="0">
                <a:solidFill>
                  <a:schemeClr val="accent3"/>
                </a:solidFill>
                <a:latin typeface="Bahnschrift" pitchFamily="34" charset="0"/>
              </a:rPr>
              <a:t> </a:t>
            </a:r>
            <a:r>
              <a:rPr lang="en-US" altLang="ko-KR" dirty="0" err="1">
                <a:solidFill>
                  <a:schemeClr val="accent3"/>
                </a:solidFill>
                <a:latin typeface="Bahnschrift" pitchFamily="34" charset="0"/>
              </a:rPr>
              <a:t>Konsep</a:t>
            </a:r>
            <a:endParaRPr lang="ko-KR" altLang="en-US" dirty="0">
              <a:latin typeface="Bahnschrif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91869"/>
            <a:ext cx="5292080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-8037" y="3371665"/>
            <a:ext cx="4680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0" y="2651463"/>
            <a:ext cx="4068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0" y="1931261"/>
            <a:ext cx="3456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1211059"/>
            <a:ext cx="284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95123" y="4226049"/>
            <a:ext cx="397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Dimensi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diturunkan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lagi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ke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200" dirty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Bahnschrift" pitchFamily="34" charset="0"/>
                <a:cs typeface="Arial" pitchFamily="34" charset="0"/>
              </a:rPr>
              <a:t>indikator</a:t>
            </a:r>
            <a:endParaRPr lang="ko-KR" altLang="en-US" sz="12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9570" y="3459699"/>
            <a:ext cx="307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Diturunkan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ke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dimensi-dimensi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konsep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8000" y="2770538"/>
            <a:ext cx="414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Melakukan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komparasi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dengan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konsep</a:t>
            </a:r>
            <a:r>
              <a:rPr lang="en-US" sz="1200" dirty="0">
                <a:latin typeface="Bahnschrift" pitchFamily="34" charset="0"/>
              </a:rPr>
              <a:t>  </a:t>
            </a:r>
            <a:r>
              <a:rPr lang="en-US" sz="1200" dirty="0" err="1">
                <a:latin typeface="Bahnschrift" pitchFamily="34" charset="0"/>
              </a:rPr>
              <a:t>lainnya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6000" y="2081094"/>
            <a:ext cx="455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Definisi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tersebut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dicek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kembali</a:t>
            </a:r>
            <a:r>
              <a:rPr lang="en-US" sz="1200" dirty="0">
                <a:latin typeface="Bahnschrift" pitchFamily="34" charset="0"/>
              </a:rPr>
              <a:t> di </a:t>
            </a:r>
            <a:r>
              <a:rPr lang="en-US" sz="1200" dirty="0" err="1">
                <a:latin typeface="Bahnschrift" pitchFamily="34" charset="0"/>
              </a:rPr>
              <a:t>lapangan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seperti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apa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4000" y="1286777"/>
            <a:ext cx="307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Melakukan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kajian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literatur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558" y="129945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8880" y="201953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07202" y="27396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5524" y="345969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41797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3"/>
                </a:solidFill>
              </a:rPr>
              <a:t>Kerangka</a:t>
            </a:r>
            <a:r>
              <a:rPr lang="en-US" altLang="ko-KR" dirty="0">
                <a:solidFill>
                  <a:schemeClr val="accent3"/>
                </a:solidFill>
              </a:rPr>
              <a:t> </a:t>
            </a:r>
            <a:r>
              <a:rPr lang="en-US" altLang="ko-KR" dirty="0" err="1">
                <a:solidFill>
                  <a:schemeClr val="accent3"/>
                </a:solidFill>
              </a:rPr>
              <a:t>Berpikir</a:t>
            </a:r>
            <a:r>
              <a:rPr lang="en-US" altLang="ko-KR" dirty="0">
                <a:solidFill>
                  <a:schemeClr val="accent3"/>
                </a:solidFill>
              </a:rPr>
              <a:t> </a:t>
            </a:r>
            <a:r>
              <a:rPr lang="en-US" altLang="ko-KR" dirty="0" err="1">
                <a:solidFill>
                  <a:schemeClr val="accent3"/>
                </a:solidFill>
              </a:rPr>
              <a:t>Penelitian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633264" y="1275606"/>
            <a:ext cx="986408" cy="986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33264" y="3385542"/>
            <a:ext cx="986408" cy="986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lus 9"/>
          <p:cNvSpPr/>
          <p:nvPr/>
        </p:nvSpPr>
        <p:spPr>
          <a:xfrm>
            <a:off x="633264" y="2353778"/>
            <a:ext cx="986408" cy="986408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ight Arrow 10"/>
          <p:cNvSpPr/>
          <p:nvPr/>
        </p:nvSpPr>
        <p:spPr>
          <a:xfrm>
            <a:off x="2036789" y="2621458"/>
            <a:ext cx="576064" cy="50472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36"/>
          <p:cNvSpPr/>
          <p:nvPr/>
        </p:nvSpPr>
        <p:spPr>
          <a:xfrm>
            <a:off x="928031" y="1583889"/>
            <a:ext cx="405154" cy="3386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>
            <a:off x="882105" y="3781131"/>
            <a:ext cx="451080" cy="29645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7"/>
          <p:cNvSpPr/>
          <p:nvPr/>
        </p:nvSpPr>
        <p:spPr>
          <a:xfrm>
            <a:off x="3655805" y="2530229"/>
            <a:ext cx="380056" cy="6577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117264" y="1232613"/>
            <a:ext cx="619057" cy="6190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5117264" y="2142994"/>
            <a:ext cx="619057" cy="6190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117264" y="3053375"/>
            <a:ext cx="619057" cy="619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117264" y="3963755"/>
            <a:ext cx="619057" cy="6190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10998" y="1365225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0998" y="2273022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0998" y="3180819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0998" y="4088617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91249" y="1213134"/>
            <a:ext cx="2831165" cy="673514"/>
            <a:chOff x="2113657" y="4283314"/>
            <a:chExt cx="3647460" cy="673514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independent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dependent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Tentukan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Penelitian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91249" y="2125452"/>
            <a:ext cx="2831165" cy="488848"/>
            <a:chOff x="2113657" y="4283314"/>
            <a:chExt cx="3647460" cy="488848"/>
          </a:xfrm>
        </p:grpSpPr>
        <p:sp>
          <p:nvSpPr>
            <p:cNvPr id="36" name="TextBox 35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13658" y="4283314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Tentukan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dimensi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sub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dimensi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setiap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91250" y="3037770"/>
            <a:ext cx="283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Buat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kerangka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kerangka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teoritis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250" y="4042450"/>
            <a:ext cx="283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Relevansi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5916" y="1713517"/>
            <a:ext cx="155983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/>
              <a:t>Kerangka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Teoritis</a:t>
            </a:r>
            <a:r>
              <a:rPr lang="en-US" altLang="ko-KR" sz="1400" dirty="0"/>
              <a:t> : </a:t>
            </a:r>
            <a:r>
              <a:rPr lang="en-US" altLang="ko-KR" sz="1400" dirty="0" err="1"/>
              <a:t>Sistem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teoritis</a:t>
            </a:r>
            <a:r>
              <a:rPr lang="en-US" altLang="ko-KR" sz="1400" dirty="0"/>
              <a:t> yang </a:t>
            </a:r>
            <a:r>
              <a:rPr lang="en-US" altLang="ko-KR" sz="1400" dirty="0" err="1"/>
              <a:t>sangat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umum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dengan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berbagai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asumsi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konsep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sosial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spesifik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94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t="45865" r="28404" b="34899"/>
          <a:stretch/>
        </p:blipFill>
        <p:spPr bwMode="auto">
          <a:xfrm>
            <a:off x="641803" y="0"/>
            <a:ext cx="4109663" cy="117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12754" r="26140" b="41284"/>
          <a:stretch/>
        </p:blipFill>
        <p:spPr bwMode="auto">
          <a:xfrm>
            <a:off x="791427" y="2040576"/>
            <a:ext cx="3744416" cy="2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22037" r="29164" b="56033"/>
          <a:stretch/>
        </p:blipFill>
        <p:spPr bwMode="auto">
          <a:xfrm>
            <a:off x="791427" y="4070089"/>
            <a:ext cx="3724668" cy="106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20035" r="30140" b="5531"/>
          <a:stretch/>
        </p:blipFill>
        <p:spPr bwMode="auto">
          <a:xfrm>
            <a:off x="5220072" y="195486"/>
            <a:ext cx="34361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4" t="40902" r="27997" b="34659"/>
          <a:stretch/>
        </p:blipFill>
        <p:spPr bwMode="auto">
          <a:xfrm>
            <a:off x="899592" y="1111673"/>
            <a:ext cx="3456384" cy="9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10633" r="31573" b="5359"/>
          <a:stretch/>
        </p:blipFill>
        <p:spPr bwMode="auto">
          <a:xfrm>
            <a:off x="278497" y="195486"/>
            <a:ext cx="4221495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20035" r="30140" b="5531"/>
          <a:stretch/>
        </p:blipFill>
        <p:spPr bwMode="auto">
          <a:xfrm>
            <a:off x="5004048" y="226348"/>
            <a:ext cx="34361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82370-7B7E-42FD-B756-52CA46DD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3"/>
            <a:ext cx="9144000" cy="51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8" y="3108905"/>
            <a:ext cx="5472606" cy="1822559"/>
            <a:chOff x="3248165" y="1635646"/>
            <a:chExt cx="5472606" cy="1822559"/>
          </a:xfrm>
        </p:grpSpPr>
        <p:sp>
          <p:nvSpPr>
            <p:cNvPr id="3" name="TextBox 2"/>
            <p:cNvSpPr txBox="1"/>
            <p:nvPr/>
          </p:nvSpPr>
          <p:spPr>
            <a:xfrm>
              <a:off x="3248165" y="2211710"/>
              <a:ext cx="547260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f-ZA" sz="1500" dirty="0">
                  <a:latin typeface="Bahnschrift" pitchFamily="34" charset="0"/>
                </a:rPr>
                <a:t>Jaring-jaring untuk menangkap apa yang kita sebut </a:t>
              </a:r>
            </a:p>
            <a:p>
              <a:pPr algn="ctr"/>
              <a:r>
                <a:rPr lang="af-ZA" sz="1500" dirty="0">
                  <a:latin typeface="Bahnschrift" pitchFamily="34" charset="0"/>
                </a:rPr>
                <a:t>sebagai “dunia” (Miller, 2005)</a:t>
              </a:r>
            </a:p>
            <a:p>
              <a:pPr algn="ctr"/>
              <a:r>
                <a:rPr lang="en-US" sz="1500" i="1" dirty="0">
                  <a:latin typeface="Bahnschrift" pitchFamily="34" charset="0"/>
                </a:rPr>
                <a:t>A theory is not just an explanation; it is a way of packaging </a:t>
              </a:r>
            </a:p>
            <a:p>
              <a:pPr algn="ctr"/>
              <a:r>
                <a:rPr lang="en-US" sz="1500" i="1" dirty="0">
                  <a:latin typeface="Bahnschrift" pitchFamily="34" charset="0"/>
                </a:rPr>
                <a:t>reality, a way of understanding it</a:t>
              </a:r>
              <a:endParaRPr lang="af-ZA" sz="1500" i="1" dirty="0">
                <a:latin typeface="Bahnschrift" pitchFamily="34" charset="0"/>
              </a:endParaRPr>
            </a:p>
            <a:p>
              <a:endParaRPr lang="af-ZA" sz="1500" dirty="0">
                <a:latin typeface="Bahnschrift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1880" y="3217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Bahnschrift" pitchFamily="34" charset="0"/>
              </a:rPr>
              <a:t>Teori</a:t>
            </a:r>
            <a:r>
              <a:rPr lang="en-US" dirty="0">
                <a:latin typeface="Bahnschrift" pitchFamily="34" charset="0"/>
              </a:rPr>
              <a:t>?</a:t>
            </a:r>
          </a:p>
        </p:txBody>
      </p:sp>
      <p:pic>
        <p:nvPicPr>
          <p:cNvPr id="4098" name="Picture 2" descr="Image result for teori komunikas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r="160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3972" y="3579862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Image result for terima kasih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4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81" y="-29834"/>
            <a:ext cx="7596336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TEORI KOMUNIKASI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20359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Teori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adalah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serangkaian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konsep-konsep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penjelasan-penjelasan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prinsip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pPr algn="ctr"/>
            <a:r>
              <a:rPr lang="en-US" sz="1600" dirty="0" err="1">
                <a:latin typeface="Bahnschrift" pitchFamily="34" charset="0"/>
              </a:rPr>
              <a:t>prinsip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teratur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beberapa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aspek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pengalaman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manusia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</a:t>
            </a:r>
          </a:p>
          <a:p>
            <a:pPr algn="ctr"/>
            <a:r>
              <a:rPr lang="en-US" sz="1600" dirty="0" err="1">
                <a:latin typeface="Bahnschrift" pitchFamily="34" charset="0"/>
              </a:rPr>
              <a:t>fenomena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komunikasi</a:t>
            </a:r>
            <a:r>
              <a:rPr lang="en-US" sz="1600" dirty="0">
                <a:latin typeface="Bahnschrift" pitchFamily="34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0705609"/>
              </p:ext>
            </p:extLst>
          </p:nvPr>
        </p:nvGraphicFramePr>
        <p:xfrm>
          <a:off x="1475656" y="2427734"/>
          <a:ext cx="7128792" cy="217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2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1900"/>
            <a:ext cx="6768752" cy="776530"/>
          </a:xfrm>
        </p:spPr>
        <p:txBody>
          <a:bodyPr/>
          <a:lstStyle/>
          <a:p>
            <a:pPr algn="ctr"/>
            <a:r>
              <a:rPr lang="en-US" dirty="0">
                <a:latin typeface="Bahnschrift" pitchFamily="34" charset="0"/>
              </a:rPr>
              <a:t>TEORISASI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2" y="771550"/>
            <a:ext cx="5982816" cy="31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6608" y="4071825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>
                <a:latin typeface="Bahnschrift" pitchFamily="34" charset="0"/>
              </a:rPr>
              <a:t>Proses </a:t>
            </a:r>
            <a:r>
              <a:rPr lang="en-US" altLang="en-US" i="1" dirty="0" err="1">
                <a:latin typeface="Bahnschrift" pitchFamily="34" charset="0"/>
              </a:rPr>
              <a:t>formulasi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dan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penyusunan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gagasan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untuk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memahami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fenomena</a:t>
            </a:r>
            <a:r>
              <a:rPr lang="en-US" altLang="en-US" i="1" dirty="0">
                <a:latin typeface="Bahnschrift" pitchFamily="34" charset="0"/>
              </a:rPr>
              <a:t> </a:t>
            </a:r>
            <a:r>
              <a:rPr lang="en-US" altLang="en-US" i="1" dirty="0" err="1">
                <a:latin typeface="Bahnschrift" pitchFamily="34" charset="0"/>
              </a:rPr>
              <a:t>tertentu</a:t>
            </a:r>
            <a:endParaRPr lang="en-US" altLang="en-US" i="1" dirty="0">
              <a:latin typeface="Bahnschrift" pitchFamily="34" charset="0"/>
            </a:endParaRPr>
          </a:p>
          <a:p>
            <a:pPr algn="ctr"/>
            <a:r>
              <a:rPr lang="en-US" altLang="en-US" i="1" dirty="0">
                <a:latin typeface="Bahnschrift" pitchFamily="34" charset="0"/>
              </a:rPr>
              <a:t>(West &amp; Turner, 2007)</a:t>
            </a:r>
          </a:p>
        </p:txBody>
      </p:sp>
    </p:spTree>
    <p:extLst>
      <p:ext uri="{BB962C8B-B14F-4D97-AF65-F5344CB8AC3E}">
        <p14:creationId xmlns:p14="http://schemas.microsoft.com/office/powerpoint/2010/main" val="21633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77"/>
            <a:ext cx="7596336" cy="776530"/>
          </a:xfrm>
        </p:spPr>
        <p:txBody>
          <a:bodyPr/>
          <a:lstStyle/>
          <a:p>
            <a:pPr algn="ctr"/>
            <a:r>
              <a:rPr lang="en-US" dirty="0" err="1">
                <a:latin typeface="Bahnschrift" pitchFamily="34" charset="0"/>
              </a:rPr>
              <a:t>Strategi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Teorisasi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2335434"/>
              </p:ext>
            </p:extLst>
          </p:nvPr>
        </p:nvGraphicFramePr>
        <p:xfrm>
          <a:off x="1907704" y="1563638"/>
          <a:ext cx="54006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67744" y="3147814"/>
            <a:ext cx="4734272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Salah satu strategi menentukan teori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yang tepat dengan penelitian adalah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memahami aspek-aspek teori dan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menentukan posisi penelitian dalam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peta teori</a:t>
            </a:r>
          </a:p>
        </p:txBody>
      </p:sp>
    </p:spTree>
    <p:extLst>
      <p:ext uri="{BB962C8B-B14F-4D97-AF65-F5344CB8AC3E}">
        <p14:creationId xmlns:p14="http://schemas.microsoft.com/office/powerpoint/2010/main" val="18487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MEMAHAMI ASPEK TEORI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MENCOBA MENJELASKAN MASALAH TERSEBUT DARI </a:t>
            </a:r>
          </a:p>
          <a:p>
            <a:pPr algn="ctr"/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ASPEK TEORI 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</TotalTime>
  <Words>2055</Words>
  <Application>Microsoft Office PowerPoint</Application>
  <PresentationFormat>On-screen Show (16:9)</PresentationFormat>
  <Paragraphs>452</Paragraphs>
  <Slides>50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맑은 고딕</vt:lpstr>
      <vt:lpstr>Arial</vt:lpstr>
      <vt:lpstr>Bahnschrift</vt:lpstr>
      <vt:lpstr>Bernard MT Condensed</vt:lpstr>
      <vt:lpstr>Century Gothic</vt:lpstr>
      <vt:lpstr>Tahoma</vt:lpstr>
      <vt:lpstr>Wingdings</vt:lpstr>
      <vt:lpstr>Cover and End Slide Master</vt:lpstr>
      <vt:lpstr>Contents Slide Master</vt:lpstr>
      <vt:lpstr>Section Break Slide Master</vt:lpstr>
      <vt:lpstr>TEORI DAN KONSEP PENELITIAN</vt:lpstr>
      <vt:lpstr>Agenda Materi Pertemuan 3</vt:lpstr>
      <vt:lpstr>SETELAH MASALAH KITA TEMUKAN,  MAKA SELANJUTNYA?</vt:lpstr>
      <vt:lpstr>HUBUNGAN PENELITIAN DENGAN TEORI</vt:lpstr>
      <vt:lpstr>PowerPoint Presentation</vt:lpstr>
      <vt:lpstr>TEORI KOMUNIKASI</vt:lpstr>
      <vt:lpstr>TEORISASI</vt:lpstr>
      <vt:lpstr>Strategi Teorisasi</vt:lpstr>
      <vt:lpstr>MEMAHAMI ASPEK TEORI</vt:lpstr>
      <vt:lpstr>ASPEK TEORI</vt:lpstr>
      <vt:lpstr>ARAH BERTEORI</vt:lpstr>
      <vt:lpstr>LEVEL ANALISIS</vt:lpstr>
      <vt:lpstr>FOKUS TEORITIS</vt:lpstr>
      <vt:lpstr>BENTUK PENJELASAN</vt:lpstr>
      <vt:lpstr>MEMAHAMI PETA TEORI</vt:lpstr>
      <vt:lpstr>Bagaimana Cara Memetakan Teori?</vt:lpstr>
      <vt:lpstr>Langkah-Langkah Pemetaan Teori</vt:lpstr>
      <vt:lpstr>Buku Teori Komunikasi yang Direkomendasikan</vt:lpstr>
      <vt:lpstr>PETA TEORI KOM INTERPERSONAL VIA GRIFFIN</vt:lpstr>
      <vt:lpstr>PETA TEORI KOM KELOMPOK &amp; PUBLIK GRIFFIN</vt:lpstr>
      <vt:lpstr>PETA TEORI KOM MASSA GRIFFIN</vt:lpstr>
      <vt:lpstr>PETA TEORI KOM KULTURAL GRIFFIN</vt:lpstr>
      <vt:lpstr>BAGIAN-BAGIAN DALAM TEORI</vt:lpstr>
      <vt:lpstr>ASUMSI</vt:lpstr>
      <vt:lpstr>HUBUNGAN</vt:lpstr>
      <vt:lpstr>UNIT ANALISIS</vt:lpstr>
      <vt:lpstr>KONSEP</vt:lpstr>
      <vt:lpstr>Beda Teori dan Konsep?</vt:lpstr>
      <vt:lpstr>TIPE TIPE KONSEP</vt:lpstr>
      <vt:lpstr>KONSEP PENELITIAN</vt:lpstr>
      <vt:lpstr>KONSEP YANG IDEAL</vt:lpstr>
      <vt:lpstr>EKSPLIKASI KONSEP</vt:lpstr>
      <vt:lpstr>PowerPoint Presentation</vt:lpstr>
      <vt:lpstr>EKSPLIKASI KONSEP </vt:lpstr>
      <vt:lpstr>DUA TAHAP EKSPLIKASI KONSEP</vt:lpstr>
      <vt:lpstr>Contoh EKSPLIKASI KONSEP</vt:lpstr>
      <vt:lpstr>PowerPoint Presentation</vt:lpstr>
      <vt:lpstr>PowerPoint Presentation</vt:lpstr>
      <vt:lpstr>Menonton Televisi</vt:lpstr>
      <vt:lpstr>Partisipasi Politik</vt:lpstr>
      <vt:lpstr>ENAM PROSES EKSPLIKASI KONSEP</vt:lpstr>
      <vt:lpstr>MENYUSUN RANCANGAN BAB 2 PENELITIAN :  TINJAUAN PUSTAKA</vt:lpstr>
      <vt:lpstr>TINJAUAN PUSTAKA</vt:lpstr>
      <vt:lpstr>Langkah Langkah Menyusun Bab II Penelitian  (Tinjauan Pustaka)</vt:lpstr>
      <vt:lpstr>Tahap Eksplikasi Konsep</vt:lpstr>
      <vt:lpstr>Kerangka Berpikir Penelitian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sonny bangun</cp:lastModifiedBy>
  <cp:revision>159</cp:revision>
  <dcterms:created xsi:type="dcterms:W3CDTF">2016-11-15T01:04:21Z</dcterms:created>
  <dcterms:modified xsi:type="dcterms:W3CDTF">2021-02-25T00:28:07Z</dcterms:modified>
</cp:coreProperties>
</file>