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8F8"/>
    <a:srgbClr val="179A9D"/>
    <a:srgbClr val="38D4CD"/>
    <a:srgbClr val="16B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>
        <p:scale>
          <a:sx n="97" d="100"/>
          <a:sy n="97" d="100"/>
        </p:scale>
        <p:origin x="-522" y="-72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63067592-1177-4A8F-8559-88EAFFFB7C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3C2CF451-70E9-424F-9484-D9CA0DA36A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0F118-FDC5-4298-8605-509719EC5E22}" type="datetimeFigureOut">
              <a:rPr lang="ko-KR" altLang="en-US" smtClean="0"/>
              <a:t>2020-02-02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52C3267D-5B5A-47A4-8D84-21A44F0D7B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F7C5F71-15FE-429B-AF61-61945D4F24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3CB6F-C11B-40A1-AA17-5337F931B3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32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BDEB5-11C8-4FFD-966B-93DB62A96F3D}" type="datetimeFigureOut">
              <a:rPr lang="ko-KR" altLang="en-US" smtClean="0"/>
              <a:t>2020-02-02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2991A-D88A-415F-AA3F-DF12C52C61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06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453549" y="501168"/>
            <a:ext cx="4176000" cy="417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Frame 5"/>
          <p:cNvSpPr/>
          <p:nvPr userDrawn="1"/>
        </p:nvSpPr>
        <p:spPr>
          <a:xfrm rot="2700000">
            <a:off x="1947315" y="994934"/>
            <a:ext cx="3188468" cy="3188468"/>
          </a:xfrm>
          <a:prstGeom prst="frame">
            <a:avLst>
              <a:gd name="adj1" fmla="val 18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 userDrawn="1"/>
        </p:nvSpPr>
        <p:spPr>
          <a:xfrm rot="10800000">
            <a:off x="906447" y="1455157"/>
            <a:ext cx="1432854" cy="2268009"/>
          </a:xfrm>
          <a:prstGeom prst="chevron">
            <a:avLst>
              <a:gd name="adj" fmla="val 808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1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35732" cy="3867894"/>
          </a:xfrm>
          <a:custGeom>
            <a:avLst/>
            <a:gdLst>
              <a:gd name="connsiteX0" fmla="*/ 0 w 4788024"/>
              <a:gd name="connsiteY0" fmla="*/ 0 h 3867894"/>
              <a:gd name="connsiteX1" fmla="*/ 4788024 w 4788024"/>
              <a:gd name="connsiteY1" fmla="*/ 0 h 3867894"/>
              <a:gd name="connsiteX2" fmla="*/ 4788024 w 4788024"/>
              <a:gd name="connsiteY2" fmla="*/ 3867894 h 3867894"/>
              <a:gd name="connsiteX3" fmla="*/ 0 w 4788024"/>
              <a:gd name="connsiteY3" fmla="*/ 3867894 h 3867894"/>
              <a:gd name="connsiteX4" fmla="*/ 0 w 4788024"/>
              <a:gd name="connsiteY4" fmla="*/ 0 h 3867894"/>
              <a:gd name="connsiteX0" fmla="*/ 0 w 4788024"/>
              <a:gd name="connsiteY0" fmla="*/ 0 h 3867894"/>
              <a:gd name="connsiteX1" fmla="*/ 4788024 w 4788024"/>
              <a:gd name="connsiteY1" fmla="*/ 0 h 3867894"/>
              <a:gd name="connsiteX2" fmla="*/ 0 w 4788024"/>
              <a:gd name="connsiteY2" fmla="*/ 3867894 h 3867894"/>
              <a:gd name="connsiteX3" fmla="*/ 0 w 4788024"/>
              <a:gd name="connsiteY3" fmla="*/ 0 h 3867894"/>
              <a:gd name="connsiteX0" fmla="*/ 0 w 4835732"/>
              <a:gd name="connsiteY0" fmla="*/ 0 h 3867894"/>
              <a:gd name="connsiteX1" fmla="*/ 4835732 w 4835732"/>
              <a:gd name="connsiteY1" fmla="*/ 0 h 3867894"/>
              <a:gd name="connsiteX2" fmla="*/ 0 w 4835732"/>
              <a:gd name="connsiteY2" fmla="*/ 3867894 h 3867894"/>
              <a:gd name="connsiteX3" fmla="*/ 0 w 4835732"/>
              <a:gd name="connsiteY3" fmla="*/ 0 h 38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5732" h="3867894">
                <a:moveTo>
                  <a:pt x="0" y="0"/>
                </a:moveTo>
                <a:lnTo>
                  <a:pt x="4835732" y="0"/>
                </a:lnTo>
                <a:lnTo>
                  <a:pt x="0" y="386789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8065" y="1243801"/>
            <a:ext cx="4875935" cy="3899699"/>
          </a:xfrm>
          <a:custGeom>
            <a:avLst/>
            <a:gdLst>
              <a:gd name="connsiteX0" fmla="*/ 0 w 4860032"/>
              <a:gd name="connsiteY0" fmla="*/ 0 h 3867894"/>
              <a:gd name="connsiteX1" fmla="*/ 4860032 w 4860032"/>
              <a:gd name="connsiteY1" fmla="*/ 0 h 3867894"/>
              <a:gd name="connsiteX2" fmla="*/ 4860032 w 4860032"/>
              <a:gd name="connsiteY2" fmla="*/ 3867894 h 3867894"/>
              <a:gd name="connsiteX3" fmla="*/ 0 w 4860032"/>
              <a:gd name="connsiteY3" fmla="*/ 3867894 h 3867894"/>
              <a:gd name="connsiteX4" fmla="*/ 0 w 4860032"/>
              <a:gd name="connsiteY4" fmla="*/ 0 h 3867894"/>
              <a:gd name="connsiteX0" fmla="*/ 0 w 4860032"/>
              <a:gd name="connsiteY0" fmla="*/ 3867894 h 3867894"/>
              <a:gd name="connsiteX1" fmla="*/ 4860032 w 4860032"/>
              <a:gd name="connsiteY1" fmla="*/ 0 h 3867894"/>
              <a:gd name="connsiteX2" fmla="*/ 4860032 w 4860032"/>
              <a:gd name="connsiteY2" fmla="*/ 3867894 h 3867894"/>
              <a:gd name="connsiteX3" fmla="*/ 0 w 4860032"/>
              <a:gd name="connsiteY3" fmla="*/ 3867894 h 3867894"/>
              <a:gd name="connsiteX0" fmla="*/ 0 w 4875935"/>
              <a:gd name="connsiteY0" fmla="*/ 3899699 h 3899699"/>
              <a:gd name="connsiteX1" fmla="*/ 4875935 w 4875935"/>
              <a:gd name="connsiteY1" fmla="*/ 0 h 3899699"/>
              <a:gd name="connsiteX2" fmla="*/ 4860032 w 4875935"/>
              <a:gd name="connsiteY2" fmla="*/ 3899699 h 3899699"/>
              <a:gd name="connsiteX3" fmla="*/ 0 w 4875935"/>
              <a:gd name="connsiteY3" fmla="*/ 3899699 h 3899699"/>
              <a:gd name="connsiteX0" fmla="*/ 0 w 4875935"/>
              <a:gd name="connsiteY0" fmla="*/ 3899699 h 3899699"/>
              <a:gd name="connsiteX1" fmla="*/ 4875935 w 4875935"/>
              <a:gd name="connsiteY1" fmla="*/ 0 h 3899699"/>
              <a:gd name="connsiteX2" fmla="*/ 4866610 w 4875935"/>
              <a:gd name="connsiteY2" fmla="*/ 3899699 h 3899699"/>
              <a:gd name="connsiteX3" fmla="*/ 0 w 4875935"/>
              <a:gd name="connsiteY3" fmla="*/ 3899699 h 389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5935" h="3899699">
                <a:moveTo>
                  <a:pt x="0" y="3899699"/>
                </a:moveTo>
                <a:lnTo>
                  <a:pt x="4875935" y="0"/>
                </a:lnTo>
                <a:cubicBezTo>
                  <a:pt x="4872827" y="1299900"/>
                  <a:pt x="4869718" y="2599799"/>
                  <a:pt x="4866610" y="3899699"/>
                </a:cubicBezTo>
                <a:lnTo>
                  <a:pt x="0" y="38996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5251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95997" y="1611681"/>
            <a:ext cx="2791434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58920" y="1611681"/>
            <a:ext cx="2791434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1267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87" y="1489421"/>
            <a:ext cx="3035425" cy="30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61556" y="1603730"/>
            <a:ext cx="2793972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27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2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90894"/>
            <a:ext cx="3816424" cy="19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62033" y="3061529"/>
            <a:ext cx="1783531" cy="1308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902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020149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4210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812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39952" y="2571750"/>
            <a:ext cx="50040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39952" y="3147814"/>
            <a:ext cx="500404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7784" y="2115319"/>
            <a:ext cx="3888432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27784" y="2700526"/>
            <a:ext cx="388813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8100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4722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123478"/>
            <a:ext cx="73803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63688" y="699542"/>
            <a:ext cx="738031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3515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96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398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00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91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5616" y="0"/>
            <a:ext cx="280831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95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275606"/>
            <a:ext cx="9144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554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2" r:id="rId3"/>
    <p:sldLayoutId id="2147483661" r:id="rId4"/>
    <p:sldLayoutId id="2147483660" r:id="rId5"/>
    <p:sldLayoutId id="2147483655" r:id="rId6"/>
    <p:sldLayoutId id="2147483663" r:id="rId7"/>
    <p:sldLayoutId id="2147483664" r:id="rId8"/>
    <p:sldLayoutId id="2147483666" r:id="rId9"/>
    <p:sldLayoutId id="2147483667" r:id="rId10"/>
    <p:sldLayoutId id="2147483668" r:id="rId11"/>
    <p:sldLayoutId id="2147483665" r:id="rId12"/>
    <p:sldLayoutId id="2147483669" r:id="rId13"/>
    <p:sldLayoutId id="2147483670" r:id="rId14"/>
    <p:sldLayoutId id="214748365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PERTEMUAN 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TUGAS KELAS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TUGAS ANALISA MEDIA </a:t>
            </a:r>
          </a:p>
          <a:p>
            <a:r>
              <a:rPr lang="en-US" dirty="0" smtClean="0"/>
              <a:t>SEDERHANA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817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8D4CD"/>
      </a:accent1>
      <a:accent2>
        <a:srgbClr val="16B7B8"/>
      </a:accent2>
      <a:accent3>
        <a:srgbClr val="179A9D"/>
      </a:accent3>
      <a:accent4>
        <a:srgbClr val="38D4CD"/>
      </a:accent4>
      <a:accent5>
        <a:srgbClr val="16B7B8"/>
      </a:accent5>
      <a:accent6>
        <a:srgbClr val="179A9D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6B7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8D4CD"/>
      </a:accent1>
      <a:accent2>
        <a:srgbClr val="16B7B8"/>
      </a:accent2>
      <a:accent3>
        <a:srgbClr val="179A9D"/>
      </a:accent3>
      <a:accent4>
        <a:srgbClr val="38D4CD"/>
      </a:accent4>
      <a:accent5>
        <a:srgbClr val="16B7B8"/>
      </a:accent5>
      <a:accent6>
        <a:srgbClr val="179A9D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8</Words>
  <Application>Microsoft Office PowerPoint</Application>
  <PresentationFormat>On-screen Show (16:9)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Contents Slide Master</vt:lpstr>
      <vt:lpstr>Section Break Slide Master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Bias</cp:lastModifiedBy>
  <cp:revision>90</cp:revision>
  <dcterms:created xsi:type="dcterms:W3CDTF">2016-12-05T23:26:54Z</dcterms:created>
  <dcterms:modified xsi:type="dcterms:W3CDTF">2020-02-02T13:11:22Z</dcterms:modified>
</cp:coreProperties>
</file>