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60"/>
  </p:normalViewPr>
  <p:slideViewPr>
    <p:cSldViewPr>
      <p:cViewPr>
        <p:scale>
          <a:sx n="70" d="100"/>
          <a:sy n="70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microsoft.com/office/2016/11/relationships/changesInfo" Target="changesInfos/changesInfo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presProps" Target="presProps.xml" /><Relationship Id="rId40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Desriva Onassis" userId="ae0337b3-60e7-472e-86db-6f5c873be984" providerId="ADAL" clId="{FA8800F2-7FFB-7242-9B60-0DFC38A418FB}"/>
    <pc:docChg chg="modSld">
      <pc:chgData name="Amanda Desriva Onassis" userId="ae0337b3-60e7-472e-86db-6f5c873be984" providerId="ADAL" clId="{FA8800F2-7FFB-7242-9B60-0DFC38A418FB}" dt="2020-03-08T14:40:07.777" v="6" actId="115"/>
      <pc:docMkLst>
        <pc:docMk/>
      </pc:docMkLst>
      <pc:sldChg chg="modSp">
        <pc:chgData name="Amanda Desriva Onassis" userId="ae0337b3-60e7-472e-86db-6f5c873be984" providerId="ADAL" clId="{FA8800F2-7FFB-7242-9B60-0DFC38A418FB}" dt="2020-03-08T14:40:07.777" v="6" actId="115"/>
        <pc:sldMkLst>
          <pc:docMk/>
          <pc:sldMk cId="0" sldId="261"/>
        </pc:sldMkLst>
        <pc:graphicFrameChg chg="modGraphic">
          <ac:chgData name="Amanda Desriva Onassis" userId="ae0337b3-60e7-472e-86db-6f5c873be984" providerId="ADAL" clId="{FA8800F2-7FFB-7242-9B60-0DFC38A418FB}" dt="2020-03-08T14:40:07.777" v="6" actId="115"/>
          <ac:graphicFrameMkLst>
            <pc:docMk/>
            <pc:sldMk cId="0" sldId="261"/>
            <ac:graphicFrameMk id="6" creationId="{00000000-0000-0000-0000-000000000000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jpeg" /><Relationship Id="rId1" Type="http://schemas.openxmlformats.org/officeDocument/2006/relationships/image" Target="../media/image8.jpeg" /><Relationship Id="rId6" Type="http://schemas.openxmlformats.org/officeDocument/2006/relationships/image" Target="../media/image13.png" /><Relationship Id="rId5" Type="http://schemas.openxmlformats.org/officeDocument/2006/relationships/image" Target="../media/image12.jpeg" /><Relationship Id="rId4" Type="http://schemas.openxmlformats.org/officeDocument/2006/relationships/image" Target="../media/image11.png" 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jpeg" /><Relationship Id="rId1" Type="http://schemas.openxmlformats.org/officeDocument/2006/relationships/image" Target="../media/image8.jpeg" /><Relationship Id="rId6" Type="http://schemas.openxmlformats.org/officeDocument/2006/relationships/image" Target="../media/image13.png" /><Relationship Id="rId5" Type="http://schemas.openxmlformats.org/officeDocument/2006/relationships/image" Target="../media/image12.jpeg" /><Relationship Id="rId4" Type="http://schemas.openxmlformats.org/officeDocument/2006/relationships/image" Target="../media/image11.pn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3689B0-BFFC-436B-987C-F1B69E6750E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F66BDC2-EDCC-4797-A5EB-5329DEBBF8E0}">
      <dgm:prSet phldrT="[Text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id-ID" sz="1400" b="1" i="0" u="none" dirty="0">
              <a:solidFill>
                <a:schemeClr val="tx1"/>
              </a:solidFill>
              <a:latin typeface="Candara" pitchFamily="34" charset="0"/>
            </a:rPr>
            <a:t>Komunikasi yang terjadi dengan diri sendiri.</a:t>
          </a:r>
        </a:p>
      </dgm:t>
    </dgm:pt>
    <dgm:pt modelId="{1968E819-67BF-4FF2-A49C-0264BB8259F5}" type="parTrans" cxnId="{B29A684D-5563-4ECB-93D3-353A970E289D}">
      <dgm:prSet/>
      <dgm:spPr/>
      <dgm:t>
        <a:bodyPr/>
        <a:lstStyle/>
        <a:p>
          <a:endParaRPr lang="id-ID" b="1" i="0" u="none"/>
        </a:p>
      </dgm:t>
    </dgm:pt>
    <dgm:pt modelId="{119A7C0F-E43A-4095-96C1-E508CC40B9D5}" type="sibTrans" cxnId="{B29A684D-5563-4ECB-93D3-353A970E289D}">
      <dgm:prSet/>
      <dgm:spPr/>
      <dgm:t>
        <a:bodyPr/>
        <a:lstStyle/>
        <a:p>
          <a:endParaRPr lang="id-ID" b="1" i="0" u="none"/>
        </a:p>
      </dgm:t>
    </dgm:pt>
    <dgm:pt modelId="{E01323A0-0497-457B-B065-1EE320C668C2}">
      <dgm:prSet phldrT="[Text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id-ID" b="1" i="0" u="none" dirty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Bentuk penilaian bagi komunikator untuk menilai dirinya sendiri. </a:t>
          </a:r>
          <a:endParaRPr lang="id-ID" b="1" i="0" u="none" dirty="0">
            <a:solidFill>
              <a:schemeClr val="tx1"/>
            </a:solidFill>
            <a:latin typeface="Candara" pitchFamily="34" charset="0"/>
          </a:endParaRPr>
        </a:p>
      </dgm:t>
    </dgm:pt>
    <dgm:pt modelId="{59CB3AD0-003E-457E-85C4-B415F47F40D8}" type="parTrans" cxnId="{46E4F636-E385-47DE-9031-B6CCAA02D873}">
      <dgm:prSet/>
      <dgm:spPr/>
      <dgm:t>
        <a:bodyPr/>
        <a:lstStyle/>
        <a:p>
          <a:endParaRPr lang="id-ID" b="1" i="0" u="none"/>
        </a:p>
      </dgm:t>
    </dgm:pt>
    <dgm:pt modelId="{D1528FF8-C34B-4EA4-BC6C-80EE912DB76A}" type="sibTrans" cxnId="{46E4F636-E385-47DE-9031-B6CCAA02D873}">
      <dgm:prSet/>
      <dgm:spPr/>
      <dgm:t>
        <a:bodyPr/>
        <a:lstStyle/>
        <a:p>
          <a:endParaRPr lang="id-ID" b="1" i="0" u="none"/>
        </a:p>
      </dgm:t>
    </dgm:pt>
    <dgm:pt modelId="{D94DE60C-B925-4B85-80E0-95BBD0DD2ADB}">
      <dgm:prSet phldrT="[Text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id-ID" sz="1500" b="1" i="0" u="none" dirty="0">
              <a:solidFill>
                <a:schemeClr val="tx1"/>
              </a:solidFill>
            </a:rPr>
            <a:t>Komunikasi intrapersonal terjadi secara sengaja &amp; maupun tidak sengaja. </a:t>
          </a:r>
        </a:p>
      </dgm:t>
    </dgm:pt>
    <dgm:pt modelId="{D92A8CF4-A6F5-412E-9AD9-A095AB739757}" type="parTrans" cxnId="{1DC7070F-E727-4B01-B2E9-6045F26C1498}">
      <dgm:prSet/>
      <dgm:spPr/>
      <dgm:t>
        <a:bodyPr/>
        <a:lstStyle/>
        <a:p>
          <a:endParaRPr lang="id-ID" b="1" i="0" u="none"/>
        </a:p>
      </dgm:t>
    </dgm:pt>
    <dgm:pt modelId="{48C70C4C-51B5-476C-8E44-4594395AD820}" type="sibTrans" cxnId="{1DC7070F-E727-4B01-B2E9-6045F26C1498}">
      <dgm:prSet/>
      <dgm:spPr/>
      <dgm:t>
        <a:bodyPr/>
        <a:lstStyle/>
        <a:p>
          <a:endParaRPr lang="id-ID" b="1" i="0" u="none"/>
        </a:p>
      </dgm:t>
    </dgm:pt>
    <dgm:pt modelId="{9449EE08-8085-4A5A-B33B-07B364E50A6F}">
      <dgm:prSet phldrT="[Text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id-ID" sz="1700" b="1" i="0" u="none" dirty="0">
              <a:solidFill>
                <a:schemeClr val="tx1"/>
              </a:solidFill>
              <a:sym typeface="Wingdings" pitchFamily="2" charset="2"/>
            </a:rPr>
            <a:t>Evaluasi kekuatan dan kelemahan diri. </a:t>
          </a:r>
          <a:endParaRPr lang="id-ID" sz="1700" b="1" i="0" u="none" dirty="0">
            <a:solidFill>
              <a:schemeClr val="tx1"/>
            </a:solidFill>
          </a:endParaRPr>
        </a:p>
      </dgm:t>
    </dgm:pt>
    <dgm:pt modelId="{8C681FF7-DDFE-4863-9F50-9CD0A727A4D8}" type="parTrans" cxnId="{E4AB599D-8C71-44CC-9396-AE1E23332DCA}">
      <dgm:prSet/>
      <dgm:spPr/>
      <dgm:t>
        <a:bodyPr/>
        <a:lstStyle/>
        <a:p>
          <a:endParaRPr lang="id-ID" b="1" i="0" u="none"/>
        </a:p>
      </dgm:t>
    </dgm:pt>
    <dgm:pt modelId="{E3E8DBFA-3504-4A49-9C34-CB18BD4823F7}" type="sibTrans" cxnId="{E4AB599D-8C71-44CC-9396-AE1E23332DCA}">
      <dgm:prSet/>
      <dgm:spPr/>
      <dgm:t>
        <a:bodyPr/>
        <a:lstStyle/>
        <a:p>
          <a:endParaRPr lang="id-ID" b="1" i="0" u="none"/>
        </a:p>
      </dgm:t>
    </dgm:pt>
    <dgm:pt modelId="{758560CA-AB3B-4836-9EA1-CF678AC2B6C1}">
      <dgm:prSet custT="1"/>
      <dgm:spPr>
        <a:solidFill>
          <a:srgbClr val="FFFF00"/>
        </a:solidFill>
        <a:ln w="25400">
          <a:solidFill>
            <a:schemeClr val="tx1"/>
          </a:solidFill>
        </a:ln>
      </dgm:spPr>
      <dgm:t>
        <a:bodyPr/>
        <a:lstStyle/>
        <a:p>
          <a:r>
            <a:rPr lang="id-ID" sz="1050" b="1" i="0" u="none" dirty="0">
              <a:solidFill>
                <a:schemeClr val="tx1"/>
              </a:solidFill>
              <a:sym typeface="Wingdings" pitchFamily="2" charset="2"/>
            </a:rPr>
            <a:t>M</a:t>
          </a:r>
          <a:r>
            <a:rPr lang="id-ID" sz="1200" b="1" i="0" u="none" dirty="0">
              <a:solidFill>
                <a:schemeClr val="tx1"/>
              </a:solidFill>
              <a:sym typeface="Wingdings" pitchFamily="2" charset="2"/>
            </a:rPr>
            <a:t>emperkuat penghargaan diri (self-esteem)  orientasi positif yang dimiliki seseorang terhadap dirinya sendiri.</a:t>
          </a:r>
          <a:endParaRPr lang="id-ID" sz="1200" b="1" i="0" u="none" dirty="0">
            <a:solidFill>
              <a:schemeClr val="tx1"/>
            </a:solidFill>
          </a:endParaRPr>
        </a:p>
      </dgm:t>
    </dgm:pt>
    <dgm:pt modelId="{E1D8A3BB-2211-4464-90C7-34443E0241E3}" type="sibTrans" cxnId="{C973691E-E284-4BFD-AD85-B18051346FB9}">
      <dgm:prSet/>
      <dgm:spPr/>
      <dgm:t>
        <a:bodyPr/>
        <a:lstStyle/>
        <a:p>
          <a:endParaRPr lang="id-ID" b="1" i="0" u="none"/>
        </a:p>
      </dgm:t>
    </dgm:pt>
    <dgm:pt modelId="{71740F4A-C5C1-4106-910A-A252575B6638}" type="parTrans" cxnId="{C973691E-E284-4BFD-AD85-B18051346FB9}">
      <dgm:prSet/>
      <dgm:spPr/>
      <dgm:t>
        <a:bodyPr/>
        <a:lstStyle/>
        <a:p>
          <a:endParaRPr lang="id-ID" b="1" i="0" u="none"/>
        </a:p>
      </dgm:t>
    </dgm:pt>
    <dgm:pt modelId="{04FCE9FE-E1B9-4E15-87D6-FE17A69DCBFA}" type="pres">
      <dgm:prSet presAssocID="{CA3689B0-BFFC-436B-987C-F1B69E6750EA}" presName="cycle" presStyleCnt="0">
        <dgm:presLayoutVars>
          <dgm:dir/>
          <dgm:resizeHandles val="exact"/>
        </dgm:presLayoutVars>
      </dgm:prSet>
      <dgm:spPr/>
    </dgm:pt>
    <dgm:pt modelId="{8A54E5DA-DEC2-4996-A3F1-848CA295262D}" type="pres">
      <dgm:prSet presAssocID="{DF66BDC2-EDCC-4797-A5EB-5329DEBBF8E0}" presName="node" presStyleLbl="node1" presStyleIdx="0" presStyleCnt="5">
        <dgm:presLayoutVars>
          <dgm:bulletEnabled val="1"/>
        </dgm:presLayoutVars>
      </dgm:prSet>
      <dgm:spPr/>
    </dgm:pt>
    <dgm:pt modelId="{F88E392A-56CC-4954-8709-6E5685D991FA}" type="pres">
      <dgm:prSet presAssocID="{DF66BDC2-EDCC-4797-A5EB-5329DEBBF8E0}" presName="spNode" presStyleCnt="0"/>
      <dgm:spPr/>
    </dgm:pt>
    <dgm:pt modelId="{606F1337-2677-4AA5-BC17-A4E814384477}" type="pres">
      <dgm:prSet presAssocID="{119A7C0F-E43A-4095-96C1-E508CC40B9D5}" presName="sibTrans" presStyleLbl="sibTrans1D1" presStyleIdx="0" presStyleCnt="5"/>
      <dgm:spPr/>
    </dgm:pt>
    <dgm:pt modelId="{1DEC21A6-611B-49E4-B3A5-4B13A82CD0E3}" type="pres">
      <dgm:prSet presAssocID="{E01323A0-0497-457B-B065-1EE320C668C2}" presName="node" presStyleLbl="node1" presStyleIdx="1" presStyleCnt="5">
        <dgm:presLayoutVars>
          <dgm:bulletEnabled val="1"/>
        </dgm:presLayoutVars>
      </dgm:prSet>
      <dgm:spPr/>
    </dgm:pt>
    <dgm:pt modelId="{3BF8929A-23A2-441B-8E72-4B54979B4260}" type="pres">
      <dgm:prSet presAssocID="{E01323A0-0497-457B-B065-1EE320C668C2}" presName="spNode" presStyleCnt="0"/>
      <dgm:spPr/>
    </dgm:pt>
    <dgm:pt modelId="{5ACAE194-554D-4FDA-8B5F-1602F871C245}" type="pres">
      <dgm:prSet presAssocID="{D1528FF8-C34B-4EA4-BC6C-80EE912DB76A}" presName="sibTrans" presStyleLbl="sibTrans1D1" presStyleIdx="1" presStyleCnt="5"/>
      <dgm:spPr/>
    </dgm:pt>
    <dgm:pt modelId="{F298559E-4088-4745-9604-DBF954471DC4}" type="pres">
      <dgm:prSet presAssocID="{D94DE60C-B925-4B85-80E0-95BBD0DD2ADB}" presName="node" presStyleLbl="node1" presStyleIdx="2" presStyleCnt="5">
        <dgm:presLayoutVars>
          <dgm:bulletEnabled val="1"/>
        </dgm:presLayoutVars>
      </dgm:prSet>
      <dgm:spPr/>
    </dgm:pt>
    <dgm:pt modelId="{079AD238-E509-49E8-8405-A54CA3D48012}" type="pres">
      <dgm:prSet presAssocID="{D94DE60C-B925-4B85-80E0-95BBD0DD2ADB}" presName="spNode" presStyleCnt="0"/>
      <dgm:spPr/>
    </dgm:pt>
    <dgm:pt modelId="{49C45794-FA46-464F-B2C8-E5A2D2E9B6C4}" type="pres">
      <dgm:prSet presAssocID="{48C70C4C-51B5-476C-8E44-4594395AD820}" presName="sibTrans" presStyleLbl="sibTrans1D1" presStyleIdx="2" presStyleCnt="5"/>
      <dgm:spPr/>
    </dgm:pt>
    <dgm:pt modelId="{E25C2900-553A-4CBE-88FD-CB2BF8C6C717}" type="pres">
      <dgm:prSet presAssocID="{9449EE08-8085-4A5A-B33B-07B364E50A6F}" presName="node" presStyleLbl="node1" presStyleIdx="3" presStyleCnt="5">
        <dgm:presLayoutVars>
          <dgm:bulletEnabled val="1"/>
        </dgm:presLayoutVars>
      </dgm:prSet>
      <dgm:spPr/>
    </dgm:pt>
    <dgm:pt modelId="{23C1D41D-68F3-49DA-A5D7-D6394B66F954}" type="pres">
      <dgm:prSet presAssocID="{9449EE08-8085-4A5A-B33B-07B364E50A6F}" presName="spNode" presStyleCnt="0"/>
      <dgm:spPr/>
    </dgm:pt>
    <dgm:pt modelId="{E54873D4-62E2-484F-88C9-18DD5A46534D}" type="pres">
      <dgm:prSet presAssocID="{E3E8DBFA-3504-4A49-9C34-CB18BD4823F7}" presName="sibTrans" presStyleLbl="sibTrans1D1" presStyleIdx="3" presStyleCnt="5"/>
      <dgm:spPr/>
    </dgm:pt>
    <dgm:pt modelId="{0EA77EBA-3CA7-4FFF-A168-DF1D748BA99D}" type="pres">
      <dgm:prSet presAssocID="{758560CA-AB3B-4836-9EA1-CF678AC2B6C1}" presName="node" presStyleLbl="node1" presStyleIdx="4" presStyleCnt="5">
        <dgm:presLayoutVars>
          <dgm:bulletEnabled val="1"/>
        </dgm:presLayoutVars>
      </dgm:prSet>
      <dgm:spPr/>
    </dgm:pt>
    <dgm:pt modelId="{32604D54-8E14-4971-977A-EEF94EA358ED}" type="pres">
      <dgm:prSet presAssocID="{758560CA-AB3B-4836-9EA1-CF678AC2B6C1}" presName="spNode" presStyleCnt="0"/>
      <dgm:spPr/>
    </dgm:pt>
    <dgm:pt modelId="{2EAE3564-6F7C-4207-B61D-4C5F6F2588A1}" type="pres">
      <dgm:prSet presAssocID="{E1D8A3BB-2211-4464-90C7-34443E0241E3}" presName="sibTrans" presStyleLbl="sibTrans1D1" presStyleIdx="4" presStyleCnt="5"/>
      <dgm:spPr/>
    </dgm:pt>
  </dgm:ptLst>
  <dgm:cxnLst>
    <dgm:cxn modelId="{D0E8F800-F14C-4156-AB0F-78B4D7071081}" type="presOf" srcId="{E3E8DBFA-3504-4A49-9C34-CB18BD4823F7}" destId="{E54873D4-62E2-484F-88C9-18DD5A46534D}" srcOrd="0" destOrd="0" presId="urn:microsoft.com/office/officeart/2005/8/layout/cycle6"/>
    <dgm:cxn modelId="{1DC7070F-E727-4B01-B2E9-6045F26C1498}" srcId="{CA3689B0-BFFC-436B-987C-F1B69E6750EA}" destId="{D94DE60C-B925-4B85-80E0-95BBD0DD2ADB}" srcOrd="2" destOrd="0" parTransId="{D92A8CF4-A6F5-412E-9AD9-A095AB739757}" sibTransId="{48C70C4C-51B5-476C-8E44-4594395AD820}"/>
    <dgm:cxn modelId="{C973691E-E284-4BFD-AD85-B18051346FB9}" srcId="{CA3689B0-BFFC-436B-987C-F1B69E6750EA}" destId="{758560CA-AB3B-4836-9EA1-CF678AC2B6C1}" srcOrd="4" destOrd="0" parTransId="{71740F4A-C5C1-4106-910A-A252575B6638}" sibTransId="{E1D8A3BB-2211-4464-90C7-34443E0241E3}"/>
    <dgm:cxn modelId="{46E4F636-E385-47DE-9031-B6CCAA02D873}" srcId="{CA3689B0-BFFC-436B-987C-F1B69E6750EA}" destId="{E01323A0-0497-457B-B065-1EE320C668C2}" srcOrd="1" destOrd="0" parTransId="{59CB3AD0-003E-457E-85C4-B415F47F40D8}" sibTransId="{D1528FF8-C34B-4EA4-BC6C-80EE912DB76A}"/>
    <dgm:cxn modelId="{7050943F-E3E1-44C5-99BB-2A2696638DD3}" type="presOf" srcId="{D94DE60C-B925-4B85-80E0-95BBD0DD2ADB}" destId="{F298559E-4088-4745-9604-DBF954471DC4}" srcOrd="0" destOrd="0" presId="urn:microsoft.com/office/officeart/2005/8/layout/cycle6"/>
    <dgm:cxn modelId="{87807543-230C-4608-9EED-FA952D75AB72}" type="presOf" srcId="{E1D8A3BB-2211-4464-90C7-34443E0241E3}" destId="{2EAE3564-6F7C-4207-B61D-4C5F6F2588A1}" srcOrd="0" destOrd="0" presId="urn:microsoft.com/office/officeart/2005/8/layout/cycle6"/>
    <dgm:cxn modelId="{C0210C45-99CE-458D-A129-8896FFCB0637}" type="presOf" srcId="{119A7C0F-E43A-4095-96C1-E508CC40B9D5}" destId="{606F1337-2677-4AA5-BC17-A4E814384477}" srcOrd="0" destOrd="0" presId="urn:microsoft.com/office/officeart/2005/8/layout/cycle6"/>
    <dgm:cxn modelId="{B29A684D-5563-4ECB-93D3-353A970E289D}" srcId="{CA3689B0-BFFC-436B-987C-F1B69E6750EA}" destId="{DF66BDC2-EDCC-4797-A5EB-5329DEBBF8E0}" srcOrd="0" destOrd="0" parTransId="{1968E819-67BF-4FF2-A49C-0264BB8259F5}" sibTransId="{119A7C0F-E43A-4095-96C1-E508CC40B9D5}"/>
    <dgm:cxn modelId="{96576E82-2C10-4083-BFB3-5E042E50EA73}" type="presOf" srcId="{9449EE08-8085-4A5A-B33B-07B364E50A6F}" destId="{E25C2900-553A-4CBE-88FD-CB2BF8C6C717}" srcOrd="0" destOrd="0" presId="urn:microsoft.com/office/officeart/2005/8/layout/cycle6"/>
    <dgm:cxn modelId="{3419F18B-4213-472F-AC2A-800F41B209F9}" type="presOf" srcId="{758560CA-AB3B-4836-9EA1-CF678AC2B6C1}" destId="{0EA77EBA-3CA7-4FFF-A168-DF1D748BA99D}" srcOrd="0" destOrd="0" presId="urn:microsoft.com/office/officeart/2005/8/layout/cycle6"/>
    <dgm:cxn modelId="{7AA6709C-DADE-42EF-97D8-829063A8607F}" type="presOf" srcId="{D1528FF8-C34B-4EA4-BC6C-80EE912DB76A}" destId="{5ACAE194-554D-4FDA-8B5F-1602F871C245}" srcOrd="0" destOrd="0" presId="urn:microsoft.com/office/officeart/2005/8/layout/cycle6"/>
    <dgm:cxn modelId="{E4AB599D-8C71-44CC-9396-AE1E23332DCA}" srcId="{CA3689B0-BFFC-436B-987C-F1B69E6750EA}" destId="{9449EE08-8085-4A5A-B33B-07B364E50A6F}" srcOrd="3" destOrd="0" parTransId="{8C681FF7-DDFE-4863-9F50-9CD0A727A4D8}" sibTransId="{E3E8DBFA-3504-4A49-9C34-CB18BD4823F7}"/>
    <dgm:cxn modelId="{A15995AA-446B-4AFC-9A39-1CB703FBB991}" type="presOf" srcId="{DF66BDC2-EDCC-4797-A5EB-5329DEBBF8E0}" destId="{8A54E5DA-DEC2-4996-A3F1-848CA295262D}" srcOrd="0" destOrd="0" presId="urn:microsoft.com/office/officeart/2005/8/layout/cycle6"/>
    <dgm:cxn modelId="{93704AC5-37CF-4241-91DE-1970CDEEE031}" type="presOf" srcId="{CA3689B0-BFFC-436B-987C-F1B69E6750EA}" destId="{04FCE9FE-E1B9-4E15-87D6-FE17A69DCBFA}" srcOrd="0" destOrd="0" presId="urn:microsoft.com/office/officeart/2005/8/layout/cycle6"/>
    <dgm:cxn modelId="{85B3F2E9-196E-4E40-964C-9A3B1D5536D6}" type="presOf" srcId="{48C70C4C-51B5-476C-8E44-4594395AD820}" destId="{49C45794-FA46-464F-B2C8-E5A2D2E9B6C4}" srcOrd="0" destOrd="0" presId="urn:microsoft.com/office/officeart/2005/8/layout/cycle6"/>
    <dgm:cxn modelId="{A166ABF6-B34D-4497-8312-FC6011E66E07}" type="presOf" srcId="{E01323A0-0497-457B-B065-1EE320C668C2}" destId="{1DEC21A6-611B-49E4-B3A5-4B13A82CD0E3}" srcOrd="0" destOrd="0" presId="urn:microsoft.com/office/officeart/2005/8/layout/cycle6"/>
    <dgm:cxn modelId="{61780B99-EADE-479D-AEAE-16020F27973D}" type="presParOf" srcId="{04FCE9FE-E1B9-4E15-87D6-FE17A69DCBFA}" destId="{8A54E5DA-DEC2-4996-A3F1-848CA295262D}" srcOrd="0" destOrd="0" presId="urn:microsoft.com/office/officeart/2005/8/layout/cycle6"/>
    <dgm:cxn modelId="{4367AC7B-5231-4067-97EE-A779EF12B673}" type="presParOf" srcId="{04FCE9FE-E1B9-4E15-87D6-FE17A69DCBFA}" destId="{F88E392A-56CC-4954-8709-6E5685D991FA}" srcOrd="1" destOrd="0" presId="urn:microsoft.com/office/officeart/2005/8/layout/cycle6"/>
    <dgm:cxn modelId="{142B1D05-0682-4083-8FC1-150FF685FDE8}" type="presParOf" srcId="{04FCE9FE-E1B9-4E15-87D6-FE17A69DCBFA}" destId="{606F1337-2677-4AA5-BC17-A4E814384477}" srcOrd="2" destOrd="0" presId="urn:microsoft.com/office/officeart/2005/8/layout/cycle6"/>
    <dgm:cxn modelId="{FDE583C6-00E9-4E5D-B0D4-3483FEC4293F}" type="presParOf" srcId="{04FCE9FE-E1B9-4E15-87D6-FE17A69DCBFA}" destId="{1DEC21A6-611B-49E4-B3A5-4B13A82CD0E3}" srcOrd="3" destOrd="0" presId="urn:microsoft.com/office/officeart/2005/8/layout/cycle6"/>
    <dgm:cxn modelId="{A67F4F64-2E2D-4E03-B151-88E800068C8D}" type="presParOf" srcId="{04FCE9FE-E1B9-4E15-87D6-FE17A69DCBFA}" destId="{3BF8929A-23A2-441B-8E72-4B54979B4260}" srcOrd="4" destOrd="0" presId="urn:microsoft.com/office/officeart/2005/8/layout/cycle6"/>
    <dgm:cxn modelId="{042C1F44-BF45-47E8-B305-5DE048EDE126}" type="presParOf" srcId="{04FCE9FE-E1B9-4E15-87D6-FE17A69DCBFA}" destId="{5ACAE194-554D-4FDA-8B5F-1602F871C245}" srcOrd="5" destOrd="0" presId="urn:microsoft.com/office/officeart/2005/8/layout/cycle6"/>
    <dgm:cxn modelId="{C784C057-2A9B-4EC3-92BA-6E67AD329D90}" type="presParOf" srcId="{04FCE9FE-E1B9-4E15-87D6-FE17A69DCBFA}" destId="{F298559E-4088-4745-9604-DBF954471DC4}" srcOrd="6" destOrd="0" presId="urn:microsoft.com/office/officeart/2005/8/layout/cycle6"/>
    <dgm:cxn modelId="{2AE7FB48-0772-4A98-961B-6E68C0E00B2E}" type="presParOf" srcId="{04FCE9FE-E1B9-4E15-87D6-FE17A69DCBFA}" destId="{079AD238-E509-49E8-8405-A54CA3D48012}" srcOrd="7" destOrd="0" presId="urn:microsoft.com/office/officeart/2005/8/layout/cycle6"/>
    <dgm:cxn modelId="{7453596D-0861-437D-B7A4-E90AF608E07D}" type="presParOf" srcId="{04FCE9FE-E1B9-4E15-87D6-FE17A69DCBFA}" destId="{49C45794-FA46-464F-B2C8-E5A2D2E9B6C4}" srcOrd="8" destOrd="0" presId="urn:microsoft.com/office/officeart/2005/8/layout/cycle6"/>
    <dgm:cxn modelId="{83189992-F0E1-42D6-9B76-5C13F898C238}" type="presParOf" srcId="{04FCE9FE-E1B9-4E15-87D6-FE17A69DCBFA}" destId="{E25C2900-553A-4CBE-88FD-CB2BF8C6C717}" srcOrd="9" destOrd="0" presId="urn:microsoft.com/office/officeart/2005/8/layout/cycle6"/>
    <dgm:cxn modelId="{B5DB0675-DB21-4041-A9BD-519709A36C63}" type="presParOf" srcId="{04FCE9FE-E1B9-4E15-87D6-FE17A69DCBFA}" destId="{23C1D41D-68F3-49DA-A5D7-D6394B66F954}" srcOrd="10" destOrd="0" presId="urn:microsoft.com/office/officeart/2005/8/layout/cycle6"/>
    <dgm:cxn modelId="{AF837202-EB14-4029-B151-44A65CB2E750}" type="presParOf" srcId="{04FCE9FE-E1B9-4E15-87D6-FE17A69DCBFA}" destId="{E54873D4-62E2-484F-88C9-18DD5A46534D}" srcOrd="11" destOrd="0" presId="urn:microsoft.com/office/officeart/2005/8/layout/cycle6"/>
    <dgm:cxn modelId="{84D71E78-77FF-494F-B2FC-3990FBB2EDC7}" type="presParOf" srcId="{04FCE9FE-E1B9-4E15-87D6-FE17A69DCBFA}" destId="{0EA77EBA-3CA7-4FFF-A168-DF1D748BA99D}" srcOrd="12" destOrd="0" presId="urn:microsoft.com/office/officeart/2005/8/layout/cycle6"/>
    <dgm:cxn modelId="{7E14B8D6-4766-4A53-B591-7AC5B89EB57E}" type="presParOf" srcId="{04FCE9FE-E1B9-4E15-87D6-FE17A69DCBFA}" destId="{32604D54-8E14-4971-977A-EEF94EA358ED}" srcOrd="13" destOrd="0" presId="urn:microsoft.com/office/officeart/2005/8/layout/cycle6"/>
    <dgm:cxn modelId="{2465847E-E046-47B5-A55A-AEE6C7196CBF}" type="presParOf" srcId="{04FCE9FE-E1B9-4E15-87D6-FE17A69DCBFA}" destId="{2EAE3564-6F7C-4207-B61D-4C5F6F2588A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E2FE01-47E9-4DBD-8A6B-FD7C98D43FB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2B9408F-6344-4390-B913-5A5852DA852A}">
      <dgm:prSet phldrT="[Text]"/>
      <dgm:spPr>
        <a:solidFill>
          <a:srgbClr val="FFFF00"/>
        </a:solidFill>
      </dgm:spPr>
      <dgm:t>
        <a:bodyPr/>
        <a:lstStyle/>
        <a:p>
          <a:r>
            <a:rPr lang="id-ID" b="1" dirty="0">
              <a:solidFill>
                <a:schemeClr val="tx1"/>
              </a:solidFill>
              <a:latin typeface="Candara" pitchFamily="34" charset="0"/>
            </a:rPr>
            <a:t>HUBUNGAN</a:t>
          </a:r>
        </a:p>
      </dgm:t>
    </dgm:pt>
    <dgm:pt modelId="{5A92774D-9C0F-4A85-B834-598BB4BC193B}" type="parTrans" cxnId="{220AC77B-697D-4BC9-A8B9-D754A0E797AD}">
      <dgm:prSet/>
      <dgm:spPr/>
      <dgm:t>
        <a:bodyPr/>
        <a:lstStyle/>
        <a:p>
          <a:endParaRPr lang="id-ID"/>
        </a:p>
      </dgm:t>
    </dgm:pt>
    <dgm:pt modelId="{07354330-3111-4893-BD48-298602FEF7CD}" type="sibTrans" cxnId="{220AC77B-697D-4BC9-A8B9-D754A0E797AD}">
      <dgm:prSet/>
      <dgm:spPr/>
      <dgm:t>
        <a:bodyPr/>
        <a:lstStyle/>
        <a:p>
          <a:endParaRPr lang="id-ID"/>
        </a:p>
      </dgm:t>
    </dgm:pt>
    <dgm:pt modelId="{B3C2C955-86C3-43CE-ADA2-2AB4060B00E7}">
      <dgm:prSet phldrT="[Text]" custT="1"/>
      <dgm:spPr>
        <a:solidFill>
          <a:srgbClr val="FFC000"/>
        </a:solidFill>
      </dgm:spPr>
      <dgm:t>
        <a:bodyPr/>
        <a:lstStyle/>
        <a:p>
          <a:r>
            <a:rPr lang="id-ID" sz="2400" b="1" dirty="0"/>
            <a:t>RELASI DILINGKUNGAN KERJA</a:t>
          </a:r>
        </a:p>
      </dgm:t>
    </dgm:pt>
    <dgm:pt modelId="{6FA999A1-F2D4-4495-A46E-079E7453ACF4}" type="parTrans" cxnId="{14D92ACE-D532-40BE-B0D0-728783E95B35}">
      <dgm:prSet/>
      <dgm:spPr/>
      <dgm:t>
        <a:bodyPr/>
        <a:lstStyle/>
        <a:p>
          <a:endParaRPr lang="id-ID"/>
        </a:p>
      </dgm:t>
    </dgm:pt>
    <dgm:pt modelId="{BBED3D79-0C21-419F-BA07-E9B206BB0DAF}" type="sibTrans" cxnId="{14D92ACE-D532-40BE-B0D0-728783E95B35}">
      <dgm:prSet/>
      <dgm:spPr/>
      <dgm:t>
        <a:bodyPr/>
        <a:lstStyle/>
        <a:p>
          <a:endParaRPr lang="id-ID"/>
        </a:p>
      </dgm:t>
    </dgm:pt>
    <dgm:pt modelId="{34A80000-89F0-4996-A291-3C728C9FA557}">
      <dgm:prSet phldrT="[Text]" custT="1"/>
      <dgm:spPr>
        <a:solidFill>
          <a:srgbClr val="00B050"/>
        </a:solidFill>
      </dgm:spPr>
      <dgm:t>
        <a:bodyPr/>
        <a:lstStyle/>
        <a:p>
          <a:r>
            <a:rPr lang="id-ID" sz="2800" b="1" dirty="0">
              <a:latin typeface="Candara" pitchFamily="34" charset="0"/>
            </a:rPr>
            <a:t>KELUARGA &amp; PERTEMANAN</a:t>
          </a:r>
        </a:p>
      </dgm:t>
    </dgm:pt>
    <dgm:pt modelId="{9203F0D7-CA90-43F2-827D-D8E66B71ED7B}" type="parTrans" cxnId="{EE1AA040-D1D4-4362-82C4-80B8346AC59B}">
      <dgm:prSet/>
      <dgm:spPr/>
      <dgm:t>
        <a:bodyPr/>
        <a:lstStyle/>
        <a:p>
          <a:endParaRPr lang="id-ID"/>
        </a:p>
      </dgm:t>
    </dgm:pt>
    <dgm:pt modelId="{7656BA05-33DF-4C90-B690-C11041003018}" type="sibTrans" cxnId="{EE1AA040-D1D4-4362-82C4-80B8346AC59B}">
      <dgm:prSet/>
      <dgm:spPr/>
      <dgm:t>
        <a:bodyPr/>
        <a:lstStyle/>
        <a:p>
          <a:endParaRPr lang="id-ID"/>
        </a:p>
      </dgm:t>
    </dgm:pt>
    <dgm:pt modelId="{B061938E-AEAE-42A8-9502-E75303518F2B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id-ID" sz="2500" b="1" dirty="0">
              <a:latin typeface="Candara" pitchFamily="34" charset="0"/>
            </a:rPr>
            <a:t>EMOSI</a:t>
          </a:r>
        </a:p>
      </dgm:t>
    </dgm:pt>
    <dgm:pt modelId="{57AD0A52-6FA1-4117-8DB6-E27B53C143E1}" type="parTrans" cxnId="{4214A190-F330-453A-9DA0-4B87713A5F4D}">
      <dgm:prSet/>
      <dgm:spPr/>
      <dgm:t>
        <a:bodyPr/>
        <a:lstStyle/>
        <a:p>
          <a:endParaRPr lang="id-ID"/>
        </a:p>
      </dgm:t>
    </dgm:pt>
    <dgm:pt modelId="{5E964632-2699-40A1-97C7-92CEF08E884B}" type="sibTrans" cxnId="{4214A190-F330-453A-9DA0-4B87713A5F4D}">
      <dgm:prSet/>
      <dgm:spPr/>
      <dgm:t>
        <a:bodyPr/>
        <a:lstStyle/>
        <a:p>
          <a:endParaRPr lang="id-ID"/>
        </a:p>
      </dgm:t>
    </dgm:pt>
    <dgm:pt modelId="{12F7DC8D-7CD6-4399-9A8F-A6D6C2AA1CED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d-ID" sz="2500" b="1" dirty="0">
              <a:latin typeface="Candara" pitchFamily="34" charset="0"/>
            </a:rPr>
            <a:t>MEDIA MASSA &amp; ORGANISASI</a:t>
          </a:r>
        </a:p>
      </dgm:t>
    </dgm:pt>
    <dgm:pt modelId="{C0BBAC12-B8CA-46DB-B8D6-5A39DBD745A7}" type="parTrans" cxnId="{2F8D02F0-19D4-4006-A377-E87B665867CC}">
      <dgm:prSet/>
      <dgm:spPr/>
      <dgm:t>
        <a:bodyPr/>
        <a:lstStyle/>
        <a:p>
          <a:endParaRPr lang="id-ID"/>
        </a:p>
      </dgm:t>
    </dgm:pt>
    <dgm:pt modelId="{0C9009AD-40A5-4CDB-83CF-24EBCE8F8740}" type="sibTrans" cxnId="{2F8D02F0-19D4-4006-A377-E87B665867CC}">
      <dgm:prSet/>
      <dgm:spPr/>
      <dgm:t>
        <a:bodyPr/>
        <a:lstStyle/>
        <a:p>
          <a:endParaRPr lang="id-ID"/>
        </a:p>
      </dgm:t>
    </dgm:pt>
    <dgm:pt modelId="{BA950914-B937-4D9F-B668-E3B8AABB5EBA}">
      <dgm:prSet phldrT="[Text]" custT="1"/>
      <dgm:spPr>
        <a:solidFill>
          <a:srgbClr val="7030A0"/>
        </a:solidFill>
      </dgm:spPr>
      <dgm:t>
        <a:bodyPr/>
        <a:lstStyle/>
        <a:p>
          <a:r>
            <a:rPr lang="id-ID" sz="2500" b="1" dirty="0">
              <a:latin typeface="Candara" pitchFamily="34" charset="0"/>
            </a:rPr>
            <a:t>IDENTITAS PERSONAL</a:t>
          </a:r>
        </a:p>
      </dgm:t>
    </dgm:pt>
    <dgm:pt modelId="{9D1003E6-B68B-4529-B74D-66B6A8E707FC}" type="parTrans" cxnId="{3E27D9B6-A7AB-443E-B39E-6DB0ECB4A103}">
      <dgm:prSet/>
      <dgm:spPr/>
      <dgm:t>
        <a:bodyPr/>
        <a:lstStyle/>
        <a:p>
          <a:endParaRPr lang="id-ID"/>
        </a:p>
      </dgm:t>
    </dgm:pt>
    <dgm:pt modelId="{8828B80B-BA06-4878-848D-3B882922750E}" type="sibTrans" cxnId="{3E27D9B6-A7AB-443E-B39E-6DB0ECB4A103}">
      <dgm:prSet/>
      <dgm:spPr/>
      <dgm:t>
        <a:bodyPr/>
        <a:lstStyle/>
        <a:p>
          <a:endParaRPr lang="id-ID"/>
        </a:p>
      </dgm:t>
    </dgm:pt>
    <dgm:pt modelId="{DD2F8F45-0D11-4FBC-822F-CA53E46B2CB1}" type="pres">
      <dgm:prSet presAssocID="{D7E2FE01-47E9-4DBD-8A6B-FD7C98D43FB4}" presName="linearFlow" presStyleCnt="0">
        <dgm:presLayoutVars>
          <dgm:dir/>
          <dgm:resizeHandles val="exact"/>
        </dgm:presLayoutVars>
      </dgm:prSet>
      <dgm:spPr/>
    </dgm:pt>
    <dgm:pt modelId="{562EF1E5-5230-42F0-9636-9106C9643373}" type="pres">
      <dgm:prSet presAssocID="{02B9408F-6344-4390-B913-5A5852DA852A}" presName="composite" presStyleCnt="0"/>
      <dgm:spPr/>
    </dgm:pt>
    <dgm:pt modelId="{63CD0418-10E3-4B72-B950-3C928AC60A85}" type="pres">
      <dgm:prSet presAssocID="{02B9408F-6344-4390-B913-5A5852DA852A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C87DE72-7BEA-453E-AF9C-699C70D4FE28}" type="pres">
      <dgm:prSet presAssocID="{02B9408F-6344-4390-B913-5A5852DA852A}" presName="txShp" presStyleLbl="node1" presStyleIdx="0" presStyleCnt="6">
        <dgm:presLayoutVars>
          <dgm:bulletEnabled val="1"/>
        </dgm:presLayoutVars>
      </dgm:prSet>
      <dgm:spPr/>
    </dgm:pt>
    <dgm:pt modelId="{4490FB40-B5DD-43EC-9D39-F45441E53B31}" type="pres">
      <dgm:prSet presAssocID="{07354330-3111-4893-BD48-298602FEF7CD}" presName="spacing" presStyleCnt="0"/>
      <dgm:spPr/>
    </dgm:pt>
    <dgm:pt modelId="{0C3D0B33-9917-47F0-9B7D-C6431449C93C}" type="pres">
      <dgm:prSet presAssocID="{34A80000-89F0-4996-A291-3C728C9FA557}" presName="composite" presStyleCnt="0"/>
      <dgm:spPr/>
    </dgm:pt>
    <dgm:pt modelId="{A9B068DF-0701-418D-85DE-275F95573885}" type="pres">
      <dgm:prSet presAssocID="{34A80000-89F0-4996-A291-3C728C9FA557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FA2F825-658A-4771-9DAC-B2CE69FD6A17}" type="pres">
      <dgm:prSet presAssocID="{34A80000-89F0-4996-A291-3C728C9FA557}" presName="txShp" presStyleLbl="node1" presStyleIdx="1" presStyleCnt="6">
        <dgm:presLayoutVars>
          <dgm:bulletEnabled val="1"/>
        </dgm:presLayoutVars>
      </dgm:prSet>
      <dgm:spPr/>
    </dgm:pt>
    <dgm:pt modelId="{0F37BFE1-ACB0-4812-8648-CE81F4C59E99}" type="pres">
      <dgm:prSet presAssocID="{7656BA05-33DF-4C90-B690-C11041003018}" presName="spacing" presStyleCnt="0"/>
      <dgm:spPr/>
    </dgm:pt>
    <dgm:pt modelId="{413D35E3-866F-4573-9BC3-BE14507F8C8B}" type="pres">
      <dgm:prSet presAssocID="{B3C2C955-86C3-43CE-ADA2-2AB4060B00E7}" presName="composite" presStyleCnt="0"/>
      <dgm:spPr/>
    </dgm:pt>
    <dgm:pt modelId="{4031904C-6D83-4959-8A8D-C71D8B4A1088}" type="pres">
      <dgm:prSet presAssocID="{B3C2C955-86C3-43CE-ADA2-2AB4060B00E7}" presName="imgShp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3DC4356-81E0-4FD1-AF6E-B3FC5BA6F839}" type="pres">
      <dgm:prSet presAssocID="{B3C2C955-86C3-43CE-ADA2-2AB4060B00E7}" presName="txShp" presStyleLbl="node1" presStyleIdx="2" presStyleCnt="6">
        <dgm:presLayoutVars>
          <dgm:bulletEnabled val="1"/>
        </dgm:presLayoutVars>
      </dgm:prSet>
      <dgm:spPr/>
    </dgm:pt>
    <dgm:pt modelId="{AED0832B-74EE-4217-A08A-F94E6B375DB7}" type="pres">
      <dgm:prSet presAssocID="{BBED3D79-0C21-419F-BA07-E9B206BB0DAF}" presName="spacing" presStyleCnt="0"/>
      <dgm:spPr/>
    </dgm:pt>
    <dgm:pt modelId="{6431F40C-3B08-49D5-9B82-BB186BA79505}" type="pres">
      <dgm:prSet presAssocID="{BA950914-B937-4D9F-B668-E3B8AABB5EBA}" presName="composite" presStyleCnt="0"/>
      <dgm:spPr/>
    </dgm:pt>
    <dgm:pt modelId="{A7DED7E6-A389-4197-92E3-F470CFB9B4DA}" type="pres">
      <dgm:prSet presAssocID="{BA950914-B937-4D9F-B668-E3B8AABB5EBA}" presName="imgShp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551C3F4-06F3-4A7B-940D-C037C01981B0}" type="pres">
      <dgm:prSet presAssocID="{BA950914-B937-4D9F-B668-E3B8AABB5EBA}" presName="txShp" presStyleLbl="node1" presStyleIdx="3" presStyleCnt="6">
        <dgm:presLayoutVars>
          <dgm:bulletEnabled val="1"/>
        </dgm:presLayoutVars>
      </dgm:prSet>
      <dgm:spPr/>
    </dgm:pt>
    <dgm:pt modelId="{63183D01-E338-4DDC-945A-6CF711415587}" type="pres">
      <dgm:prSet presAssocID="{8828B80B-BA06-4878-848D-3B882922750E}" presName="spacing" presStyleCnt="0"/>
      <dgm:spPr/>
    </dgm:pt>
    <dgm:pt modelId="{6B6B3AE3-235C-4CA5-ACCA-6B73E1DD8AFE}" type="pres">
      <dgm:prSet presAssocID="{B061938E-AEAE-42A8-9502-E75303518F2B}" presName="composite" presStyleCnt="0"/>
      <dgm:spPr/>
    </dgm:pt>
    <dgm:pt modelId="{FD4A0879-0246-4C3F-9B08-6BF9D896ED6F}" type="pres">
      <dgm:prSet presAssocID="{B061938E-AEAE-42A8-9502-E75303518F2B}" presName="imgShp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1DD87AE9-486C-4262-9FE7-BB6BADB8419F}" type="pres">
      <dgm:prSet presAssocID="{B061938E-AEAE-42A8-9502-E75303518F2B}" presName="txShp" presStyleLbl="node1" presStyleIdx="4" presStyleCnt="6">
        <dgm:presLayoutVars>
          <dgm:bulletEnabled val="1"/>
        </dgm:presLayoutVars>
      </dgm:prSet>
      <dgm:spPr/>
    </dgm:pt>
    <dgm:pt modelId="{BC96D21B-36E5-4D11-A326-D9C03188B017}" type="pres">
      <dgm:prSet presAssocID="{5E964632-2699-40A1-97C7-92CEF08E884B}" presName="spacing" presStyleCnt="0"/>
      <dgm:spPr/>
    </dgm:pt>
    <dgm:pt modelId="{F9F4526D-CCC1-4C49-A1A0-4FE3866C5EF0}" type="pres">
      <dgm:prSet presAssocID="{12F7DC8D-7CD6-4399-9A8F-A6D6C2AA1CED}" presName="composite" presStyleCnt="0"/>
      <dgm:spPr/>
    </dgm:pt>
    <dgm:pt modelId="{58279E93-05D6-4C63-B49E-13B265A56C0A}" type="pres">
      <dgm:prSet presAssocID="{12F7DC8D-7CD6-4399-9A8F-A6D6C2AA1CED}" presName="imgShp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52FFED67-A103-46B3-A607-83EE2C99E3D9}" type="pres">
      <dgm:prSet presAssocID="{12F7DC8D-7CD6-4399-9A8F-A6D6C2AA1CED}" presName="txShp" presStyleLbl="node1" presStyleIdx="5" presStyleCnt="6">
        <dgm:presLayoutVars>
          <dgm:bulletEnabled val="1"/>
        </dgm:presLayoutVars>
      </dgm:prSet>
      <dgm:spPr/>
    </dgm:pt>
  </dgm:ptLst>
  <dgm:cxnLst>
    <dgm:cxn modelId="{833DB617-2CE7-4D14-8944-EAF47466DE56}" type="presOf" srcId="{34A80000-89F0-4996-A291-3C728C9FA557}" destId="{4FA2F825-658A-4771-9DAC-B2CE69FD6A17}" srcOrd="0" destOrd="0" presId="urn:microsoft.com/office/officeart/2005/8/layout/vList3"/>
    <dgm:cxn modelId="{DB25DC22-0D17-4308-86E8-C17A7FFA679D}" type="presOf" srcId="{B061938E-AEAE-42A8-9502-E75303518F2B}" destId="{1DD87AE9-486C-4262-9FE7-BB6BADB8419F}" srcOrd="0" destOrd="0" presId="urn:microsoft.com/office/officeart/2005/8/layout/vList3"/>
    <dgm:cxn modelId="{EE1AA040-D1D4-4362-82C4-80B8346AC59B}" srcId="{D7E2FE01-47E9-4DBD-8A6B-FD7C98D43FB4}" destId="{34A80000-89F0-4996-A291-3C728C9FA557}" srcOrd="1" destOrd="0" parTransId="{9203F0D7-CA90-43F2-827D-D8E66B71ED7B}" sibTransId="{7656BA05-33DF-4C90-B690-C11041003018}"/>
    <dgm:cxn modelId="{220AC77B-697D-4BC9-A8B9-D754A0E797AD}" srcId="{D7E2FE01-47E9-4DBD-8A6B-FD7C98D43FB4}" destId="{02B9408F-6344-4390-B913-5A5852DA852A}" srcOrd="0" destOrd="0" parTransId="{5A92774D-9C0F-4A85-B834-598BB4BC193B}" sibTransId="{07354330-3111-4893-BD48-298602FEF7CD}"/>
    <dgm:cxn modelId="{42B61A8E-E922-473B-848A-94C9ADB6BBD0}" type="presOf" srcId="{B3C2C955-86C3-43CE-ADA2-2AB4060B00E7}" destId="{93DC4356-81E0-4FD1-AF6E-B3FC5BA6F839}" srcOrd="0" destOrd="0" presId="urn:microsoft.com/office/officeart/2005/8/layout/vList3"/>
    <dgm:cxn modelId="{4214A190-F330-453A-9DA0-4B87713A5F4D}" srcId="{D7E2FE01-47E9-4DBD-8A6B-FD7C98D43FB4}" destId="{B061938E-AEAE-42A8-9502-E75303518F2B}" srcOrd="4" destOrd="0" parTransId="{57AD0A52-6FA1-4117-8DB6-E27B53C143E1}" sibTransId="{5E964632-2699-40A1-97C7-92CEF08E884B}"/>
    <dgm:cxn modelId="{C92742B0-ADB5-4F56-B15F-EEDD5680363F}" type="presOf" srcId="{12F7DC8D-7CD6-4399-9A8F-A6D6C2AA1CED}" destId="{52FFED67-A103-46B3-A607-83EE2C99E3D9}" srcOrd="0" destOrd="0" presId="urn:microsoft.com/office/officeart/2005/8/layout/vList3"/>
    <dgm:cxn modelId="{3E27D9B6-A7AB-443E-B39E-6DB0ECB4A103}" srcId="{D7E2FE01-47E9-4DBD-8A6B-FD7C98D43FB4}" destId="{BA950914-B937-4D9F-B668-E3B8AABB5EBA}" srcOrd="3" destOrd="0" parTransId="{9D1003E6-B68B-4529-B74D-66B6A8E707FC}" sibTransId="{8828B80B-BA06-4878-848D-3B882922750E}"/>
    <dgm:cxn modelId="{44E2D6B8-8442-492A-A76F-AF5276D771A7}" type="presOf" srcId="{BA950914-B937-4D9F-B668-E3B8AABB5EBA}" destId="{F551C3F4-06F3-4A7B-940D-C037C01981B0}" srcOrd="0" destOrd="0" presId="urn:microsoft.com/office/officeart/2005/8/layout/vList3"/>
    <dgm:cxn modelId="{EDBCAFBF-F61D-48AD-AC0E-6A27665B90C3}" type="presOf" srcId="{D7E2FE01-47E9-4DBD-8A6B-FD7C98D43FB4}" destId="{DD2F8F45-0D11-4FBC-822F-CA53E46B2CB1}" srcOrd="0" destOrd="0" presId="urn:microsoft.com/office/officeart/2005/8/layout/vList3"/>
    <dgm:cxn modelId="{14D92ACE-D532-40BE-B0D0-728783E95B35}" srcId="{D7E2FE01-47E9-4DBD-8A6B-FD7C98D43FB4}" destId="{B3C2C955-86C3-43CE-ADA2-2AB4060B00E7}" srcOrd="2" destOrd="0" parTransId="{6FA999A1-F2D4-4495-A46E-079E7453ACF4}" sibTransId="{BBED3D79-0C21-419F-BA07-E9B206BB0DAF}"/>
    <dgm:cxn modelId="{2F8D02F0-19D4-4006-A377-E87B665867CC}" srcId="{D7E2FE01-47E9-4DBD-8A6B-FD7C98D43FB4}" destId="{12F7DC8D-7CD6-4399-9A8F-A6D6C2AA1CED}" srcOrd="5" destOrd="0" parTransId="{C0BBAC12-B8CA-46DB-B8D6-5A39DBD745A7}" sibTransId="{0C9009AD-40A5-4CDB-83CF-24EBCE8F8740}"/>
    <dgm:cxn modelId="{A7C811F8-3B7E-4C7E-9E25-1950B5DE25A4}" type="presOf" srcId="{02B9408F-6344-4390-B913-5A5852DA852A}" destId="{7C87DE72-7BEA-453E-AF9C-699C70D4FE28}" srcOrd="0" destOrd="0" presId="urn:microsoft.com/office/officeart/2005/8/layout/vList3"/>
    <dgm:cxn modelId="{1008013E-DE45-4F1D-B5E6-040AED55F42C}" type="presParOf" srcId="{DD2F8F45-0D11-4FBC-822F-CA53E46B2CB1}" destId="{562EF1E5-5230-42F0-9636-9106C9643373}" srcOrd="0" destOrd="0" presId="urn:microsoft.com/office/officeart/2005/8/layout/vList3"/>
    <dgm:cxn modelId="{AFC8D2A3-92F9-4B1A-9D6D-2D4FC3AC749A}" type="presParOf" srcId="{562EF1E5-5230-42F0-9636-9106C9643373}" destId="{63CD0418-10E3-4B72-B950-3C928AC60A85}" srcOrd="0" destOrd="0" presId="urn:microsoft.com/office/officeart/2005/8/layout/vList3"/>
    <dgm:cxn modelId="{E5FF134B-9CD2-4719-A2F1-545DCDBE103D}" type="presParOf" srcId="{562EF1E5-5230-42F0-9636-9106C9643373}" destId="{7C87DE72-7BEA-453E-AF9C-699C70D4FE28}" srcOrd="1" destOrd="0" presId="urn:microsoft.com/office/officeart/2005/8/layout/vList3"/>
    <dgm:cxn modelId="{E6A1DA88-0D9C-464F-993F-0F4FF90B2B63}" type="presParOf" srcId="{DD2F8F45-0D11-4FBC-822F-CA53E46B2CB1}" destId="{4490FB40-B5DD-43EC-9D39-F45441E53B31}" srcOrd="1" destOrd="0" presId="urn:microsoft.com/office/officeart/2005/8/layout/vList3"/>
    <dgm:cxn modelId="{E144C8FC-E93E-4AEC-8A38-5EFDAC309C5C}" type="presParOf" srcId="{DD2F8F45-0D11-4FBC-822F-CA53E46B2CB1}" destId="{0C3D0B33-9917-47F0-9B7D-C6431449C93C}" srcOrd="2" destOrd="0" presId="urn:microsoft.com/office/officeart/2005/8/layout/vList3"/>
    <dgm:cxn modelId="{DFC725F4-FCEE-43E5-92A6-2B9426B85010}" type="presParOf" srcId="{0C3D0B33-9917-47F0-9B7D-C6431449C93C}" destId="{A9B068DF-0701-418D-85DE-275F95573885}" srcOrd="0" destOrd="0" presId="urn:microsoft.com/office/officeart/2005/8/layout/vList3"/>
    <dgm:cxn modelId="{03EA090C-7455-4B3D-8942-1766C5F02D30}" type="presParOf" srcId="{0C3D0B33-9917-47F0-9B7D-C6431449C93C}" destId="{4FA2F825-658A-4771-9DAC-B2CE69FD6A17}" srcOrd="1" destOrd="0" presId="urn:microsoft.com/office/officeart/2005/8/layout/vList3"/>
    <dgm:cxn modelId="{AB6740A8-5D61-40C2-BDD6-92FB579DCBBB}" type="presParOf" srcId="{DD2F8F45-0D11-4FBC-822F-CA53E46B2CB1}" destId="{0F37BFE1-ACB0-4812-8648-CE81F4C59E99}" srcOrd="3" destOrd="0" presId="urn:microsoft.com/office/officeart/2005/8/layout/vList3"/>
    <dgm:cxn modelId="{A12FD05F-210C-41F0-9385-3F1F5A4D3CAD}" type="presParOf" srcId="{DD2F8F45-0D11-4FBC-822F-CA53E46B2CB1}" destId="{413D35E3-866F-4573-9BC3-BE14507F8C8B}" srcOrd="4" destOrd="0" presId="urn:microsoft.com/office/officeart/2005/8/layout/vList3"/>
    <dgm:cxn modelId="{C89EFD73-A478-4823-90A8-88DB35FC744A}" type="presParOf" srcId="{413D35E3-866F-4573-9BC3-BE14507F8C8B}" destId="{4031904C-6D83-4959-8A8D-C71D8B4A1088}" srcOrd="0" destOrd="0" presId="urn:microsoft.com/office/officeart/2005/8/layout/vList3"/>
    <dgm:cxn modelId="{89555D14-E3D4-4ADD-AFF3-0B670151958D}" type="presParOf" srcId="{413D35E3-866F-4573-9BC3-BE14507F8C8B}" destId="{93DC4356-81E0-4FD1-AF6E-B3FC5BA6F839}" srcOrd="1" destOrd="0" presId="urn:microsoft.com/office/officeart/2005/8/layout/vList3"/>
    <dgm:cxn modelId="{1464B486-278D-400A-98AF-CF60DA1643AF}" type="presParOf" srcId="{DD2F8F45-0D11-4FBC-822F-CA53E46B2CB1}" destId="{AED0832B-74EE-4217-A08A-F94E6B375DB7}" srcOrd="5" destOrd="0" presId="urn:microsoft.com/office/officeart/2005/8/layout/vList3"/>
    <dgm:cxn modelId="{FB0360BC-A52C-4FA1-874C-52A67291D751}" type="presParOf" srcId="{DD2F8F45-0D11-4FBC-822F-CA53E46B2CB1}" destId="{6431F40C-3B08-49D5-9B82-BB186BA79505}" srcOrd="6" destOrd="0" presId="urn:microsoft.com/office/officeart/2005/8/layout/vList3"/>
    <dgm:cxn modelId="{D1E25213-66F2-4F07-91A6-28DE5CA17950}" type="presParOf" srcId="{6431F40C-3B08-49D5-9B82-BB186BA79505}" destId="{A7DED7E6-A389-4197-92E3-F470CFB9B4DA}" srcOrd="0" destOrd="0" presId="urn:microsoft.com/office/officeart/2005/8/layout/vList3"/>
    <dgm:cxn modelId="{8DBEB35E-08EC-4E1E-A055-8FBC34F76522}" type="presParOf" srcId="{6431F40C-3B08-49D5-9B82-BB186BA79505}" destId="{F551C3F4-06F3-4A7B-940D-C037C01981B0}" srcOrd="1" destOrd="0" presId="urn:microsoft.com/office/officeart/2005/8/layout/vList3"/>
    <dgm:cxn modelId="{37826F8F-39A8-4B1F-B38B-DEA0BEC57FA4}" type="presParOf" srcId="{DD2F8F45-0D11-4FBC-822F-CA53E46B2CB1}" destId="{63183D01-E338-4DDC-945A-6CF711415587}" srcOrd="7" destOrd="0" presId="urn:microsoft.com/office/officeart/2005/8/layout/vList3"/>
    <dgm:cxn modelId="{D5CE6A60-A656-4679-83DB-619F64D06030}" type="presParOf" srcId="{DD2F8F45-0D11-4FBC-822F-CA53E46B2CB1}" destId="{6B6B3AE3-235C-4CA5-ACCA-6B73E1DD8AFE}" srcOrd="8" destOrd="0" presId="urn:microsoft.com/office/officeart/2005/8/layout/vList3"/>
    <dgm:cxn modelId="{A1B313A8-6448-479D-99F6-A08C8C6B2BCE}" type="presParOf" srcId="{6B6B3AE3-235C-4CA5-ACCA-6B73E1DD8AFE}" destId="{FD4A0879-0246-4C3F-9B08-6BF9D896ED6F}" srcOrd="0" destOrd="0" presId="urn:microsoft.com/office/officeart/2005/8/layout/vList3"/>
    <dgm:cxn modelId="{6AC6CCAA-28CD-4A9B-B4B5-F10E0829E985}" type="presParOf" srcId="{6B6B3AE3-235C-4CA5-ACCA-6B73E1DD8AFE}" destId="{1DD87AE9-486C-4262-9FE7-BB6BADB8419F}" srcOrd="1" destOrd="0" presId="urn:microsoft.com/office/officeart/2005/8/layout/vList3"/>
    <dgm:cxn modelId="{70298C39-3190-4181-851A-E28D6DD9B77D}" type="presParOf" srcId="{DD2F8F45-0D11-4FBC-822F-CA53E46B2CB1}" destId="{BC96D21B-36E5-4D11-A326-D9C03188B017}" srcOrd="9" destOrd="0" presId="urn:microsoft.com/office/officeart/2005/8/layout/vList3"/>
    <dgm:cxn modelId="{0ECDADE5-1E5F-4DDF-8EB5-E6C0695A7122}" type="presParOf" srcId="{DD2F8F45-0D11-4FBC-822F-CA53E46B2CB1}" destId="{F9F4526D-CCC1-4C49-A1A0-4FE3866C5EF0}" srcOrd="10" destOrd="0" presId="urn:microsoft.com/office/officeart/2005/8/layout/vList3"/>
    <dgm:cxn modelId="{5DB826BF-8AF7-4FD9-85FE-27623BA5CA5A}" type="presParOf" srcId="{F9F4526D-CCC1-4C49-A1A0-4FE3866C5EF0}" destId="{58279E93-05D6-4C63-B49E-13B265A56C0A}" srcOrd="0" destOrd="0" presId="urn:microsoft.com/office/officeart/2005/8/layout/vList3"/>
    <dgm:cxn modelId="{A41BF33B-EB32-4D78-9BE5-0F1A4EF709BC}" type="presParOf" srcId="{F9F4526D-CCC1-4C49-A1A0-4FE3866C5EF0}" destId="{52FFED67-A103-46B3-A607-83EE2C99E3D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A7D9A0-BD8F-401F-9860-259799801D5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2EB624E-978A-49CD-B2B5-02411020A9B3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d-ID" b="1" dirty="0">
              <a:solidFill>
                <a:schemeClr val="tx1"/>
              </a:solidFill>
              <a:latin typeface="Candara" pitchFamily="34" charset="0"/>
            </a:rPr>
            <a:t>INKLUSIF</a:t>
          </a:r>
        </a:p>
      </dgm:t>
    </dgm:pt>
    <dgm:pt modelId="{9D1A1DA3-AFB3-4DED-BC2B-5B9E33210745}" type="parTrans" cxnId="{EAAAAA73-4593-4EA9-A138-93386A4E59BE}">
      <dgm:prSet/>
      <dgm:spPr/>
      <dgm:t>
        <a:bodyPr/>
        <a:lstStyle/>
        <a:p>
          <a:endParaRPr lang="id-ID"/>
        </a:p>
      </dgm:t>
    </dgm:pt>
    <dgm:pt modelId="{9A73BAE2-F2BB-4820-8BAA-6613AF789E9C}" type="sibTrans" cxnId="{EAAAAA73-4593-4EA9-A138-93386A4E59BE}">
      <dgm:prSet/>
      <dgm:spPr/>
      <dgm:t>
        <a:bodyPr/>
        <a:lstStyle/>
        <a:p>
          <a:endParaRPr lang="id-ID"/>
        </a:p>
      </dgm:t>
    </dgm:pt>
    <dgm:pt modelId="{DBE17E1F-07AA-44C2-9DCA-23BB65D794C0}">
      <dgm:prSet phldrT="[Text]"/>
      <dgm:spPr>
        <a:solidFill>
          <a:srgbClr val="FFC000"/>
        </a:solidFill>
      </dgm:spPr>
      <dgm:t>
        <a:bodyPr/>
        <a:lstStyle/>
        <a:p>
          <a:r>
            <a:rPr lang="id-ID" b="1" dirty="0">
              <a:solidFill>
                <a:schemeClr val="tx1"/>
              </a:solidFill>
              <a:latin typeface="Candara" pitchFamily="34" charset="0"/>
            </a:rPr>
            <a:t>KONTROL</a:t>
          </a:r>
        </a:p>
      </dgm:t>
    </dgm:pt>
    <dgm:pt modelId="{E2CAC0C7-6BC5-4B91-B2AF-7CD85F497630}" type="parTrans" cxnId="{FBA5A9D9-FB69-4902-AB2C-2FBFB5FEE5DD}">
      <dgm:prSet/>
      <dgm:spPr/>
      <dgm:t>
        <a:bodyPr/>
        <a:lstStyle/>
        <a:p>
          <a:endParaRPr lang="id-ID"/>
        </a:p>
      </dgm:t>
    </dgm:pt>
    <dgm:pt modelId="{ED02AFD9-0684-4D19-B15B-4BD801B4BEFB}" type="sibTrans" cxnId="{FBA5A9D9-FB69-4902-AB2C-2FBFB5FEE5DD}">
      <dgm:prSet/>
      <dgm:spPr/>
      <dgm:t>
        <a:bodyPr/>
        <a:lstStyle/>
        <a:p>
          <a:endParaRPr lang="id-ID"/>
        </a:p>
      </dgm:t>
    </dgm:pt>
    <dgm:pt modelId="{A4702879-08DF-497F-B0BF-29A3697F3803}">
      <dgm:prSet phldrT="[Text]"/>
      <dgm:spPr>
        <a:solidFill>
          <a:srgbClr val="92D050"/>
        </a:solidFill>
      </dgm:spPr>
      <dgm:t>
        <a:bodyPr/>
        <a:lstStyle/>
        <a:p>
          <a:r>
            <a:rPr lang="id-ID" b="1" dirty="0">
              <a:solidFill>
                <a:schemeClr val="tx1"/>
              </a:solidFill>
              <a:latin typeface="Candara" pitchFamily="34" charset="0"/>
            </a:rPr>
            <a:t>AFEKSI</a:t>
          </a:r>
        </a:p>
      </dgm:t>
    </dgm:pt>
    <dgm:pt modelId="{4F87BB6C-6F70-4F13-8601-5FE5C4698981}" type="parTrans" cxnId="{87CB35CB-C971-40DA-88A8-B58445929518}">
      <dgm:prSet/>
      <dgm:spPr/>
      <dgm:t>
        <a:bodyPr/>
        <a:lstStyle/>
        <a:p>
          <a:endParaRPr lang="id-ID"/>
        </a:p>
      </dgm:t>
    </dgm:pt>
    <dgm:pt modelId="{7B95F8E2-7C4C-4824-BC90-43B80C30E952}" type="sibTrans" cxnId="{87CB35CB-C971-40DA-88A8-B58445929518}">
      <dgm:prSet/>
      <dgm:spPr/>
      <dgm:t>
        <a:bodyPr/>
        <a:lstStyle/>
        <a:p>
          <a:endParaRPr lang="id-ID"/>
        </a:p>
      </dgm:t>
    </dgm:pt>
    <dgm:pt modelId="{CA03819E-506E-4CB4-85C5-94803D2267C4}" type="pres">
      <dgm:prSet presAssocID="{2DA7D9A0-BD8F-401F-9860-259799801D5A}" presName="compositeShape" presStyleCnt="0">
        <dgm:presLayoutVars>
          <dgm:chMax val="7"/>
          <dgm:dir/>
          <dgm:resizeHandles val="exact"/>
        </dgm:presLayoutVars>
      </dgm:prSet>
      <dgm:spPr/>
    </dgm:pt>
    <dgm:pt modelId="{E50F17FF-EE21-4DCF-93F2-D576BC0D74EB}" type="pres">
      <dgm:prSet presAssocID="{2DA7D9A0-BD8F-401F-9860-259799801D5A}" presName="wedge1" presStyleLbl="node1" presStyleIdx="0" presStyleCnt="3"/>
      <dgm:spPr/>
    </dgm:pt>
    <dgm:pt modelId="{7D6111A3-1E8A-462C-A48C-EED81B1A6C01}" type="pres">
      <dgm:prSet presAssocID="{2DA7D9A0-BD8F-401F-9860-259799801D5A}" presName="dummy1a" presStyleCnt="0"/>
      <dgm:spPr/>
    </dgm:pt>
    <dgm:pt modelId="{3108C37C-53E1-4D0F-BD7F-0C8155B9985E}" type="pres">
      <dgm:prSet presAssocID="{2DA7D9A0-BD8F-401F-9860-259799801D5A}" presName="dummy1b" presStyleCnt="0"/>
      <dgm:spPr/>
    </dgm:pt>
    <dgm:pt modelId="{3177E459-ED4E-4C89-AD48-8EBBA6FA814D}" type="pres">
      <dgm:prSet presAssocID="{2DA7D9A0-BD8F-401F-9860-259799801D5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BDC6341-2E36-4BB8-B445-2A86A100ADB9}" type="pres">
      <dgm:prSet presAssocID="{2DA7D9A0-BD8F-401F-9860-259799801D5A}" presName="wedge2" presStyleLbl="node1" presStyleIdx="1" presStyleCnt="3"/>
      <dgm:spPr/>
    </dgm:pt>
    <dgm:pt modelId="{54CD0594-2061-4978-91D5-FF2F1B15E736}" type="pres">
      <dgm:prSet presAssocID="{2DA7D9A0-BD8F-401F-9860-259799801D5A}" presName="dummy2a" presStyleCnt="0"/>
      <dgm:spPr/>
    </dgm:pt>
    <dgm:pt modelId="{CD4D701C-1FD2-463E-BA46-2E959768C279}" type="pres">
      <dgm:prSet presAssocID="{2DA7D9A0-BD8F-401F-9860-259799801D5A}" presName="dummy2b" presStyleCnt="0"/>
      <dgm:spPr/>
    </dgm:pt>
    <dgm:pt modelId="{D49111F8-5506-4988-AAAA-9C88FDD6401F}" type="pres">
      <dgm:prSet presAssocID="{2DA7D9A0-BD8F-401F-9860-259799801D5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C02D1AC-06C3-4143-B6E3-673AD4891624}" type="pres">
      <dgm:prSet presAssocID="{2DA7D9A0-BD8F-401F-9860-259799801D5A}" presName="wedge3" presStyleLbl="node1" presStyleIdx="2" presStyleCnt="3"/>
      <dgm:spPr/>
    </dgm:pt>
    <dgm:pt modelId="{F5EFE507-FB36-4D65-926E-034019A677EB}" type="pres">
      <dgm:prSet presAssocID="{2DA7D9A0-BD8F-401F-9860-259799801D5A}" presName="dummy3a" presStyleCnt="0"/>
      <dgm:spPr/>
    </dgm:pt>
    <dgm:pt modelId="{3EC094EC-69A1-4B6A-B1EA-DDC374586230}" type="pres">
      <dgm:prSet presAssocID="{2DA7D9A0-BD8F-401F-9860-259799801D5A}" presName="dummy3b" presStyleCnt="0"/>
      <dgm:spPr/>
    </dgm:pt>
    <dgm:pt modelId="{C8FC2E2F-5573-4B42-98BF-390E95383E52}" type="pres">
      <dgm:prSet presAssocID="{2DA7D9A0-BD8F-401F-9860-259799801D5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C4B2780-D8A5-4833-B510-848808D3B987}" type="pres">
      <dgm:prSet presAssocID="{9A73BAE2-F2BB-4820-8BAA-6613AF789E9C}" presName="arrowWedge1" presStyleLbl="fgSibTrans2D1" presStyleIdx="0" presStyleCnt="3"/>
      <dgm:spPr/>
    </dgm:pt>
    <dgm:pt modelId="{DF82C725-3675-4233-A565-1DD02DE57AC8}" type="pres">
      <dgm:prSet presAssocID="{ED02AFD9-0684-4D19-B15B-4BD801B4BEFB}" presName="arrowWedge2" presStyleLbl="fgSibTrans2D1" presStyleIdx="1" presStyleCnt="3"/>
      <dgm:spPr/>
    </dgm:pt>
    <dgm:pt modelId="{8931AB8C-663B-486E-B4E9-AB82A15E4B02}" type="pres">
      <dgm:prSet presAssocID="{7B95F8E2-7C4C-4824-BC90-43B80C30E952}" presName="arrowWedge3" presStyleLbl="fgSibTrans2D1" presStyleIdx="2" presStyleCnt="3"/>
      <dgm:spPr/>
    </dgm:pt>
  </dgm:ptLst>
  <dgm:cxnLst>
    <dgm:cxn modelId="{1E320305-5706-44F8-ADA8-B0EBE16A27D8}" type="presOf" srcId="{DBE17E1F-07AA-44C2-9DCA-23BB65D794C0}" destId="{2BDC6341-2E36-4BB8-B445-2A86A100ADB9}" srcOrd="0" destOrd="0" presId="urn:microsoft.com/office/officeart/2005/8/layout/cycle8"/>
    <dgm:cxn modelId="{74DC6E33-D40B-4BE4-A944-1DC714A648AD}" type="presOf" srcId="{2DA7D9A0-BD8F-401F-9860-259799801D5A}" destId="{CA03819E-506E-4CB4-85C5-94803D2267C4}" srcOrd="0" destOrd="0" presId="urn:microsoft.com/office/officeart/2005/8/layout/cycle8"/>
    <dgm:cxn modelId="{38D15E3F-EEAB-4AC1-9F27-C51D6A4FE03C}" type="presOf" srcId="{A4702879-08DF-497F-B0BF-29A3697F3803}" destId="{7C02D1AC-06C3-4143-B6E3-673AD4891624}" srcOrd="0" destOrd="0" presId="urn:microsoft.com/office/officeart/2005/8/layout/cycle8"/>
    <dgm:cxn modelId="{AB3FE461-ADD4-488E-8F2D-5E90D1883197}" type="presOf" srcId="{A4702879-08DF-497F-B0BF-29A3697F3803}" destId="{C8FC2E2F-5573-4B42-98BF-390E95383E52}" srcOrd="1" destOrd="0" presId="urn:microsoft.com/office/officeart/2005/8/layout/cycle8"/>
    <dgm:cxn modelId="{177CD252-2713-48C5-8DA4-6B2D7A8010EB}" type="presOf" srcId="{DBE17E1F-07AA-44C2-9DCA-23BB65D794C0}" destId="{D49111F8-5506-4988-AAAA-9C88FDD6401F}" srcOrd="1" destOrd="0" presId="urn:microsoft.com/office/officeart/2005/8/layout/cycle8"/>
    <dgm:cxn modelId="{EAAAAA73-4593-4EA9-A138-93386A4E59BE}" srcId="{2DA7D9A0-BD8F-401F-9860-259799801D5A}" destId="{B2EB624E-978A-49CD-B2B5-02411020A9B3}" srcOrd="0" destOrd="0" parTransId="{9D1A1DA3-AFB3-4DED-BC2B-5B9E33210745}" sibTransId="{9A73BAE2-F2BB-4820-8BAA-6613AF789E9C}"/>
    <dgm:cxn modelId="{E759B3AA-4F96-4A81-99E2-6949C7D0F150}" type="presOf" srcId="{B2EB624E-978A-49CD-B2B5-02411020A9B3}" destId="{3177E459-ED4E-4C89-AD48-8EBBA6FA814D}" srcOrd="1" destOrd="0" presId="urn:microsoft.com/office/officeart/2005/8/layout/cycle8"/>
    <dgm:cxn modelId="{9AAE9FAB-F0F0-4946-8DBB-9A49DB5062BA}" type="presOf" srcId="{B2EB624E-978A-49CD-B2B5-02411020A9B3}" destId="{E50F17FF-EE21-4DCF-93F2-D576BC0D74EB}" srcOrd="0" destOrd="0" presId="urn:microsoft.com/office/officeart/2005/8/layout/cycle8"/>
    <dgm:cxn modelId="{87CB35CB-C971-40DA-88A8-B58445929518}" srcId="{2DA7D9A0-BD8F-401F-9860-259799801D5A}" destId="{A4702879-08DF-497F-B0BF-29A3697F3803}" srcOrd="2" destOrd="0" parTransId="{4F87BB6C-6F70-4F13-8601-5FE5C4698981}" sibTransId="{7B95F8E2-7C4C-4824-BC90-43B80C30E952}"/>
    <dgm:cxn modelId="{FBA5A9D9-FB69-4902-AB2C-2FBFB5FEE5DD}" srcId="{2DA7D9A0-BD8F-401F-9860-259799801D5A}" destId="{DBE17E1F-07AA-44C2-9DCA-23BB65D794C0}" srcOrd="1" destOrd="0" parTransId="{E2CAC0C7-6BC5-4B91-B2AF-7CD85F497630}" sibTransId="{ED02AFD9-0684-4D19-B15B-4BD801B4BEFB}"/>
    <dgm:cxn modelId="{0067871C-678A-4927-989B-7C94EA05AE95}" type="presParOf" srcId="{CA03819E-506E-4CB4-85C5-94803D2267C4}" destId="{E50F17FF-EE21-4DCF-93F2-D576BC0D74EB}" srcOrd="0" destOrd="0" presId="urn:microsoft.com/office/officeart/2005/8/layout/cycle8"/>
    <dgm:cxn modelId="{B267130B-3FF1-4D7C-8235-32D9E57900ED}" type="presParOf" srcId="{CA03819E-506E-4CB4-85C5-94803D2267C4}" destId="{7D6111A3-1E8A-462C-A48C-EED81B1A6C01}" srcOrd="1" destOrd="0" presId="urn:microsoft.com/office/officeart/2005/8/layout/cycle8"/>
    <dgm:cxn modelId="{79BCA420-1C40-4074-93FB-A3B4FADD7AC2}" type="presParOf" srcId="{CA03819E-506E-4CB4-85C5-94803D2267C4}" destId="{3108C37C-53E1-4D0F-BD7F-0C8155B9985E}" srcOrd="2" destOrd="0" presId="urn:microsoft.com/office/officeart/2005/8/layout/cycle8"/>
    <dgm:cxn modelId="{DD7A58F6-BDB5-480C-BAFF-1B381D837ABC}" type="presParOf" srcId="{CA03819E-506E-4CB4-85C5-94803D2267C4}" destId="{3177E459-ED4E-4C89-AD48-8EBBA6FA814D}" srcOrd="3" destOrd="0" presId="urn:microsoft.com/office/officeart/2005/8/layout/cycle8"/>
    <dgm:cxn modelId="{758488EA-2A38-4E8F-82F7-C02B8833EB74}" type="presParOf" srcId="{CA03819E-506E-4CB4-85C5-94803D2267C4}" destId="{2BDC6341-2E36-4BB8-B445-2A86A100ADB9}" srcOrd="4" destOrd="0" presId="urn:microsoft.com/office/officeart/2005/8/layout/cycle8"/>
    <dgm:cxn modelId="{217F6709-70CE-4080-9ABF-083578B3C36E}" type="presParOf" srcId="{CA03819E-506E-4CB4-85C5-94803D2267C4}" destId="{54CD0594-2061-4978-91D5-FF2F1B15E736}" srcOrd="5" destOrd="0" presId="urn:microsoft.com/office/officeart/2005/8/layout/cycle8"/>
    <dgm:cxn modelId="{F0467890-65ED-4326-AF4D-8821BE26BCB2}" type="presParOf" srcId="{CA03819E-506E-4CB4-85C5-94803D2267C4}" destId="{CD4D701C-1FD2-463E-BA46-2E959768C279}" srcOrd="6" destOrd="0" presId="urn:microsoft.com/office/officeart/2005/8/layout/cycle8"/>
    <dgm:cxn modelId="{84DC2B6D-BBEA-4E9D-B6B8-9B4D64BD3BCB}" type="presParOf" srcId="{CA03819E-506E-4CB4-85C5-94803D2267C4}" destId="{D49111F8-5506-4988-AAAA-9C88FDD6401F}" srcOrd="7" destOrd="0" presId="urn:microsoft.com/office/officeart/2005/8/layout/cycle8"/>
    <dgm:cxn modelId="{6975831B-9EE2-44A1-BF9A-C53A41505B68}" type="presParOf" srcId="{CA03819E-506E-4CB4-85C5-94803D2267C4}" destId="{7C02D1AC-06C3-4143-B6E3-673AD4891624}" srcOrd="8" destOrd="0" presId="urn:microsoft.com/office/officeart/2005/8/layout/cycle8"/>
    <dgm:cxn modelId="{CD8D76FC-EBF0-461E-8F9A-5AFDE5D1E608}" type="presParOf" srcId="{CA03819E-506E-4CB4-85C5-94803D2267C4}" destId="{F5EFE507-FB36-4D65-926E-034019A677EB}" srcOrd="9" destOrd="0" presId="urn:microsoft.com/office/officeart/2005/8/layout/cycle8"/>
    <dgm:cxn modelId="{CB14BDFE-FF7E-47ED-AB6B-3E881099E5EB}" type="presParOf" srcId="{CA03819E-506E-4CB4-85C5-94803D2267C4}" destId="{3EC094EC-69A1-4B6A-B1EA-DDC374586230}" srcOrd="10" destOrd="0" presId="urn:microsoft.com/office/officeart/2005/8/layout/cycle8"/>
    <dgm:cxn modelId="{85A4C387-45AB-4F0A-8757-7BB9F641FFA5}" type="presParOf" srcId="{CA03819E-506E-4CB4-85C5-94803D2267C4}" destId="{C8FC2E2F-5573-4B42-98BF-390E95383E52}" srcOrd="11" destOrd="0" presId="urn:microsoft.com/office/officeart/2005/8/layout/cycle8"/>
    <dgm:cxn modelId="{C2CA8C07-35CB-4BEC-BBE3-80EFD5E73BC6}" type="presParOf" srcId="{CA03819E-506E-4CB4-85C5-94803D2267C4}" destId="{DC4B2780-D8A5-4833-B510-848808D3B987}" srcOrd="12" destOrd="0" presId="urn:microsoft.com/office/officeart/2005/8/layout/cycle8"/>
    <dgm:cxn modelId="{E6B30C0A-7B63-405C-9EB9-600F699A303C}" type="presParOf" srcId="{CA03819E-506E-4CB4-85C5-94803D2267C4}" destId="{DF82C725-3675-4233-A565-1DD02DE57AC8}" srcOrd="13" destOrd="0" presId="urn:microsoft.com/office/officeart/2005/8/layout/cycle8"/>
    <dgm:cxn modelId="{EDC765E9-83D3-4198-9C7C-5A4E2DA89DF1}" type="presParOf" srcId="{CA03819E-506E-4CB4-85C5-94803D2267C4}" destId="{8931AB8C-663B-486E-B4E9-AB82A15E4B0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712501-5291-484B-81E9-03BBE28B1EF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0557C58-60EF-4817-A9CD-90E97F4D9E32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id-ID" b="1" dirty="0">
              <a:solidFill>
                <a:schemeClr val="tx1"/>
              </a:solidFill>
              <a:latin typeface="Candara" pitchFamily="34" charset="0"/>
            </a:rPr>
            <a:t>William Schutz (1966)</a:t>
          </a:r>
          <a:r>
            <a:rPr lang="id-ID" b="1" dirty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 </a:t>
          </a:r>
        </a:p>
        <a:p>
          <a:r>
            <a:rPr lang="id-ID" b="1" dirty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“Teori Kebutuhan Interpersonal”</a:t>
          </a:r>
          <a:endParaRPr lang="id-ID" dirty="0">
            <a:solidFill>
              <a:schemeClr val="tx1"/>
            </a:solidFill>
          </a:endParaRPr>
        </a:p>
      </dgm:t>
    </dgm:pt>
    <dgm:pt modelId="{0253F564-358B-47B1-9A2D-1CBF1CADEAC4}" type="parTrans" cxnId="{30B0E04D-D2D8-4F7F-B12E-021B7ED07C90}">
      <dgm:prSet/>
      <dgm:spPr/>
      <dgm:t>
        <a:bodyPr/>
        <a:lstStyle/>
        <a:p>
          <a:endParaRPr lang="id-ID"/>
        </a:p>
      </dgm:t>
    </dgm:pt>
    <dgm:pt modelId="{DDBFBD87-3D0E-4893-89DB-622243FB50D4}" type="sibTrans" cxnId="{30B0E04D-D2D8-4F7F-B12E-021B7ED07C90}">
      <dgm:prSet/>
      <dgm:spPr>
        <a:solidFill>
          <a:srgbClr val="FF0000"/>
        </a:solidFill>
      </dgm:spPr>
      <dgm:t>
        <a:bodyPr/>
        <a:lstStyle/>
        <a:p>
          <a:endParaRPr lang="id-ID"/>
        </a:p>
      </dgm:t>
    </dgm:pt>
    <dgm:pt modelId="{D9877D3B-C1D6-4CC7-990E-1C8206ECF928}">
      <dgm:prSet phldrT="[Text]"/>
      <dgm:spPr>
        <a:solidFill>
          <a:srgbClr val="FFC000"/>
        </a:solidFill>
      </dgm:spPr>
      <dgm:t>
        <a:bodyPr/>
        <a:lstStyle/>
        <a:p>
          <a:r>
            <a:rPr lang="id-ID" b="1" dirty="0">
              <a:solidFill>
                <a:schemeClr val="tx1"/>
              </a:solidFill>
              <a:latin typeface="Candara" pitchFamily="34" charset="0"/>
            </a:rPr>
            <a:t>Abraham Maslow (1967) Merumuskan:</a:t>
          </a:r>
        </a:p>
        <a:p>
          <a:r>
            <a:rPr lang="id-ID" b="1" dirty="0">
              <a:solidFill>
                <a:schemeClr val="tx1"/>
              </a:solidFill>
              <a:latin typeface="Candara" pitchFamily="34" charset="0"/>
            </a:rPr>
            <a:t>“Tujuan berkomunikasi”</a:t>
          </a:r>
        </a:p>
      </dgm:t>
    </dgm:pt>
    <dgm:pt modelId="{45B9651D-D5ED-4497-AD58-54A567C239B8}" type="parTrans" cxnId="{B6ABF778-5A3F-4180-AF1E-60BDE4F472EF}">
      <dgm:prSet/>
      <dgm:spPr/>
      <dgm:t>
        <a:bodyPr/>
        <a:lstStyle/>
        <a:p>
          <a:endParaRPr lang="id-ID"/>
        </a:p>
      </dgm:t>
    </dgm:pt>
    <dgm:pt modelId="{5D218E9A-8422-442F-ACBC-E47A98DC02DD}" type="sibTrans" cxnId="{B6ABF778-5A3F-4180-AF1E-60BDE4F472EF}">
      <dgm:prSet/>
      <dgm:spPr>
        <a:solidFill>
          <a:srgbClr val="FF0000"/>
        </a:solidFill>
      </dgm:spPr>
      <dgm:t>
        <a:bodyPr/>
        <a:lstStyle/>
        <a:p>
          <a:endParaRPr lang="id-ID"/>
        </a:p>
      </dgm:t>
    </dgm:pt>
    <dgm:pt modelId="{42C8E36D-8E28-40B1-889D-2B34D8FB0257}">
      <dgm:prSet phldrT="[Text]"/>
      <dgm:spPr>
        <a:solidFill>
          <a:srgbClr val="92D050"/>
        </a:solidFill>
      </dgm:spPr>
      <dgm:t>
        <a:bodyPr/>
        <a:lstStyle/>
        <a:p>
          <a:r>
            <a:rPr lang="id-ID" b="1" dirty="0">
              <a:solidFill>
                <a:schemeClr val="tx1"/>
              </a:solidFill>
              <a:latin typeface="Candara" pitchFamily="34" charset="0"/>
            </a:rPr>
            <a:t>“Memenuhi berbagai KEBUTUHAN”</a:t>
          </a:r>
        </a:p>
      </dgm:t>
    </dgm:pt>
    <dgm:pt modelId="{4C18B389-FEAB-4891-AC83-B42242D27326}" type="parTrans" cxnId="{61E0649F-0B0A-403F-8250-A05410F735D1}">
      <dgm:prSet/>
      <dgm:spPr/>
      <dgm:t>
        <a:bodyPr/>
        <a:lstStyle/>
        <a:p>
          <a:endParaRPr lang="id-ID"/>
        </a:p>
      </dgm:t>
    </dgm:pt>
    <dgm:pt modelId="{D7FFD089-1754-4D6B-9FAB-77FE54CB633E}" type="sibTrans" cxnId="{61E0649F-0B0A-403F-8250-A05410F735D1}">
      <dgm:prSet/>
      <dgm:spPr/>
      <dgm:t>
        <a:bodyPr/>
        <a:lstStyle/>
        <a:p>
          <a:endParaRPr lang="id-ID"/>
        </a:p>
      </dgm:t>
    </dgm:pt>
    <dgm:pt modelId="{4E1821D0-E2DC-4499-8AF9-A5B2673788F4}" type="pres">
      <dgm:prSet presAssocID="{E5712501-5291-484B-81E9-03BBE28B1EF2}" presName="Name0" presStyleCnt="0">
        <dgm:presLayoutVars>
          <dgm:dir/>
          <dgm:resizeHandles val="exact"/>
        </dgm:presLayoutVars>
      </dgm:prSet>
      <dgm:spPr/>
    </dgm:pt>
    <dgm:pt modelId="{144D530F-E000-4ADD-A392-059D88453876}" type="pres">
      <dgm:prSet presAssocID="{B0557C58-60EF-4817-A9CD-90E97F4D9E32}" presName="node" presStyleLbl="node1" presStyleIdx="0" presStyleCnt="3">
        <dgm:presLayoutVars>
          <dgm:bulletEnabled val="1"/>
        </dgm:presLayoutVars>
      </dgm:prSet>
      <dgm:spPr/>
    </dgm:pt>
    <dgm:pt modelId="{B22275BE-8699-4153-B5D7-439B61DC9D03}" type="pres">
      <dgm:prSet presAssocID="{DDBFBD87-3D0E-4893-89DB-622243FB50D4}" presName="sibTrans" presStyleLbl="sibTrans2D1" presStyleIdx="0" presStyleCnt="2"/>
      <dgm:spPr/>
    </dgm:pt>
    <dgm:pt modelId="{FB640619-BC99-4A27-8402-73D83A6A0460}" type="pres">
      <dgm:prSet presAssocID="{DDBFBD87-3D0E-4893-89DB-622243FB50D4}" presName="connectorText" presStyleLbl="sibTrans2D1" presStyleIdx="0" presStyleCnt="2"/>
      <dgm:spPr/>
    </dgm:pt>
    <dgm:pt modelId="{5B847386-13E7-4388-944E-BB32D4D920F5}" type="pres">
      <dgm:prSet presAssocID="{D9877D3B-C1D6-4CC7-990E-1C8206ECF928}" presName="node" presStyleLbl="node1" presStyleIdx="1" presStyleCnt="3">
        <dgm:presLayoutVars>
          <dgm:bulletEnabled val="1"/>
        </dgm:presLayoutVars>
      </dgm:prSet>
      <dgm:spPr/>
    </dgm:pt>
    <dgm:pt modelId="{ECFEC15B-D0E7-43CB-92BD-D017DC3FA2BA}" type="pres">
      <dgm:prSet presAssocID="{5D218E9A-8422-442F-ACBC-E47A98DC02DD}" presName="sibTrans" presStyleLbl="sibTrans2D1" presStyleIdx="1" presStyleCnt="2"/>
      <dgm:spPr/>
    </dgm:pt>
    <dgm:pt modelId="{3B1BA13F-DFC2-4F03-9628-2B470EFF4F80}" type="pres">
      <dgm:prSet presAssocID="{5D218E9A-8422-442F-ACBC-E47A98DC02DD}" presName="connectorText" presStyleLbl="sibTrans2D1" presStyleIdx="1" presStyleCnt="2"/>
      <dgm:spPr/>
    </dgm:pt>
    <dgm:pt modelId="{515B75FC-932E-4162-A446-2AF5DA7A4EB3}" type="pres">
      <dgm:prSet presAssocID="{42C8E36D-8E28-40B1-889D-2B34D8FB0257}" presName="node" presStyleLbl="node1" presStyleIdx="2" presStyleCnt="3">
        <dgm:presLayoutVars>
          <dgm:bulletEnabled val="1"/>
        </dgm:presLayoutVars>
      </dgm:prSet>
      <dgm:spPr/>
    </dgm:pt>
  </dgm:ptLst>
  <dgm:cxnLst>
    <dgm:cxn modelId="{0241A01B-7C3F-4B66-B43B-BDF764EB0870}" type="presOf" srcId="{42C8E36D-8E28-40B1-889D-2B34D8FB0257}" destId="{515B75FC-932E-4162-A446-2AF5DA7A4EB3}" srcOrd="0" destOrd="0" presId="urn:microsoft.com/office/officeart/2005/8/layout/process1"/>
    <dgm:cxn modelId="{73F59C3D-49B9-47D5-8666-B70D059D9A96}" type="presOf" srcId="{5D218E9A-8422-442F-ACBC-E47A98DC02DD}" destId="{3B1BA13F-DFC2-4F03-9628-2B470EFF4F80}" srcOrd="1" destOrd="0" presId="urn:microsoft.com/office/officeart/2005/8/layout/process1"/>
    <dgm:cxn modelId="{40327541-3D42-4E2C-996E-9D51AEE3A0F8}" type="presOf" srcId="{5D218E9A-8422-442F-ACBC-E47A98DC02DD}" destId="{ECFEC15B-D0E7-43CB-92BD-D017DC3FA2BA}" srcOrd="0" destOrd="0" presId="urn:microsoft.com/office/officeart/2005/8/layout/process1"/>
    <dgm:cxn modelId="{83CB4542-180F-4862-865D-61DEE35C2874}" type="presOf" srcId="{DDBFBD87-3D0E-4893-89DB-622243FB50D4}" destId="{B22275BE-8699-4153-B5D7-439B61DC9D03}" srcOrd="0" destOrd="0" presId="urn:microsoft.com/office/officeart/2005/8/layout/process1"/>
    <dgm:cxn modelId="{30B0E04D-D2D8-4F7F-B12E-021B7ED07C90}" srcId="{E5712501-5291-484B-81E9-03BBE28B1EF2}" destId="{B0557C58-60EF-4817-A9CD-90E97F4D9E32}" srcOrd="0" destOrd="0" parTransId="{0253F564-358B-47B1-9A2D-1CBF1CADEAC4}" sibTransId="{DDBFBD87-3D0E-4893-89DB-622243FB50D4}"/>
    <dgm:cxn modelId="{B6ABF778-5A3F-4180-AF1E-60BDE4F472EF}" srcId="{E5712501-5291-484B-81E9-03BBE28B1EF2}" destId="{D9877D3B-C1D6-4CC7-990E-1C8206ECF928}" srcOrd="1" destOrd="0" parTransId="{45B9651D-D5ED-4497-AD58-54A567C239B8}" sibTransId="{5D218E9A-8422-442F-ACBC-E47A98DC02DD}"/>
    <dgm:cxn modelId="{61E0649F-0B0A-403F-8250-A05410F735D1}" srcId="{E5712501-5291-484B-81E9-03BBE28B1EF2}" destId="{42C8E36D-8E28-40B1-889D-2B34D8FB0257}" srcOrd="2" destOrd="0" parTransId="{4C18B389-FEAB-4891-AC83-B42242D27326}" sibTransId="{D7FFD089-1754-4D6B-9FAB-77FE54CB633E}"/>
    <dgm:cxn modelId="{89503AA1-87A8-4783-8DAC-5968326BE116}" type="presOf" srcId="{E5712501-5291-484B-81E9-03BBE28B1EF2}" destId="{4E1821D0-E2DC-4499-8AF9-A5B2673788F4}" srcOrd="0" destOrd="0" presId="urn:microsoft.com/office/officeart/2005/8/layout/process1"/>
    <dgm:cxn modelId="{4FDE2BAB-0154-4974-A81D-7A9F2CDA1D83}" type="presOf" srcId="{B0557C58-60EF-4817-A9CD-90E97F4D9E32}" destId="{144D530F-E000-4ADD-A392-059D88453876}" srcOrd="0" destOrd="0" presId="urn:microsoft.com/office/officeart/2005/8/layout/process1"/>
    <dgm:cxn modelId="{807C6CAC-CC53-4E1A-A795-A3F18B4418A2}" type="presOf" srcId="{D9877D3B-C1D6-4CC7-990E-1C8206ECF928}" destId="{5B847386-13E7-4388-944E-BB32D4D920F5}" srcOrd="0" destOrd="0" presId="urn:microsoft.com/office/officeart/2005/8/layout/process1"/>
    <dgm:cxn modelId="{E2FD75BD-D7F9-4B6D-8018-B3B83062A672}" type="presOf" srcId="{DDBFBD87-3D0E-4893-89DB-622243FB50D4}" destId="{FB640619-BC99-4A27-8402-73D83A6A0460}" srcOrd="1" destOrd="0" presId="urn:microsoft.com/office/officeart/2005/8/layout/process1"/>
    <dgm:cxn modelId="{B41DA352-7C35-42FE-9C6D-37471EF7E2F6}" type="presParOf" srcId="{4E1821D0-E2DC-4499-8AF9-A5B2673788F4}" destId="{144D530F-E000-4ADD-A392-059D88453876}" srcOrd="0" destOrd="0" presId="urn:microsoft.com/office/officeart/2005/8/layout/process1"/>
    <dgm:cxn modelId="{F66A652D-E176-44D9-BAFD-D3300BCB47B8}" type="presParOf" srcId="{4E1821D0-E2DC-4499-8AF9-A5B2673788F4}" destId="{B22275BE-8699-4153-B5D7-439B61DC9D03}" srcOrd="1" destOrd="0" presId="urn:microsoft.com/office/officeart/2005/8/layout/process1"/>
    <dgm:cxn modelId="{8EE11AB6-53D3-444F-ACC7-5D678237C4C7}" type="presParOf" srcId="{B22275BE-8699-4153-B5D7-439B61DC9D03}" destId="{FB640619-BC99-4A27-8402-73D83A6A0460}" srcOrd="0" destOrd="0" presId="urn:microsoft.com/office/officeart/2005/8/layout/process1"/>
    <dgm:cxn modelId="{82AFA363-6856-48F4-B684-F4F823E1B502}" type="presParOf" srcId="{4E1821D0-E2DC-4499-8AF9-A5B2673788F4}" destId="{5B847386-13E7-4388-944E-BB32D4D920F5}" srcOrd="2" destOrd="0" presId="urn:microsoft.com/office/officeart/2005/8/layout/process1"/>
    <dgm:cxn modelId="{211D6D86-C8D7-4054-AF55-84667A1823C8}" type="presParOf" srcId="{4E1821D0-E2DC-4499-8AF9-A5B2673788F4}" destId="{ECFEC15B-D0E7-43CB-92BD-D017DC3FA2BA}" srcOrd="3" destOrd="0" presId="urn:microsoft.com/office/officeart/2005/8/layout/process1"/>
    <dgm:cxn modelId="{F422BC9E-E6BB-4560-89EA-39F5D8A43527}" type="presParOf" srcId="{ECFEC15B-D0E7-43CB-92BD-D017DC3FA2BA}" destId="{3B1BA13F-DFC2-4F03-9628-2B470EFF4F80}" srcOrd="0" destOrd="0" presId="urn:microsoft.com/office/officeart/2005/8/layout/process1"/>
    <dgm:cxn modelId="{6537909A-BF70-4AD7-BF21-161599E6AE2B}" type="presParOf" srcId="{4E1821D0-E2DC-4499-8AF9-A5B2673788F4}" destId="{515B75FC-932E-4162-A446-2AF5DA7A4EB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004D82-8266-4643-8D0A-C25687E679B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69A53C6-EEE6-4816-92B5-723396D6D7FF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d-ID" sz="2400" b="1" dirty="0">
              <a:solidFill>
                <a:srgbClr val="002060"/>
              </a:solidFill>
              <a:latin typeface="Candara" pitchFamily="34" charset="0"/>
            </a:rPr>
            <a:t>Dasar Kebutuhan Manusia</a:t>
          </a:r>
        </a:p>
      </dgm:t>
    </dgm:pt>
    <dgm:pt modelId="{31E953E4-F14B-4F2D-9321-1BD7C67F3DB3}" type="parTrans" cxnId="{42EB6F9F-5273-41DF-8B93-14398112774B}">
      <dgm:prSet/>
      <dgm:spPr/>
      <dgm:t>
        <a:bodyPr/>
        <a:lstStyle/>
        <a:p>
          <a:endParaRPr lang="id-ID"/>
        </a:p>
      </dgm:t>
    </dgm:pt>
    <dgm:pt modelId="{ABB45C84-514A-4C82-A0DC-F300A3D97445}" type="sibTrans" cxnId="{42EB6F9F-5273-41DF-8B93-14398112774B}">
      <dgm:prSet/>
      <dgm:spPr/>
      <dgm:t>
        <a:bodyPr/>
        <a:lstStyle/>
        <a:p>
          <a:endParaRPr lang="id-ID"/>
        </a:p>
      </dgm:t>
    </dgm:pt>
    <dgm:pt modelId="{59779601-CE98-4BC5-A5FF-02410F18B54B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id-ID" sz="2400" b="1" dirty="0">
              <a:solidFill>
                <a:srgbClr val="002060"/>
              </a:solidFill>
              <a:latin typeface="Candara" pitchFamily="34" charset="0"/>
            </a:rPr>
            <a:t>Bertahan Hidup </a:t>
          </a:r>
        </a:p>
      </dgm:t>
    </dgm:pt>
    <dgm:pt modelId="{139D93AE-2723-41D6-A8BF-BCDE19CC7B29}" type="parTrans" cxnId="{D3CF6960-EA89-4D27-BCFB-B55FE6212000}">
      <dgm:prSet/>
      <dgm:spPr/>
      <dgm:t>
        <a:bodyPr/>
        <a:lstStyle/>
        <a:p>
          <a:endParaRPr lang="id-ID"/>
        </a:p>
      </dgm:t>
    </dgm:pt>
    <dgm:pt modelId="{748CE5C4-541B-4B1A-A47E-286A1F2298C9}" type="sibTrans" cxnId="{D3CF6960-EA89-4D27-BCFB-B55FE6212000}">
      <dgm:prSet/>
      <dgm:spPr/>
      <dgm:t>
        <a:bodyPr/>
        <a:lstStyle/>
        <a:p>
          <a:endParaRPr lang="id-ID"/>
        </a:p>
      </dgm:t>
    </dgm:pt>
    <dgm:pt modelId="{83941A04-1E11-4C32-914E-A8B6FF3396A9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id-ID" sz="1800" b="1" dirty="0">
              <a:solidFill>
                <a:srgbClr val="002060"/>
              </a:solidFill>
              <a:latin typeface="Candara" pitchFamily="34" charset="0"/>
            </a:rPr>
            <a:t>Keterampilan Berkomunikasi</a:t>
          </a:r>
        </a:p>
      </dgm:t>
    </dgm:pt>
    <dgm:pt modelId="{FEF51930-06F7-4ABD-B474-B392E3C4A50A}" type="parTrans" cxnId="{A4C59F0A-253B-4D06-BC71-5C807E71DC44}">
      <dgm:prSet/>
      <dgm:spPr/>
      <dgm:t>
        <a:bodyPr/>
        <a:lstStyle/>
        <a:p>
          <a:endParaRPr lang="id-ID"/>
        </a:p>
      </dgm:t>
    </dgm:pt>
    <dgm:pt modelId="{99EDCFC0-068F-4274-BD7E-6B838D6B3011}" type="sibTrans" cxnId="{A4C59F0A-253B-4D06-BC71-5C807E71DC44}">
      <dgm:prSet/>
      <dgm:spPr/>
      <dgm:t>
        <a:bodyPr/>
        <a:lstStyle/>
        <a:p>
          <a:endParaRPr lang="id-ID"/>
        </a:p>
      </dgm:t>
    </dgm:pt>
    <dgm:pt modelId="{3CD6ECAC-6AAE-4310-869D-584122FE1CC7}" type="pres">
      <dgm:prSet presAssocID="{9F004D82-8266-4643-8D0A-C25687E679B9}" presName="Name0" presStyleCnt="0">
        <dgm:presLayoutVars>
          <dgm:dir/>
          <dgm:animLvl val="lvl"/>
          <dgm:resizeHandles val="exact"/>
        </dgm:presLayoutVars>
      </dgm:prSet>
      <dgm:spPr/>
    </dgm:pt>
    <dgm:pt modelId="{B4A886CA-B336-4385-86FB-323352E78CB2}" type="pres">
      <dgm:prSet presAssocID="{369A53C6-EEE6-4816-92B5-723396D6D7F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564951F-FEB0-456B-817E-9AABEE4C6FF6}" type="pres">
      <dgm:prSet presAssocID="{ABB45C84-514A-4C82-A0DC-F300A3D97445}" presName="parTxOnlySpace" presStyleCnt="0"/>
      <dgm:spPr/>
    </dgm:pt>
    <dgm:pt modelId="{80E6D69B-546F-4A88-89DD-6742430BD657}" type="pres">
      <dgm:prSet presAssocID="{59779601-CE98-4BC5-A5FF-02410F18B54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8967852-505B-4A27-A2F9-07F37C6DCD5F}" type="pres">
      <dgm:prSet presAssocID="{748CE5C4-541B-4B1A-A47E-286A1F2298C9}" presName="parTxOnlySpace" presStyleCnt="0"/>
      <dgm:spPr/>
    </dgm:pt>
    <dgm:pt modelId="{A741E6F8-3AB5-4AD5-9695-02FC75CEC447}" type="pres">
      <dgm:prSet presAssocID="{83941A04-1E11-4C32-914E-A8B6FF3396A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285A409-A678-44C5-8275-030BEA97642F}" type="presOf" srcId="{59779601-CE98-4BC5-A5FF-02410F18B54B}" destId="{80E6D69B-546F-4A88-89DD-6742430BD657}" srcOrd="0" destOrd="0" presId="urn:microsoft.com/office/officeart/2005/8/layout/chevron1"/>
    <dgm:cxn modelId="{A4C59F0A-253B-4D06-BC71-5C807E71DC44}" srcId="{9F004D82-8266-4643-8D0A-C25687E679B9}" destId="{83941A04-1E11-4C32-914E-A8B6FF3396A9}" srcOrd="2" destOrd="0" parTransId="{FEF51930-06F7-4ABD-B474-B392E3C4A50A}" sibTransId="{99EDCFC0-068F-4274-BD7E-6B838D6B3011}"/>
    <dgm:cxn modelId="{A4D0D65B-9017-41B4-9DBA-5D2B7A98B525}" type="presOf" srcId="{83941A04-1E11-4C32-914E-A8B6FF3396A9}" destId="{A741E6F8-3AB5-4AD5-9695-02FC75CEC447}" srcOrd="0" destOrd="0" presId="urn:microsoft.com/office/officeart/2005/8/layout/chevron1"/>
    <dgm:cxn modelId="{D3CF6960-EA89-4D27-BCFB-B55FE6212000}" srcId="{9F004D82-8266-4643-8D0A-C25687E679B9}" destId="{59779601-CE98-4BC5-A5FF-02410F18B54B}" srcOrd="1" destOrd="0" parTransId="{139D93AE-2723-41D6-A8BF-BCDE19CC7B29}" sibTransId="{748CE5C4-541B-4B1A-A47E-286A1F2298C9}"/>
    <dgm:cxn modelId="{F33B7D48-A0DC-44AF-A47A-4468141D884D}" type="presOf" srcId="{369A53C6-EEE6-4816-92B5-723396D6D7FF}" destId="{B4A886CA-B336-4385-86FB-323352E78CB2}" srcOrd="0" destOrd="0" presId="urn:microsoft.com/office/officeart/2005/8/layout/chevron1"/>
    <dgm:cxn modelId="{F846B27D-B837-41C5-9DE5-ADF96D675D85}" type="presOf" srcId="{9F004D82-8266-4643-8D0A-C25687E679B9}" destId="{3CD6ECAC-6AAE-4310-869D-584122FE1CC7}" srcOrd="0" destOrd="0" presId="urn:microsoft.com/office/officeart/2005/8/layout/chevron1"/>
    <dgm:cxn modelId="{42EB6F9F-5273-41DF-8B93-14398112774B}" srcId="{9F004D82-8266-4643-8D0A-C25687E679B9}" destId="{369A53C6-EEE6-4816-92B5-723396D6D7FF}" srcOrd="0" destOrd="0" parTransId="{31E953E4-F14B-4F2D-9321-1BD7C67F3DB3}" sibTransId="{ABB45C84-514A-4C82-A0DC-F300A3D97445}"/>
    <dgm:cxn modelId="{8585401A-BD90-4BA2-8573-A4BF01E9F2F2}" type="presParOf" srcId="{3CD6ECAC-6AAE-4310-869D-584122FE1CC7}" destId="{B4A886CA-B336-4385-86FB-323352E78CB2}" srcOrd="0" destOrd="0" presId="urn:microsoft.com/office/officeart/2005/8/layout/chevron1"/>
    <dgm:cxn modelId="{5AAF794C-6BDB-4507-A4B2-C42BE871D721}" type="presParOf" srcId="{3CD6ECAC-6AAE-4310-869D-584122FE1CC7}" destId="{A564951F-FEB0-456B-817E-9AABEE4C6FF6}" srcOrd="1" destOrd="0" presId="urn:microsoft.com/office/officeart/2005/8/layout/chevron1"/>
    <dgm:cxn modelId="{63E469B8-16D1-4610-B82F-56E584E03445}" type="presParOf" srcId="{3CD6ECAC-6AAE-4310-869D-584122FE1CC7}" destId="{80E6D69B-546F-4A88-89DD-6742430BD657}" srcOrd="2" destOrd="0" presId="urn:microsoft.com/office/officeart/2005/8/layout/chevron1"/>
    <dgm:cxn modelId="{5A8E16A6-0B28-425E-AB73-1E244DDE1F25}" type="presParOf" srcId="{3CD6ECAC-6AAE-4310-869D-584122FE1CC7}" destId="{08967852-505B-4A27-A2F9-07F37C6DCD5F}" srcOrd="3" destOrd="0" presId="urn:microsoft.com/office/officeart/2005/8/layout/chevron1"/>
    <dgm:cxn modelId="{3021965A-BADF-4E31-8D71-BCAFEDE66ED1}" type="presParOf" srcId="{3CD6ECAC-6AAE-4310-869D-584122FE1CC7}" destId="{A741E6F8-3AB5-4AD5-9695-02FC75CEC44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52EBD9-C684-4E9A-BB39-A94E17CFC30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C8272A7-2E39-496B-AC74-31DA3B0809E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dirty="0">
              <a:solidFill>
                <a:srgbClr val="002060"/>
              </a:solidFill>
              <a:latin typeface="Candara" pitchFamily="34" charset="0"/>
            </a:rPr>
            <a:t>Keluarga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dirty="0">
              <a:latin typeface="Candara" pitchFamily="34" charset="0"/>
            </a:rPr>
            <a:t>*</a:t>
          </a:r>
          <a:r>
            <a:rPr lang="id-ID" sz="1800" b="1" dirty="0">
              <a:latin typeface="Candara" pitchFamily="34" charset="0"/>
              <a:sym typeface="Wingdings" pitchFamily="2" charset="2"/>
            </a:rPr>
            <a:t>anak baik.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dirty="0">
              <a:latin typeface="Candara" pitchFamily="34" charset="0"/>
              <a:sym typeface="Wingdings" pitchFamily="2" charset="2"/>
            </a:rPr>
            <a:t>*anak nakal.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dirty="0">
              <a:latin typeface="Candara" pitchFamily="34" charset="0"/>
              <a:sym typeface="Wingdings" pitchFamily="2" charset="2"/>
            </a:rPr>
            <a:t>*penolong.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dirty="0">
              <a:latin typeface="Candara" pitchFamily="34" charset="0"/>
              <a:sym typeface="Wingdings" pitchFamily="2" charset="2"/>
            </a:rPr>
            <a:t>*acuh tak acuh.</a:t>
          </a:r>
          <a:endParaRPr lang="id-ID" sz="1800" b="1" dirty="0">
            <a:latin typeface="Candara" pitchFamily="34" charset="0"/>
          </a:endParaRPr>
        </a:p>
      </dgm:t>
    </dgm:pt>
    <dgm:pt modelId="{AAC476BA-9BD9-4CCD-9E44-4535033A81E2}" type="parTrans" cxnId="{B0F395FD-8CFA-4A50-8607-C47D26919C39}">
      <dgm:prSet/>
      <dgm:spPr/>
      <dgm:t>
        <a:bodyPr/>
        <a:lstStyle/>
        <a:p>
          <a:endParaRPr lang="id-ID"/>
        </a:p>
      </dgm:t>
    </dgm:pt>
    <dgm:pt modelId="{AE48DF95-62DC-49E1-8400-6F5A0C372A1D}" type="sibTrans" cxnId="{B0F395FD-8CFA-4A50-8607-C47D26919C39}">
      <dgm:prSet/>
      <dgm:spPr/>
      <dgm:t>
        <a:bodyPr/>
        <a:lstStyle/>
        <a:p>
          <a:endParaRPr lang="id-ID"/>
        </a:p>
      </dgm:t>
    </dgm:pt>
    <dgm:pt modelId="{68106AF0-0E0C-4878-B0CD-58BD616ABBB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dirty="0">
              <a:solidFill>
                <a:srgbClr val="002060"/>
              </a:solidFill>
              <a:latin typeface="Candara" pitchFamily="34" charset="0"/>
            </a:rPr>
            <a:t>Sekolah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dirty="0">
              <a:latin typeface="Candara" pitchFamily="34" charset="0"/>
              <a:sym typeface="Wingdings" pitchFamily="2" charset="2"/>
            </a:rPr>
            <a:t>*cerdas.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dirty="0">
              <a:latin typeface="Candara" pitchFamily="34" charset="0"/>
              <a:sym typeface="Wingdings" pitchFamily="2" charset="2"/>
            </a:rPr>
            <a:t>*bodoh.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dirty="0">
              <a:latin typeface="Candara" pitchFamily="34" charset="0"/>
              <a:sym typeface="Wingdings" pitchFamily="2" charset="2"/>
            </a:rPr>
            <a:t>*menarik. *biasa saja.</a:t>
          </a:r>
          <a:r>
            <a:rPr lang="id-ID" sz="1800" dirty="0">
              <a:latin typeface="Candara" pitchFamily="34" charset="0"/>
            </a:rPr>
            <a:t> </a:t>
          </a:r>
        </a:p>
      </dgm:t>
    </dgm:pt>
    <dgm:pt modelId="{68CFED25-B4FA-438E-A448-9DB8ECC010CB}" type="parTrans" cxnId="{777B01C1-E76C-411D-9446-E3C23E56007B}">
      <dgm:prSet/>
      <dgm:spPr/>
      <dgm:t>
        <a:bodyPr/>
        <a:lstStyle/>
        <a:p>
          <a:endParaRPr lang="id-ID"/>
        </a:p>
      </dgm:t>
    </dgm:pt>
    <dgm:pt modelId="{A695436A-B760-488E-9F77-9D1AD21BB1B9}" type="sibTrans" cxnId="{777B01C1-E76C-411D-9446-E3C23E56007B}">
      <dgm:prSet/>
      <dgm:spPr/>
      <dgm:t>
        <a:bodyPr/>
        <a:lstStyle/>
        <a:p>
          <a:endParaRPr lang="id-ID"/>
        </a:p>
      </dgm:t>
    </dgm:pt>
    <dgm:pt modelId="{97CB5310-69CA-454A-9564-CE2C5C37020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dirty="0">
              <a:solidFill>
                <a:srgbClr val="002060"/>
              </a:solidFill>
              <a:latin typeface="Candara" pitchFamily="34" charset="0"/>
            </a:rPr>
            <a:t>Lingkungan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dirty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*baik hati.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dirty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*egois.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dirty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*intro/ekstrovert.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dirty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*dapat dipercaya/tidak.</a:t>
          </a:r>
          <a:endParaRPr lang="id-ID" sz="1800" b="1" dirty="0">
            <a:solidFill>
              <a:schemeClr val="tx1"/>
            </a:solidFill>
            <a:latin typeface="Candara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id-ID" sz="1500" b="1" dirty="0">
            <a:latin typeface="Candara" pitchFamily="34" charset="0"/>
          </a:endParaRPr>
        </a:p>
      </dgm:t>
    </dgm:pt>
    <dgm:pt modelId="{37B7818D-F6D2-4479-A81E-50FD58AB7A48}" type="parTrans" cxnId="{9581C1FB-5DC2-46BF-B093-8CDD4C01A4C6}">
      <dgm:prSet/>
      <dgm:spPr/>
      <dgm:t>
        <a:bodyPr/>
        <a:lstStyle/>
        <a:p>
          <a:endParaRPr lang="id-ID"/>
        </a:p>
      </dgm:t>
    </dgm:pt>
    <dgm:pt modelId="{25F0374B-9FC8-4E57-97E4-2FC69A3F398D}" type="sibTrans" cxnId="{9581C1FB-5DC2-46BF-B093-8CDD4C01A4C6}">
      <dgm:prSet/>
      <dgm:spPr/>
      <dgm:t>
        <a:bodyPr/>
        <a:lstStyle/>
        <a:p>
          <a:endParaRPr lang="id-ID"/>
        </a:p>
      </dgm:t>
    </dgm:pt>
    <dgm:pt modelId="{788B8AA9-F948-469D-87EE-31429AF8C16F}" type="pres">
      <dgm:prSet presAssocID="{DF52EBD9-C684-4E9A-BB39-A94E17CFC30B}" presName="arrowDiagram" presStyleCnt="0">
        <dgm:presLayoutVars>
          <dgm:chMax val="5"/>
          <dgm:dir/>
          <dgm:resizeHandles val="exact"/>
        </dgm:presLayoutVars>
      </dgm:prSet>
      <dgm:spPr/>
    </dgm:pt>
    <dgm:pt modelId="{A80492DA-1BBA-4945-B781-EF7694B4CE49}" type="pres">
      <dgm:prSet presAssocID="{DF52EBD9-C684-4E9A-BB39-A94E17CFC30B}" presName="arrow" presStyleLbl="bgShp" presStyleIdx="0" presStyleCnt="1"/>
      <dgm:spPr/>
    </dgm:pt>
    <dgm:pt modelId="{E13BC5F9-EF32-47E9-BE74-42D59D3E7517}" type="pres">
      <dgm:prSet presAssocID="{DF52EBD9-C684-4E9A-BB39-A94E17CFC30B}" presName="arrowDiagram3" presStyleCnt="0"/>
      <dgm:spPr/>
    </dgm:pt>
    <dgm:pt modelId="{115BB49D-C050-47FC-A910-0CF282FA57B3}" type="pres">
      <dgm:prSet presAssocID="{AC8272A7-2E39-496B-AC74-31DA3B0809E4}" presName="bullet3a" presStyleLbl="node1" presStyleIdx="0" presStyleCnt="3"/>
      <dgm:spPr>
        <a:solidFill>
          <a:schemeClr val="accent5"/>
        </a:solidFill>
      </dgm:spPr>
    </dgm:pt>
    <dgm:pt modelId="{75E7833C-3DF4-4256-A9D2-CAF397831977}" type="pres">
      <dgm:prSet presAssocID="{AC8272A7-2E39-496B-AC74-31DA3B0809E4}" presName="textBox3a" presStyleLbl="revTx" presStyleIdx="0" presStyleCnt="3" custScaleY="144779">
        <dgm:presLayoutVars>
          <dgm:bulletEnabled val="1"/>
        </dgm:presLayoutVars>
      </dgm:prSet>
      <dgm:spPr/>
    </dgm:pt>
    <dgm:pt modelId="{7FB9140A-BF52-4865-BF7A-07F267BD20C2}" type="pres">
      <dgm:prSet presAssocID="{68106AF0-0E0C-4878-B0CD-58BD616ABBB8}" presName="bullet3b" presStyleLbl="node1" presStyleIdx="1" presStyleCnt="3"/>
      <dgm:spPr>
        <a:solidFill>
          <a:srgbClr val="7030A0"/>
        </a:solidFill>
      </dgm:spPr>
    </dgm:pt>
    <dgm:pt modelId="{9D475B58-F906-4B61-9E4D-52B71D87E0B1}" type="pres">
      <dgm:prSet presAssocID="{68106AF0-0E0C-4878-B0CD-58BD616ABBB8}" presName="textBox3b" presStyleLbl="revTx" presStyleIdx="1" presStyleCnt="3">
        <dgm:presLayoutVars>
          <dgm:bulletEnabled val="1"/>
        </dgm:presLayoutVars>
      </dgm:prSet>
      <dgm:spPr/>
    </dgm:pt>
    <dgm:pt modelId="{3A7EA5EE-24F9-4D99-9359-679CE8A644CD}" type="pres">
      <dgm:prSet presAssocID="{97CB5310-69CA-454A-9564-CE2C5C370204}" presName="bullet3c" presStyleLbl="node1" presStyleIdx="2" presStyleCnt="3"/>
      <dgm:spPr>
        <a:solidFill>
          <a:schemeClr val="tx1"/>
        </a:solidFill>
      </dgm:spPr>
    </dgm:pt>
    <dgm:pt modelId="{8E2D089F-97C0-4F9B-9BAF-F23B3457F490}" type="pres">
      <dgm:prSet presAssocID="{97CB5310-69CA-454A-9564-CE2C5C370204}" presName="textBox3c" presStyleLbl="revTx" presStyleIdx="2" presStyleCnt="3" custScaleX="121977">
        <dgm:presLayoutVars>
          <dgm:bulletEnabled val="1"/>
        </dgm:presLayoutVars>
      </dgm:prSet>
      <dgm:spPr/>
    </dgm:pt>
  </dgm:ptLst>
  <dgm:cxnLst>
    <dgm:cxn modelId="{01015B36-4100-4C75-B04A-E5023208DF2D}" type="presOf" srcId="{97CB5310-69CA-454A-9564-CE2C5C370204}" destId="{8E2D089F-97C0-4F9B-9BAF-F23B3457F490}" srcOrd="0" destOrd="0" presId="urn:microsoft.com/office/officeart/2005/8/layout/arrow2"/>
    <dgm:cxn modelId="{34F45636-C454-4CF9-8CF7-F238A581E305}" type="presOf" srcId="{DF52EBD9-C684-4E9A-BB39-A94E17CFC30B}" destId="{788B8AA9-F948-469D-87EE-31429AF8C16F}" srcOrd="0" destOrd="0" presId="urn:microsoft.com/office/officeart/2005/8/layout/arrow2"/>
    <dgm:cxn modelId="{52393D52-7104-4D60-9036-4A7B885A34DD}" type="presOf" srcId="{68106AF0-0E0C-4878-B0CD-58BD616ABBB8}" destId="{9D475B58-F906-4B61-9E4D-52B71D87E0B1}" srcOrd="0" destOrd="0" presId="urn:microsoft.com/office/officeart/2005/8/layout/arrow2"/>
    <dgm:cxn modelId="{A22C7276-1785-4AE7-A9FF-AAB9EB866908}" type="presOf" srcId="{AC8272A7-2E39-496B-AC74-31DA3B0809E4}" destId="{75E7833C-3DF4-4256-A9D2-CAF397831977}" srcOrd="0" destOrd="0" presId="urn:microsoft.com/office/officeart/2005/8/layout/arrow2"/>
    <dgm:cxn modelId="{777B01C1-E76C-411D-9446-E3C23E56007B}" srcId="{DF52EBD9-C684-4E9A-BB39-A94E17CFC30B}" destId="{68106AF0-0E0C-4878-B0CD-58BD616ABBB8}" srcOrd="1" destOrd="0" parTransId="{68CFED25-B4FA-438E-A448-9DB8ECC010CB}" sibTransId="{A695436A-B760-488E-9F77-9D1AD21BB1B9}"/>
    <dgm:cxn modelId="{9581C1FB-5DC2-46BF-B093-8CDD4C01A4C6}" srcId="{DF52EBD9-C684-4E9A-BB39-A94E17CFC30B}" destId="{97CB5310-69CA-454A-9564-CE2C5C370204}" srcOrd="2" destOrd="0" parTransId="{37B7818D-F6D2-4479-A81E-50FD58AB7A48}" sibTransId="{25F0374B-9FC8-4E57-97E4-2FC69A3F398D}"/>
    <dgm:cxn modelId="{B0F395FD-8CFA-4A50-8607-C47D26919C39}" srcId="{DF52EBD9-C684-4E9A-BB39-A94E17CFC30B}" destId="{AC8272A7-2E39-496B-AC74-31DA3B0809E4}" srcOrd="0" destOrd="0" parTransId="{AAC476BA-9BD9-4CCD-9E44-4535033A81E2}" sibTransId="{AE48DF95-62DC-49E1-8400-6F5A0C372A1D}"/>
    <dgm:cxn modelId="{AC6BEC80-764D-4378-BD20-DECED46C6759}" type="presParOf" srcId="{788B8AA9-F948-469D-87EE-31429AF8C16F}" destId="{A80492DA-1BBA-4945-B781-EF7694B4CE49}" srcOrd="0" destOrd="0" presId="urn:microsoft.com/office/officeart/2005/8/layout/arrow2"/>
    <dgm:cxn modelId="{6082D749-FCD6-41C3-91C3-204954404E74}" type="presParOf" srcId="{788B8AA9-F948-469D-87EE-31429AF8C16F}" destId="{E13BC5F9-EF32-47E9-BE74-42D59D3E7517}" srcOrd="1" destOrd="0" presId="urn:microsoft.com/office/officeart/2005/8/layout/arrow2"/>
    <dgm:cxn modelId="{4D3EB7F5-3408-4636-BEBB-8F9DD3F2DF01}" type="presParOf" srcId="{E13BC5F9-EF32-47E9-BE74-42D59D3E7517}" destId="{115BB49D-C050-47FC-A910-0CF282FA57B3}" srcOrd="0" destOrd="0" presId="urn:microsoft.com/office/officeart/2005/8/layout/arrow2"/>
    <dgm:cxn modelId="{D339BDB4-0A9E-4E05-9738-56EDF861899C}" type="presParOf" srcId="{E13BC5F9-EF32-47E9-BE74-42D59D3E7517}" destId="{75E7833C-3DF4-4256-A9D2-CAF397831977}" srcOrd="1" destOrd="0" presId="urn:microsoft.com/office/officeart/2005/8/layout/arrow2"/>
    <dgm:cxn modelId="{C3BCE75A-73AC-44F3-8029-68B3806C478C}" type="presParOf" srcId="{E13BC5F9-EF32-47E9-BE74-42D59D3E7517}" destId="{7FB9140A-BF52-4865-BF7A-07F267BD20C2}" srcOrd="2" destOrd="0" presId="urn:microsoft.com/office/officeart/2005/8/layout/arrow2"/>
    <dgm:cxn modelId="{ECCF4AF9-2E70-42DA-9486-35CB95FE9EA2}" type="presParOf" srcId="{E13BC5F9-EF32-47E9-BE74-42D59D3E7517}" destId="{9D475B58-F906-4B61-9E4D-52B71D87E0B1}" srcOrd="3" destOrd="0" presId="urn:microsoft.com/office/officeart/2005/8/layout/arrow2"/>
    <dgm:cxn modelId="{7870E753-D90F-4194-99A4-56A2F0349506}" type="presParOf" srcId="{E13BC5F9-EF32-47E9-BE74-42D59D3E7517}" destId="{3A7EA5EE-24F9-4D99-9359-679CE8A644CD}" srcOrd="4" destOrd="0" presId="urn:microsoft.com/office/officeart/2005/8/layout/arrow2"/>
    <dgm:cxn modelId="{0B2F6D65-D1D5-4BC0-8E63-ADC99A9C601B}" type="presParOf" srcId="{E13BC5F9-EF32-47E9-BE74-42D59D3E7517}" destId="{8E2D089F-97C0-4F9B-9BAF-F23B3457F49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177B79-AC4D-43EF-9185-4861D901EE8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0C9FB75-A79B-4BBC-BC2B-B68910F5F537}">
      <dgm:prSet phldrT="[Text]" custT="1"/>
      <dgm:spPr>
        <a:solidFill>
          <a:srgbClr val="FFFF00"/>
        </a:solidFill>
      </dgm:spPr>
      <dgm:t>
        <a:bodyPr/>
        <a:lstStyle/>
        <a:p>
          <a:r>
            <a:rPr lang="id-ID" sz="1400" b="1" dirty="0">
              <a:solidFill>
                <a:srgbClr val="002060"/>
              </a:solidFill>
              <a:latin typeface="Candara" pitchFamily="34" charset="0"/>
            </a:rPr>
            <a:t>Manusia ingin berkembang secara pesat.</a:t>
          </a:r>
        </a:p>
      </dgm:t>
    </dgm:pt>
    <dgm:pt modelId="{34BBE91A-1C0D-42FB-AC29-9A3A545CD3D5}" type="parTrans" cxnId="{4BCFEB01-7609-46D2-9226-20FBECDD6DEE}">
      <dgm:prSet/>
      <dgm:spPr/>
      <dgm:t>
        <a:bodyPr/>
        <a:lstStyle/>
        <a:p>
          <a:endParaRPr lang="id-ID"/>
        </a:p>
      </dgm:t>
    </dgm:pt>
    <dgm:pt modelId="{955974A0-B6A3-49C3-A08E-94D8630F590E}" type="sibTrans" cxnId="{4BCFEB01-7609-46D2-9226-20FBECDD6DEE}">
      <dgm:prSet/>
      <dgm:spPr/>
      <dgm:t>
        <a:bodyPr/>
        <a:lstStyle/>
        <a:p>
          <a:endParaRPr lang="id-ID"/>
        </a:p>
      </dgm:t>
    </dgm:pt>
    <dgm:pt modelId="{84B18382-4B5E-4CE4-9B6E-3C6FB1835471}">
      <dgm:prSet phldrT="[Text]" custT="1"/>
      <dgm:spPr>
        <a:solidFill>
          <a:srgbClr val="00B0F0"/>
        </a:solidFill>
      </dgm:spPr>
      <dgm:t>
        <a:bodyPr/>
        <a:lstStyle/>
        <a:p>
          <a:r>
            <a:rPr lang="id-ID" sz="1400" b="1" dirty="0">
              <a:solidFill>
                <a:srgbClr val="002060"/>
              </a:solidFill>
            </a:rPr>
            <a:t>Manusia ingin menggali dimensi lain (jiwa/perasaan/pikirannya).</a:t>
          </a:r>
        </a:p>
      </dgm:t>
    </dgm:pt>
    <dgm:pt modelId="{A93F45D0-A60D-4957-9FBF-7777F90C1AE1}" type="parTrans" cxnId="{D5F1A8C2-5F1D-427F-B898-E6309179C41D}">
      <dgm:prSet/>
      <dgm:spPr/>
      <dgm:t>
        <a:bodyPr/>
        <a:lstStyle/>
        <a:p>
          <a:endParaRPr lang="id-ID"/>
        </a:p>
      </dgm:t>
    </dgm:pt>
    <dgm:pt modelId="{F2179334-3413-42AE-BF12-D34EA5D19DB8}" type="sibTrans" cxnId="{D5F1A8C2-5F1D-427F-B898-E6309179C41D}">
      <dgm:prSet/>
      <dgm:spPr/>
      <dgm:t>
        <a:bodyPr/>
        <a:lstStyle/>
        <a:p>
          <a:endParaRPr lang="id-ID"/>
        </a:p>
      </dgm:t>
    </dgm:pt>
    <dgm:pt modelId="{97D2EF21-8F88-4AE9-8ED5-88A35D0A2823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id-ID" b="1" dirty="0">
              <a:solidFill>
                <a:srgbClr val="002060"/>
              </a:solidFill>
            </a:rPr>
            <a:t>Mengembangkan cakrawala berpikir.</a:t>
          </a:r>
        </a:p>
      </dgm:t>
    </dgm:pt>
    <dgm:pt modelId="{9C3CEBF5-8ABF-4BFC-BB66-57C4A183DEB9}" type="parTrans" cxnId="{2A7F43B3-C470-47CA-838F-C8FFE17B5BF3}">
      <dgm:prSet/>
      <dgm:spPr/>
      <dgm:t>
        <a:bodyPr/>
        <a:lstStyle/>
        <a:p>
          <a:endParaRPr lang="id-ID"/>
        </a:p>
      </dgm:t>
    </dgm:pt>
    <dgm:pt modelId="{5D5002E4-469F-4B10-9ED4-00500C3B8C0C}" type="sibTrans" cxnId="{2A7F43B3-C470-47CA-838F-C8FFE17B5BF3}">
      <dgm:prSet/>
      <dgm:spPr/>
      <dgm:t>
        <a:bodyPr/>
        <a:lstStyle/>
        <a:p>
          <a:endParaRPr lang="id-ID"/>
        </a:p>
      </dgm:t>
    </dgm:pt>
    <dgm:pt modelId="{F3C2A33A-2441-4DB6-B55D-36BDEFC5001A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id-ID" b="1" dirty="0">
              <a:solidFill>
                <a:srgbClr val="002060"/>
              </a:solidFill>
            </a:rPr>
            <a:t>Membangun Pengalaman yang berbeda dan menantang.</a:t>
          </a:r>
        </a:p>
      </dgm:t>
    </dgm:pt>
    <dgm:pt modelId="{D448D730-0618-47CD-B59B-563BF59ABD95}" type="parTrans" cxnId="{FF4AD57C-B272-41CC-9EDF-8A6FB82E9EB4}">
      <dgm:prSet/>
      <dgm:spPr/>
      <dgm:t>
        <a:bodyPr/>
        <a:lstStyle/>
        <a:p>
          <a:endParaRPr lang="id-ID"/>
        </a:p>
      </dgm:t>
    </dgm:pt>
    <dgm:pt modelId="{2CAE98EB-8ABF-47E0-BF21-F50F8543FF1A}" type="sibTrans" cxnId="{FF4AD57C-B272-41CC-9EDF-8A6FB82E9EB4}">
      <dgm:prSet/>
      <dgm:spPr/>
      <dgm:t>
        <a:bodyPr/>
        <a:lstStyle/>
        <a:p>
          <a:endParaRPr lang="id-ID"/>
        </a:p>
      </dgm:t>
    </dgm:pt>
    <dgm:pt modelId="{9886A078-EC85-41E6-879A-EB9C491765F2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id-ID" b="1" dirty="0">
              <a:solidFill>
                <a:srgbClr val="002060"/>
              </a:solidFill>
            </a:rPr>
            <a:t>Mempelajari keterampilan baru.</a:t>
          </a:r>
        </a:p>
      </dgm:t>
    </dgm:pt>
    <dgm:pt modelId="{58642314-C9B2-4EAA-8E99-8868BD3D032C}" type="parTrans" cxnId="{B45A2F0D-8DB4-4707-ABAF-B25C45E77F57}">
      <dgm:prSet/>
      <dgm:spPr/>
      <dgm:t>
        <a:bodyPr/>
        <a:lstStyle/>
        <a:p>
          <a:endParaRPr lang="id-ID"/>
        </a:p>
      </dgm:t>
    </dgm:pt>
    <dgm:pt modelId="{80D4B583-A58C-4CC8-AF10-3D70D2E7BE4F}" type="sibTrans" cxnId="{B45A2F0D-8DB4-4707-ABAF-B25C45E77F57}">
      <dgm:prSet/>
      <dgm:spPr/>
      <dgm:t>
        <a:bodyPr/>
        <a:lstStyle/>
        <a:p>
          <a:endParaRPr lang="id-ID"/>
        </a:p>
      </dgm:t>
    </dgm:pt>
    <dgm:pt modelId="{58CC2419-6DE1-4429-9C0E-C3120F69FDB3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id-ID" b="1" dirty="0">
              <a:solidFill>
                <a:srgbClr val="002060"/>
              </a:solidFill>
            </a:rPr>
            <a:t>Menguji kemampuan wilayah yang sebelumnya tidak kita kenal. </a:t>
          </a:r>
        </a:p>
      </dgm:t>
    </dgm:pt>
    <dgm:pt modelId="{22F218D7-DD1B-404A-96C0-D8B32525758C}" type="parTrans" cxnId="{067D688C-307D-4E71-92EB-4EEB82E5A83E}">
      <dgm:prSet/>
      <dgm:spPr/>
      <dgm:t>
        <a:bodyPr/>
        <a:lstStyle/>
        <a:p>
          <a:endParaRPr lang="id-ID"/>
        </a:p>
      </dgm:t>
    </dgm:pt>
    <dgm:pt modelId="{876277C5-CEA7-4EE2-8949-C3F232769E89}" type="sibTrans" cxnId="{067D688C-307D-4E71-92EB-4EEB82E5A83E}">
      <dgm:prSet/>
      <dgm:spPr/>
      <dgm:t>
        <a:bodyPr/>
        <a:lstStyle/>
        <a:p>
          <a:endParaRPr lang="id-ID"/>
        </a:p>
      </dgm:t>
    </dgm:pt>
    <dgm:pt modelId="{2C2A7A16-666D-4169-9873-293B8CBA3BBA}" type="pres">
      <dgm:prSet presAssocID="{00177B79-AC4D-43EF-9185-4861D901EE86}" presName="linear" presStyleCnt="0">
        <dgm:presLayoutVars>
          <dgm:dir/>
          <dgm:animLvl val="lvl"/>
          <dgm:resizeHandles val="exact"/>
        </dgm:presLayoutVars>
      </dgm:prSet>
      <dgm:spPr/>
    </dgm:pt>
    <dgm:pt modelId="{5D9DC784-D965-47C8-B9C6-FFD26F813FE5}" type="pres">
      <dgm:prSet presAssocID="{60C9FB75-A79B-4BBC-BC2B-B68910F5F537}" presName="parentLin" presStyleCnt="0"/>
      <dgm:spPr/>
    </dgm:pt>
    <dgm:pt modelId="{234440F0-E727-4026-82C3-133459B1161B}" type="pres">
      <dgm:prSet presAssocID="{60C9FB75-A79B-4BBC-BC2B-B68910F5F537}" presName="parentLeftMargin" presStyleLbl="node1" presStyleIdx="0" presStyleCnt="6"/>
      <dgm:spPr/>
    </dgm:pt>
    <dgm:pt modelId="{43204199-A971-41DF-97BE-8F6A9F644B03}" type="pres">
      <dgm:prSet presAssocID="{60C9FB75-A79B-4BBC-BC2B-B68910F5F53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AC02453-7D79-4DEB-B065-A1BED30F47DB}" type="pres">
      <dgm:prSet presAssocID="{60C9FB75-A79B-4BBC-BC2B-B68910F5F537}" presName="negativeSpace" presStyleCnt="0"/>
      <dgm:spPr/>
    </dgm:pt>
    <dgm:pt modelId="{A43176F2-6927-4ACA-86BB-AE9377351E1D}" type="pres">
      <dgm:prSet presAssocID="{60C9FB75-A79B-4BBC-BC2B-B68910F5F537}" presName="childText" presStyleLbl="conFgAcc1" presStyleIdx="0" presStyleCnt="6">
        <dgm:presLayoutVars>
          <dgm:bulletEnabled val="1"/>
        </dgm:presLayoutVars>
      </dgm:prSet>
      <dgm:spPr/>
    </dgm:pt>
    <dgm:pt modelId="{EF43F241-E240-44E3-96D8-F98F74DB0117}" type="pres">
      <dgm:prSet presAssocID="{955974A0-B6A3-49C3-A08E-94D8630F590E}" presName="spaceBetweenRectangles" presStyleCnt="0"/>
      <dgm:spPr/>
    </dgm:pt>
    <dgm:pt modelId="{AC333FF4-518C-4818-8909-41F8B0E223BE}" type="pres">
      <dgm:prSet presAssocID="{84B18382-4B5E-4CE4-9B6E-3C6FB1835471}" presName="parentLin" presStyleCnt="0"/>
      <dgm:spPr/>
    </dgm:pt>
    <dgm:pt modelId="{E34F1D8E-9F3B-4504-AFA0-3ECD4B06BD9B}" type="pres">
      <dgm:prSet presAssocID="{84B18382-4B5E-4CE4-9B6E-3C6FB1835471}" presName="parentLeftMargin" presStyleLbl="node1" presStyleIdx="0" presStyleCnt="6"/>
      <dgm:spPr/>
    </dgm:pt>
    <dgm:pt modelId="{06A1EA85-15C7-42AB-8007-09FD9B74FD48}" type="pres">
      <dgm:prSet presAssocID="{84B18382-4B5E-4CE4-9B6E-3C6FB183547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5737551-C1FF-4D2D-A750-6ED628CFA732}" type="pres">
      <dgm:prSet presAssocID="{84B18382-4B5E-4CE4-9B6E-3C6FB1835471}" presName="negativeSpace" presStyleCnt="0"/>
      <dgm:spPr/>
    </dgm:pt>
    <dgm:pt modelId="{AEDD37D9-3E2A-4A3F-B829-EDD7CA19371F}" type="pres">
      <dgm:prSet presAssocID="{84B18382-4B5E-4CE4-9B6E-3C6FB1835471}" presName="childText" presStyleLbl="conFgAcc1" presStyleIdx="1" presStyleCnt="6">
        <dgm:presLayoutVars>
          <dgm:bulletEnabled val="1"/>
        </dgm:presLayoutVars>
      </dgm:prSet>
      <dgm:spPr/>
    </dgm:pt>
    <dgm:pt modelId="{268EA30E-331B-4D43-A624-72C919A68803}" type="pres">
      <dgm:prSet presAssocID="{F2179334-3413-42AE-BF12-D34EA5D19DB8}" presName="spaceBetweenRectangles" presStyleCnt="0"/>
      <dgm:spPr/>
    </dgm:pt>
    <dgm:pt modelId="{D2E5F7DD-104D-476E-966A-58E3B68DE7CA}" type="pres">
      <dgm:prSet presAssocID="{97D2EF21-8F88-4AE9-8ED5-88A35D0A2823}" presName="parentLin" presStyleCnt="0"/>
      <dgm:spPr/>
    </dgm:pt>
    <dgm:pt modelId="{6AB37F1D-844E-42B5-8AEE-9BF882A28E37}" type="pres">
      <dgm:prSet presAssocID="{97D2EF21-8F88-4AE9-8ED5-88A35D0A2823}" presName="parentLeftMargin" presStyleLbl="node1" presStyleIdx="1" presStyleCnt="6"/>
      <dgm:spPr/>
    </dgm:pt>
    <dgm:pt modelId="{DDB7361C-AD51-4EF1-9F3C-3C60F240E65B}" type="pres">
      <dgm:prSet presAssocID="{97D2EF21-8F88-4AE9-8ED5-88A35D0A282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1BAE04C-7671-48BC-B7BA-F9C4930524D2}" type="pres">
      <dgm:prSet presAssocID="{97D2EF21-8F88-4AE9-8ED5-88A35D0A2823}" presName="negativeSpace" presStyleCnt="0"/>
      <dgm:spPr/>
    </dgm:pt>
    <dgm:pt modelId="{A0A9CD16-CCE1-47A3-9901-F2A7CE43D204}" type="pres">
      <dgm:prSet presAssocID="{97D2EF21-8F88-4AE9-8ED5-88A35D0A2823}" presName="childText" presStyleLbl="conFgAcc1" presStyleIdx="2" presStyleCnt="6">
        <dgm:presLayoutVars>
          <dgm:bulletEnabled val="1"/>
        </dgm:presLayoutVars>
      </dgm:prSet>
      <dgm:spPr/>
    </dgm:pt>
    <dgm:pt modelId="{02E37E36-1903-4092-995B-7151B7FDB2BB}" type="pres">
      <dgm:prSet presAssocID="{5D5002E4-469F-4B10-9ED4-00500C3B8C0C}" presName="spaceBetweenRectangles" presStyleCnt="0"/>
      <dgm:spPr/>
    </dgm:pt>
    <dgm:pt modelId="{95F097FE-86D8-4D21-95D2-2EE8E0E753CC}" type="pres">
      <dgm:prSet presAssocID="{F3C2A33A-2441-4DB6-B55D-36BDEFC5001A}" presName="parentLin" presStyleCnt="0"/>
      <dgm:spPr/>
    </dgm:pt>
    <dgm:pt modelId="{CDC96B1F-52F0-4917-A23B-4063C709F511}" type="pres">
      <dgm:prSet presAssocID="{F3C2A33A-2441-4DB6-B55D-36BDEFC5001A}" presName="parentLeftMargin" presStyleLbl="node1" presStyleIdx="2" presStyleCnt="6"/>
      <dgm:spPr/>
    </dgm:pt>
    <dgm:pt modelId="{332C6FA8-9749-47E5-9D37-2A39D4F1D6F2}" type="pres">
      <dgm:prSet presAssocID="{F3C2A33A-2441-4DB6-B55D-36BDEFC5001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0B1E6D0-32DE-44A3-9292-C62BD909A9E3}" type="pres">
      <dgm:prSet presAssocID="{F3C2A33A-2441-4DB6-B55D-36BDEFC5001A}" presName="negativeSpace" presStyleCnt="0"/>
      <dgm:spPr/>
    </dgm:pt>
    <dgm:pt modelId="{8135D238-CA03-4F2E-A723-1523A8A51FC4}" type="pres">
      <dgm:prSet presAssocID="{F3C2A33A-2441-4DB6-B55D-36BDEFC5001A}" presName="childText" presStyleLbl="conFgAcc1" presStyleIdx="3" presStyleCnt="6">
        <dgm:presLayoutVars>
          <dgm:bulletEnabled val="1"/>
        </dgm:presLayoutVars>
      </dgm:prSet>
      <dgm:spPr/>
    </dgm:pt>
    <dgm:pt modelId="{BDD54ABD-8B49-4701-8998-3CB98EB676AC}" type="pres">
      <dgm:prSet presAssocID="{2CAE98EB-8ABF-47E0-BF21-F50F8543FF1A}" presName="spaceBetweenRectangles" presStyleCnt="0"/>
      <dgm:spPr/>
    </dgm:pt>
    <dgm:pt modelId="{53256BCA-9461-4CB0-B613-AFC9C6C8C176}" type="pres">
      <dgm:prSet presAssocID="{9886A078-EC85-41E6-879A-EB9C491765F2}" presName="parentLin" presStyleCnt="0"/>
      <dgm:spPr/>
    </dgm:pt>
    <dgm:pt modelId="{5B376491-2971-4C8C-B1DB-957AF821B641}" type="pres">
      <dgm:prSet presAssocID="{9886A078-EC85-41E6-879A-EB9C491765F2}" presName="parentLeftMargin" presStyleLbl="node1" presStyleIdx="3" presStyleCnt="6"/>
      <dgm:spPr/>
    </dgm:pt>
    <dgm:pt modelId="{5A41DC05-622A-45B6-BF36-F3F243101636}" type="pres">
      <dgm:prSet presAssocID="{9886A078-EC85-41E6-879A-EB9C491765F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EA1546E-65E7-45E8-8410-74674AE66568}" type="pres">
      <dgm:prSet presAssocID="{9886A078-EC85-41E6-879A-EB9C491765F2}" presName="negativeSpace" presStyleCnt="0"/>
      <dgm:spPr/>
    </dgm:pt>
    <dgm:pt modelId="{7460DA5E-B526-4D42-9121-EB40C4E253E4}" type="pres">
      <dgm:prSet presAssocID="{9886A078-EC85-41E6-879A-EB9C491765F2}" presName="childText" presStyleLbl="conFgAcc1" presStyleIdx="4" presStyleCnt="6">
        <dgm:presLayoutVars>
          <dgm:bulletEnabled val="1"/>
        </dgm:presLayoutVars>
      </dgm:prSet>
      <dgm:spPr/>
    </dgm:pt>
    <dgm:pt modelId="{66CE5E9E-E65A-4019-9B99-8B53A7874938}" type="pres">
      <dgm:prSet presAssocID="{80D4B583-A58C-4CC8-AF10-3D70D2E7BE4F}" presName="spaceBetweenRectangles" presStyleCnt="0"/>
      <dgm:spPr/>
    </dgm:pt>
    <dgm:pt modelId="{56DBF5A6-356E-4650-95DE-8A5F5B51A286}" type="pres">
      <dgm:prSet presAssocID="{58CC2419-6DE1-4429-9C0E-C3120F69FDB3}" presName="parentLin" presStyleCnt="0"/>
      <dgm:spPr/>
    </dgm:pt>
    <dgm:pt modelId="{B7970084-CC3E-4521-9BF1-FBFA44C5BEAA}" type="pres">
      <dgm:prSet presAssocID="{58CC2419-6DE1-4429-9C0E-C3120F69FDB3}" presName="parentLeftMargin" presStyleLbl="node1" presStyleIdx="4" presStyleCnt="6"/>
      <dgm:spPr/>
    </dgm:pt>
    <dgm:pt modelId="{F8A33A91-30D7-492B-ACB0-732DEDD06F6E}" type="pres">
      <dgm:prSet presAssocID="{58CC2419-6DE1-4429-9C0E-C3120F69FDB3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23C7BAB5-6174-4C83-AD28-CFE66735EF26}" type="pres">
      <dgm:prSet presAssocID="{58CC2419-6DE1-4429-9C0E-C3120F69FDB3}" presName="negativeSpace" presStyleCnt="0"/>
      <dgm:spPr/>
    </dgm:pt>
    <dgm:pt modelId="{6DB026CA-4279-45B1-B8FD-B411A3C14580}" type="pres">
      <dgm:prSet presAssocID="{58CC2419-6DE1-4429-9C0E-C3120F69FDB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BCFEB01-7609-46D2-9226-20FBECDD6DEE}" srcId="{00177B79-AC4D-43EF-9185-4861D901EE86}" destId="{60C9FB75-A79B-4BBC-BC2B-B68910F5F537}" srcOrd="0" destOrd="0" parTransId="{34BBE91A-1C0D-42FB-AC29-9A3A545CD3D5}" sibTransId="{955974A0-B6A3-49C3-A08E-94D8630F590E}"/>
    <dgm:cxn modelId="{B45A2F0D-8DB4-4707-ABAF-B25C45E77F57}" srcId="{00177B79-AC4D-43EF-9185-4861D901EE86}" destId="{9886A078-EC85-41E6-879A-EB9C491765F2}" srcOrd="4" destOrd="0" parTransId="{58642314-C9B2-4EAA-8E99-8868BD3D032C}" sibTransId="{80D4B583-A58C-4CC8-AF10-3D70D2E7BE4F}"/>
    <dgm:cxn modelId="{AF778523-5ED2-4FAF-83CD-E146C6A8DF97}" type="presOf" srcId="{00177B79-AC4D-43EF-9185-4861D901EE86}" destId="{2C2A7A16-666D-4169-9873-293B8CBA3BBA}" srcOrd="0" destOrd="0" presId="urn:microsoft.com/office/officeart/2005/8/layout/list1"/>
    <dgm:cxn modelId="{7A952843-0B25-4BE7-BEE5-7FE6618E29D0}" type="presOf" srcId="{84B18382-4B5E-4CE4-9B6E-3C6FB1835471}" destId="{06A1EA85-15C7-42AB-8007-09FD9B74FD48}" srcOrd="1" destOrd="0" presId="urn:microsoft.com/office/officeart/2005/8/layout/list1"/>
    <dgm:cxn modelId="{520E8346-AF61-4092-AEBE-0CBF8489C5C2}" type="presOf" srcId="{F3C2A33A-2441-4DB6-B55D-36BDEFC5001A}" destId="{CDC96B1F-52F0-4917-A23B-4063C709F511}" srcOrd="0" destOrd="0" presId="urn:microsoft.com/office/officeart/2005/8/layout/list1"/>
    <dgm:cxn modelId="{AED0E474-9886-4D0F-AF08-30DE4B620AB9}" type="presOf" srcId="{60C9FB75-A79B-4BBC-BC2B-B68910F5F537}" destId="{234440F0-E727-4026-82C3-133459B1161B}" srcOrd="0" destOrd="0" presId="urn:microsoft.com/office/officeart/2005/8/layout/list1"/>
    <dgm:cxn modelId="{FF4AD57C-B272-41CC-9EDF-8A6FB82E9EB4}" srcId="{00177B79-AC4D-43EF-9185-4861D901EE86}" destId="{F3C2A33A-2441-4DB6-B55D-36BDEFC5001A}" srcOrd="3" destOrd="0" parTransId="{D448D730-0618-47CD-B59B-563BF59ABD95}" sibTransId="{2CAE98EB-8ABF-47E0-BF21-F50F8543FF1A}"/>
    <dgm:cxn modelId="{41697385-EE22-4415-8D76-7151F725D6A5}" type="presOf" srcId="{9886A078-EC85-41E6-879A-EB9C491765F2}" destId="{5B376491-2971-4C8C-B1DB-957AF821B641}" srcOrd="0" destOrd="0" presId="urn:microsoft.com/office/officeart/2005/8/layout/list1"/>
    <dgm:cxn modelId="{B305ED89-8DB5-4027-9DD3-9501DFBB5E11}" type="presOf" srcId="{9886A078-EC85-41E6-879A-EB9C491765F2}" destId="{5A41DC05-622A-45B6-BF36-F3F243101636}" srcOrd="1" destOrd="0" presId="urn:microsoft.com/office/officeart/2005/8/layout/list1"/>
    <dgm:cxn modelId="{067D688C-307D-4E71-92EB-4EEB82E5A83E}" srcId="{00177B79-AC4D-43EF-9185-4861D901EE86}" destId="{58CC2419-6DE1-4429-9C0E-C3120F69FDB3}" srcOrd="5" destOrd="0" parTransId="{22F218D7-DD1B-404A-96C0-D8B32525758C}" sibTransId="{876277C5-CEA7-4EE2-8949-C3F232769E89}"/>
    <dgm:cxn modelId="{9A06A591-DB46-4B05-9157-75157429AE39}" type="presOf" srcId="{97D2EF21-8F88-4AE9-8ED5-88A35D0A2823}" destId="{6AB37F1D-844E-42B5-8AEE-9BF882A28E37}" srcOrd="0" destOrd="0" presId="urn:microsoft.com/office/officeart/2005/8/layout/list1"/>
    <dgm:cxn modelId="{561BDDAF-4AF9-4461-9BB7-AC56A7075C43}" type="presOf" srcId="{58CC2419-6DE1-4429-9C0E-C3120F69FDB3}" destId="{B7970084-CC3E-4521-9BF1-FBFA44C5BEAA}" srcOrd="0" destOrd="0" presId="urn:microsoft.com/office/officeart/2005/8/layout/list1"/>
    <dgm:cxn modelId="{2A7F43B3-C470-47CA-838F-C8FFE17B5BF3}" srcId="{00177B79-AC4D-43EF-9185-4861D901EE86}" destId="{97D2EF21-8F88-4AE9-8ED5-88A35D0A2823}" srcOrd="2" destOrd="0" parTransId="{9C3CEBF5-8ABF-4BFC-BB66-57C4A183DEB9}" sibTransId="{5D5002E4-469F-4B10-9ED4-00500C3B8C0C}"/>
    <dgm:cxn modelId="{4005AEBC-F7DC-4E8B-956F-E02BDE421247}" type="presOf" srcId="{58CC2419-6DE1-4429-9C0E-C3120F69FDB3}" destId="{F8A33A91-30D7-492B-ACB0-732DEDD06F6E}" srcOrd="1" destOrd="0" presId="urn:microsoft.com/office/officeart/2005/8/layout/list1"/>
    <dgm:cxn modelId="{D5F1A8C2-5F1D-427F-B898-E6309179C41D}" srcId="{00177B79-AC4D-43EF-9185-4861D901EE86}" destId="{84B18382-4B5E-4CE4-9B6E-3C6FB1835471}" srcOrd="1" destOrd="0" parTransId="{A93F45D0-A60D-4957-9FBF-7777F90C1AE1}" sibTransId="{F2179334-3413-42AE-BF12-D34EA5D19DB8}"/>
    <dgm:cxn modelId="{DF9078D0-4DF8-4303-B5AA-49A732AC2D6D}" type="presOf" srcId="{84B18382-4B5E-4CE4-9B6E-3C6FB1835471}" destId="{E34F1D8E-9F3B-4504-AFA0-3ECD4B06BD9B}" srcOrd="0" destOrd="0" presId="urn:microsoft.com/office/officeart/2005/8/layout/list1"/>
    <dgm:cxn modelId="{DB21B3D7-A78C-494A-A750-141AA46CE801}" type="presOf" srcId="{F3C2A33A-2441-4DB6-B55D-36BDEFC5001A}" destId="{332C6FA8-9749-47E5-9D37-2A39D4F1D6F2}" srcOrd="1" destOrd="0" presId="urn:microsoft.com/office/officeart/2005/8/layout/list1"/>
    <dgm:cxn modelId="{C51DFBDF-CF1E-47B5-8DDC-CF4DBFFDC8B9}" type="presOf" srcId="{97D2EF21-8F88-4AE9-8ED5-88A35D0A2823}" destId="{DDB7361C-AD51-4EF1-9F3C-3C60F240E65B}" srcOrd="1" destOrd="0" presId="urn:microsoft.com/office/officeart/2005/8/layout/list1"/>
    <dgm:cxn modelId="{9541E1FB-2EC7-4F4E-84DD-963662702A5C}" type="presOf" srcId="{60C9FB75-A79B-4BBC-BC2B-B68910F5F537}" destId="{43204199-A971-41DF-97BE-8F6A9F644B03}" srcOrd="1" destOrd="0" presId="urn:microsoft.com/office/officeart/2005/8/layout/list1"/>
    <dgm:cxn modelId="{B940C286-52CA-48DE-AA3A-A64F9E0C3F7F}" type="presParOf" srcId="{2C2A7A16-666D-4169-9873-293B8CBA3BBA}" destId="{5D9DC784-D965-47C8-B9C6-FFD26F813FE5}" srcOrd="0" destOrd="0" presId="urn:microsoft.com/office/officeart/2005/8/layout/list1"/>
    <dgm:cxn modelId="{9DA7D02D-8810-4B4C-ACB1-78B65CE9F987}" type="presParOf" srcId="{5D9DC784-D965-47C8-B9C6-FFD26F813FE5}" destId="{234440F0-E727-4026-82C3-133459B1161B}" srcOrd="0" destOrd="0" presId="urn:microsoft.com/office/officeart/2005/8/layout/list1"/>
    <dgm:cxn modelId="{770240A9-293F-4D7B-9E01-93CF5E6A8891}" type="presParOf" srcId="{5D9DC784-D965-47C8-B9C6-FFD26F813FE5}" destId="{43204199-A971-41DF-97BE-8F6A9F644B03}" srcOrd="1" destOrd="0" presId="urn:microsoft.com/office/officeart/2005/8/layout/list1"/>
    <dgm:cxn modelId="{358F3B13-8A9D-47CB-B81E-5895BC4C5D3C}" type="presParOf" srcId="{2C2A7A16-666D-4169-9873-293B8CBA3BBA}" destId="{AAC02453-7D79-4DEB-B065-A1BED30F47DB}" srcOrd="1" destOrd="0" presId="urn:microsoft.com/office/officeart/2005/8/layout/list1"/>
    <dgm:cxn modelId="{3FC795C1-1596-417E-8EF4-518F53B125DB}" type="presParOf" srcId="{2C2A7A16-666D-4169-9873-293B8CBA3BBA}" destId="{A43176F2-6927-4ACA-86BB-AE9377351E1D}" srcOrd="2" destOrd="0" presId="urn:microsoft.com/office/officeart/2005/8/layout/list1"/>
    <dgm:cxn modelId="{E596FA3B-4E33-4009-B792-88762D1EBAC0}" type="presParOf" srcId="{2C2A7A16-666D-4169-9873-293B8CBA3BBA}" destId="{EF43F241-E240-44E3-96D8-F98F74DB0117}" srcOrd="3" destOrd="0" presId="urn:microsoft.com/office/officeart/2005/8/layout/list1"/>
    <dgm:cxn modelId="{8799120A-261D-41A7-AFEE-6B743D330FD1}" type="presParOf" srcId="{2C2A7A16-666D-4169-9873-293B8CBA3BBA}" destId="{AC333FF4-518C-4818-8909-41F8B0E223BE}" srcOrd="4" destOrd="0" presId="urn:microsoft.com/office/officeart/2005/8/layout/list1"/>
    <dgm:cxn modelId="{60BC93C8-FAC5-4AC9-B79B-6E3FDB46F3A1}" type="presParOf" srcId="{AC333FF4-518C-4818-8909-41F8B0E223BE}" destId="{E34F1D8E-9F3B-4504-AFA0-3ECD4B06BD9B}" srcOrd="0" destOrd="0" presId="urn:microsoft.com/office/officeart/2005/8/layout/list1"/>
    <dgm:cxn modelId="{2634EEEA-1A8C-418C-90C4-B18124F2C3AA}" type="presParOf" srcId="{AC333FF4-518C-4818-8909-41F8B0E223BE}" destId="{06A1EA85-15C7-42AB-8007-09FD9B74FD48}" srcOrd="1" destOrd="0" presId="urn:microsoft.com/office/officeart/2005/8/layout/list1"/>
    <dgm:cxn modelId="{44CE7178-D84C-4C79-9165-78DD04097A95}" type="presParOf" srcId="{2C2A7A16-666D-4169-9873-293B8CBA3BBA}" destId="{85737551-C1FF-4D2D-A750-6ED628CFA732}" srcOrd="5" destOrd="0" presId="urn:microsoft.com/office/officeart/2005/8/layout/list1"/>
    <dgm:cxn modelId="{17A2B14F-1E5B-4263-A99C-118B6E7A9A32}" type="presParOf" srcId="{2C2A7A16-666D-4169-9873-293B8CBA3BBA}" destId="{AEDD37D9-3E2A-4A3F-B829-EDD7CA19371F}" srcOrd="6" destOrd="0" presId="urn:microsoft.com/office/officeart/2005/8/layout/list1"/>
    <dgm:cxn modelId="{E769B78D-A0CD-442C-BC48-C12D71BAA957}" type="presParOf" srcId="{2C2A7A16-666D-4169-9873-293B8CBA3BBA}" destId="{268EA30E-331B-4D43-A624-72C919A68803}" srcOrd="7" destOrd="0" presId="urn:microsoft.com/office/officeart/2005/8/layout/list1"/>
    <dgm:cxn modelId="{F0C7CF84-624F-4DE2-A545-77552BFA6FCC}" type="presParOf" srcId="{2C2A7A16-666D-4169-9873-293B8CBA3BBA}" destId="{D2E5F7DD-104D-476E-966A-58E3B68DE7CA}" srcOrd="8" destOrd="0" presId="urn:microsoft.com/office/officeart/2005/8/layout/list1"/>
    <dgm:cxn modelId="{075B9C46-D9D9-4203-8D76-03389C288604}" type="presParOf" srcId="{D2E5F7DD-104D-476E-966A-58E3B68DE7CA}" destId="{6AB37F1D-844E-42B5-8AEE-9BF882A28E37}" srcOrd="0" destOrd="0" presId="urn:microsoft.com/office/officeart/2005/8/layout/list1"/>
    <dgm:cxn modelId="{921DC496-E26C-45E7-9C5E-A0A33245F8A2}" type="presParOf" srcId="{D2E5F7DD-104D-476E-966A-58E3B68DE7CA}" destId="{DDB7361C-AD51-4EF1-9F3C-3C60F240E65B}" srcOrd="1" destOrd="0" presId="urn:microsoft.com/office/officeart/2005/8/layout/list1"/>
    <dgm:cxn modelId="{9AC9D86C-427D-4EFA-8463-E586EFE49C1E}" type="presParOf" srcId="{2C2A7A16-666D-4169-9873-293B8CBA3BBA}" destId="{11BAE04C-7671-48BC-B7BA-F9C4930524D2}" srcOrd="9" destOrd="0" presId="urn:microsoft.com/office/officeart/2005/8/layout/list1"/>
    <dgm:cxn modelId="{A71DD5BB-77CB-4DC3-AEF9-BBC1625F87A8}" type="presParOf" srcId="{2C2A7A16-666D-4169-9873-293B8CBA3BBA}" destId="{A0A9CD16-CCE1-47A3-9901-F2A7CE43D204}" srcOrd="10" destOrd="0" presId="urn:microsoft.com/office/officeart/2005/8/layout/list1"/>
    <dgm:cxn modelId="{8140EAA0-7301-471A-9F09-3092B6EB8464}" type="presParOf" srcId="{2C2A7A16-666D-4169-9873-293B8CBA3BBA}" destId="{02E37E36-1903-4092-995B-7151B7FDB2BB}" srcOrd="11" destOrd="0" presId="urn:microsoft.com/office/officeart/2005/8/layout/list1"/>
    <dgm:cxn modelId="{F0F99B39-7F0D-419F-9745-4DA96FEC11AE}" type="presParOf" srcId="{2C2A7A16-666D-4169-9873-293B8CBA3BBA}" destId="{95F097FE-86D8-4D21-95D2-2EE8E0E753CC}" srcOrd="12" destOrd="0" presId="urn:microsoft.com/office/officeart/2005/8/layout/list1"/>
    <dgm:cxn modelId="{8D741BA7-B1CA-4266-AC2D-27091E1EF238}" type="presParOf" srcId="{95F097FE-86D8-4D21-95D2-2EE8E0E753CC}" destId="{CDC96B1F-52F0-4917-A23B-4063C709F511}" srcOrd="0" destOrd="0" presId="urn:microsoft.com/office/officeart/2005/8/layout/list1"/>
    <dgm:cxn modelId="{067C813C-B7DB-4920-820C-A83CF418016A}" type="presParOf" srcId="{95F097FE-86D8-4D21-95D2-2EE8E0E753CC}" destId="{332C6FA8-9749-47E5-9D37-2A39D4F1D6F2}" srcOrd="1" destOrd="0" presId="urn:microsoft.com/office/officeart/2005/8/layout/list1"/>
    <dgm:cxn modelId="{D6E160E8-C47F-4E06-B7CD-7F463DC701A7}" type="presParOf" srcId="{2C2A7A16-666D-4169-9873-293B8CBA3BBA}" destId="{F0B1E6D0-32DE-44A3-9292-C62BD909A9E3}" srcOrd="13" destOrd="0" presId="urn:microsoft.com/office/officeart/2005/8/layout/list1"/>
    <dgm:cxn modelId="{EE887BDE-8A1D-406F-9E56-612F46C09BFF}" type="presParOf" srcId="{2C2A7A16-666D-4169-9873-293B8CBA3BBA}" destId="{8135D238-CA03-4F2E-A723-1523A8A51FC4}" srcOrd="14" destOrd="0" presId="urn:microsoft.com/office/officeart/2005/8/layout/list1"/>
    <dgm:cxn modelId="{939B007A-F33D-4339-9A22-A073DEBDBBF0}" type="presParOf" srcId="{2C2A7A16-666D-4169-9873-293B8CBA3BBA}" destId="{BDD54ABD-8B49-4701-8998-3CB98EB676AC}" srcOrd="15" destOrd="0" presId="urn:microsoft.com/office/officeart/2005/8/layout/list1"/>
    <dgm:cxn modelId="{32C2BCB1-2FF2-4426-A84F-DCDE8F350636}" type="presParOf" srcId="{2C2A7A16-666D-4169-9873-293B8CBA3BBA}" destId="{53256BCA-9461-4CB0-B613-AFC9C6C8C176}" srcOrd="16" destOrd="0" presId="urn:microsoft.com/office/officeart/2005/8/layout/list1"/>
    <dgm:cxn modelId="{A61FEAD1-B170-4941-960E-06C6EE71C16E}" type="presParOf" srcId="{53256BCA-9461-4CB0-B613-AFC9C6C8C176}" destId="{5B376491-2971-4C8C-B1DB-957AF821B641}" srcOrd="0" destOrd="0" presId="urn:microsoft.com/office/officeart/2005/8/layout/list1"/>
    <dgm:cxn modelId="{717D7D68-BDE9-4148-AD3F-16B3B73D9D0B}" type="presParOf" srcId="{53256BCA-9461-4CB0-B613-AFC9C6C8C176}" destId="{5A41DC05-622A-45B6-BF36-F3F243101636}" srcOrd="1" destOrd="0" presId="urn:microsoft.com/office/officeart/2005/8/layout/list1"/>
    <dgm:cxn modelId="{AC362E5A-A825-4F19-A59F-F891EB236C2C}" type="presParOf" srcId="{2C2A7A16-666D-4169-9873-293B8CBA3BBA}" destId="{DEA1546E-65E7-45E8-8410-74674AE66568}" srcOrd="17" destOrd="0" presId="urn:microsoft.com/office/officeart/2005/8/layout/list1"/>
    <dgm:cxn modelId="{A6992EEC-BBA7-46AB-B1B7-4259C9CA587F}" type="presParOf" srcId="{2C2A7A16-666D-4169-9873-293B8CBA3BBA}" destId="{7460DA5E-B526-4D42-9121-EB40C4E253E4}" srcOrd="18" destOrd="0" presId="urn:microsoft.com/office/officeart/2005/8/layout/list1"/>
    <dgm:cxn modelId="{23AF6964-C1C1-4FBD-83AF-C9F59F6AEBCE}" type="presParOf" srcId="{2C2A7A16-666D-4169-9873-293B8CBA3BBA}" destId="{66CE5E9E-E65A-4019-9B99-8B53A7874938}" srcOrd="19" destOrd="0" presId="urn:microsoft.com/office/officeart/2005/8/layout/list1"/>
    <dgm:cxn modelId="{51B1C2E4-7A32-4787-872A-790CA9D7D3C9}" type="presParOf" srcId="{2C2A7A16-666D-4169-9873-293B8CBA3BBA}" destId="{56DBF5A6-356E-4650-95DE-8A5F5B51A286}" srcOrd="20" destOrd="0" presId="urn:microsoft.com/office/officeart/2005/8/layout/list1"/>
    <dgm:cxn modelId="{B1CE2D80-985D-45D6-9814-728089AFED9D}" type="presParOf" srcId="{56DBF5A6-356E-4650-95DE-8A5F5B51A286}" destId="{B7970084-CC3E-4521-9BF1-FBFA44C5BEAA}" srcOrd="0" destOrd="0" presId="urn:microsoft.com/office/officeart/2005/8/layout/list1"/>
    <dgm:cxn modelId="{2F2F0E9A-C898-47C7-9496-533782A5D390}" type="presParOf" srcId="{56DBF5A6-356E-4650-95DE-8A5F5B51A286}" destId="{F8A33A91-30D7-492B-ACB0-732DEDD06F6E}" srcOrd="1" destOrd="0" presId="urn:microsoft.com/office/officeart/2005/8/layout/list1"/>
    <dgm:cxn modelId="{603B4C28-6557-4AA3-BA9B-FAA5CFCD2EDA}" type="presParOf" srcId="{2C2A7A16-666D-4169-9873-293B8CBA3BBA}" destId="{23C7BAB5-6174-4C83-AD28-CFE66735EF26}" srcOrd="21" destOrd="0" presId="urn:microsoft.com/office/officeart/2005/8/layout/list1"/>
    <dgm:cxn modelId="{237F5155-A3AA-4894-B58E-CAB763FAEC8F}" type="presParOf" srcId="{2C2A7A16-666D-4169-9873-293B8CBA3BBA}" destId="{6DB026CA-4279-45B1-B8FD-B411A3C1458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7C4795-AD1F-47D8-A8CD-7A233D78F25B}" type="doc">
      <dgm:prSet loTypeId="urn:microsoft.com/office/officeart/2005/8/layout/cycle1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027B843A-D2E2-4F2E-88BD-4E0C1E108E46}">
      <dgm:prSet phldrT="[Text]" custT="1"/>
      <dgm:spPr/>
      <dgm:t>
        <a:bodyPr/>
        <a:lstStyle/>
        <a:p>
          <a:r>
            <a:rPr lang="id-ID" sz="2800" b="1">
              <a:latin typeface="Candara" pitchFamily="34" charset="0"/>
            </a:rPr>
            <a:t>Pesan</a:t>
          </a:r>
          <a:endParaRPr lang="id-ID" sz="2800" b="1" dirty="0">
            <a:latin typeface="Candara" pitchFamily="34" charset="0"/>
          </a:endParaRPr>
        </a:p>
      </dgm:t>
    </dgm:pt>
    <dgm:pt modelId="{80E1497B-B775-4C9C-B589-D484B66E83F7}" type="parTrans" cxnId="{256AF3F1-C48A-4E9D-BBC2-004FFEED026D}">
      <dgm:prSet/>
      <dgm:spPr/>
      <dgm:t>
        <a:bodyPr/>
        <a:lstStyle/>
        <a:p>
          <a:endParaRPr lang="id-ID"/>
        </a:p>
      </dgm:t>
    </dgm:pt>
    <dgm:pt modelId="{2D31D7D4-EF04-4D8D-9851-C69B8907B7EB}" type="sibTrans" cxnId="{256AF3F1-C48A-4E9D-BBC2-004FFEED026D}">
      <dgm:prSet/>
      <dgm:spPr/>
      <dgm:t>
        <a:bodyPr/>
        <a:lstStyle/>
        <a:p>
          <a:endParaRPr lang="id-ID"/>
        </a:p>
      </dgm:t>
    </dgm:pt>
    <dgm:pt modelId="{FBD76064-D380-41F8-9EEF-C3C18F598CC0}">
      <dgm:prSet phldrT="[Text]" custT="1"/>
      <dgm:spPr/>
      <dgm:t>
        <a:bodyPr/>
        <a:lstStyle/>
        <a:p>
          <a:r>
            <a:rPr lang="id-ID" sz="2800" b="1" dirty="0"/>
            <a:t>Menerje-mahkan Pesan</a:t>
          </a:r>
        </a:p>
      </dgm:t>
    </dgm:pt>
    <dgm:pt modelId="{C91481C5-51DB-49A5-B912-8B94A5FB9E15}" type="parTrans" cxnId="{840C0040-C90B-4864-83EB-E721615194FC}">
      <dgm:prSet/>
      <dgm:spPr/>
      <dgm:t>
        <a:bodyPr/>
        <a:lstStyle/>
        <a:p>
          <a:endParaRPr lang="id-ID"/>
        </a:p>
      </dgm:t>
    </dgm:pt>
    <dgm:pt modelId="{44768C1D-7A58-48B1-98ED-439CACCE0D75}" type="sibTrans" cxnId="{840C0040-C90B-4864-83EB-E721615194FC}">
      <dgm:prSet/>
      <dgm:spPr/>
      <dgm:t>
        <a:bodyPr/>
        <a:lstStyle/>
        <a:p>
          <a:endParaRPr lang="id-ID"/>
        </a:p>
      </dgm:t>
    </dgm:pt>
    <dgm:pt modelId="{E198742C-C1E2-4B8C-B34A-3B5D96A4C022}">
      <dgm:prSet phldrT="[Text]" custT="1"/>
      <dgm:spPr/>
      <dgm:t>
        <a:bodyPr/>
        <a:lstStyle/>
        <a:p>
          <a:r>
            <a:rPr lang="id-ID" sz="2800" b="1" dirty="0">
              <a:latin typeface="Candara" pitchFamily="34" charset="0"/>
            </a:rPr>
            <a:t>Umpan Balik</a:t>
          </a:r>
        </a:p>
      </dgm:t>
    </dgm:pt>
    <dgm:pt modelId="{B801DAF2-56BE-44FF-83EA-B0662CECD043}" type="parTrans" cxnId="{61328B8A-C365-4BC9-919A-ABAB86248644}">
      <dgm:prSet/>
      <dgm:spPr/>
      <dgm:t>
        <a:bodyPr/>
        <a:lstStyle/>
        <a:p>
          <a:endParaRPr lang="id-ID"/>
        </a:p>
      </dgm:t>
    </dgm:pt>
    <dgm:pt modelId="{40AA0AB2-6230-4DDF-BBAB-EE6D82BD12C7}" type="sibTrans" cxnId="{61328B8A-C365-4BC9-919A-ABAB86248644}">
      <dgm:prSet/>
      <dgm:spPr/>
      <dgm:t>
        <a:bodyPr/>
        <a:lstStyle/>
        <a:p>
          <a:endParaRPr lang="id-ID"/>
        </a:p>
      </dgm:t>
    </dgm:pt>
    <dgm:pt modelId="{0DAE4A14-4131-4CE9-9AB0-DC250CFE4768}">
      <dgm:prSet phldrT="[Text]" custT="1"/>
      <dgm:spPr/>
      <dgm:t>
        <a:bodyPr/>
        <a:lstStyle/>
        <a:p>
          <a:r>
            <a:rPr lang="id-ID" sz="2800" b="1" dirty="0">
              <a:latin typeface="Candara" pitchFamily="34" charset="0"/>
            </a:rPr>
            <a:t>Sumber Pesan</a:t>
          </a:r>
        </a:p>
      </dgm:t>
    </dgm:pt>
    <dgm:pt modelId="{6A7E7C30-5CA1-4952-9C18-8C36E1C3AC4A}" type="parTrans" cxnId="{7FDC6B87-3946-4A97-9CEA-DCB983237F05}">
      <dgm:prSet/>
      <dgm:spPr/>
      <dgm:t>
        <a:bodyPr/>
        <a:lstStyle/>
        <a:p>
          <a:endParaRPr lang="id-ID"/>
        </a:p>
      </dgm:t>
    </dgm:pt>
    <dgm:pt modelId="{FFC7A5E7-DEFF-4520-893C-F229B3E45F36}" type="sibTrans" cxnId="{7FDC6B87-3946-4A97-9CEA-DCB983237F05}">
      <dgm:prSet/>
      <dgm:spPr/>
      <dgm:t>
        <a:bodyPr/>
        <a:lstStyle/>
        <a:p>
          <a:endParaRPr lang="id-ID"/>
        </a:p>
      </dgm:t>
    </dgm:pt>
    <dgm:pt modelId="{255E6EFD-492C-4A69-93C2-C873E7989590}" type="pres">
      <dgm:prSet presAssocID="{6D7C4795-AD1F-47D8-A8CD-7A233D78F25B}" presName="cycle" presStyleCnt="0">
        <dgm:presLayoutVars>
          <dgm:dir/>
          <dgm:resizeHandles val="exact"/>
        </dgm:presLayoutVars>
      </dgm:prSet>
      <dgm:spPr/>
    </dgm:pt>
    <dgm:pt modelId="{8BBB877E-DA00-497B-84BD-DEBEC4163B78}" type="pres">
      <dgm:prSet presAssocID="{027B843A-D2E2-4F2E-88BD-4E0C1E108E46}" presName="dummy" presStyleCnt="0"/>
      <dgm:spPr/>
    </dgm:pt>
    <dgm:pt modelId="{E18E32B0-2416-4BF9-9BC1-BA59FE0ED698}" type="pres">
      <dgm:prSet presAssocID="{027B843A-D2E2-4F2E-88BD-4E0C1E108E46}" presName="node" presStyleLbl="revTx" presStyleIdx="0" presStyleCnt="4">
        <dgm:presLayoutVars>
          <dgm:bulletEnabled val="1"/>
        </dgm:presLayoutVars>
      </dgm:prSet>
      <dgm:spPr/>
    </dgm:pt>
    <dgm:pt modelId="{B1A383A4-7E64-4686-BB0A-64640DA538D6}" type="pres">
      <dgm:prSet presAssocID="{2D31D7D4-EF04-4D8D-9851-C69B8907B7EB}" presName="sibTrans" presStyleLbl="node1" presStyleIdx="0" presStyleCnt="4"/>
      <dgm:spPr/>
    </dgm:pt>
    <dgm:pt modelId="{C9356508-76D1-49DE-95FA-508C249E57D6}" type="pres">
      <dgm:prSet presAssocID="{FBD76064-D380-41F8-9EEF-C3C18F598CC0}" presName="dummy" presStyleCnt="0"/>
      <dgm:spPr/>
    </dgm:pt>
    <dgm:pt modelId="{AAE905EB-0712-4C84-99A7-72941D684FA9}" type="pres">
      <dgm:prSet presAssocID="{FBD76064-D380-41F8-9EEF-C3C18F598CC0}" presName="node" presStyleLbl="revTx" presStyleIdx="1" presStyleCnt="4">
        <dgm:presLayoutVars>
          <dgm:bulletEnabled val="1"/>
        </dgm:presLayoutVars>
      </dgm:prSet>
      <dgm:spPr/>
    </dgm:pt>
    <dgm:pt modelId="{1353970E-13F6-4E04-88CA-8B7AA3A87496}" type="pres">
      <dgm:prSet presAssocID="{44768C1D-7A58-48B1-98ED-439CACCE0D75}" presName="sibTrans" presStyleLbl="node1" presStyleIdx="1" presStyleCnt="4"/>
      <dgm:spPr/>
    </dgm:pt>
    <dgm:pt modelId="{609A9668-13DB-4CE8-9E1D-F4BD6148E343}" type="pres">
      <dgm:prSet presAssocID="{E198742C-C1E2-4B8C-B34A-3B5D96A4C022}" presName="dummy" presStyleCnt="0"/>
      <dgm:spPr/>
    </dgm:pt>
    <dgm:pt modelId="{715F7C29-4856-43D2-9C60-8F6D143DFCE9}" type="pres">
      <dgm:prSet presAssocID="{E198742C-C1E2-4B8C-B34A-3B5D96A4C022}" presName="node" presStyleLbl="revTx" presStyleIdx="2" presStyleCnt="4">
        <dgm:presLayoutVars>
          <dgm:bulletEnabled val="1"/>
        </dgm:presLayoutVars>
      </dgm:prSet>
      <dgm:spPr/>
    </dgm:pt>
    <dgm:pt modelId="{499376DA-6ECA-4DA9-B01C-4C1722BA9BD4}" type="pres">
      <dgm:prSet presAssocID="{40AA0AB2-6230-4DDF-BBAB-EE6D82BD12C7}" presName="sibTrans" presStyleLbl="node1" presStyleIdx="2" presStyleCnt="4"/>
      <dgm:spPr/>
    </dgm:pt>
    <dgm:pt modelId="{6986A43D-07B5-43BE-ADC7-16F6FE9291DA}" type="pres">
      <dgm:prSet presAssocID="{0DAE4A14-4131-4CE9-9AB0-DC250CFE4768}" presName="dummy" presStyleCnt="0"/>
      <dgm:spPr/>
    </dgm:pt>
    <dgm:pt modelId="{5E1BB673-D172-475F-9DBA-CEA68C05CCE8}" type="pres">
      <dgm:prSet presAssocID="{0DAE4A14-4131-4CE9-9AB0-DC250CFE4768}" presName="node" presStyleLbl="revTx" presStyleIdx="3" presStyleCnt="4">
        <dgm:presLayoutVars>
          <dgm:bulletEnabled val="1"/>
        </dgm:presLayoutVars>
      </dgm:prSet>
      <dgm:spPr/>
    </dgm:pt>
    <dgm:pt modelId="{50E04B3A-AD39-481E-993D-8C393DD2A2C5}" type="pres">
      <dgm:prSet presAssocID="{FFC7A5E7-DEFF-4520-893C-F229B3E45F36}" presName="sibTrans" presStyleLbl="node1" presStyleIdx="3" presStyleCnt="4"/>
      <dgm:spPr/>
    </dgm:pt>
  </dgm:ptLst>
  <dgm:cxnLst>
    <dgm:cxn modelId="{08D7F615-1CAC-41BA-B099-FF00C782B745}" type="presOf" srcId="{E198742C-C1E2-4B8C-B34A-3B5D96A4C022}" destId="{715F7C29-4856-43D2-9C60-8F6D143DFCE9}" srcOrd="0" destOrd="0" presId="urn:microsoft.com/office/officeart/2005/8/layout/cycle1"/>
    <dgm:cxn modelId="{840C0040-C90B-4864-83EB-E721615194FC}" srcId="{6D7C4795-AD1F-47D8-A8CD-7A233D78F25B}" destId="{FBD76064-D380-41F8-9EEF-C3C18F598CC0}" srcOrd="1" destOrd="0" parTransId="{C91481C5-51DB-49A5-B912-8B94A5FB9E15}" sibTransId="{44768C1D-7A58-48B1-98ED-439CACCE0D75}"/>
    <dgm:cxn modelId="{3F68E05B-BB8C-4AF5-BECE-FDEEBC46A0C1}" type="presOf" srcId="{44768C1D-7A58-48B1-98ED-439CACCE0D75}" destId="{1353970E-13F6-4E04-88CA-8B7AA3A87496}" srcOrd="0" destOrd="0" presId="urn:microsoft.com/office/officeart/2005/8/layout/cycle1"/>
    <dgm:cxn modelId="{F376E262-959F-440B-9C87-3ADA296FD3E3}" type="presOf" srcId="{FFC7A5E7-DEFF-4520-893C-F229B3E45F36}" destId="{50E04B3A-AD39-481E-993D-8C393DD2A2C5}" srcOrd="0" destOrd="0" presId="urn:microsoft.com/office/officeart/2005/8/layout/cycle1"/>
    <dgm:cxn modelId="{13A0BE67-A3B4-4126-837F-AFC7943A9D8E}" type="presOf" srcId="{2D31D7D4-EF04-4D8D-9851-C69B8907B7EB}" destId="{B1A383A4-7E64-4686-BB0A-64640DA538D6}" srcOrd="0" destOrd="0" presId="urn:microsoft.com/office/officeart/2005/8/layout/cycle1"/>
    <dgm:cxn modelId="{C2F84651-DB16-4241-BF05-AF3E609B78DF}" type="presOf" srcId="{027B843A-D2E2-4F2E-88BD-4E0C1E108E46}" destId="{E18E32B0-2416-4BF9-9BC1-BA59FE0ED698}" srcOrd="0" destOrd="0" presId="urn:microsoft.com/office/officeart/2005/8/layout/cycle1"/>
    <dgm:cxn modelId="{7FDC6B87-3946-4A97-9CEA-DCB983237F05}" srcId="{6D7C4795-AD1F-47D8-A8CD-7A233D78F25B}" destId="{0DAE4A14-4131-4CE9-9AB0-DC250CFE4768}" srcOrd="3" destOrd="0" parTransId="{6A7E7C30-5CA1-4952-9C18-8C36E1C3AC4A}" sibTransId="{FFC7A5E7-DEFF-4520-893C-F229B3E45F36}"/>
    <dgm:cxn modelId="{61328B8A-C365-4BC9-919A-ABAB86248644}" srcId="{6D7C4795-AD1F-47D8-A8CD-7A233D78F25B}" destId="{E198742C-C1E2-4B8C-B34A-3B5D96A4C022}" srcOrd="2" destOrd="0" parTransId="{B801DAF2-56BE-44FF-83EA-B0662CECD043}" sibTransId="{40AA0AB2-6230-4DDF-BBAB-EE6D82BD12C7}"/>
    <dgm:cxn modelId="{676C2A95-28E3-4239-99A7-94743089E589}" type="presOf" srcId="{0DAE4A14-4131-4CE9-9AB0-DC250CFE4768}" destId="{5E1BB673-D172-475F-9DBA-CEA68C05CCE8}" srcOrd="0" destOrd="0" presId="urn:microsoft.com/office/officeart/2005/8/layout/cycle1"/>
    <dgm:cxn modelId="{647260A7-1F27-4728-AB5F-7D35DDBEDE3D}" type="presOf" srcId="{FBD76064-D380-41F8-9EEF-C3C18F598CC0}" destId="{AAE905EB-0712-4C84-99A7-72941D684FA9}" srcOrd="0" destOrd="0" presId="urn:microsoft.com/office/officeart/2005/8/layout/cycle1"/>
    <dgm:cxn modelId="{37BAD9AB-4B49-4497-9E83-BE18360AFCC3}" type="presOf" srcId="{40AA0AB2-6230-4DDF-BBAB-EE6D82BD12C7}" destId="{499376DA-6ECA-4DA9-B01C-4C1722BA9BD4}" srcOrd="0" destOrd="0" presId="urn:microsoft.com/office/officeart/2005/8/layout/cycle1"/>
    <dgm:cxn modelId="{5F7773E2-845A-482E-8835-4B62DA2223C4}" type="presOf" srcId="{6D7C4795-AD1F-47D8-A8CD-7A233D78F25B}" destId="{255E6EFD-492C-4A69-93C2-C873E7989590}" srcOrd="0" destOrd="0" presId="urn:microsoft.com/office/officeart/2005/8/layout/cycle1"/>
    <dgm:cxn modelId="{256AF3F1-C48A-4E9D-BBC2-004FFEED026D}" srcId="{6D7C4795-AD1F-47D8-A8CD-7A233D78F25B}" destId="{027B843A-D2E2-4F2E-88BD-4E0C1E108E46}" srcOrd="0" destOrd="0" parTransId="{80E1497B-B775-4C9C-B589-D484B66E83F7}" sibTransId="{2D31D7D4-EF04-4D8D-9851-C69B8907B7EB}"/>
    <dgm:cxn modelId="{F831F1F7-C893-4F18-A643-D76BF952B13C}" type="presParOf" srcId="{255E6EFD-492C-4A69-93C2-C873E7989590}" destId="{8BBB877E-DA00-497B-84BD-DEBEC4163B78}" srcOrd="0" destOrd="0" presId="urn:microsoft.com/office/officeart/2005/8/layout/cycle1"/>
    <dgm:cxn modelId="{5F9D8466-E6BE-4BF9-A719-4CF7A3DBEBEF}" type="presParOf" srcId="{255E6EFD-492C-4A69-93C2-C873E7989590}" destId="{E18E32B0-2416-4BF9-9BC1-BA59FE0ED698}" srcOrd="1" destOrd="0" presId="urn:microsoft.com/office/officeart/2005/8/layout/cycle1"/>
    <dgm:cxn modelId="{EE3EA8DB-ECF7-4D37-8A39-ADA0B4D4DE43}" type="presParOf" srcId="{255E6EFD-492C-4A69-93C2-C873E7989590}" destId="{B1A383A4-7E64-4686-BB0A-64640DA538D6}" srcOrd="2" destOrd="0" presId="urn:microsoft.com/office/officeart/2005/8/layout/cycle1"/>
    <dgm:cxn modelId="{50A3C481-4D10-4D80-992F-7BD25A0C5DA5}" type="presParOf" srcId="{255E6EFD-492C-4A69-93C2-C873E7989590}" destId="{C9356508-76D1-49DE-95FA-508C249E57D6}" srcOrd="3" destOrd="0" presId="urn:microsoft.com/office/officeart/2005/8/layout/cycle1"/>
    <dgm:cxn modelId="{1B8AC46C-66E4-457C-A0BB-6596D35A851A}" type="presParOf" srcId="{255E6EFD-492C-4A69-93C2-C873E7989590}" destId="{AAE905EB-0712-4C84-99A7-72941D684FA9}" srcOrd="4" destOrd="0" presId="urn:microsoft.com/office/officeart/2005/8/layout/cycle1"/>
    <dgm:cxn modelId="{C6662470-27E7-484F-AA13-917E3FD34D83}" type="presParOf" srcId="{255E6EFD-492C-4A69-93C2-C873E7989590}" destId="{1353970E-13F6-4E04-88CA-8B7AA3A87496}" srcOrd="5" destOrd="0" presId="urn:microsoft.com/office/officeart/2005/8/layout/cycle1"/>
    <dgm:cxn modelId="{EC4FA359-1D47-4F32-80C8-A2F448E62288}" type="presParOf" srcId="{255E6EFD-492C-4A69-93C2-C873E7989590}" destId="{609A9668-13DB-4CE8-9E1D-F4BD6148E343}" srcOrd="6" destOrd="0" presId="urn:microsoft.com/office/officeart/2005/8/layout/cycle1"/>
    <dgm:cxn modelId="{8314DEC6-D7E5-443F-AC37-3EF1622D1920}" type="presParOf" srcId="{255E6EFD-492C-4A69-93C2-C873E7989590}" destId="{715F7C29-4856-43D2-9C60-8F6D143DFCE9}" srcOrd="7" destOrd="0" presId="urn:microsoft.com/office/officeart/2005/8/layout/cycle1"/>
    <dgm:cxn modelId="{444AB971-54D4-4421-9EB1-E60CD30F38AC}" type="presParOf" srcId="{255E6EFD-492C-4A69-93C2-C873E7989590}" destId="{499376DA-6ECA-4DA9-B01C-4C1722BA9BD4}" srcOrd="8" destOrd="0" presId="urn:microsoft.com/office/officeart/2005/8/layout/cycle1"/>
    <dgm:cxn modelId="{2072B55A-1C0E-43C1-8294-A46594214B69}" type="presParOf" srcId="{255E6EFD-492C-4A69-93C2-C873E7989590}" destId="{6986A43D-07B5-43BE-ADC7-16F6FE9291DA}" srcOrd="9" destOrd="0" presId="urn:microsoft.com/office/officeart/2005/8/layout/cycle1"/>
    <dgm:cxn modelId="{6A334A20-BC0E-422A-A96F-31F75D74C396}" type="presParOf" srcId="{255E6EFD-492C-4A69-93C2-C873E7989590}" destId="{5E1BB673-D172-475F-9DBA-CEA68C05CCE8}" srcOrd="10" destOrd="0" presId="urn:microsoft.com/office/officeart/2005/8/layout/cycle1"/>
    <dgm:cxn modelId="{C78FF09D-1D25-48AB-8B70-84CBC51D84D8}" type="presParOf" srcId="{255E6EFD-492C-4A69-93C2-C873E7989590}" destId="{50E04B3A-AD39-481E-993D-8C393DD2A2C5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4E55B5-3461-4BB8-AA08-FE5D5A7778B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84ED8C1-426B-4383-B51D-B096B17332A0}">
      <dgm:prSet phldrT="[Text]"/>
      <dgm:spPr>
        <a:solidFill>
          <a:schemeClr val="tx1"/>
        </a:solidFill>
      </dgm:spPr>
      <dgm:t>
        <a:bodyPr/>
        <a:lstStyle/>
        <a:p>
          <a:r>
            <a:rPr lang="id-ID" b="1" dirty="0">
              <a:solidFill>
                <a:schemeClr val="bg1"/>
              </a:solidFill>
              <a:latin typeface="Candara" pitchFamily="34" charset="0"/>
              <a:sym typeface="Wingdings" pitchFamily="2" charset="2"/>
            </a:rPr>
            <a:t>Model Transaksional </a:t>
          </a:r>
          <a:endParaRPr lang="id-ID" dirty="0">
            <a:solidFill>
              <a:schemeClr val="bg1"/>
            </a:solidFill>
          </a:endParaRPr>
        </a:p>
      </dgm:t>
    </dgm:pt>
    <dgm:pt modelId="{7DDAAA78-6335-46AE-8CAB-482DBDA4F503}" type="parTrans" cxnId="{B2B19918-3934-4198-8300-2ED39EAA4309}">
      <dgm:prSet/>
      <dgm:spPr/>
      <dgm:t>
        <a:bodyPr/>
        <a:lstStyle/>
        <a:p>
          <a:endParaRPr lang="id-ID"/>
        </a:p>
      </dgm:t>
    </dgm:pt>
    <dgm:pt modelId="{474A2B4C-E1A7-4CA6-80FD-2BA23AE8619D}" type="sibTrans" cxnId="{B2B19918-3934-4198-8300-2ED39EAA4309}">
      <dgm:prSet/>
      <dgm:spPr/>
      <dgm:t>
        <a:bodyPr/>
        <a:lstStyle/>
        <a:p>
          <a:endParaRPr lang="id-ID"/>
        </a:p>
      </dgm:t>
    </dgm:pt>
    <dgm:pt modelId="{1DEC8718-DFE3-4FA5-9746-F6975ACA9CFB}">
      <dgm:prSet phldrT="[Text]" custT="1"/>
      <dgm:spPr>
        <a:solidFill>
          <a:srgbClr val="FFFF99"/>
        </a:solidFill>
      </dgm:spPr>
      <dgm:t>
        <a:bodyPr/>
        <a:lstStyle/>
        <a:p>
          <a:pPr algn="l">
            <a:lnSpc>
              <a:spcPct val="150000"/>
            </a:lnSpc>
            <a:spcBef>
              <a:spcPts val="600"/>
            </a:spcBef>
            <a:spcAft>
              <a:spcPts val="0"/>
            </a:spcAft>
          </a:pPr>
          <a:r>
            <a:rPr lang="id-ID" sz="1700" b="1" dirty="0">
              <a:solidFill>
                <a:schemeClr val="tx1"/>
              </a:solidFill>
            </a:rPr>
            <a:t>* Pola komunikasi yang dinamis.</a:t>
          </a:r>
        </a:p>
        <a:p>
          <a:pPr algn="l">
            <a:lnSpc>
              <a:spcPct val="150000"/>
            </a:lnSpc>
            <a:spcBef>
              <a:spcPts val="600"/>
            </a:spcBef>
            <a:spcAft>
              <a:spcPts val="0"/>
            </a:spcAft>
          </a:pPr>
          <a:r>
            <a:rPr lang="id-ID" sz="1700" b="1" dirty="0">
              <a:solidFill>
                <a:schemeClr val="tx1"/>
              </a:solidFill>
            </a:rPr>
            <a:t>* Posisi setara &amp; terdapat tukar peran secara bersamaan.</a:t>
          </a:r>
        </a:p>
        <a:p>
          <a:pPr algn="l">
            <a:lnSpc>
              <a:spcPct val="150000"/>
            </a:lnSpc>
            <a:spcBef>
              <a:spcPts val="600"/>
            </a:spcBef>
            <a:spcAft>
              <a:spcPts val="0"/>
            </a:spcAft>
          </a:pPr>
          <a:r>
            <a:rPr lang="id-ID" sz="1700" b="1" dirty="0">
              <a:solidFill>
                <a:schemeClr val="tx1"/>
              </a:solidFill>
            </a:rPr>
            <a:t>* Pengirim pesan = penerima pesan (dan sebaliknya). </a:t>
          </a:r>
        </a:p>
      </dgm:t>
    </dgm:pt>
    <dgm:pt modelId="{07AE60F2-9FB5-416C-AAC4-017DE70A4F56}" type="parTrans" cxnId="{91D1B7E6-800C-4D27-BFC4-3366490E767A}">
      <dgm:prSet/>
      <dgm:spPr/>
      <dgm:t>
        <a:bodyPr/>
        <a:lstStyle/>
        <a:p>
          <a:endParaRPr lang="id-ID"/>
        </a:p>
      </dgm:t>
    </dgm:pt>
    <dgm:pt modelId="{5A4218D3-1860-4BB9-B987-2A9FC4515DB3}" type="sibTrans" cxnId="{91D1B7E6-800C-4D27-BFC4-3366490E767A}">
      <dgm:prSet/>
      <dgm:spPr/>
      <dgm:t>
        <a:bodyPr/>
        <a:lstStyle/>
        <a:p>
          <a:endParaRPr lang="id-ID"/>
        </a:p>
      </dgm:t>
    </dgm:pt>
    <dgm:pt modelId="{C8B9005D-E4C3-4029-9381-BB5CA2FC98BC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50000"/>
            </a:lnSpc>
            <a:spcBef>
              <a:spcPts val="6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1800" b="1" dirty="0">
            <a:solidFill>
              <a:schemeClr val="tx1"/>
            </a:solidFill>
          </a:endParaRPr>
        </a:p>
        <a:p>
          <a:pPr marL="0" marR="0" indent="0" algn="r" defTabSz="914400" eaLnBrk="1" fontAlgn="auto" latinLnBrk="0" hangingPunct="1">
            <a:lnSpc>
              <a:spcPct val="150000"/>
            </a:lnSpc>
            <a:spcBef>
              <a:spcPts val="6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sz="1700" b="1" dirty="0">
              <a:solidFill>
                <a:schemeClr val="tx1"/>
              </a:solidFill>
            </a:rPr>
            <a:t>* Pesan, gangguan &amp; pengalaman muncul di seluruh proses komunikasi &amp; berubah dari waktu ke waktu. </a:t>
          </a:r>
        </a:p>
        <a:p>
          <a:pPr defTabSz="977900"/>
          <a:endParaRPr lang="id-ID" dirty="0"/>
        </a:p>
      </dgm:t>
    </dgm:pt>
    <dgm:pt modelId="{5BC094D2-AE57-4B8F-8FAB-F8605E360955}" type="parTrans" cxnId="{A11E4E69-AB72-4218-8A6C-24DF3AB41705}">
      <dgm:prSet/>
      <dgm:spPr/>
      <dgm:t>
        <a:bodyPr/>
        <a:lstStyle/>
        <a:p>
          <a:endParaRPr lang="id-ID"/>
        </a:p>
      </dgm:t>
    </dgm:pt>
    <dgm:pt modelId="{42AED185-F837-4885-9D90-79E620CD9C1C}" type="sibTrans" cxnId="{A11E4E69-AB72-4218-8A6C-24DF3AB41705}">
      <dgm:prSet/>
      <dgm:spPr/>
      <dgm:t>
        <a:bodyPr/>
        <a:lstStyle/>
        <a:p>
          <a:endParaRPr lang="id-ID"/>
        </a:p>
      </dgm:t>
    </dgm:pt>
    <dgm:pt modelId="{0429F868-8738-4158-8D35-2801833E3F55}">
      <dgm:prSet phldrT="[Text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pPr algn="l"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id-ID" sz="1700" b="1" dirty="0">
              <a:solidFill>
                <a:schemeClr val="tx1"/>
              </a:solidFill>
              <a:latin typeface="Candara" pitchFamily="34" charset="0"/>
            </a:rPr>
            <a:t>* Pertemuan dengan orang baru = memperkaya pengalaman &amp; perspektif.</a:t>
          </a:r>
        </a:p>
        <a:p>
          <a:pPr algn="l"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id-ID" sz="1700" b="1" dirty="0">
              <a:solidFill>
                <a:schemeClr val="tx1"/>
              </a:solidFill>
              <a:latin typeface="Candara" pitchFamily="34" charset="0"/>
            </a:rPr>
            <a:t>* Mengubah cara berinteraksi.</a:t>
          </a:r>
        </a:p>
        <a:p>
          <a:pPr algn="l"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id-ID" sz="1700" b="1" dirty="0">
              <a:solidFill>
                <a:schemeClr val="tx1"/>
              </a:solidFill>
              <a:latin typeface="Candara" pitchFamily="34" charset="0"/>
            </a:rPr>
            <a:t>* Hubungan personal yang semakin berkembang &amp; akrab. </a:t>
          </a:r>
        </a:p>
      </dgm:t>
    </dgm:pt>
    <dgm:pt modelId="{7788D91A-2FC0-4049-A0D0-6331C4156522}" type="parTrans" cxnId="{AF1FD38B-0377-4898-8E37-13C1F5F53C05}">
      <dgm:prSet/>
      <dgm:spPr/>
      <dgm:t>
        <a:bodyPr/>
        <a:lstStyle/>
        <a:p>
          <a:endParaRPr lang="id-ID"/>
        </a:p>
      </dgm:t>
    </dgm:pt>
    <dgm:pt modelId="{DED37865-3BDA-4D3A-A336-186F38B8B92A}" type="sibTrans" cxnId="{AF1FD38B-0377-4898-8E37-13C1F5F53C05}">
      <dgm:prSet/>
      <dgm:spPr/>
      <dgm:t>
        <a:bodyPr/>
        <a:lstStyle/>
        <a:p>
          <a:endParaRPr lang="id-ID"/>
        </a:p>
      </dgm:t>
    </dgm:pt>
    <dgm:pt modelId="{6DA22330-A7EC-468E-898A-E35EDD203213}">
      <dgm:prSet phldrT="[Text]" custT="1"/>
      <dgm:spPr>
        <a:solidFill>
          <a:srgbClr val="FFFF99"/>
        </a:solidFill>
      </dgm:spPr>
      <dgm:t>
        <a:bodyPr/>
        <a:lstStyle/>
        <a:p>
          <a:pPr algn="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d-ID" sz="1700" b="1" dirty="0">
              <a:solidFill>
                <a:schemeClr val="tx1"/>
              </a:solidFill>
              <a:latin typeface="Candara" pitchFamily="34" charset="0"/>
            </a:rPr>
            <a:t>* Terdapat tanggung jawab etika.</a:t>
          </a:r>
        </a:p>
        <a:p>
          <a:pPr algn="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d-ID" sz="1700" b="1" dirty="0">
              <a:solidFill>
                <a:schemeClr val="tx1"/>
              </a:solidFill>
              <a:latin typeface="Candara" pitchFamily="34" charset="0"/>
            </a:rPr>
            <a:t>*Terdapat makna dari proses komunikasi. </a:t>
          </a:r>
        </a:p>
        <a:p>
          <a:pPr algn="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d-ID" sz="1700" b="1" dirty="0">
              <a:solidFill>
                <a:schemeClr val="tx1"/>
              </a:solidFill>
              <a:latin typeface="Candara" pitchFamily="34" charset="0"/>
            </a:rPr>
            <a:t>* Perilaku verbal &amp; non verbal bersifat resiprokal. </a:t>
          </a:r>
        </a:p>
      </dgm:t>
    </dgm:pt>
    <dgm:pt modelId="{A475B97C-5BB4-43FB-9252-13CE5E566679}" type="parTrans" cxnId="{F98052E2-1264-4075-AA7A-888B8FC1F6C0}">
      <dgm:prSet/>
      <dgm:spPr/>
      <dgm:t>
        <a:bodyPr/>
        <a:lstStyle/>
        <a:p>
          <a:endParaRPr lang="id-ID"/>
        </a:p>
      </dgm:t>
    </dgm:pt>
    <dgm:pt modelId="{0574DBAF-7116-4588-BD4A-A332B25F9C8F}" type="sibTrans" cxnId="{F98052E2-1264-4075-AA7A-888B8FC1F6C0}">
      <dgm:prSet/>
      <dgm:spPr/>
      <dgm:t>
        <a:bodyPr/>
        <a:lstStyle/>
        <a:p>
          <a:endParaRPr lang="id-ID"/>
        </a:p>
      </dgm:t>
    </dgm:pt>
    <dgm:pt modelId="{D92A2B46-F05C-45B7-A509-D532D6A0726C}" type="pres">
      <dgm:prSet presAssocID="{DB4E55B5-3461-4BB8-AA08-FE5D5A7778B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C3E45D5-0C5F-43A6-9487-58D199C909BE}" type="pres">
      <dgm:prSet presAssocID="{DB4E55B5-3461-4BB8-AA08-FE5D5A7778B0}" presName="matrix" presStyleCnt="0"/>
      <dgm:spPr/>
    </dgm:pt>
    <dgm:pt modelId="{4CA7EB18-8DB2-4AA6-877D-76C56C20FD37}" type="pres">
      <dgm:prSet presAssocID="{DB4E55B5-3461-4BB8-AA08-FE5D5A7778B0}" presName="tile1" presStyleLbl="node1" presStyleIdx="0" presStyleCnt="4"/>
      <dgm:spPr/>
    </dgm:pt>
    <dgm:pt modelId="{3065B4D2-D343-4182-A428-1A92CACDA20C}" type="pres">
      <dgm:prSet presAssocID="{DB4E55B5-3461-4BB8-AA08-FE5D5A7778B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8AC381F-A30B-4A40-8EDC-B22CED5CC718}" type="pres">
      <dgm:prSet presAssocID="{DB4E55B5-3461-4BB8-AA08-FE5D5A7778B0}" presName="tile2" presStyleLbl="node1" presStyleIdx="1" presStyleCnt="4"/>
      <dgm:spPr/>
    </dgm:pt>
    <dgm:pt modelId="{1F012DEF-6EEB-4465-89C9-CB1B4E703986}" type="pres">
      <dgm:prSet presAssocID="{DB4E55B5-3461-4BB8-AA08-FE5D5A7778B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2D05524-965D-41FB-9129-E53A686EB3F7}" type="pres">
      <dgm:prSet presAssocID="{DB4E55B5-3461-4BB8-AA08-FE5D5A7778B0}" presName="tile3" presStyleLbl="node1" presStyleIdx="2" presStyleCnt="4"/>
      <dgm:spPr/>
    </dgm:pt>
    <dgm:pt modelId="{7393680D-D372-48F8-B2E0-E6B4E9633A95}" type="pres">
      <dgm:prSet presAssocID="{DB4E55B5-3461-4BB8-AA08-FE5D5A7778B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CEF933A-74DA-4B88-BE6A-5CE0337A52E6}" type="pres">
      <dgm:prSet presAssocID="{DB4E55B5-3461-4BB8-AA08-FE5D5A7778B0}" presName="tile4" presStyleLbl="node1" presStyleIdx="3" presStyleCnt="4"/>
      <dgm:spPr/>
    </dgm:pt>
    <dgm:pt modelId="{BE943DF8-914B-4BE2-87D5-28742A403568}" type="pres">
      <dgm:prSet presAssocID="{DB4E55B5-3461-4BB8-AA08-FE5D5A7778B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16C7D8E-C0B2-4F00-A3DC-72FF969A1A0D}" type="pres">
      <dgm:prSet presAssocID="{DB4E55B5-3461-4BB8-AA08-FE5D5A7778B0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8514090A-67E1-4D8D-8217-567A72793FD2}" type="presOf" srcId="{C8B9005D-E4C3-4029-9381-BB5CA2FC98BC}" destId="{98AC381F-A30B-4A40-8EDC-B22CED5CC718}" srcOrd="0" destOrd="0" presId="urn:microsoft.com/office/officeart/2005/8/layout/matrix1"/>
    <dgm:cxn modelId="{B2B19918-3934-4198-8300-2ED39EAA4309}" srcId="{DB4E55B5-3461-4BB8-AA08-FE5D5A7778B0}" destId="{084ED8C1-426B-4383-B51D-B096B17332A0}" srcOrd="0" destOrd="0" parTransId="{7DDAAA78-6335-46AE-8CAB-482DBDA4F503}" sibTransId="{474A2B4C-E1A7-4CA6-80FD-2BA23AE8619D}"/>
    <dgm:cxn modelId="{72D2E060-8CE0-4018-A192-8BF2125DF56C}" type="presOf" srcId="{1DEC8718-DFE3-4FA5-9746-F6975ACA9CFB}" destId="{4CA7EB18-8DB2-4AA6-877D-76C56C20FD37}" srcOrd="0" destOrd="0" presId="urn:microsoft.com/office/officeart/2005/8/layout/matrix1"/>
    <dgm:cxn modelId="{A11E4E69-AB72-4218-8A6C-24DF3AB41705}" srcId="{084ED8C1-426B-4383-B51D-B096B17332A0}" destId="{C8B9005D-E4C3-4029-9381-BB5CA2FC98BC}" srcOrd="1" destOrd="0" parTransId="{5BC094D2-AE57-4B8F-8FAB-F8605E360955}" sibTransId="{42AED185-F837-4885-9D90-79E620CD9C1C}"/>
    <dgm:cxn modelId="{2AB3BC75-2F36-4819-A94C-818C083E818E}" type="presOf" srcId="{0429F868-8738-4158-8D35-2801833E3F55}" destId="{7393680D-D372-48F8-B2E0-E6B4E9633A95}" srcOrd="1" destOrd="0" presId="urn:microsoft.com/office/officeart/2005/8/layout/matrix1"/>
    <dgm:cxn modelId="{C6106D56-DF82-462F-9FF2-4439EA28718A}" type="presOf" srcId="{6DA22330-A7EC-468E-898A-E35EDD203213}" destId="{DCEF933A-74DA-4B88-BE6A-5CE0337A52E6}" srcOrd="0" destOrd="0" presId="urn:microsoft.com/office/officeart/2005/8/layout/matrix1"/>
    <dgm:cxn modelId="{AF1FD38B-0377-4898-8E37-13C1F5F53C05}" srcId="{084ED8C1-426B-4383-B51D-B096B17332A0}" destId="{0429F868-8738-4158-8D35-2801833E3F55}" srcOrd="2" destOrd="0" parTransId="{7788D91A-2FC0-4049-A0D0-6331C4156522}" sibTransId="{DED37865-3BDA-4D3A-A336-186F38B8B92A}"/>
    <dgm:cxn modelId="{E1EF149F-B266-4A1D-9A56-8E7501D9FF6C}" type="presOf" srcId="{1DEC8718-DFE3-4FA5-9746-F6975ACA9CFB}" destId="{3065B4D2-D343-4182-A428-1A92CACDA20C}" srcOrd="1" destOrd="0" presId="urn:microsoft.com/office/officeart/2005/8/layout/matrix1"/>
    <dgm:cxn modelId="{30F092A4-62D0-4907-8AA1-BA0CFFB812CD}" type="presOf" srcId="{6DA22330-A7EC-468E-898A-E35EDD203213}" destId="{BE943DF8-914B-4BE2-87D5-28742A403568}" srcOrd="1" destOrd="0" presId="urn:microsoft.com/office/officeart/2005/8/layout/matrix1"/>
    <dgm:cxn modelId="{F51981A7-BE13-4D59-A786-2339E0671ED6}" type="presOf" srcId="{C8B9005D-E4C3-4029-9381-BB5CA2FC98BC}" destId="{1F012DEF-6EEB-4465-89C9-CB1B4E703986}" srcOrd="1" destOrd="0" presId="urn:microsoft.com/office/officeart/2005/8/layout/matrix1"/>
    <dgm:cxn modelId="{96E4A5C5-980A-4ABE-810B-D1BCBC8F7395}" type="presOf" srcId="{0429F868-8738-4158-8D35-2801833E3F55}" destId="{42D05524-965D-41FB-9129-E53A686EB3F7}" srcOrd="0" destOrd="0" presId="urn:microsoft.com/office/officeart/2005/8/layout/matrix1"/>
    <dgm:cxn modelId="{2507F1D9-0D2D-45EE-984B-344BAB5B5FC2}" type="presOf" srcId="{DB4E55B5-3461-4BB8-AA08-FE5D5A7778B0}" destId="{D92A2B46-F05C-45B7-A509-D532D6A0726C}" srcOrd="0" destOrd="0" presId="urn:microsoft.com/office/officeart/2005/8/layout/matrix1"/>
    <dgm:cxn modelId="{7E04F6D9-2302-44E2-9ECA-204D06461920}" type="presOf" srcId="{084ED8C1-426B-4383-B51D-B096B17332A0}" destId="{116C7D8E-C0B2-4F00-A3DC-72FF969A1A0D}" srcOrd="0" destOrd="0" presId="urn:microsoft.com/office/officeart/2005/8/layout/matrix1"/>
    <dgm:cxn modelId="{F98052E2-1264-4075-AA7A-888B8FC1F6C0}" srcId="{084ED8C1-426B-4383-B51D-B096B17332A0}" destId="{6DA22330-A7EC-468E-898A-E35EDD203213}" srcOrd="3" destOrd="0" parTransId="{A475B97C-5BB4-43FB-9252-13CE5E566679}" sibTransId="{0574DBAF-7116-4588-BD4A-A332B25F9C8F}"/>
    <dgm:cxn modelId="{91D1B7E6-800C-4D27-BFC4-3366490E767A}" srcId="{084ED8C1-426B-4383-B51D-B096B17332A0}" destId="{1DEC8718-DFE3-4FA5-9746-F6975ACA9CFB}" srcOrd="0" destOrd="0" parTransId="{07AE60F2-9FB5-416C-AAC4-017DE70A4F56}" sibTransId="{5A4218D3-1860-4BB9-B987-2A9FC4515DB3}"/>
    <dgm:cxn modelId="{83E958F5-F63F-49CB-853B-AE1F4A69B43A}" type="presParOf" srcId="{D92A2B46-F05C-45B7-A509-D532D6A0726C}" destId="{AC3E45D5-0C5F-43A6-9487-58D199C909BE}" srcOrd="0" destOrd="0" presId="urn:microsoft.com/office/officeart/2005/8/layout/matrix1"/>
    <dgm:cxn modelId="{410F55CF-DBB8-482E-8704-9E45CA36EBB0}" type="presParOf" srcId="{AC3E45D5-0C5F-43A6-9487-58D199C909BE}" destId="{4CA7EB18-8DB2-4AA6-877D-76C56C20FD37}" srcOrd="0" destOrd="0" presId="urn:microsoft.com/office/officeart/2005/8/layout/matrix1"/>
    <dgm:cxn modelId="{31AB95F3-6A6A-4D50-9992-6A091279B4D2}" type="presParOf" srcId="{AC3E45D5-0C5F-43A6-9487-58D199C909BE}" destId="{3065B4D2-D343-4182-A428-1A92CACDA20C}" srcOrd="1" destOrd="0" presId="urn:microsoft.com/office/officeart/2005/8/layout/matrix1"/>
    <dgm:cxn modelId="{8949667A-490F-43A2-A674-106CFB83E184}" type="presParOf" srcId="{AC3E45D5-0C5F-43A6-9487-58D199C909BE}" destId="{98AC381F-A30B-4A40-8EDC-B22CED5CC718}" srcOrd="2" destOrd="0" presId="urn:microsoft.com/office/officeart/2005/8/layout/matrix1"/>
    <dgm:cxn modelId="{6CC4C422-4305-4754-A760-CB360893DD9E}" type="presParOf" srcId="{AC3E45D5-0C5F-43A6-9487-58D199C909BE}" destId="{1F012DEF-6EEB-4465-89C9-CB1B4E703986}" srcOrd="3" destOrd="0" presId="urn:microsoft.com/office/officeart/2005/8/layout/matrix1"/>
    <dgm:cxn modelId="{18692E3D-EA9D-49E4-B1B8-3CAFA3621D0C}" type="presParOf" srcId="{AC3E45D5-0C5F-43A6-9487-58D199C909BE}" destId="{42D05524-965D-41FB-9129-E53A686EB3F7}" srcOrd="4" destOrd="0" presId="urn:microsoft.com/office/officeart/2005/8/layout/matrix1"/>
    <dgm:cxn modelId="{3E3A0655-F04D-458A-9F33-D0B0ACD917E2}" type="presParOf" srcId="{AC3E45D5-0C5F-43A6-9487-58D199C909BE}" destId="{7393680D-D372-48F8-B2E0-E6B4E9633A95}" srcOrd="5" destOrd="0" presId="urn:microsoft.com/office/officeart/2005/8/layout/matrix1"/>
    <dgm:cxn modelId="{2577A98B-7267-4F2A-9242-C68313FDE7F0}" type="presParOf" srcId="{AC3E45D5-0C5F-43A6-9487-58D199C909BE}" destId="{DCEF933A-74DA-4B88-BE6A-5CE0337A52E6}" srcOrd="6" destOrd="0" presId="urn:microsoft.com/office/officeart/2005/8/layout/matrix1"/>
    <dgm:cxn modelId="{C75A80E2-A3DE-46A0-AE63-F6DC7968F2CD}" type="presParOf" srcId="{AC3E45D5-0C5F-43A6-9487-58D199C909BE}" destId="{BE943DF8-914B-4BE2-87D5-28742A403568}" srcOrd="7" destOrd="0" presId="urn:microsoft.com/office/officeart/2005/8/layout/matrix1"/>
    <dgm:cxn modelId="{C2402A39-E967-4EE9-B302-0F0559B421AC}" type="presParOf" srcId="{D92A2B46-F05C-45B7-A509-D532D6A0726C}" destId="{116C7D8E-C0B2-4F00-A3DC-72FF969A1A0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4E5DA-DEC2-4996-A3F1-848CA295262D}">
      <dsp:nvSpPr>
        <dsp:cNvPr id="0" name=""/>
        <dsp:cNvSpPr/>
      </dsp:nvSpPr>
      <dsp:spPr>
        <a:xfrm>
          <a:off x="3227930" y="2866"/>
          <a:ext cx="1830947" cy="1190115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1" i="0" u="none" kern="1200" dirty="0">
              <a:solidFill>
                <a:schemeClr val="tx1"/>
              </a:solidFill>
              <a:latin typeface="Candara" pitchFamily="34" charset="0"/>
            </a:rPr>
            <a:t>Komunikasi yang terjadi dengan diri sendiri.</a:t>
          </a:r>
        </a:p>
      </dsp:txBody>
      <dsp:txXfrm>
        <a:off x="3286027" y="60963"/>
        <a:ext cx="1714753" cy="1073921"/>
      </dsp:txXfrm>
    </dsp:sp>
    <dsp:sp modelId="{606F1337-2677-4AA5-BC17-A4E814384477}">
      <dsp:nvSpPr>
        <dsp:cNvPr id="0" name=""/>
        <dsp:cNvSpPr/>
      </dsp:nvSpPr>
      <dsp:spPr>
        <a:xfrm>
          <a:off x="1767574" y="597924"/>
          <a:ext cx="4751659" cy="4751659"/>
        </a:xfrm>
        <a:custGeom>
          <a:avLst/>
          <a:gdLst/>
          <a:ahLst/>
          <a:cxnLst/>
          <a:rect l="0" t="0" r="0" b="0"/>
          <a:pathLst>
            <a:path>
              <a:moveTo>
                <a:pt x="3303857" y="188746"/>
              </a:moveTo>
              <a:arcTo wR="2375829" hR="2375829" stAng="17579556" swAng="195954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C21A6-611B-49E4-B3A5-4B13A82CD0E3}">
      <dsp:nvSpPr>
        <dsp:cNvPr id="0" name=""/>
        <dsp:cNvSpPr/>
      </dsp:nvSpPr>
      <dsp:spPr>
        <a:xfrm>
          <a:off x="5487478" y="1644524"/>
          <a:ext cx="1830947" cy="1190115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b="1" i="0" u="none" kern="1200" dirty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Bentuk penilaian bagi komunikator untuk menilai dirinya sendiri. </a:t>
          </a:r>
          <a:endParaRPr lang="id-ID" sz="1500" b="1" i="0" u="none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5545575" y="1702621"/>
        <a:ext cx="1714753" cy="1073921"/>
      </dsp:txXfrm>
    </dsp:sp>
    <dsp:sp modelId="{5ACAE194-554D-4FDA-8B5F-1602F871C245}">
      <dsp:nvSpPr>
        <dsp:cNvPr id="0" name=""/>
        <dsp:cNvSpPr/>
      </dsp:nvSpPr>
      <dsp:spPr>
        <a:xfrm>
          <a:off x="1767574" y="597924"/>
          <a:ext cx="4751659" cy="4751659"/>
        </a:xfrm>
        <a:custGeom>
          <a:avLst/>
          <a:gdLst/>
          <a:ahLst/>
          <a:cxnLst/>
          <a:rect l="0" t="0" r="0" b="0"/>
          <a:pathLst>
            <a:path>
              <a:moveTo>
                <a:pt x="4748424" y="2251892"/>
              </a:moveTo>
              <a:arcTo wR="2375829" hR="2375829" stAng="21420586" swAng="21947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8559E-4088-4745-9604-DBF954471DC4}">
      <dsp:nvSpPr>
        <dsp:cNvPr id="0" name=""/>
        <dsp:cNvSpPr/>
      </dsp:nvSpPr>
      <dsp:spPr>
        <a:xfrm>
          <a:off x="4624407" y="4300782"/>
          <a:ext cx="1830947" cy="1190115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b="1" i="0" u="none" kern="1200" dirty="0">
              <a:solidFill>
                <a:schemeClr val="tx1"/>
              </a:solidFill>
            </a:rPr>
            <a:t>Komunikasi intrapersonal terjadi secara sengaja &amp; maupun tidak sengaja. </a:t>
          </a:r>
        </a:p>
      </dsp:txBody>
      <dsp:txXfrm>
        <a:off x="4682504" y="4358879"/>
        <a:ext cx="1714753" cy="1073921"/>
      </dsp:txXfrm>
    </dsp:sp>
    <dsp:sp modelId="{49C45794-FA46-464F-B2C8-E5A2D2E9B6C4}">
      <dsp:nvSpPr>
        <dsp:cNvPr id="0" name=""/>
        <dsp:cNvSpPr/>
      </dsp:nvSpPr>
      <dsp:spPr>
        <a:xfrm>
          <a:off x="1767574" y="597924"/>
          <a:ext cx="4751659" cy="4751659"/>
        </a:xfrm>
        <a:custGeom>
          <a:avLst/>
          <a:gdLst/>
          <a:ahLst/>
          <a:cxnLst/>
          <a:rect l="0" t="0" r="0" b="0"/>
          <a:pathLst>
            <a:path>
              <a:moveTo>
                <a:pt x="2847408" y="4704387"/>
              </a:moveTo>
              <a:arcTo wR="2375829" hR="2375829" stAng="4713079" swAng="13738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2900-553A-4CBE-88FD-CB2BF8C6C717}">
      <dsp:nvSpPr>
        <dsp:cNvPr id="0" name=""/>
        <dsp:cNvSpPr/>
      </dsp:nvSpPr>
      <dsp:spPr>
        <a:xfrm>
          <a:off x="1831452" y="4300782"/>
          <a:ext cx="1830947" cy="1190115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i="0" u="none" kern="1200" dirty="0">
              <a:solidFill>
                <a:schemeClr val="tx1"/>
              </a:solidFill>
              <a:sym typeface="Wingdings" pitchFamily="2" charset="2"/>
            </a:rPr>
            <a:t>Evaluasi kekuatan dan kelemahan diri. </a:t>
          </a:r>
          <a:endParaRPr lang="id-ID" sz="1700" b="1" i="0" u="none" kern="1200" dirty="0">
            <a:solidFill>
              <a:schemeClr val="tx1"/>
            </a:solidFill>
          </a:endParaRPr>
        </a:p>
      </dsp:txBody>
      <dsp:txXfrm>
        <a:off x="1889549" y="4358879"/>
        <a:ext cx="1714753" cy="1073921"/>
      </dsp:txXfrm>
    </dsp:sp>
    <dsp:sp modelId="{E54873D4-62E2-484F-88C9-18DD5A46534D}">
      <dsp:nvSpPr>
        <dsp:cNvPr id="0" name=""/>
        <dsp:cNvSpPr/>
      </dsp:nvSpPr>
      <dsp:spPr>
        <a:xfrm>
          <a:off x="1767574" y="597924"/>
          <a:ext cx="4751659" cy="4751659"/>
        </a:xfrm>
        <a:custGeom>
          <a:avLst/>
          <a:gdLst/>
          <a:ahLst/>
          <a:cxnLst/>
          <a:rect l="0" t="0" r="0" b="0"/>
          <a:pathLst>
            <a:path>
              <a:moveTo>
                <a:pt x="396704" y="3690223"/>
              </a:moveTo>
              <a:arcTo wR="2375829" hR="2375829" stAng="8784644" swAng="21947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77EBA-3CA7-4FFF-A168-DF1D748BA99D}">
      <dsp:nvSpPr>
        <dsp:cNvPr id="0" name=""/>
        <dsp:cNvSpPr/>
      </dsp:nvSpPr>
      <dsp:spPr>
        <a:xfrm>
          <a:off x="968381" y="1644524"/>
          <a:ext cx="1830947" cy="1190115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50" b="1" i="0" u="none" kern="1200" dirty="0">
              <a:solidFill>
                <a:schemeClr val="tx1"/>
              </a:solidFill>
              <a:sym typeface="Wingdings" pitchFamily="2" charset="2"/>
            </a:rPr>
            <a:t>M</a:t>
          </a:r>
          <a:r>
            <a:rPr lang="id-ID" sz="1200" b="1" i="0" u="none" kern="1200" dirty="0">
              <a:solidFill>
                <a:schemeClr val="tx1"/>
              </a:solidFill>
              <a:sym typeface="Wingdings" pitchFamily="2" charset="2"/>
            </a:rPr>
            <a:t>emperkuat penghargaan diri (self-esteem)  orientasi positif yang dimiliki seseorang terhadap dirinya sendiri.</a:t>
          </a:r>
          <a:endParaRPr lang="id-ID" sz="1200" b="1" i="0" u="none" kern="1200" dirty="0">
            <a:solidFill>
              <a:schemeClr val="tx1"/>
            </a:solidFill>
          </a:endParaRPr>
        </a:p>
      </dsp:txBody>
      <dsp:txXfrm>
        <a:off x="1026478" y="1702621"/>
        <a:ext cx="1714753" cy="1073921"/>
      </dsp:txXfrm>
    </dsp:sp>
    <dsp:sp modelId="{2EAE3564-6F7C-4207-B61D-4C5F6F2588A1}">
      <dsp:nvSpPr>
        <dsp:cNvPr id="0" name=""/>
        <dsp:cNvSpPr/>
      </dsp:nvSpPr>
      <dsp:spPr>
        <a:xfrm>
          <a:off x="1767574" y="597924"/>
          <a:ext cx="4751659" cy="4751659"/>
        </a:xfrm>
        <a:custGeom>
          <a:avLst/>
          <a:gdLst/>
          <a:ahLst/>
          <a:cxnLst/>
          <a:rect l="0" t="0" r="0" b="0"/>
          <a:pathLst>
            <a:path>
              <a:moveTo>
                <a:pt x="414291" y="1035332"/>
              </a:moveTo>
              <a:arcTo wR="2375829" hR="2375829" stAng="12860901" swAng="195954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7DE72-7BEA-453E-AF9C-699C70D4FE28}">
      <dsp:nvSpPr>
        <dsp:cNvPr id="0" name=""/>
        <dsp:cNvSpPr/>
      </dsp:nvSpPr>
      <dsp:spPr>
        <a:xfrm rot="10800000">
          <a:off x="1437393" y="2677"/>
          <a:ext cx="4988158" cy="723911"/>
        </a:xfrm>
        <a:prstGeom prst="homePlat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225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300" b="1" kern="1200" dirty="0">
              <a:solidFill>
                <a:schemeClr val="tx1"/>
              </a:solidFill>
              <a:latin typeface="Candara" pitchFamily="34" charset="0"/>
            </a:rPr>
            <a:t>HUBUNGAN</a:t>
          </a:r>
        </a:p>
      </dsp:txBody>
      <dsp:txXfrm rot="10800000">
        <a:off x="1618371" y="2677"/>
        <a:ext cx="4807180" cy="723911"/>
      </dsp:txXfrm>
    </dsp:sp>
    <dsp:sp modelId="{63CD0418-10E3-4B72-B950-3C928AC60A85}">
      <dsp:nvSpPr>
        <dsp:cNvPr id="0" name=""/>
        <dsp:cNvSpPr/>
      </dsp:nvSpPr>
      <dsp:spPr>
        <a:xfrm>
          <a:off x="1075437" y="2677"/>
          <a:ext cx="723911" cy="7239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2F825-658A-4771-9DAC-B2CE69FD6A17}">
      <dsp:nvSpPr>
        <dsp:cNvPr id="0" name=""/>
        <dsp:cNvSpPr/>
      </dsp:nvSpPr>
      <dsp:spPr>
        <a:xfrm rot="10800000">
          <a:off x="1437393" y="942681"/>
          <a:ext cx="4988158" cy="723911"/>
        </a:xfrm>
        <a:prstGeom prst="homePlat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225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b="1" kern="1200" dirty="0">
              <a:latin typeface="Candara" pitchFamily="34" charset="0"/>
            </a:rPr>
            <a:t>KELUARGA &amp; PERTEMANAN</a:t>
          </a:r>
        </a:p>
      </dsp:txBody>
      <dsp:txXfrm rot="10800000">
        <a:off x="1618371" y="942681"/>
        <a:ext cx="4807180" cy="723911"/>
      </dsp:txXfrm>
    </dsp:sp>
    <dsp:sp modelId="{A9B068DF-0701-418D-85DE-275F95573885}">
      <dsp:nvSpPr>
        <dsp:cNvPr id="0" name=""/>
        <dsp:cNvSpPr/>
      </dsp:nvSpPr>
      <dsp:spPr>
        <a:xfrm>
          <a:off x="1075437" y="942681"/>
          <a:ext cx="723911" cy="72391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DC4356-81E0-4FD1-AF6E-B3FC5BA6F839}">
      <dsp:nvSpPr>
        <dsp:cNvPr id="0" name=""/>
        <dsp:cNvSpPr/>
      </dsp:nvSpPr>
      <dsp:spPr>
        <a:xfrm rot="10800000">
          <a:off x="1437393" y="1882686"/>
          <a:ext cx="4988158" cy="723911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22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kern="1200" dirty="0"/>
            <a:t>RELASI DILINGKUNGAN KERJA</a:t>
          </a:r>
        </a:p>
      </dsp:txBody>
      <dsp:txXfrm rot="10800000">
        <a:off x="1618371" y="1882686"/>
        <a:ext cx="4807180" cy="723911"/>
      </dsp:txXfrm>
    </dsp:sp>
    <dsp:sp modelId="{4031904C-6D83-4959-8A8D-C71D8B4A1088}">
      <dsp:nvSpPr>
        <dsp:cNvPr id="0" name=""/>
        <dsp:cNvSpPr/>
      </dsp:nvSpPr>
      <dsp:spPr>
        <a:xfrm>
          <a:off x="1075437" y="1882686"/>
          <a:ext cx="723911" cy="72391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1C3F4-06F3-4A7B-940D-C037C01981B0}">
      <dsp:nvSpPr>
        <dsp:cNvPr id="0" name=""/>
        <dsp:cNvSpPr/>
      </dsp:nvSpPr>
      <dsp:spPr>
        <a:xfrm rot="10800000">
          <a:off x="1437393" y="2822690"/>
          <a:ext cx="4988158" cy="723911"/>
        </a:xfrm>
        <a:prstGeom prst="homePlat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225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b="1" kern="1200" dirty="0">
              <a:latin typeface="Candara" pitchFamily="34" charset="0"/>
            </a:rPr>
            <a:t>IDENTITAS PERSONAL</a:t>
          </a:r>
        </a:p>
      </dsp:txBody>
      <dsp:txXfrm rot="10800000">
        <a:off x="1618371" y="2822690"/>
        <a:ext cx="4807180" cy="723911"/>
      </dsp:txXfrm>
    </dsp:sp>
    <dsp:sp modelId="{A7DED7E6-A389-4197-92E3-F470CFB9B4DA}">
      <dsp:nvSpPr>
        <dsp:cNvPr id="0" name=""/>
        <dsp:cNvSpPr/>
      </dsp:nvSpPr>
      <dsp:spPr>
        <a:xfrm>
          <a:off x="1075437" y="2822690"/>
          <a:ext cx="723911" cy="72391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87AE9-486C-4262-9FE7-BB6BADB8419F}">
      <dsp:nvSpPr>
        <dsp:cNvPr id="0" name=""/>
        <dsp:cNvSpPr/>
      </dsp:nvSpPr>
      <dsp:spPr>
        <a:xfrm rot="10800000">
          <a:off x="1437393" y="3762694"/>
          <a:ext cx="4988158" cy="723911"/>
        </a:xfrm>
        <a:prstGeom prst="homePlate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225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b="1" kern="1200" dirty="0">
              <a:latin typeface="Candara" pitchFamily="34" charset="0"/>
            </a:rPr>
            <a:t>EMOSI</a:t>
          </a:r>
        </a:p>
      </dsp:txBody>
      <dsp:txXfrm rot="10800000">
        <a:off x="1618371" y="3762694"/>
        <a:ext cx="4807180" cy="723911"/>
      </dsp:txXfrm>
    </dsp:sp>
    <dsp:sp modelId="{FD4A0879-0246-4C3F-9B08-6BF9D896ED6F}">
      <dsp:nvSpPr>
        <dsp:cNvPr id="0" name=""/>
        <dsp:cNvSpPr/>
      </dsp:nvSpPr>
      <dsp:spPr>
        <a:xfrm>
          <a:off x="1075437" y="3762694"/>
          <a:ext cx="723911" cy="72391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FED67-A103-46B3-A607-83EE2C99E3D9}">
      <dsp:nvSpPr>
        <dsp:cNvPr id="0" name=""/>
        <dsp:cNvSpPr/>
      </dsp:nvSpPr>
      <dsp:spPr>
        <a:xfrm rot="10800000">
          <a:off x="1437393" y="4702699"/>
          <a:ext cx="4988158" cy="723911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225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b="1" kern="1200" dirty="0">
              <a:latin typeface="Candara" pitchFamily="34" charset="0"/>
            </a:rPr>
            <a:t>MEDIA MASSA &amp; ORGANISASI</a:t>
          </a:r>
        </a:p>
      </dsp:txBody>
      <dsp:txXfrm rot="10800000">
        <a:off x="1618371" y="4702699"/>
        <a:ext cx="4807180" cy="723911"/>
      </dsp:txXfrm>
    </dsp:sp>
    <dsp:sp modelId="{58279E93-05D6-4C63-B49E-13B265A56C0A}">
      <dsp:nvSpPr>
        <dsp:cNvPr id="0" name=""/>
        <dsp:cNvSpPr/>
      </dsp:nvSpPr>
      <dsp:spPr>
        <a:xfrm>
          <a:off x="1075437" y="4702699"/>
          <a:ext cx="723911" cy="72391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F17FF-EE21-4DCF-93F2-D576BC0D74EB}">
      <dsp:nvSpPr>
        <dsp:cNvPr id="0" name=""/>
        <dsp:cNvSpPr/>
      </dsp:nvSpPr>
      <dsp:spPr>
        <a:xfrm>
          <a:off x="1567013" y="283251"/>
          <a:ext cx="3660483" cy="3660483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b="1" kern="1200" dirty="0">
              <a:solidFill>
                <a:schemeClr val="tx1"/>
              </a:solidFill>
              <a:latin typeface="Candara" pitchFamily="34" charset="0"/>
            </a:rPr>
            <a:t>INKLUSIF</a:t>
          </a:r>
        </a:p>
      </dsp:txBody>
      <dsp:txXfrm>
        <a:off x="3496175" y="1058925"/>
        <a:ext cx="1307315" cy="1089429"/>
      </dsp:txXfrm>
    </dsp:sp>
    <dsp:sp modelId="{2BDC6341-2E36-4BB8-B445-2A86A100ADB9}">
      <dsp:nvSpPr>
        <dsp:cNvPr id="0" name=""/>
        <dsp:cNvSpPr/>
      </dsp:nvSpPr>
      <dsp:spPr>
        <a:xfrm>
          <a:off x="1491625" y="413983"/>
          <a:ext cx="3660483" cy="3660483"/>
        </a:xfrm>
        <a:prstGeom prst="pie">
          <a:avLst>
            <a:gd name="adj1" fmla="val 1800000"/>
            <a:gd name="adj2" fmla="val 90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b="1" kern="1200" dirty="0">
              <a:solidFill>
                <a:schemeClr val="tx1"/>
              </a:solidFill>
              <a:latin typeface="Candara" pitchFamily="34" charset="0"/>
            </a:rPr>
            <a:t>KONTROL</a:t>
          </a:r>
        </a:p>
      </dsp:txBody>
      <dsp:txXfrm>
        <a:off x="2363169" y="2788939"/>
        <a:ext cx="1960973" cy="958697"/>
      </dsp:txXfrm>
    </dsp:sp>
    <dsp:sp modelId="{7C02D1AC-06C3-4143-B6E3-673AD4891624}">
      <dsp:nvSpPr>
        <dsp:cNvPr id="0" name=""/>
        <dsp:cNvSpPr/>
      </dsp:nvSpPr>
      <dsp:spPr>
        <a:xfrm>
          <a:off x="1416236" y="283251"/>
          <a:ext cx="3660483" cy="3660483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b="1" kern="1200" dirty="0">
              <a:solidFill>
                <a:schemeClr val="tx1"/>
              </a:solidFill>
              <a:latin typeface="Candara" pitchFamily="34" charset="0"/>
            </a:rPr>
            <a:t>AFEKSI</a:t>
          </a:r>
        </a:p>
      </dsp:txBody>
      <dsp:txXfrm>
        <a:off x="1840242" y="1058925"/>
        <a:ext cx="1307315" cy="1089429"/>
      </dsp:txXfrm>
    </dsp:sp>
    <dsp:sp modelId="{DC4B2780-D8A5-4833-B510-848808D3B987}">
      <dsp:nvSpPr>
        <dsp:cNvPr id="0" name=""/>
        <dsp:cNvSpPr/>
      </dsp:nvSpPr>
      <dsp:spPr>
        <a:xfrm>
          <a:off x="1340714" y="56650"/>
          <a:ext cx="4113685" cy="411368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2C725-3675-4233-A565-1DD02DE57AC8}">
      <dsp:nvSpPr>
        <dsp:cNvPr id="0" name=""/>
        <dsp:cNvSpPr/>
      </dsp:nvSpPr>
      <dsp:spPr>
        <a:xfrm>
          <a:off x="1265024" y="187150"/>
          <a:ext cx="4113685" cy="411368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1AB8C-663B-486E-B4E9-AB82A15E4B02}">
      <dsp:nvSpPr>
        <dsp:cNvPr id="0" name=""/>
        <dsp:cNvSpPr/>
      </dsp:nvSpPr>
      <dsp:spPr>
        <a:xfrm>
          <a:off x="1189333" y="56650"/>
          <a:ext cx="4113685" cy="411368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D530F-E000-4ADD-A392-059D88453876}">
      <dsp:nvSpPr>
        <dsp:cNvPr id="0" name=""/>
        <dsp:cNvSpPr/>
      </dsp:nvSpPr>
      <dsp:spPr>
        <a:xfrm>
          <a:off x="7032" y="1228723"/>
          <a:ext cx="2101839" cy="1606552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>
              <a:solidFill>
                <a:schemeClr val="tx1"/>
              </a:solidFill>
              <a:latin typeface="Candara" pitchFamily="34" charset="0"/>
            </a:rPr>
            <a:t>William Schutz (1966)</a:t>
          </a:r>
          <a:r>
            <a:rPr lang="id-ID" sz="1800" b="1" kern="1200" dirty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“Teori Kebutuhan Interpersonal”</a:t>
          </a:r>
          <a:endParaRPr lang="id-ID" sz="1800" kern="1200" dirty="0">
            <a:solidFill>
              <a:schemeClr val="tx1"/>
            </a:solidFill>
          </a:endParaRPr>
        </a:p>
      </dsp:txBody>
      <dsp:txXfrm>
        <a:off x="54086" y="1275777"/>
        <a:ext cx="2007731" cy="1512444"/>
      </dsp:txXfrm>
    </dsp:sp>
    <dsp:sp modelId="{B22275BE-8699-4153-B5D7-439B61DC9D03}">
      <dsp:nvSpPr>
        <dsp:cNvPr id="0" name=""/>
        <dsp:cNvSpPr/>
      </dsp:nvSpPr>
      <dsp:spPr>
        <a:xfrm>
          <a:off x="2319056" y="1771371"/>
          <a:ext cx="445590" cy="52125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400" kern="1200"/>
        </a:p>
      </dsp:txBody>
      <dsp:txXfrm>
        <a:off x="2319056" y="1875622"/>
        <a:ext cx="311913" cy="312754"/>
      </dsp:txXfrm>
    </dsp:sp>
    <dsp:sp modelId="{5B847386-13E7-4388-944E-BB32D4D920F5}">
      <dsp:nvSpPr>
        <dsp:cNvPr id="0" name=""/>
        <dsp:cNvSpPr/>
      </dsp:nvSpPr>
      <dsp:spPr>
        <a:xfrm>
          <a:off x="2949608" y="1228723"/>
          <a:ext cx="2101839" cy="160655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>
              <a:solidFill>
                <a:schemeClr val="tx1"/>
              </a:solidFill>
              <a:latin typeface="Candara" pitchFamily="34" charset="0"/>
            </a:rPr>
            <a:t>Abraham Maslow (1967) Merumuskan: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>
              <a:solidFill>
                <a:schemeClr val="tx1"/>
              </a:solidFill>
              <a:latin typeface="Candara" pitchFamily="34" charset="0"/>
            </a:rPr>
            <a:t>“Tujuan berkomunikasi”</a:t>
          </a:r>
        </a:p>
      </dsp:txBody>
      <dsp:txXfrm>
        <a:off x="2996662" y="1275777"/>
        <a:ext cx="2007731" cy="1512444"/>
      </dsp:txXfrm>
    </dsp:sp>
    <dsp:sp modelId="{ECFEC15B-D0E7-43CB-92BD-D017DC3FA2BA}">
      <dsp:nvSpPr>
        <dsp:cNvPr id="0" name=""/>
        <dsp:cNvSpPr/>
      </dsp:nvSpPr>
      <dsp:spPr>
        <a:xfrm>
          <a:off x="5261631" y="1771371"/>
          <a:ext cx="445590" cy="52125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400" kern="1200"/>
        </a:p>
      </dsp:txBody>
      <dsp:txXfrm>
        <a:off x="5261631" y="1875622"/>
        <a:ext cx="311913" cy="312754"/>
      </dsp:txXfrm>
    </dsp:sp>
    <dsp:sp modelId="{515B75FC-932E-4162-A446-2AF5DA7A4EB3}">
      <dsp:nvSpPr>
        <dsp:cNvPr id="0" name=""/>
        <dsp:cNvSpPr/>
      </dsp:nvSpPr>
      <dsp:spPr>
        <a:xfrm>
          <a:off x="5892183" y="1228723"/>
          <a:ext cx="2101839" cy="160655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>
              <a:solidFill>
                <a:schemeClr val="tx1"/>
              </a:solidFill>
              <a:latin typeface="Candara" pitchFamily="34" charset="0"/>
            </a:rPr>
            <a:t>“Memenuhi berbagai KEBUTUHAN”</a:t>
          </a:r>
        </a:p>
      </dsp:txBody>
      <dsp:txXfrm>
        <a:off x="5939237" y="1275777"/>
        <a:ext cx="2007731" cy="15124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886CA-B336-4385-86FB-323352E78CB2}">
      <dsp:nvSpPr>
        <dsp:cNvPr id="0" name=""/>
        <dsp:cNvSpPr/>
      </dsp:nvSpPr>
      <dsp:spPr>
        <a:xfrm>
          <a:off x="2302" y="796352"/>
          <a:ext cx="2804848" cy="1121939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kern="1200" dirty="0">
              <a:solidFill>
                <a:srgbClr val="002060"/>
              </a:solidFill>
              <a:latin typeface="Candara" pitchFamily="34" charset="0"/>
            </a:rPr>
            <a:t>Dasar Kebutuhan Manusia</a:t>
          </a:r>
        </a:p>
      </dsp:txBody>
      <dsp:txXfrm>
        <a:off x="563272" y="796352"/>
        <a:ext cx="1682909" cy="1121939"/>
      </dsp:txXfrm>
    </dsp:sp>
    <dsp:sp modelId="{80E6D69B-546F-4A88-89DD-6742430BD657}">
      <dsp:nvSpPr>
        <dsp:cNvPr id="0" name=""/>
        <dsp:cNvSpPr/>
      </dsp:nvSpPr>
      <dsp:spPr>
        <a:xfrm>
          <a:off x="2526665" y="796352"/>
          <a:ext cx="2804848" cy="1121939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kern="1200" dirty="0">
              <a:solidFill>
                <a:srgbClr val="002060"/>
              </a:solidFill>
              <a:latin typeface="Candara" pitchFamily="34" charset="0"/>
            </a:rPr>
            <a:t>Bertahan Hidup </a:t>
          </a:r>
        </a:p>
      </dsp:txBody>
      <dsp:txXfrm>
        <a:off x="3087635" y="796352"/>
        <a:ext cx="1682909" cy="1121939"/>
      </dsp:txXfrm>
    </dsp:sp>
    <dsp:sp modelId="{A741E6F8-3AB5-4AD5-9695-02FC75CEC447}">
      <dsp:nvSpPr>
        <dsp:cNvPr id="0" name=""/>
        <dsp:cNvSpPr/>
      </dsp:nvSpPr>
      <dsp:spPr>
        <a:xfrm>
          <a:off x="5051029" y="796352"/>
          <a:ext cx="2804848" cy="1121939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>
              <a:solidFill>
                <a:srgbClr val="002060"/>
              </a:solidFill>
              <a:latin typeface="Candara" pitchFamily="34" charset="0"/>
            </a:rPr>
            <a:t>Keterampilan Berkomunikasi</a:t>
          </a:r>
        </a:p>
      </dsp:txBody>
      <dsp:txXfrm>
        <a:off x="5611999" y="796352"/>
        <a:ext cx="1682909" cy="11219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492DA-1BBA-4945-B781-EF7694B4CE49}">
      <dsp:nvSpPr>
        <dsp:cNvPr id="0" name=""/>
        <dsp:cNvSpPr/>
      </dsp:nvSpPr>
      <dsp:spPr>
        <a:xfrm>
          <a:off x="0" y="75903"/>
          <a:ext cx="7286676" cy="455417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BB49D-C050-47FC-A910-0CF282FA57B3}">
      <dsp:nvSpPr>
        <dsp:cNvPr id="0" name=""/>
        <dsp:cNvSpPr/>
      </dsp:nvSpPr>
      <dsp:spPr>
        <a:xfrm>
          <a:off x="925407" y="3219193"/>
          <a:ext cx="189453" cy="189453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7833C-3DF4-4256-A9D2-CAF397831977}">
      <dsp:nvSpPr>
        <dsp:cNvPr id="0" name=""/>
        <dsp:cNvSpPr/>
      </dsp:nvSpPr>
      <dsp:spPr>
        <a:xfrm>
          <a:off x="1020134" y="3019239"/>
          <a:ext cx="1697795" cy="1905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88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800" b="1" kern="1200" dirty="0">
              <a:solidFill>
                <a:srgbClr val="002060"/>
              </a:solidFill>
              <a:latin typeface="Candara" pitchFamily="34" charset="0"/>
            </a:rPr>
            <a:t>Keluarga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800" b="1" kern="1200" dirty="0">
              <a:latin typeface="Candara" pitchFamily="34" charset="0"/>
            </a:rPr>
            <a:t>*</a:t>
          </a:r>
          <a:r>
            <a:rPr lang="id-ID" sz="1800" b="1" kern="1200" dirty="0">
              <a:latin typeface="Candara" pitchFamily="34" charset="0"/>
              <a:sym typeface="Wingdings" pitchFamily="2" charset="2"/>
            </a:rPr>
            <a:t>anak baik.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800" b="1" kern="1200" dirty="0">
              <a:latin typeface="Candara" pitchFamily="34" charset="0"/>
              <a:sym typeface="Wingdings" pitchFamily="2" charset="2"/>
            </a:rPr>
            <a:t>*anak nakal.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800" b="1" kern="1200" dirty="0">
              <a:latin typeface="Candara" pitchFamily="34" charset="0"/>
              <a:sym typeface="Wingdings" pitchFamily="2" charset="2"/>
            </a:rPr>
            <a:t>*penolong.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800" b="1" kern="1200" dirty="0">
              <a:latin typeface="Candara" pitchFamily="34" charset="0"/>
              <a:sym typeface="Wingdings" pitchFamily="2" charset="2"/>
            </a:rPr>
            <a:t>*acuh tak acuh.</a:t>
          </a:r>
          <a:endParaRPr lang="id-ID" sz="1800" b="1" kern="1200" dirty="0">
            <a:latin typeface="Candara" pitchFamily="34" charset="0"/>
          </a:endParaRPr>
        </a:p>
      </dsp:txBody>
      <dsp:txXfrm>
        <a:off x="1020134" y="3019239"/>
        <a:ext cx="1697795" cy="1905517"/>
      </dsp:txXfrm>
    </dsp:sp>
    <dsp:sp modelId="{7FB9140A-BF52-4865-BF7A-07F267BD20C2}">
      <dsp:nvSpPr>
        <dsp:cNvPr id="0" name=""/>
        <dsp:cNvSpPr/>
      </dsp:nvSpPr>
      <dsp:spPr>
        <a:xfrm>
          <a:off x="2597699" y="1981369"/>
          <a:ext cx="342473" cy="342473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75B58-F906-4B61-9E4D-52B71D87E0B1}">
      <dsp:nvSpPr>
        <dsp:cNvPr id="0" name=""/>
        <dsp:cNvSpPr/>
      </dsp:nvSpPr>
      <dsp:spPr>
        <a:xfrm>
          <a:off x="2768936" y="2152606"/>
          <a:ext cx="1748802" cy="2477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47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800" b="1" kern="1200" dirty="0">
              <a:solidFill>
                <a:srgbClr val="002060"/>
              </a:solidFill>
              <a:latin typeface="Candara" pitchFamily="34" charset="0"/>
            </a:rPr>
            <a:t>Sekolah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800" b="1" kern="1200" dirty="0">
              <a:latin typeface="Candara" pitchFamily="34" charset="0"/>
              <a:sym typeface="Wingdings" pitchFamily="2" charset="2"/>
            </a:rPr>
            <a:t>*cerdas.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800" b="1" kern="1200" dirty="0">
              <a:latin typeface="Candara" pitchFamily="34" charset="0"/>
              <a:sym typeface="Wingdings" pitchFamily="2" charset="2"/>
            </a:rPr>
            <a:t>*bodoh.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800" b="1" kern="1200" dirty="0">
              <a:latin typeface="Candara" pitchFamily="34" charset="0"/>
              <a:sym typeface="Wingdings" pitchFamily="2" charset="2"/>
            </a:rPr>
            <a:t>*menarik. *biasa saja.</a:t>
          </a:r>
          <a:r>
            <a:rPr lang="id-ID" sz="1800" kern="1200" dirty="0">
              <a:latin typeface="Candara" pitchFamily="34" charset="0"/>
            </a:rPr>
            <a:t> </a:t>
          </a:r>
        </a:p>
      </dsp:txBody>
      <dsp:txXfrm>
        <a:off x="2768936" y="2152606"/>
        <a:ext cx="1748802" cy="2477469"/>
      </dsp:txXfrm>
    </dsp:sp>
    <dsp:sp modelId="{3A7EA5EE-24F9-4D99-9359-679CE8A644CD}">
      <dsp:nvSpPr>
        <dsp:cNvPr id="0" name=""/>
        <dsp:cNvSpPr/>
      </dsp:nvSpPr>
      <dsp:spPr>
        <a:xfrm>
          <a:off x="4608822" y="1228109"/>
          <a:ext cx="473633" cy="473633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D089F-97C0-4F9B-9BAF-F23B3457F490}">
      <dsp:nvSpPr>
        <dsp:cNvPr id="0" name=""/>
        <dsp:cNvSpPr/>
      </dsp:nvSpPr>
      <dsp:spPr>
        <a:xfrm>
          <a:off x="4653472" y="1464926"/>
          <a:ext cx="2133136" cy="316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969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800" b="1" kern="1200" dirty="0">
              <a:solidFill>
                <a:srgbClr val="002060"/>
              </a:solidFill>
              <a:latin typeface="Candara" pitchFamily="34" charset="0"/>
            </a:rPr>
            <a:t>Lingkungan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800" b="1" kern="1200" dirty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*baik hati.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800" b="1" kern="1200" dirty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*egois.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800" b="1" kern="1200" dirty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*intro/ekstrovert.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800" b="1" kern="1200" dirty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*dapat dipercaya/tidak.</a:t>
          </a:r>
          <a:endParaRPr lang="id-ID" sz="1800" b="1" kern="1200" dirty="0">
            <a:solidFill>
              <a:schemeClr val="tx1"/>
            </a:solidFill>
            <a:latin typeface="Candara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500" b="1" kern="1200" dirty="0">
            <a:latin typeface="Candara" pitchFamily="34" charset="0"/>
          </a:endParaRPr>
        </a:p>
      </dsp:txBody>
      <dsp:txXfrm>
        <a:off x="4653472" y="1464926"/>
        <a:ext cx="2133136" cy="31651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176F2-6927-4ACA-86BB-AE9377351E1D}">
      <dsp:nvSpPr>
        <dsp:cNvPr id="0" name=""/>
        <dsp:cNvSpPr/>
      </dsp:nvSpPr>
      <dsp:spPr>
        <a:xfrm>
          <a:off x="0" y="625336"/>
          <a:ext cx="778674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04199-A971-41DF-97BE-8F6A9F644B03}">
      <dsp:nvSpPr>
        <dsp:cNvPr id="0" name=""/>
        <dsp:cNvSpPr/>
      </dsp:nvSpPr>
      <dsp:spPr>
        <a:xfrm>
          <a:off x="389337" y="418695"/>
          <a:ext cx="5450719" cy="41328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24" tIns="0" rIns="20602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1" kern="1200" dirty="0">
              <a:solidFill>
                <a:srgbClr val="002060"/>
              </a:solidFill>
              <a:latin typeface="Candara" pitchFamily="34" charset="0"/>
            </a:rPr>
            <a:t>Manusia ingin berkembang secara pesat.</a:t>
          </a:r>
        </a:p>
      </dsp:txBody>
      <dsp:txXfrm>
        <a:off x="409512" y="438870"/>
        <a:ext cx="5410369" cy="372930"/>
      </dsp:txXfrm>
    </dsp:sp>
    <dsp:sp modelId="{AEDD37D9-3E2A-4A3F-B829-EDD7CA19371F}">
      <dsp:nvSpPr>
        <dsp:cNvPr id="0" name=""/>
        <dsp:cNvSpPr/>
      </dsp:nvSpPr>
      <dsp:spPr>
        <a:xfrm>
          <a:off x="0" y="1260376"/>
          <a:ext cx="778674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1EA85-15C7-42AB-8007-09FD9B74FD48}">
      <dsp:nvSpPr>
        <dsp:cNvPr id="0" name=""/>
        <dsp:cNvSpPr/>
      </dsp:nvSpPr>
      <dsp:spPr>
        <a:xfrm>
          <a:off x="389337" y="1053736"/>
          <a:ext cx="5450719" cy="41328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24" tIns="0" rIns="20602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1" kern="1200" dirty="0">
              <a:solidFill>
                <a:srgbClr val="002060"/>
              </a:solidFill>
            </a:rPr>
            <a:t>Manusia ingin menggali dimensi lain (jiwa/perasaan/pikirannya).</a:t>
          </a:r>
        </a:p>
      </dsp:txBody>
      <dsp:txXfrm>
        <a:off x="409512" y="1073911"/>
        <a:ext cx="5410369" cy="372930"/>
      </dsp:txXfrm>
    </dsp:sp>
    <dsp:sp modelId="{A0A9CD16-CCE1-47A3-9901-F2A7CE43D204}">
      <dsp:nvSpPr>
        <dsp:cNvPr id="0" name=""/>
        <dsp:cNvSpPr/>
      </dsp:nvSpPr>
      <dsp:spPr>
        <a:xfrm>
          <a:off x="0" y="1895416"/>
          <a:ext cx="778674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7361C-AD51-4EF1-9F3C-3C60F240E65B}">
      <dsp:nvSpPr>
        <dsp:cNvPr id="0" name=""/>
        <dsp:cNvSpPr/>
      </dsp:nvSpPr>
      <dsp:spPr>
        <a:xfrm>
          <a:off x="389337" y="1688776"/>
          <a:ext cx="5450719" cy="41328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24" tIns="0" rIns="20602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1" kern="1200" dirty="0">
              <a:solidFill>
                <a:srgbClr val="002060"/>
              </a:solidFill>
            </a:rPr>
            <a:t>Mengembangkan cakrawala berpikir.</a:t>
          </a:r>
        </a:p>
      </dsp:txBody>
      <dsp:txXfrm>
        <a:off x="409512" y="1708951"/>
        <a:ext cx="5410369" cy="372930"/>
      </dsp:txXfrm>
    </dsp:sp>
    <dsp:sp modelId="{8135D238-CA03-4F2E-A723-1523A8A51FC4}">
      <dsp:nvSpPr>
        <dsp:cNvPr id="0" name=""/>
        <dsp:cNvSpPr/>
      </dsp:nvSpPr>
      <dsp:spPr>
        <a:xfrm>
          <a:off x="0" y="2530456"/>
          <a:ext cx="778674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C6FA8-9749-47E5-9D37-2A39D4F1D6F2}">
      <dsp:nvSpPr>
        <dsp:cNvPr id="0" name=""/>
        <dsp:cNvSpPr/>
      </dsp:nvSpPr>
      <dsp:spPr>
        <a:xfrm>
          <a:off x="389337" y="2323816"/>
          <a:ext cx="5450719" cy="41328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24" tIns="0" rIns="20602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1" kern="1200" dirty="0">
              <a:solidFill>
                <a:srgbClr val="002060"/>
              </a:solidFill>
            </a:rPr>
            <a:t>Membangun Pengalaman yang berbeda dan menantang.</a:t>
          </a:r>
        </a:p>
      </dsp:txBody>
      <dsp:txXfrm>
        <a:off x="409512" y="2343991"/>
        <a:ext cx="5410369" cy="372930"/>
      </dsp:txXfrm>
    </dsp:sp>
    <dsp:sp modelId="{7460DA5E-B526-4D42-9121-EB40C4E253E4}">
      <dsp:nvSpPr>
        <dsp:cNvPr id="0" name=""/>
        <dsp:cNvSpPr/>
      </dsp:nvSpPr>
      <dsp:spPr>
        <a:xfrm>
          <a:off x="0" y="3165496"/>
          <a:ext cx="778674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1DC05-622A-45B6-BF36-F3F243101636}">
      <dsp:nvSpPr>
        <dsp:cNvPr id="0" name=""/>
        <dsp:cNvSpPr/>
      </dsp:nvSpPr>
      <dsp:spPr>
        <a:xfrm>
          <a:off x="389337" y="2958855"/>
          <a:ext cx="5450719" cy="41328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24" tIns="0" rIns="20602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1" kern="1200" dirty="0">
              <a:solidFill>
                <a:srgbClr val="002060"/>
              </a:solidFill>
            </a:rPr>
            <a:t>Mempelajari keterampilan baru.</a:t>
          </a:r>
        </a:p>
      </dsp:txBody>
      <dsp:txXfrm>
        <a:off x="409512" y="2979030"/>
        <a:ext cx="5410369" cy="372930"/>
      </dsp:txXfrm>
    </dsp:sp>
    <dsp:sp modelId="{6DB026CA-4279-45B1-B8FD-B411A3C14580}">
      <dsp:nvSpPr>
        <dsp:cNvPr id="0" name=""/>
        <dsp:cNvSpPr/>
      </dsp:nvSpPr>
      <dsp:spPr>
        <a:xfrm>
          <a:off x="0" y="3800536"/>
          <a:ext cx="778674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33A91-30D7-492B-ACB0-732DEDD06F6E}">
      <dsp:nvSpPr>
        <dsp:cNvPr id="0" name=""/>
        <dsp:cNvSpPr/>
      </dsp:nvSpPr>
      <dsp:spPr>
        <a:xfrm>
          <a:off x="389337" y="3593896"/>
          <a:ext cx="5450719" cy="41328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24" tIns="0" rIns="20602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1" kern="1200" dirty="0">
              <a:solidFill>
                <a:srgbClr val="002060"/>
              </a:solidFill>
            </a:rPr>
            <a:t>Menguji kemampuan wilayah yang sebelumnya tidak kita kenal. </a:t>
          </a:r>
        </a:p>
      </dsp:txBody>
      <dsp:txXfrm>
        <a:off x="409512" y="3614071"/>
        <a:ext cx="5410369" cy="3729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E32B0-2416-4BF9-9BC1-BA59FE0ED698}">
      <dsp:nvSpPr>
        <dsp:cNvPr id="0" name=""/>
        <dsp:cNvSpPr/>
      </dsp:nvSpPr>
      <dsp:spPr>
        <a:xfrm>
          <a:off x="3426504" y="87764"/>
          <a:ext cx="1387135" cy="1387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b="1" kern="1200">
              <a:latin typeface="Candara" pitchFamily="34" charset="0"/>
            </a:rPr>
            <a:t>Pesan</a:t>
          </a:r>
          <a:endParaRPr lang="id-ID" sz="2800" b="1" kern="1200" dirty="0">
            <a:latin typeface="Candara" pitchFamily="34" charset="0"/>
          </a:endParaRPr>
        </a:p>
      </dsp:txBody>
      <dsp:txXfrm>
        <a:off x="3426504" y="87764"/>
        <a:ext cx="1387135" cy="1387135"/>
      </dsp:txXfrm>
    </dsp:sp>
    <dsp:sp modelId="{B1A383A4-7E64-4686-BB0A-64640DA538D6}">
      <dsp:nvSpPr>
        <dsp:cNvPr id="0" name=""/>
        <dsp:cNvSpPr/>
      </dsp:nvSpPr>
      <dsp:spPr>
        <a:xfrm>
          <a:off x="980127" y="-153"/>
          <a:ext cx="3921430" cy="3921430"/>
        </a:xfrm>
        <a:prstGeom prst="circularArrow">
          <a:avLst>
            <a:gd name="adj1" fmla="val 6898"/>
            <a:gd name="adj2" fmla="val 465012"/>
            <a:gd name="adj3" fmla="val 550847"/>
            <a:gd name="adj4" fmla="val 20584141"/>
            <a:gd name="adj5" fmla="val 804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E905EB-0712-4C84-99A7-72941D684FA9}">
      <dsp:nvSpPr>
        <dsp:cNvPr id="0" name=""/>
        <dsp:cNvSpPr/>
      </dsp:nvSpPr>
      <dsp:spPr>
        <a:xfrm>
          <a:off x="3426504" y="2446223"/>
          <a:ext cx="1387135" cy="1387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b="1" kern="1200" dirty="0"/>
            <a:t>Menerje-mahkan Pesan</a:t>
          </a:r>
        </a:p>
      </dsp:txBody>
      <dsp:txXfrm>
        <a:off x="3426504" y="2446223"/>
        <a:ext cx="1387135" cy="1387135"/>
      </dsp:txXfrm>
    </dsp:sp>
    <dsp:sp modelId="{1353970E-13F6-4E04-88CA-8B7AA3A87496}">
      <dsp:nvSpPr>
        <dsp:cNvPr id="0" name=""/>
        <dsp:cNvSpPr/>
      </dsp:nvSpPr>
      <dsp:spPr>
        <a:xfrm>
          <a:off x="980127" y="-153"/>
          <a:ext cx="3921430" cy="3921430"/>
        </a:xfrm>
        <a:prstGeom prst="circularArrow">
          <a:avLst>
            <a:gd name="adj1" fmla="val 6898"/>
            <a:gd name="adj2" fmla="val 465012"/>
            <a:gd name="adj3" fmla="val 5950847"/>
            <a:gd name="adj4" fmla="val 4384141"/>
            <a:gd name="adj5" fmla="val 804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5F7C29-4856-43D2-9C60-8F6D143DFCE9}">
      <dsp:nvSpPr>
        <dsp:cNvPr id="0" name=""/>
        <dsp:cNvSpPr/>
      </dsp:nvSpPr>
      <dsp:spPr>
        <a:xfrm>
          <a:off x="1068045" y="2446223"/>
          <a:ext cx="1387135" cy="1387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b="1" kern="1200" dirty="0">
              <a:latin typeface="Candara" pitchFamily="34" charset="0"/>
            </a:rPr>
            <a:t>Umpan Balik</a:t>
          </a:r>
        </a:p>
      </dsp:txBody>
      <dsp:txXfrm>
        <a:off x="1068045" y="2446223"/>
        <a:ext cx="1387135" cy="1387135"/>
      </dsp:txXfrm>
    </dsp:sp>
    <dsp:sp modelId="{499376DA-6ECA-4DA9-B01C-4C1722BA9BD4}">
      <dsp:nvSpPr>
        <dsp:cNvPr id="0" name=""/>
        <dsp:cNvSpPr/>
      </dsp:nvSpPr>
      <dsp:spPr>
        <a:xfrm>
          <a:off x="980127" y="-153"/>
          <a:ext cx="3921430" cy="3921430"/>
        </a:xfrm>
        <a:prstGeom prst="circularArrow">
          <a:avLst>
            <a:gd name="adj1" fmla="val 6898"/>
            <a:gd name="adj2" fmla="val 465012"/>
            <a:gd name="adj3" fmla="val 11350847"/>
            <a:gd name="adj4" fmla="val 9784141"/>
            <a:gd name="adj5" fmla="val 804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1BB673-D172-475F-9DBA-CEA68C05CCE8}">
      <dsp:nvSpPr>
        <dsp:cNvPr id="0" name=""/>
        <dsp:cNvSpPr/>
      </dsp:nvSpPr>
      <dsp:spPr>
        <a:xfrm>
          <a:off x="1068045" y="87764"/>
          <a:ext cx="1387135" cy="1387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b="1" kern="1200" dirty="0">
              <a:latin typeface="Candara" pitchFamily="34" charset="0"/>
            </a:rPr>
            <a:t>Sumber Pesan</a:t>
          </a:r>
        </a:p>
      </dsp:txBody>
      <dsp:txXfrm>
        <a:off x="1068045" y="87764"/>
        <a:ext cx="1387135" cy="1387135"/>
      </dsp:txXfrm>
    </dsp:sp>
    <dsp:sp modelId="{50E04B3A-AD39-481E-993D-8C393DD2A2C5}">
      <dsp:nvSpPr>
        <dsp:cNvPr id="0" name=""/>
        <dsp:cNvSpPr/>
      </dsp:nvSpPr>
      <dsp:spPr>
        <a:xfrm>
          <a:off x="980127" y="-153"/>
          <a:ext cx="3921430" cy="3921430"/>
        </a:xfrm>
        <a:prstGeom prst="circularArrow">
          <a:avLst>
            <a:gd name="adj1" fmla="val 6898"/>
            <a:gd name="adj2" fmla="val 465012"/>
            <a:gd name="adj3" fmla="val 16750847"/>
            <a:gd name="adj4" fmla="val 15184141"/>
            <a:gd name="adj5" fmla="val 804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7EB18-8DB2-4AA6-877D-76C56C20FD37}">
      <dsp:nvSpPr>
        <dsp:cNvPr id="0" name=""/>
        <dsp:cNvSpPr/>
      </dsp:nvSpPr>
      <dsp:spPr>
        <a:xfrm rot="16200000">
          <a:off x="454421" y="-454421"/>
          <a:ext cx="2317752" cy="3226595"/>
        </a:xfrm>
        <a:prstGeom prst="round1Rect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700" b="1" kern="1200" dirty="0">
              <a:solidFill>
                <a:schemeClr val="tx1"/>
              </a:solidFill>
            </a:rPr>
            <a:t>* Pola komunikasi yang dinamis.</a:t>
          </a:r>
        </a:p>
        <a:p>
          <a:pPr marL="0" lvl="0" indent="0" algn="l" defTabSz="75565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700" b="1" kern="1200" dirty="0">
              <a:solidFill>
                <a:schemeClr val="tx1"/>
              </a:solidFill>
            </a:rPr>
            <a:t>* Posisi setara &amp; terdapat tukar peran secara bersamaan.</a:t>
          </a:r>
        </a:p>
        <a:p>
          <a:pPr marL="0" lvl="0" indent="0" algn="l" defTabSz="75565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700" b="1" kern="1200" dirty="0">
              <a:solidFill>
                <a:schemeClr val="tx1"/>
              </a:solidFill>
            </a:rPr>
            <a:t>* Pengirim pesan = penerima pesan (dan sebaliknya). </a:t>
          </a:r>
        </a:p>
      </dsp:txBody>
      <dsp:txXfrm rot="5400000">
        <a:off x="0" y="0"/>
        <a:ext cx="3226595" cy="1738314"/>
      </dsp:txXfrm>
    </dsp:sp>
    <dsp:sp modelId="{98AC381F-A30B-4A40-8EDC-B22CED5CC718}">
      <dsp:nvSpPr>
        <dsp:cNvPr id="0" name=""/>
        <dsp:cNvSpPr/>
      </dsp:nvSpPr>
      <dsp:spPr>
        <a:xfrm>
          <a:off x="3226595" y="0"/>
          <a:ext cx="3226595" cy="2317752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1800" b="1" kern="1200" dirty="0">
            <a:solidFill>
              <a:schemeClr val="tx1"/>
            </a:solidFill>
          </a:endParaRPr>
        </a:p>
        <a:p>
          <a:pPr marL="0" marR="0" lvl="0" indent="0" algn="r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sz="1700" b="1" kern="1200" dirty="0">
              <a:solidFill>
                <a:schemeClr val="tx1"/>
              </a:solidFill>
            </a:rPr>
            <a:t>* Pesan, gangguan &amp; pengalaman muncul di seluruh proses komunikasi &amp; berubah dari waktu ke waktu. </a:t>
          </a:r>
        </a:p>
        <a:p>
          <a:pPr lvl="0" defTabSz="977900">
            <a:spcBef>
              <a:spcPct val="0"/>
            </a:spcBef>
            <a:buNone/>
          </a:pPr>
          <a:endParaRPr lang="id-ID" kern="1200" dirty="0"/>
        </a:p>
      </dsp:txBody>
      <dsp:txXfrm>
        <a:off x="3226595" y="0"/>
        <a:ext cx="3226595" cy="1738314"/>
      </dsp:txXfrm>
    </dsp:sp>
    <dsp:sp modelId="{42D05524-965D-41FB-9129-E53A686EB3F7}">
      <dsp:nvSpPr>
        <dsp:cNvPr id="0" name=""/>
        <dsp:cNvSpPr/>
      </dsp:nvSpPr>
      <dsp:spPr>
        <a:xfrm rot="10800000">
          <a:off x="0" y="2317752"/>
          <a:ext cx="3226595" cy="2317752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700" b="1" kern="1200" dirty="0">
              <a:solidFill>
                <a:schemeClr val="tx1"/>
              </a:solidFill>
              <a:latin typeface="Candara" pitchFamily="34" charset="0"/>
            </a:rPr>
            <a:t>* Pertemuan dengan orang baru = memperkaya pengalaman &amp; perspektif.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700" b="1" kern="1200" dirty="0">
              <a:solidFill>
                <a:schemeClr val="tx1"/>
              </a:solidFill>
              <a:latin typeface="Candara" pitchFamily="34" charset="0"/>
            </a:rPr>
            <a:t>* Mengubah cara berinteraksi.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700" b="1" kern="1200" dirty="0">
              <a:solidFill>
                <a:schemeClr val="tx1"/>
              </a:solidFill>
              <a:latin typeface="Candara" pitchFamily="34" charset="0"/>
            </a:rPr>
            <a:t>* Hubungan personal yang semakin berkembang &amp; akrab. </a:t>
          </a:r>
        </a:p>
      </dsp:txBody>
      <dsp:txXfrm rot="10800000">
        <a:off x="0" y="2897189"/>
        <a:ext cx="3226595" cy="1738314"/>
      </dsp:txXfrm>
    </dsp:sp>
    <dsp:sp modelId="{DCEF933A-74DA-4B88-BE6A-5CE0337A52E6}">
      <dsp:nvSpPr>
        <dsp:cNvPr id="0" name=""/>
        <dsp:cNvSpPr/>
      </dsp:nvSpPr>
      <dsp:spPr>
        <a:xfrm rot="5400000">
          <a:off x="3681016" y="1863330"/>
          <a:ext cx="2317752" cy="3226595"/>
        </a:xfrm>
        <a:prstGeom prst="round1Rect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700" b="1" kern="1200" dirty="0">
              <a:solidFill>
                <a:schemeClr val="tx1"/>
              </a:solidFill>
              <a:latin typeface="Candara" pitchFamily="34" charset="0"/>
            </a:rPr>
            <a:t>* Terdapat tanggung jawab etika.</a:t>
          </a:r>
        </a:p>
        <a:p>
          <a:pPr marL="0" lvl="0" indent="0" algn="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700" b="1" kern="1200" dirty="0">
              <a:solidFill>
                <a:schemeClr val="tx1"/>
              </a:solidFill>
              <a:latin typeface="Candara" pitchFamily="34" charset="0"/>
            </a:rPr>
            <a:t>*Terdapat makna dari proses komunikasi. </a:t>
          </a:r>
        </a:p>
        <a:p>
          <a:pPr marL="0" lvl="0" indent="0" algn="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700" b="1" kern="1200" dirty="0">
              <a:solidFill>
                <a:schemeClr val="tx1"/>
              </a:solidFill>
              <a:latin typeface="Candara" pitchFamily="34" charset="0"/>
            </a:rPr>
            <a:t>* Perilaku verbal &amp; non verbal bersifat resiprokal. </a:t>
          </a:r>
        </a:p>
      </dsp:txBody>
      <dsp:txXfrm rot="-5400000">
        <a:off x="3226595" y="2897189"/>
        <a:ext cx="3226595" cy="1738314"/>
      </dsp:txXfrm>
    </dsp:sp>
    <dsp:sp modelId="{116C7D8E-C0B2-4F00-A3DC-72FF969A1A0D}">
      <dsp:nvSpPr>
        <dsp:cNvPr id="0" name=""/>
        <dsp:cNvSpPr/>
      </dsp:nvSpPr>
      <dsp:spPr>
        <a:xfrm>
          <a:off x="2258616" y="1738314"/>
          <a:ext cx="1935957" cy="115887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300" b="1" kern="1200" dirty="0">
              <a:solidFill>
                <a:schemeClr val="bg1"/>
              </a:solidFill>
              <a:latin typeface="Candara" pitchFamily="34" charset="0"/>
              <a:sym typeface="Wingdings" pitchFamily="2" charset="2"/>
            </a:rPr>
            <a:t>Model Transaksional </a:t>
          </a:r>
          <a:endParaRPr lang="id-ID" sz="2300" kern="1200" dirty="0">
            <a:solidFill>
              <a:schemeClr val="bg1"/>
            </a:solidFill>
          </a:endParaRPr>
        </a:p>
      </dsp:txBody>
      <dsp:txXfrm>
        <a:off x="2315188" y="1794886"/>
        <a:ext cx="1822813" cy="1045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473C1-0504-47C4-8775-9C9A08D5D1D1}" type="datetimeFigureOut">
              <a:rPr lang="id-ID" smtClean="0"/>
              <a:pPr/>
              <a:t>08/03/2020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230B9-626F-4CB9-90D4-A5082FBA4C5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33</a:t>
            </a:fld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08/03/2020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08/03/2020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08/03/2020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08/03/2020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08/03/2020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08/03/2020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08/03/2020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08/03/2020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08/03/2020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08/03/2020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08/03/2020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CECE6-B669-4321-8AEF-A98832186AAF}" type="datetimeFigureOut">
              <a:rPr lang="id-ID" smtClean="0"/>
              <a:pPr/>
              <a:t>08/03/2020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.png" /><Relationship Id="rId5" Type="http://schemas.openxmlformats.org/officeDocument/2006/relationships/image" Target="../media/image2.png" /><Relationship Id="rId4" Type="http://schemas.openxmlformats.org/officeDocument/2006/relationships/hyperlink" Target="http://graphicriver.net/collections/5204961-business-presentation?ref=LouisTwelve-Design" TargetMode="Externa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16.png" /><Relationship Id="rId4" Type="http://schemas.openxmlformats.org/officeDocument/2006/relationships/image" Target="../media/image3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 /><Relationship Id="rId3" Type="http://schemas.openxmlformats.org/officeDocument/2006/relationships/image" Target="../media/image2.png" /><Relationship Id="rId7" Type="http://schemas.openxmlformats.org/officeDocument/2006/relationships/diagramQuickStyle" Target="../diagrams/quickStyle5.xml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6.xml" /><Relationship Id="rId6" Type="http://schemas.openxmlformats.org/officeDocument/2006/relationships/diagramLayout" Target="../diagrams/layout5.xml" /><Relationship Id="rId5" Type="http://schemas.openxmlformats.org/officeDocument/2006/relationships/diagramData" Target="../diagrams/data5.xml" /><Relationship Id="rId4" Type="http://schemas.openxmlformats.org/officeDocument/2006/relationships/image" Target="../media/image3.png" /><Relationship Id="rId9" Type="http://schemas.microsoft.com/office/2007/relationships/diagramDrawing" Target="../diagrams/drawing5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18.jpeg" /><Relationship Id="rId5" Type="http://schemas.openxmlformats.org/officeDocument/2006/relationships/image" Target="../media/image17.jpeg" /><Relationship Id="rId4" Type="http://schemas.openxmlformats.org/officeDocument/2006/relationships/image" Target="../media/image3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20.jpeg" /><Relationship Id="rId5" Type="http://schemas.openxmlformats.org/officeDocument/2006/relationships/image" Target="../media/image19.jpeg" /><Relationship Id="rId4" Type="http://schemas.openxmlformats.org/officeDocument/2006/relationships/image" Target="../media/image3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22.jpeg" /><Relationship Id="rId5" Type="http://schemas.openxmlformats.org/officeDocument/2006/relationships/image" Target="../media/image21.png" /><Relationship Id="rId4" Type="http://schemas.openxmlformats.org/officeDocument/2006/relationships/image" Target="../media/image3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23.jpeg" /><Relationship Id="rId4" Type="http://schemas.openxmlformats.org/officeDocument/2006/relationships/image" Target="../media/image3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24.jpeg" /><Relationship Id="rId4" Type="http://schemas.openxmlformats.org/officeDocument/2006/relationships/image" Target="../media/image3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24.jpeg" /><Relationship Id="rId4" Type="http://schemas.openxmlformats.org/officeDocument/2006/relationships/image" Target="../media/image3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24.jpeg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6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3.png" 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 /><Relationship Id="rId3" Type="http://schemas.openxmlformats.org/officeDocument/2006/relationships/image" Target="../media/image2.png" /><Relationship Id="rId7" Type="http://schemas.openxmlformats.org/officeDocument/2006/relationships/diagramQuickStyle" Target="../diagrams/quickStyle6.xml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6.xml" /><Relationship Id="rId6" Type="http://schemas.openxmlformats.org/officeDocument/2006/relationships/diagramLayout" Target="../diagrams/layout6.xml" /><Relationship Id="rId5" Type="http://schemas.openxmlformats.org/officeDocument/2006/relationships/diagramData" Target="../diagrams/data6.xml" /><Relationship Id="rId4" Type="http://schemas.openxmlformats.org/officeDocument/2006/relationships/image" Target="../media/image3.png" /><Relationship Id="rId9" Type="http://schemas.microsoft.com/office/2007/relationships/diagramDrawing" Target="../diagrams/drawing6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25.png" /><Relationship Id="rId4" Type="http://schemas.openxmlformats.org/officeDocument/2006/relationships/image" Target="../media/image3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3.png" 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 /><Relationship Id="rId3" Type="http://schemas.openxmlformats.org/officeDocument/2006/relationships/image" Target="../media/image2.png" /><Relationship Id="rId7" Type="http://schemas.openxmlformats.org/officeDocument/2006/relationships/diagramQuickStyle" Target="../diagrams/quickStyle7.xml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6.xml" /><Relationship Id="rId6" Type="http://schemas.openxmlformats.org/officeDocument/2006/relationships/diagramLayout" Target="../diagrams/layout7.xml" /><Relationship Id="rId5" Type="http://schemas.openxmlformats.org/officeDocument/2006/relationships/diagramData" Target="../diagrams/data7.xml" /><Relationship Id="rId4" Type="http://schemas.openxmlformats.org/officeDocument/2006/relationships/image" Target="../media/image3.png" /><Relationship Id="rId9" Type="http://schemas.microsoft.com/office/2007/relationships/diagramDrawing" Target="../diagrams/drawing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27.jpeg" /><Relationship Id="rId4" Type="http://schemas.openxmlformats.org/officeDocument/2006/relationships/image" Target="../media/image3.pn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28.jpeg" /><Relationship Id="rId4" Type="http://schemas.openxmlformats.org/officeDocument/2006/relationships/image" Target="../media/image3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6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 /><Relationship Id="rId3" Type="http://schemas.openxmlformats.org/officeDocument/2006/relationships/image" Target="../media/image2.png" /><Relationship Id="rId7" Type="http://schemas.openxmlformats.org/officeDocument/2006/relationships/diagramQuickStyle" Target="../diagrams/quickStyle8.xml" /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6.xml" /><Relationship Id="rId6" Type="http://schemas.openxmlformats.org/officeDocument/2006/relationships/diagramLayout" Target="../diagrams/layout8.xml" /><Relationship Id="rId5" Type="http://schemas.openxmlformats.org/officeDocument/2006/relationships/diagramData" Target="../diagrams/data8.xml" /><Relationship Id="rId4" Type="http://schemas.openxmlformats.org/officeDocument/2006/relationships/image" Target="../media/image3.png" /><Relationship Id="rId9" Type="http://schemas.microsoft.com/office/2007/relationships/diagramDrawing" Target="../diagrams/drawing8.xml" 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 /><Relationship Id="rId3" Type="http://schemas.openxmlformats.org/officeDocument/2006/relationships/image" Target="../media/image2.png" /><Relationship Id="rId7" Type="http://schemas.openxmlformats.org/officeDocument/2006/relationships/diagramQuickStyle" Target="../diagrams/quickStyle9.xml" /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6.xml" /><Relationship Id="rId6" Type="http://schemas.openxmlformats.org/officeDocument/2006/relationships/diagramLayout" Target="../diagrams/layout9.xml" /><Relationship Id="rId5" Type="http://schemas.openxmlformats.org/officeDocument/2006/relationships/diagramData" Target="../diagrams/data9.xml" /><Relationship Id="rId4" Type="http://schemas.openxmlformats.org/officeDocument/2006/relationships/image" Target="../media/image3.png" /><Relationship Id="rId9" Type="http://schemas.microsoft.com/office/2007/relationships/diagramDrawing" Target="../diagrams/drawing9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4.xml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32.jpeg" /><Relationship Id="rId5" Type="http://schemas.openxmlformats.org/officeDocument/2006/relationships/image" Target="../media/image31.jpeg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2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3.png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6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6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4" Type="http://schemas.openxmlformats.org/officeDocument/2006/relationships/diagramLayout" Target="../diagrams/layout3.xml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 /><Relationship Id="rId3" Type="http://schemas.openxmlformats.org/officeDocument/2006/relationships/diagramData" Target="../diagrams/data4.xml" /><Relationship Id="rId7" Type="http://schemas.microsoft.com/office/2007/relationships/diagramDrawing" Target="../diagrams/drawing4.xml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6.xml" /><Relationship Id="rId6" Type="http://schemas.openxmlformats.org/officeDocument/2006/relationships/diagramColors" Target="../diagrams/colors4.xml" /><Relationship Id="rId5" Type="http://schemas.openxmlformats.org/officeDocument/2006/relationships/diagramQuickStyle" Target="../diagrams/quickStyle4.xml" /><Relationship Id="rId4" Type="http://schemas.openxmlformats.org/officeDocument/2006/relationships/diagramLayout" Target="../diagrams/layout4.xml" /><Relationship Id="rId9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OMUNIKASI INTERPERSONAL (2)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0" y="1"/>
            <a:ext cx="9144000" cy="32146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14480" y="3071810"/>
            <a:ext cx="5646778" cy="428628"/>
            <a:chOff x="9370199" y="8289007"/>
            <a:chExt cx="5646778" cy="1049588"/>
          </a:xfrm>
        </p:grpSpPr>
        <p:sp>
          <p:nvSpPr>
            <p:cNvPr id="7" name="Rectangle 6">
              <a:hlinkClick r:id="rId4"/>
            </p:cNvPr>
            <p:cNvSpPr/>
            <p:nvPr/>
          </p:nvSpPr>
          <p:spPr>
            <a:xfrm>
              <a:off x="9370200" y="8289007"/>
              <a:ext cx="5646777" cy="104958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hlinkClick r:id="rId4"/>
            </p:cNvPr>
            <p:cNvSpPr/>
            <p:nvPr/>
          </p:nvSpPr>
          <p:spPr>
            <a:xfrm>
              <a:off x="9370199" y="8289009"/>
              <a:ext cx="5646777" cy="1049586"/>
            </a:xfrm>
            <a:prstGeom prst="rect">
              <a:avLst/>
            </a:prstGeom>
            <a:solidFill>
              <a:srgbClr val="00B0F0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243798" tIns="121900" rIns="243798" bIns="121900" rtlCol="0" anchor="ctr">
              <a:spAutoFit/>
            </a:bodyPr>
            <a:lstStyle/>
            <a:p>
              <a:pPr algn="ctr">
                <a:tabLst>
                  <a:tab pos="338138" algn="l"/>
                </a:tabLst>
              </a:pPr>
              <a:r>
                <a:rPr lang="id-ID" sz="2400" b="1" dirty="0">
                  <a:solidFill>
                    <a:schemeClr val="tx1"/>
                  </a:solidFill>
                  <a:latin typeface="Candara" pitchFamily="34" charset="0"/>
                  <a:cs typeface="Montserrat Light" charset="0"/>
                </a:rPr>
                <a:t>MK “KOMUNIKASI INTERPERSONAL” </a:t>
              </a:r>
              <a:endParaRPr lang="en-US" sz="2400" b="1" dirty="0">
                <a:solidFill>
                  <a:schemeClr val="tx1"/>
                </a:solidFill>
                <a:latin typeface="Candara" pitchFamily="34" charset="0"/>
                <a:cs typeface="Montserrat Light" charset="0"/>
              </a:endParaRPr>
            </a:p>
          </p:txBody>
        </p:sp>
      </p:grp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57224" y="3714752"/>
            <a:ext cx="7643866" cy="1994736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lnSpc>
                <a:spcPct val="150000"/>
              </a:lnSpc>
              <a:tabLst>
                <a:tab pos="338138" algn="l"/>
              </a:tabLst>
            </a:pPr>
            <a:r>
              <a:rPr lang="id-ID" sz="2500" b="1" dirty="0">
                <a:solidFill>
                  <a:schemeClr val="tx1"/>
                </a:solidFill>
                <a:latin typeface="Candara" pitchFamily="34" charset="0"/>
                <a:ea typeface="MS UI Gothic" pitchFamily="34" charset="-128"/>
                <a:cs typeface="Montserrat Ultra Light" charset="0"/>
              </a:rPr>
              <a:t>KEBUTUHAN MANUSIA TERKAIT </a:t>
            </a:r>
          </a:p>
          <a:p>
            <a:pPr>
              <a:lnSpc>
                <a:spcPct val="150000"/>
              </a:lnSpc>
              <a:tabLst>
                <a:tab pos="338138" algn="l"/>
              </a:tabLst>
            </a:pPr>
            <a:r>
              <a:rPr lang="id-ID" sz="2500" b="1" dirty="0">
                <a:solidFill>
                  <a:schemeClr val="tx1"/>
                </a:solidFill>
                <a:latin typeface="Candara" pitchFamily="34" charset="0"/>
                <a:ea typeface="MS UI Gothic" pitchFamily="34" charset="-128"/>
                <a:cs typeface="Montserrat Ultra Light" charset="0"/>
              </a:rPr>
              <a:t>KOMUNIKASI INTERPERSONAL &amp; MODEL KOMUNIKASI INTERPERSONAL</a:t>
            </a:r>
            <a:endParaRPr lang="en-US" sz="2500" b="1" dirty="0">
              <a:solidFill>
                <a:schemeClr val="tx1"/>
              </a:solidFill>
              <a:latin typeface="Candara" pitchFamily="34" charset="0"/>
              <a:ea typeface="MS UI Gothic" pitchFamily="34" charset="-128"/>
              <a:cs typeface="Montserrat Ultra Ligh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5984" y="5715016"/>
            <a:ext cx="4602452" cy="430847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algn="ctr">
              <a:tabLst>
                <a:tab pos="338138" algn="l"/>
              </a:tabLst>
            </a:pPr>
            <a:r>
              <a:rPr lang="id-ID" sz="1200" b="1" dirty="0">
                <a:solidFill>
                  <a:schemeClr val="tx1"/>
                </a:solidFill>
                <a:latin typeface="Segoe Script" pitchFamily="34" charset="0"/>
                <a:ea typeface="MS UI Gothic" pitchFamily="34" charset="-128"/>
                <a:cs typeface="Montserrat Ultra Light" charset="0"/>
              </a:rPr>
              <a:t>Nathaniel Antonio Parulian, S.Psi, M.I.Kom</a:t>
            </a:r>
            <a:endParaRPr lang="en-US" sz="1200" b="1" dirty="0">
              <a:solidFill>
                <a:schemeClr val="tx1"/>
              </a:solidFill>
              <a:latin typeface="Segoe Script" pitchFamily="34" charset="0"/>
              <a:ea typeface="MS UI Gothic" pitchFamily="34" charset="-128"/>
              <a:cs typeface="Montserrat Ultra Light" charset="0"/>
            </a:endParaRPr>
          </a:p>
        </p:txBody>
      </p:sp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86116" y="285728"/>
            <a:ext cx="5500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dirty="0">
                <a:latin typeface="Candara" pitchFamily="34" charset="0"/>
              </a:rPr>
              <a:t>Abraham Maslow (1967)</a:t>
            </a:r>
            <a:r>
              <a:rPr lang="id-ID" sz="4000" b="1" dirty="0">
                <a:latin typeface="Candara" pitchFamily="34" charset="0"/>
                <a:sym typeface="Wingdings" pitchFamily="2" charset="2"/>
              </a:rPr>
              <a:t> </a:t>
            </a:r>
            <a:endParaRPr lang="id-ID" sz="4000" b="1" dirty="0">
              <a:latin typeface="Candara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57422" y="1785926"/>
            <a:ext cx="6286544" cy="271464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id-ID" sz="3000" b="1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“Kebutuhan </a:t>
            </a:r>
            <a:r>
              <a:rPr lang="id-ID" sz="3000" b="1" dirty="0">
                <a:solidFill>
                  <a:srgbClr val="FF0000"/>
                </a:solidFill>
                <a:latin typeface="Candara" pitchFamily="34" charset="0"/>
              </a:rPr>
              <a:t>dasar </a:t>
            </a:r>
            <a:r>
              <a:rPr lang="id-ID" sz="3000" b="1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harus </a:t>
            </a:r>
            <a:r>
              <a:rPr lang="id-ID" sz="3000" b="1" dirty="0">
                <a:solidFill>
                  <a:srgbClr val="FF0000"/>
                </a:solidFill>
                <a:latin typeface="Candara" pitchFamily="34" charset="0"/>
              </a:rPr>
              <a:t>dipuaskan terlebih dahulu,</a:t>
            </a:r>
            <a:r>
              <a:rPr lang="id-ID" sz="3000" b="1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sebelum fokus pada kebutuhan lain yang lebih abstrak”</a:t>
            </a:r>
          </a:p>
        </p:txBody>
      </p:sp>
      <p:pic>
        <p:nvPicPr>
          <p:cNvPr id="7" name="Picture 6" descr="GAMBAR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5926"/>
            <a:ext cx="2143108" cy="2708109"/>
          </a:xfrm>
          <a:prstGeom prst="rect">
            <a:avLst/>
          </a:prstGeom>
        </p:spPr>
      </p:pic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9" name="Picture 8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4414" y="285728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dirty="0">
                <a:latin typeface="Candara" pitchFamily="34" charset="0"/>
              </a:rPr>
              <a:t>Maslow's Hierarchy of Needs</a:t>
            </a:r>
          </a:p>
        </p:txBody>
      </p:sp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9" name="Picture 8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pic>
        <p:nvPicPr>
          <p:cNvPr id="10" name="Picture 9" descr="GAMBAR (14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1071545"/>
            <a:ext cx="7143800" cy="4762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5918" y="785794"/>
            <a:ext cx="5500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dirty="0">
                <a:latin typeface="Candara" pitchFamily="34" charset="0"/>
                <a:sym typeface="Wingdings" pitchFamily="2" charset="2"/>
              </a:rPr>
              <a:t>Kebutuhan Fisiologis </a:t>
            </a:r>
            <a:endParaRPr lang="id-ID" sz="4000" b="1" dirty="0">
              <a:latin typeface="Candara" pitchFamily="34" charset="0"/>
            </a:endParaRPr>
          </a:p>
        </p:txBody>
      </p:sp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9" name="Picture 8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/>
        </p:nvGraphicFramePr>
        <p:xfrm>
          <a:off x="785786" y="1500174"/>
          <a:ext cx="7858180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5918" y="214290"/>
            <a:ext cx="5500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dirty="0">
                <a:latin typeface="Candara" pitchFamily="34" charset="0"/>
                <a:sym typeface="Wingdings" pitchFamily="2" charset="2"/>
              </a:rPr>
              <a:t>Kebutuhan Fisiologis </a:t>
            </a:r>
            <a:endParaRPr lang="id-ID" sz="4000" b="1" dirty="0">
              <a:latin typeface="Candara" pitchFamily="34" charset="0"/>
            </a:endParaRPr>
          </a:p>
        </p:txBody>
      </p:sp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9" name="Picture 8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pic>
        <p:nvPicPr>
          <p:cNvPr id="6" name="Picture 5" descr="GAMBAR (1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928670"/>
            <a:ext cx="3214710" cy="2000264"/>
          </a:xfrm>
          <a:prstGeom prst="rect">
            <a:avLst/>
          </a:prstGeom>
        </p:spPr>
      </p:pic>
      <p:pic>
        <p:nvPicPr>
          <p:cNvPr id="7" name="Picture 6" descr="GAMBAR (1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928670"/>
            <a:ext cx="3351640" cy="2000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720" y="3143248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>
                <a:latin typeface="Candara" pitchFamily="34" charset="0"/>
              </a:rPr>
              <a:t>Sejak bayi, manusia sudah memiliki kebutuhan dasar untuk bertahan hidup.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28794" y="5000636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1600" b="1" dirty="0">
              <a:latin typeface="Candar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662" y="4000504"/>
            <a:ext cx="300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>
                <a:latin typeface="Candara" pitchFamily="34" charset="0"/>
              </a:rPr>
              <a:t>Bayi mengirimkan pesan kepada orang tua/orang disekitarnya untuk memenuhi kebutuhannya.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00232" y="5000636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>
                <a:latin typeface="Candara" pitchFamily="34" charset="0"/>
              </a:rPr>
              <a:t>Pesan yang ia kirimkan berupa tangisan, sebagai signal bahwa ia sedang lapar/haus/terluka.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28728" y="5857892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>
                <a:latin typeface="Candara" pitchFamily="34" charset="0"/>
              </a:rPr>
              <a:t>Jika kebutuhannya tidak terpenuhi </a:t>
            </a:r>
            <a:r>
              <a:rPr lang="id-ID" sz="1600" b="1" dirty="0">
                <a:latin typeface="Candara" pitchFamily="34" charset="0"/>
                <a:sym typeface="Wingdings" pitchFamily="2" charset="2"/>
              </a:rPr>
              <a:t> tersiksa &amp; mati. </a:t>
            </a:r>
            <a:endParaRPr lang="id-ID" sz="1600" b="1" dirty="0">
              <a:latin typeface="Candara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3357554" y="2928934"/>
            <a:ext cx="785818" cy="107157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Down Arrow 20"/>
          <p:cNvSpPr/>
          <p:nvPr/>
        </p:nvSpPr>
        <p:spPr>
          <a:xfrm>
            <a:off x="4643438" y="2928934"/>
            <a:ext cx="785818" cy="107157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TextBox 22"/>
          <p:cNvSpPr txBox="1"/>
          <p:nvPr/>
        </p:nvSpPr>
        <p:spPr>
          <a:xfrm>
            <a:off x="5715008" y="3429000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>
                <a:latin typeface="Candara" pitchFamily="34" charset="0"/>
              </a:rPr>
              <a:t>Anak-anak butuh berinteraksi sama lain, agar ia dapat berkembang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00694" y="4357694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>
                <a:latin typeface="Candara" pitchFamily="34" charset="0"/>
              </a:rPr>
              <a:t>Meminimalisir kondisi traumatis, kecemasan dan impulsif.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5918" y="214290"/>
            <a:ext cx="5500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dirty="0">
                <a:latin typeface="Candara" pitchFamily="34" charset="0"/>
                <a:sym typeface="Wingdings" pitchFamily="2" charset="2"/>
              </a:rPr>
              <a:t>Kebutuhan Fisiologis </a:t>
            </a:r>
            <a:endParaRPr lang="id-ID" sz="4000" b="1" dirty="0">
              <a:latin typeface="Candara" pitchFamily="34" charset="0"/>
            </a:endParaRPr>
          </a:p>
        </p:txBody>
      </p:sp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9" name="Picture 8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28794" y="5000636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1600" b="1" dirty="0">
              <a:latin typeface="Candara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3643306" y="3143248"/>
            <a:ext cx="785818" cy="107157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Down Arrow 20"/>
          <p:cNvSpPr/>
          <p:nvPr/>
        </p:nvSpPr>
        <p:spPr>
          <a:xfrm>
            <a:off x="4643438" y="3143248"/>
            <a:ext cx="785818" cy="107157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6" name="Picture 15" descr="GAMBAR (1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1142984"/>
            <a:ext cx="3357586" cy="1998728"/>
          </a:xfrm>
          <a:prstGeom prst="rect">
            <a:avLst/>
          </a:prstGeom>
        </p:spPr>
      </p:pic>
      <p:pic>
        <p:nvPicPr>
          <p:cNvPr id="19" name="Picture 18" descr="GAMBAR (18).jpg"/>
          <p:cNvPicPr>
            <a:picLocks noChangeAspect="1"/>
          </p:cNvPicPr>
          <p:nvPr/>
        </p:nvPicPr>
        <p:blipFill>
          <a:blip r:embed="rId6" cstate="print"/>
          <a:srcRect b="13476"/>
          <a:stretch>
            <a:fillRect/>
          </a:stretch>
        </p:blipFill>
        <p:spPr>
          <a:xfrm>
            <a:off x="4357686" y="1142984"/>
            <a:ext cx="3357586" cy="198715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4282" y="3571876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>
                <a:latin typeface="Candara" pitchFamily="34" charset="0"/>
              </a:rPr>
              <a:t>Adanya komunikasi yang baik antara dokter dengan pasien.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8662" y="4357694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>
                <a:latin typeface="Candara" pitchFamily="34" charset="0"/>
              </a:rPr>
              <a:t>Dengan penanganan medis yang efektif </a:t>
            </a:r>
            <a:r>
              <a:rPr lang="id-ID" sz="1600" b="1" dirty="0">
                <a:latin typeface="Candara" pitchFamily="34" charset="0"/>
                <a:sym typeface="Wingdings" pitchFamily="2" charset="2"/>
              </a:rPr>
              <a:t> kesehatan mental pasien meningkat. </a:t>
            </a:r>
            <a:endParaRPr lang="id-ID" sz="1600" b="1" dirty="0">
              <a:latin typeface="Candar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14414" y="5357826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>
                <a:latin typeface="Candara" pitchFamily="34" charset="0"/>
              </a:rPr>
              <a:t>Menurunkan angka penyakit fisik akibat adanya ikatan sosial yang lemah.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9256" y="3429000"/>
            <a:ext cx="3071834" cy="263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600" b="1" dirty="0">
                <a:latin typeface="Candara" pitchFamily="34" charset="0"/>
              </a:rPr>
              <a:t>Dengan komunikasi yang efektif, pengaruh terhadap: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d-ID" sz="1600" b="1" dirty="0">
                <a:latin typeface="Candara" pitchFamily="34" charset="0"/>
              </a:rPr>
              <a:t>Jenis pekerjaan yang kita dapatkan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d-ID" sz="1600" b="1" dirty="0">
                <a:latin typeface="Candara" pitchFamily="34" charset="0"/>
              </a:rPr>
              <a:t> Besar gaji yang kita terima untuk memenuhi kebutuhan sehari-hari.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5918" y="214290"/>
            <a:ext cx="5500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dirty="0">
                <a:solidFill>
                  <a:srgbClr val="0070C0"/>
                </a:solidFill>
                <a:latin typeface="Candara" pitchFamily="34" charset="0"/>
                <a:sym typeface="Wingdings" pitchFamily="2" charset="2"/>
              </a:rPr>
              <a:t>Kebutuhan Rasa Aman </a:t>
            </a:r>
            <a:endParaRPr lang="id-ID" sz="40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9" name="Picture 8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28794" y="5000636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1600" b="1" dirty="0">
              <a:latin typeface="Candar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71604" y="3571876"/>
            <a:ext cx="35719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dirty="0">
                <a:latin typeface="Candara" pitchFamily="34" charset="0"/>
              </a:rPr>
              <a:t>Kebutuhan mendapatkan informasi dari jaringan internet, terhadap aspek kehidupan kita. Seperti kondisi medis,  pendidikan, dsb. </a:t>
            </a:r>
          </a:p>
        </p:txBody>
      </p:sp>
      <p:pic>
        <p:nvPicPr>
          <p:cNvPr id="14" name="Picture 13" descr="GAMBAR (19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72276">
            <a:off x="791217" y="1468222"/>
            <a:ext cx="2413202" cy="1730221"/>
          </a:xfrm>
          <a:prstGeom prst="rect">
            <a:avLst/>
          </a:prstGeom>
        </p:spPr>
      </p:pic>
      <p:pic>
        <p:nvPicPr>
          <p:cNvPr id="15" name="Picture 14" descr="GAMBAR (20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84143">
            <a:off x="5231028" y="3587962"/>
            <a:ext cx="2211705" cy="22117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86116" y="1214422"/>
            <a:ext cx="3071834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dirty="0">
                <a:latin typeface="Candara" pitchFamily="34" charset="0"/>
              </a:rPr>
              <a:t>Rasa aman juga dipenuhi melalui komunikasi.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57686" y="1928802"/>
            <a:ext cx="3071834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b="1" dirty="0">
                <a:latin typeface="Candara" pitchFamily="34" charset="0"/>
              </a:rPr>
              <a:t>Kebutuhan untuk mendapatkan perlindungan dari ancaman keselamatan.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5918" y="214290"/>
            <a:ext cx="5500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dirty="0">
                <a:solidFill>
                  <a:srgbClr val="0070C0"/>
                </a:solidFill>
                <a:latin typeface="Candara" pitchFamily="34" charset="0"/>
                <a:sym typeface="Wingdings" pitchFamily="2" charset="2"/>
              </a:rPr>
              <a:t>Kebutuhan Rasa Aman </a:t>
            </a:r>
            <a:endParaRPr lang="id-ID" sz="40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9" name="Picture 8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3108" y="5214950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1600" b="1" dirty="0">
              <a:latin typeface="Candar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1538" y="3786190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id-ID" sz="2000" b="1" dirty="0">
                <a:latin typeface="Candara" pitchFamily="34" charset="0"/>
              </a:rPr>
              <a:t>Komunikasi melindungi kita dari bahaya dan kejahatan. </a:t>
            </a:r>
          </a:p>
        </p:txBody>
      </p:sp>
      <p:pic>
        <p:nvPicPr>
          <p:cNvPr id="17" name="Picture 16" descr="GAMBAR (2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1000108"/>
            <a:ext cx="3429024" cy="24430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86248" y="3571876"/>
            <a:ext cx="3429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000" b="1" dirty="0">
                <a:latin typeface="Candara" pitchFamily="34" charset="0"/>
              </a:rPr>
              <a:t>Ketika ada bencana alam </a:t>
            </a:r>
            <a:r>
              <a:rPr lang="id-ID" sz="2000" b="1" dirty="0">
                <a:latin typeface="Candara" pitchFamily="34" charset="0"/>
                <a:sym typeface="Wingdings" pitchFamily="2" charset="2"/>
              </a:rPr>
              <a:t> media massa akan menginformasikannya kepada masyarakat. </a:t>
            </a:r>
            <a:endParaRPr lang="id-ID" sz="2000" b="1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43240" y="214290"/>
            <a:ext cx="55006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4000" b="1" dirty="0">
                <a:solidFill>
                  <a:srgbClr val="0070C0"/>
                </a:solidFill>
                <a:latin typeface="Candara" pitchFamily="34" charset="0"/>
                <a:sym typeface="Wingdings" pitchFamily="2" charset="2"/>
              </a:rPr>
              <a:t>Kebutuhan Untuk Memiliki </a:t>
            </a:r>
            <a:endParaRPr lang="id-ID" sz="40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9" name="Picture 8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3108" y="5214950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1600" b="1" dirty="0">
              <a:latin typeface="Candar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2428868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id-ID" sz="2000" b="1" dirty="0">
                <a:latin typeface="Candara" pitchFamily="34" charset="0"/>
              </a:rPr>
              <a:t>Level ketiga </a:t>
            </a:r>
            <a:r>
              <a:rPr lang="id-ID" sz="2000" b="1" dirty="0">
                <a:latin typeface="Candara" pitchFamily="34" charset="0"/>
                <a:sym typeface="Wingdings" pitchFamily="2" charset="2"/>
              </a:rPr>
              <a:t> kebutuhan untuk </a:t>
            </a:r>
            <a:r>
              <a:rPr lang="id-ID" sz="2000" b="1" dirty="0">
                <a:solidFill>
                  <a:srgbClr val="FF0000"/>
                </a:solidFill>
                <a:latin typeface="Candara" pitchFamily="34" charset="0"/>
                <a:sym typeface="Wingdings" pitchFamily="2" charset="2"/>
              </a:rPr>
              <a:t>memiliki dan bersosialisasi. </a:t>
            </a:r>
            <a:endParaRPr lang="id-ID" sz="20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6380" y="2214554"/>
            <a:ext cx="34290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000" b="1" dirty="0">
                <a:latin typeface="Candara" pitchFamily="34" charset="0"/>
              </a:rPr>
              <a:t>Membutuhkan orang lain untuk: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d-ID" sz="2000" b="1" dirty="0">
                <a:latin typeface="Candara" pitchFamily="34" charset="0"/>
              </a:rPr>
              <a:t>Menikmati kehidupan.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d-ID" sz="2000" b="1" dirty="0">
                <a:latin typeface="Candara" pitchFamily="34" charset="0"/>
              </a:rPr>
              <a:t> Kenyamanan dalam lingkungan.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d-ID" sz="2000" b="1" dirty="0">
                <a:latin typeface="Candara" pitchFamily="34" charset="0"/>
              </a:rPr>
              <a:t> Kecocokan dalam kelompok sosial.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5852" y="4071942"/>
            <a:ext cx="392909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000" b="1" dirty="0">
                <a:latin typeface="Candara" pitchFamily="34" charset="0"/>
              </a:rPr>
              <a:t>Kebutuhan untuk: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d-ID" sz="2000" b="1" dirty="0">
                <a:latin typeface="Candara" pitchFamily="34" charset="0"/>
              </a:rPr>
              <a:t>Bersama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d-ID" sz="2000" b="1" dirty="0">
                <a:latin typeface="Candara" pitchFamily="34" charset="0"/>
              </a:rPr>
              <a:t>Diterima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d-ID" sz="2000" b="1" dirty="0">
                <a:latin typeface="Candara" pitchFamily="34" charset="0"/>
              </a:rPr>
              <a:t>Diakui oleh lingkungan dan orang lain.  </a:t>
            </a:r>
          </a:p>
        </p:txBody>
      </p:sp>
      <p:pic>
        <p:nvPicPr>
          <p:cNvPr id="11" name="Picture 10" descr="GAMBAR (2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000496" cy="21431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282" y="285728"/>
            <a:ext cx="40719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>
                <a:solidFill>
                  <a:srgbClr val="0070C0"/>
                </a:solidFill>
                <a:latin typeface="Candara" pitchFamily="34" charset="0"/>
                <a:sym typeface="Wingdings" pitchFamily="2" charset="2"/>
              </a:rPr>
              <a:t>Kebutuhan Untuk Memiliki </a:t>
            </a:r>
            <a:endParaRPr lang="id-ID" sz="40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9" name="Picture 8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3108" y="5214950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1600" b="1" dirty="0">
              <a:latin typeface="Candar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0100" y="1533465"/>
            <a:ext cx="392909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000" b="1" dirty="0">
                <a:latin typeface="Candara" pitchFamily="34" charset="0"/>
              </a:rPr>
              <a:t>Cara yang dilakukan manusia, untuk memenuhi </a:t>
            </a:r>
            <a:r>
              <a:rPr lang="id-ID" sz="2000" b="1" dirty="0">
                <a:solidFill>
                  <a:srgbClr val="FF0000"/>
                </a:solidFill>
                <a:latin typeface="Candara" pitchFamily="34" charset="0"/>
              </a:rPr>
              <a:t>kebutuhan untuk memiliki:</a:t>
            </a:r>
          </a:p>
          <a:p>
            <a:pPr>
              <a:lnSpc>
                <a:spcPct val="150000"/>
              </a:lnSpc>
            </a:pPr>
            <a:r>
              <a:rPr lang="id-ID" sz="2000" b="1" dirty="0">
                <a:latin typeface="Candara" pitchFamily="34" charset="0"/>
              </a:rPr>
              <a:t>* Berbicara.</a:t>
            </a:r>
          </a:p>
          <a:p>
            <a:pPr>
              <a:lnSpc>
                <a:spcPct val="150000"/>
              </a:lnSpc>
            </a:pPr>
            <a:r>
              <a:rPr lang="id-ID" sz="2000" b="1" dirty="0">
                <a:latin typeface="Candara" pitchFamily="34" charset="0"/>
              </a:rPr>
              <a:t>* Mendengar.</a:t>
            </a:r>
          </a:p>
          <a:p>
            <a:pPr>
              <a:lnSpc>
                <a:spcPct val="150000"/>
              </a:lnSpc>
            </a:pPr>
            <a:r>
              <a:rPr lang="id-ID" sz="2000" b="1" dirty="0">
                <a:latin typeface="Candara" pitchFamily="34" charset="0"/>
              </a:rPr>
              <a:t>* Merespons yang dikatakan oleh orang lain.</a:t>
            </a:r>
          </a:p>
          <a:p>
            <a:pPr>
              <a:lnSpc>
                <a:spcPct val="150000"/>
              </a:lnSpc>
            </a:pPr>
            <a:r>
              <a:rPr lang="id-ID" sz="2000" b="1" dirty="0">
                <a:latin typeface="Candara" pitchFamily="34" charset="0"/>
              </a:rPr>
              <a:t>* Berbagi gagasan &amp; perasaan.</a:t>
            </a:r>
          </a:p>
          <a:p>
            <a:pPr>
              <a:lnSpc>
                <a:spcPct val="150000"/>
              </a:lnSpc>
            </a:pPr>
            <a:r>
              <a:rPr lang="id-ID" sz="2000" b="1" dirty="0">
                <a:latin typeface="Candara" pitchFamily="34" charset="0"/>
              </a:rPr>
              <a:t>* Melakukan kegiatan bersama.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id-ID" sz="2000" b="1" dirty="0">
              <a:solidFill>
                <a:srgbClr val="FF0000"/>
              </a:solidFill>
              <a:latin typeface="Candara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id-ID" sz="20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6380" y="2214554"/>
            <a:ext cx="34290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000" b="1" dirty="0">
                <a:solidFill>
                  <a:srgbClr val="FF0000"/>
                </a:solidFill>
                <a:latin typeface="Candara" pitchFamily="34" charset="0"/>
              </a:rPr>
              <a:t>Dampak:</a:t>
            </a:r>
          </a:p>
          <a:p>
            <a:pPr>
              <a:lnSpc>
                <a:spcPct val="150000"/>
              </a:lnSpc>
            </a:pPr>
            <a:r>
              <a:rPr lang="id-ID" sz="2000" b="1" dirty="0">
                <a:latin typeface="Candara" pitchFamily="34" charset="0"/>
              </a:rPr>
              <a:t>* Mendapatkan perspektif pengetahuan yang luas. </a:t>
            </a:r>
          </a:p>
          <a:p>
            <a:pPr>
              <a:lnSpc>
                <a:spcPct val="150000"/>
              </a:lnSpc>
            </a:pPr>
            <a:r>
              <a:rPr lang="id-ID" sz="2000" b="1" dirty="0">
                <a:latin typeface="Candara" pitchFamily="34" charset="0"/>
              </a:rPr>
              <a:t>* Menjadi bagian dari kelompok pekerjaan. </a:t>
            </a:r>
          </a:p>
          <a:p>
            <a:pPr>
              <a:lnSpc>
                <a:spcPct val="150000"/>
              </a:lnSpc>
            </a:pPr>
            <a:r>
              <a:rPr lang="id-ID" sz="2000" b="1" dirty="0">
                <a:latin typeface="Candara" pitchFamily="34" charset="0"/>
              </a:rPr>
              <a:t>* Mendapatkan jaringan pekerjaan yang lebih luas.</a:t>
            </a:r>
          </a:p>
        </p:txBody>
      </p:sp>
      <p:pic>
        <p:nvPicPr>
          <p:cNvPr id="11" name="Picture 10" descr="GAMBAR (2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0"/>
            <a:ext cx="4000496" cy="21431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0100" y="1214422"/>
            <a:ext cx="71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dirty="0">
                <a:solidFill>
                  <a:srgbClr val="0070C0"/>
                </a:solidFill>
                <a:latin typeface="Candara" pitchFamily="34" charset="0"/>
                <a:sym typeface="Wingdings" pitchFamily="2" charset="2"/>
              </a:rPr>
              <a:t>Kebutuhan Untuk Memiliki </a:t>
            </a:r>
            <a:endParaRPr lang="id-ID" sz="40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9" name="Picture 8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3108" y="5214950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1600" b="1" dirty="0">
              <a:latin typeface="Candar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0100" y="1533465"/>
            <a:ext cx="39290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id-ID" sz="2000" b="1" dirty="0">
              <a:latin typeface="Candara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id-ID" sz="2000" b="1" dirty="0">
              <a:solidFill>
                <a:srgbClr val="FF0000"/>
              </a:solidFill>
              <a:latin typeface="Candara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id-ID" sz="20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11" name="Picture 10" descr="GAMBAR (22).jpg"/>
          <p:cNvPicPr>
            <a:picLocks noChangeAspect="1"/>
          </p:cNvPicPr>
          <p:nvPr/>
        </p:nvPicPr>
        <p:blipFill>
          <a:blip r:embed="rId5">
            <a:lum bright="55000"/>
          </a:blip>
          <a:stretch>
            <a:fillRect/>
          </a:stretch>
        </p:blipFill>
        <p:spPr>
          <a:xfrm>
            <a:off x="1285852" y="2071678"/>
            <a:ext cx="6643734" cy="24288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00166" y="2500306"/>
            <a:ext cx="6215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000" b="1" dirty="0">
                <a:latin typeface="Candara" pitchFamily="34" charset="0"/>
              </a:rPr>
              <a:t>Julia. T Wood (2013):</a:t>
            </a:r>
          </a:p>
          <a:p>
            <a:pPr algn="ctr">
              <a:lnSpc>
                <a:spcPct val="150000"/>
              </a:lnSpc>
            </a:pPr>
            <a:r>
              <a:rPr lang="id-ID" sz="2000" b="1" dirty="0">
                <a:latin typeface="Candara" pitchFamily="34" charset="0"/>
              </a:rPr>
              <a:t>“Orang yang terlalu lama tidak melakukan interaksi sosial, cenderung gagal mengembangkan konsep diri mereka sebagai manusia”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2).jpg"/>
          <p:cNvPicPr>
            <a:picLocks noChangeAspect="1"/>
          </p:cNvPicPr>
          <p:nvPr/>
        </p:nvPicPr>
        <p:blipFill>
          <a:blip r:embed="rId3">
            <a:lum bright="50000"/>
          </a:blip>
          <a:srcRect b="12500"/>
          <a:stretch>
            <a:fillRect/>
          </a:stretch>
        </p:blipFill>
        <p:spPr>
          <a:xfrm>
            <a:off x="1571604" y="357166"/>
            <a:ext cx="6072198" cy="573824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00100" y="1500174"/>
            <a:ext cx="7358114" cy="385765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id-ID" b="1" dirty="0">
                <a:latin typeface="Candara" pitchFamily="34" charset="0"/>
              </a:rPr>
              <a:t>Komunikasi Intrapersonal</a:t>
            </a:r>
            <a:br>
              <a:rPr lang="id-ID" b="1" dirty="0">
                <a:latin typeface="Candara" pitchFamily="34" charset="0"/>
              </a:rPr>
            </a:br>
            <a:r>
              <a:rPr lang="id-ID" b="1" dirty="0">
                <a:latin typeface="Candara" pitchFamily="34" charset="0"/>
              </a:rPr>
              <a:t>VS </a:t>
            </a:r>
            <a:br>
              <a:rPr lang="id-ID" b="1" dirty="0">
                <a:latin typeface="Candara" pitchFamily="34" charset="0"/>
              </a:rPr>
            </a:br>
            <a:r>
              <a:rPr lang="id-ID" b="1" dirty="0">
                <a:latin typeface="Candara" pitchFamily="34" charset="0"/>
              </a:rPr>
              <a:t>Komunikasi Interpersonal</a:t>
            </a:r>
            <a:br>
              <a:rPr lang="id-ID" b="1" dirty="0">
                <a:solidFill>
                  <a:srgbClr val="0070C0"/>
                </a:solidFill>
                <a:latin typeface="Candara" pitchFamily="34" charset="0"/>
              </a:rPr>
            </a:br>
            <a:endParaRPr lang="id-ID" b="1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44" y="214290"/>
            <a:ext cx="8786874" cy="6429420"/>
          </a:xfrm>
          <a:prstGeom prst="rect">
            <a:avLst/>
          </a:prstGeom>
          <a:solidFill>
            <a:srgbClr val="FFFF00">
              <a:alpha val="0"/>
            </a:srgbClr>
          </a:solidFill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428604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b="1" dirty="0">
                <a:solidFill>
                  <a:srgbClr val="0070C0"/>
                </a:solidFill>
                <a:latin typeface="Candara" pitchFamily="34" charset="0"/>
                <a:sym typeface="Wingdings" pitchFamily="2" charset="2"/>
              </a:rPr>
              <a:t>Kebutuhan Untuk Mendapatkan Harga Diri </a:t>
            </a:r>
            <a:endParaRPr lang="id-ID" sz="28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9" name="Picture 8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3108" y="5214950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1600" b="1" dirty="0">
              <a:latin typeface="Candar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0100" y="1533465"/>
            <a:ext cx="39290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id-ID" sz="2000" b="1" dirty="0">
              <a:latin typeface="Candara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id-ID" sz="2000" b="1" dirty="0">
              <a:solidFill>
                <a:srgbClr val="FF0000"/>
              </a:solidFill>
              <a:latin typeface="Candara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id-ID" sz="20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1214422"/>
            <a:ext cx="6215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000" b="1" dirty="0">
                <a:solidFill>
                  <a:schemeClr val="accent1"/>
                </a:solidFill>
                <a:latin typeface="Candara" pitchFamily="34" charset="0"/>
              </a:rPr>
              <a:t>Melibatkan:</a:t>
            </a:r>
          </a:p>
          <a:p>
            <a:pPr>
              <a:lnSpc>
                <a:spcPct val="150000"/>
              </a:lnSpc>
            </a:pPr>
            <a:r>
              <a:rPr lang="id-ID" sz="2000" b="1" dirty="0">
                <a:latin typeface="Candara" pitchFamily="34" charset="0"/>
              </a:rPr>
              <a:t>*Penghargaan terhadap </a:t>
            </a:r>
            <a:r>
              <a:rPr lang="id-ID" sz="2000" b="1" dirty="0">
                <a:solidFill>
                  <a:srgbClr val="FF0000"/>
                </a:solidFill>
                <a:latin typeface="Candara" pitchFamily="34" charset="0"/>
              </a:rPr>
              <a:t>nilai pribadi </a:t>
            </a:r>
            <a:r>
              <a:rPr lang="id-ID" sz="2000" b="1" dirty="0">
                <a:latin typeface="Candara" pitchFamily="34" charset="0"/>
              </a:rPr>
              <a:t>yang kita anut. </a:t>
            </a:r>
          </a:p>
          <a:p>
            <a:pPr>
              <a:lnSpc>
                <a:spcPct val="150000"/>
              </a:lnSpc>
            </a:pPr>
            <a:r>
              <a:rPr lang="id-ID" sz="2000" b="1" dirty="0">
                <a:latin typeface="Candara" pitchFamily="34" charset="0"/>
              </a:rPr>
              <a:t>*Penghormatan terhadap </a:t>
            </a:r>
            <a:r>
              <a:rPr lang="id-ID" sz="2000" b="1" dirty="0">
                <a:solidFill>
                  <a:srgbClr val="FF0000"/>
                </a:solidFill>
                <a:latin typeface="Candara" pitchFamily="34" charset="0"/>
              </a:rPr>
              <a:t>nilai yang diyakini </a:t>
            </a:r>
            <a:r>
              <a:rPr lang="id-ID" sz="2000" b="1" dirty="0">
                <a:latin typeface="Candara" pitchFamily="34" charset="0"/>
              </a:rPr>
              <a:t>oleh orang lain.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4414" y="5000636"/>
            <a:ext cx="628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000" b="1" dirty="0">
                <a:latin typeface="Candara" pitchFamily="34" charset="0"/>
              </a:rPr>
              <a:t>Dengan komunikasi:</a:t>
            </a:r>
          </a:p>
          <a:p>
            <a:pPr>
              <a:lnSpc>
                <a:spcPct val="150000"/>
              </a:lnSpc>
            </a:pPr>
            <a:r>
              <a:rPr lang="id-ID" sz="2000" b="1" dirty="0">
                <a:latin typeface="Candara" pitchFamily="34" charset="0"/>
              </a:rPr>
              <a:t>* Mampu </a:t>
            </a:r>
            <a:r>
              <a:rPr lang="id-ID" sz="2000" b="1" dirty="0">
                <a:solidFill>
                  <a:srgbClr val="FF0000"/>
                </a:solidFill>
                <a:latin typeface="Candara" pitchFamily="34" charset="0"/>
              </a:rPr>
              <a:t>menggambarkan siapa diri kita.</a:t>
            </a:r>
          </a:p>
          <a:p>
            <a:pPr>
              <a:lnSpc>
                <a:spcPct val="150000"/>
              </a:lnSpc>
            </a:pPr>
            <a:r>
              <a:rPr lang="id-ID" sz="2000" b="1" dirty="0">
                <a:latin typeface="Candara" pitchFamily="34" charset="0"/>
              </a:rPr>
              <a:t>* Mampu menggambarkan apa </a:t>
            </a:r>
            <a:r>
              <a:rPr lang="id-ID" sz="2000" b="1" dirty="0">
                <a:solidFill>
                  <a:srgbClr val="FF0000"/>
                </a:solidFill>
                <a:latin typeface="Candara" pitchFamily="34" charset="0"/>
              </a:rPr>
              <a:t>yang ingin kita lakukan.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29058" y="3071810"/>
            <a:ext cx="4643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000" b="1" dirty="0">
                <a:latin typeface="Candara" pitchFamily="34" charset="0"/>
              </a:rPr>
              <a:t>Pengetahuan pertama tentang konsep diri </a:t>
            </a:r>
            <a:r>
              <a:rPr lang="id-ID" sz="2000" b="1" dirty="0">
                <a:latin typeface="Candara" pitchFamily="34" charset="0"/>
                <a:sym typeface="Wingdings" pitchFamily="2" charset="2"/>
              </a:rPr>
              <a:t> melalui </a:t>
            </a:r>
            <a:r>
              <a:rPr lang="id-ID" sz="2000" b="1" dirty="0">
                <a:solidFill>
                  <a:srgbClr val="FF0000"/>
                </a:solidFill>
                <a:latin typeface="Candara" pitchFamily="34" charset="0"/>
                <a:sym typeface="Wingdings" pitchFamily="2" charset="2"/>
              </a:rPr>
              <a:t>respons </a:t>
            </a:r>
            <a:r>
              <a:rPr lang="id-ID" sz="2000" b="1" dirty="0">
                <a:latin typeface="Candara" pitchFamily="34" charset="0"/>
                <a:sym typeface="Wingdings" pitchFamily="2" charset="2"/>
              </a:rPr>
              <a:t>dari komunikasi </a:t>
            </a:r>
            <a:r>
              <a:rPr lang="id-ID" sz="2000" b="1" dirty="0">
                <a:solidFill>
                  <a:srgbClr val="FF0000"/>
                </a:solidFill>
                <a:latin typeface="Candara" pitchFamily="34" charset="0"/>
                <a:sym typeface="Wingdings" pitchFamily="2" charset="2"/>
              </a:rPr>
              <a:t>orang terdekat </a:t>
            </a:r>
            <a:r>
              <a:rPr lang="id-ID" sz="2000" b="1" dirty="0">
                <a:latin typeface="Candara" pitchFamily="34" charset="0"/>
                <a:sym typeface="Wingdings" pitchFamily="2" charset="2"/>
              </a:rPr>
              <a:t> orang tua/sahabat/rekan kerja. </a:t>
            </a:r>
            <a:endParaRPr lang="id-ID" sz="2000" b="1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428604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b="1" dirty="0">
                <a:solidFill>
                  <a:srgbClr val="0070C0"/>
                </a:solidFill>
                <a:latin typeface="Candara" pitchFamily="34" charset="0"/>
                <a:sym typeface="Wingdings" pitchFamily="2" charset="2"/>
              </a:rPr>
              <a:t>Kebutuhan Untuk Mendapatkan Harga Diri </a:t>
            </a:r>
            <a:endParaRPr lang="id-ID" sz="28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000768"/>
            <a:ext cx="1177337" cy="554464"/>
          </a:xfrm>
          <a:prstGeom prst="rect">
            <a:avLst/>
          </a:prstGeom>
        </p:spPr>
      </p:pic>
      <p:pic>
        <p:nvPicPr>
          <p:cNvPr id="9" name="Picture 8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3108" y="5214950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1600" b="1" dirty="0">
              <a:latin typeface="Candar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0100" y="1533465"/>
            <a:ext cx="39290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id-ID" sz="2000" b="1" dirty="0">
              <a:latin typeface="Candara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id-ID" sz="2000" b="1" dirty="0">
              <a:solidFill>
                <a:srgbClr val="FF0000"/>
              </a:solidFill>
              <a:latin typeface="Candara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id-ID" sz="20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1071538" y="1071546"/>
          <a:ext cx="728667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14414" y="5715016"/>
            <a:ext cx="6500858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000" b="1" dirty="0">
                <a:latin typeface="Candara" pitchFamily="34" charset="0"/>
              </a:rPr>
              <a:t>*Membentuk gambaran mengenai konsep diri.</a:t>
            </a:r>
          </a:p>
          <a:p>
            <a:pPr>
              <a:lnSpc>
                <a:spcPct val="150000"/>
              </a:lnSpc>
            </a:pPr>
            <a:r>
              <a:rPr lang="id-ID" sz="2000" b="1" dirty="0">
                <a:latin typeface="Candara" pitchFamily="34" charset="0"/>
              </a:rPr>
              <a:t>*Pembentukan harga diri berlangsung </a:t>
            </a:r>
            <a:r>
              <a:rPr lang="id-ID" sz="2000" b="1" dirty="0">
                <a:solidFill>
                  <a:srgbClr val="FF0000"/>
                </a:solidFill>
                <a:latin typeface="Candara" pitchFamily="34" charset="0"/>
              </a:rPr>
              <a:t>sepanjang hayat.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714356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b="1" dirty="0">
                <a:solidFill>
                  <a:srgbClr val="0070C0"/>
                </a:solidFill>
                <a:latin typeface="Candara" pitchFamily="34" charset="0"/>
                <a:sym typeface="Wingdings" pitchFamily="2" charset="2"/>
              </a:rPr>
              <a:t>Kebutuhan Untuk Mendapatkan Harga Diri </a:t>
            </a:r>
            <a:endParaRPr lang="id-ID" sz="28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9" name="Picture 8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3108" y="5214950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1600" b="1" dirty="0">
              <a:latin typeface="Candar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4348" y="1428736"/>
            <a:ext cx="750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000" b="1" i="1" dirty="0">
                <a:latin typeface="Candara" pitchFamily="34" charset="0"/>
              </a:rPr>
              <a:t>(Morreale: 2001)</a:t>
            </a:r>
          </a:p>
          <a:p>
            <a:pPr algn="ctr">
              <a:lnSpc>
                <a:spcPct val="150000"/>
              </a:lnSpc>
            </a:pPr>
            <a:r>
              <a:rPr lang="id-ID" sz="2000" b="1" i="1" dirty="0">
                <a:latin typeface="Candara" pitchFamily="34" charset="0"/>
              </a:rPr>
              <a:t>“Orang yang tidak mumpuni dalam komunikasi interpersonal akan sulit untuk meningkatkan keahliannya dan banyak yang merasa rendah diri”</a:t>
            </a:r>
            <a:endParaRPr lang="id-ID" sz="20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16" name="Picture 15" descr="GAMBAR (24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3571876"/>
            <a:ext cx="3214710" cy="240516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714356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200" b="1" dirty="0">
                <a:solidFill>
                  <a:srgbClr val="002060"/>
                </a:solidFill>
                <a:latin typeface="Candara" pitchFamily="34" charset="0"/>
                <a:sym typeface="Wingdings" pitchFamily="2" charset="2"/>
              </a:rPr>
              <a:t>Kebutuhan Aktualisasi Diri </a:t>
            </a:r>
            <a:endParaRPr lang="id-ID" sz="32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9" name="Picture 8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01165" cy="15001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3108" y="5214950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1600" b="1" dirty="0">
              <a:latin typeface="Candar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4348" y="1714488"/>
            <a:ext cx="77153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id-ID" sz="2000" b="1" i="1" dirty="0">
                <a:latin typeface="Candara" pitchFamily="34" charset="0"/>
              </a:rPr>
              <a:t> Aktualisasi Diri = </a:t>
            </a:r>
            <a:r>
              <a:rPr lang="id-ID" sz="2000" b="1" i="1" dirty="0">
                <a:solidFill>
                  <a:srgbClr val="FF0000"/>
                </a:solidFill>
                <a:latin typeface="Candara" pitchFamily="34" charset="0"/>
              </a:rPr>
              <a:t>Pengembangan diri yang seutuhnya.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id-ID" sz="2000" b="1" i="1" dirty="0">
                <a:latin typeface="Candara" pitchFamily="34" charset="0"/>
              </a:rPr>
              <a:t> Pengembangan diri melalui: 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id-ID" sz="2000" b="1" i="1" dirty="0">
                <a:latin typeface="Candara" pitchFamily="34" charset="0"/>
              </a:rPr>
              <a:t> Potensi dan Bakat. 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id-ID" sz="2000" b="1" i="1" dirty="0">
                <a:latin typeface="Candara" pitchFamily="34" charset="0"/>
              </a:rPr>
              <a:t> Kemampuan potensial yang telah dikembangkan sebelumnya atau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id-ID" sz="2000" b="1" i="1" dirty="0">
                <a:latin typeface="Candara" pitchFamily="34" charset="0"/>
              </a:rPr>
              <a:t> Menggali bakat yang belum muncul.</a:t>
            </a:r>
          </a:p>
          <a:p>
            <a:pPr>
              <a:lnSpc>
                <a:spcPct val="150000"/>
              </a:lnSpc>
            </a:pPr>
            <a:endParaRPr lang="id-ID" sz="2000" b="1" i="1" dirty="0"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2000" b="1" i="1" dirty="0">
                <a:latin typeface="Candara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714356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200" b="1" dirty="0">
                <a:solidFill>
                  <a:srgbClr val="002060"/>
                </a:solidFill>
                <a:latin typeface="Candara" pitchFamily="34" charset="0"/>
                <a:sym typeface="Wingdings" pitchFamily="2" charset="2"/>
              </a:rPr>
              <a:t>Kebutuhan Aktualisasi Diri </a:t>
            </a:r>
            <a:endParaRPr lang="id-ID" sz="32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9" name="Picture 8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3108" y="5214950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1600" b="1" dirty="0">
              <a:latin typeface="Candar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4348" y="1428737"/>
            <a:ext cx="75009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id-ID" sz="2000" b="1" i="1" dirty="0"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2000" b="1" i="1" dirty="0">
                <a:latin typeface="Candara" pitchFamily="34" charset="0"/>
              </a:rPr>
              <a:t> 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928662" y="1071546"/>
          <a:ext cx="778674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AMBAR (26).jpg"/>
          <p:cNvPicPr>
            <a:picLocks noChangeAspect="1"/>
          </p:cNvPicPr>
          <p:nvPr/>
        </p:nvPicPr>
        <p:blipFill>
          <a:blip r:embed="rId3">
            <a:lum bright="48000"/>
          </a:blip>
          <a:stretch>
            <a:fillRect/>
          </a:stretch>
        </p:blipFill>
        <p:spPr>
          <a:xfrm rot="21104014">
            <a:off x="422656" y="509490"/>
            <a:ext cx="2792003" cy="2050378"/>
          </a:xfrm>
          <a:prstGeom prst="rect">
            <a:avLst/>
          </a:prstGeom>
        </p:spPr>
      </p:pic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9" name="Picture 8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14348" y="1714488"/>
            <a:ext cx="75009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id-ID" sz="2000" b="1" i="1" dirty="0"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2000" b="1" i="1" dirty="0">
                <a:latin typeface="Candara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43208" y="500042"/>
            <a:ext cx="6000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3200" b="1" dirty="0">
                <a:solidFill>
                  <a:srgbClr val="002060"/>
                </a:solidFill>
                <a:latin typeface="Candara" pitchFamily="34" charset="0"/>
                <a:sym typeface="Wingdings" pitchFamily="2" charset="2"/>
              </a:rPr>
              <a:t>Siapa saja yang dapat berperan untuk membantu menggali potensi diri kita?  </a:t>
            </a:r>
            <a:endParaRPr lang="id-ID" sz="32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28728" y="2857496"/>
            <a:ext cx="564360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400" b="1" dirty="0">
                <a:solidFill>
                  <a:srgbClr val="0070C0"/>
                </a:solidFill>
                <a:latin typeface="Candara" pitchFamily="34" charset="0"/>
                <a:sym typeface="Wingdings" pitchFamily="2" charset="2"/>
              </a:rPr>
              <a:t>*Ahli kejiwaan (psikolog/psikiater).</a:t>
            </a:r>
          </a:p>
          <a:p>
            <a:pPr>
              <a:lnSpc>
                <a:spcPct val="150000"/>
              </a:lnSpc>
            </a:pPr>
            <a:r>
              <a:rPr lang="id-ID" sz="2400" b="1" dirty="0">
                <a:solidFill>
                  <a:srgbClr val="0070C0"/>
                </a:solidFill>
                <a:latin typeface="Candara" pitchFamily="34" charset="0"/>
                <a:sym typeface="Wingdings" pitchFamily="2" charset="2"/>
              </a:rPr>
              <a:t>*Teman.</a:t>
            </a:r>
          </a:p>
          <a:p>
            <a:pPr>
              <a:lnSpc>
                <a:spcPct val="150000"/>
              </a:lnSpc>
            </a:pPr>
            <a:r>
              <a:rPr lang="id-ID" sz="2400" b="1" dirty="0">
                <a:solidFill>
                  <a:srgbClr val="0070C0"/>
                </a:solidFill>
                <a:latin typeface="Candara" pitchFamily="34" charset="0"/>
                <a:sym typeface="Wingdings" pitchFamily="2" charset="2"/>
              </a:rPr>
              <a:t>*Keluarga.</a:t>
            </a:r>
          </a:p>
          <a:p>
            <a:pPr>
              <a:lnSpc>
                <a:spcPct val="150000"/>
              </a:lnSpc>
            </a:pPr>
            <a:r>
              <a:rPr lang="id-ID" sz="2400" b="1" dirty="0">
                <a:solidFill>
                  <a:srgbClr val="0070C0"/>
                </a:solidFill>
                <a:latin typeface="Candara" pitchFamily="34" charset="0"/>
                <a:sym typeface="Wingdings" pitchFamily="2" charset="2"/>
              </a:rPr>
              <a:t>*Rekan kerja.  </a:t>
            </a:r>
          </a:p>
          <a:p>
            <a:pPr>
              <a:lnSpc>
                <a:spcPct val="150000"/>
              </a:lnSpc>
            </a:pPr>
            <a:r>
              <a:rPr lang="id-ID" sz="2400" b="1" dirty="0">
                <a:solidFill>
                  <a:srgbClr val="0070C0"/>
                </a:solidFill>
                <a:latin typeface="Candara" pitchFamily="34" charset="0"/>
                <a:sym typeface="Wingdings" pitchFamily="2" charset="2"/>
              </a:rPr>
              <a:t>*Pengajaran dan inspirasi orang lain. </a:t>
            </a:r>
          </a:p>
          <a:p>
            <a:pPr>
              <a:lnSpc>
                <a:spcPct val="150000"/>
              </a:lnSpc>
            </a:pPr>
            <a:endParaRPr lang="id-ID" b="1" dirty="0">
              <a:solidFill>
                <a:srgbClr val="002060"/>
              </a:solidFill>
              <a:latin typeface="Candara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9" name="Picture 8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3108" y="5214950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1600" b="1" dirty="0">
              <a:latin typeface="Candar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8662" y="1500174"/>
            <a:ext cx="7254808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id-ID" sz="2000" b="1" dirty="0">
                <a:latin typeface="Candara" pitchFamily="34" charset="0"/>
                <a:sym typeface="Wingdings" pitchFamily="2" charset="2"/>
              </a:rPr>
              <a:t>Untuk meng-aktualisasi-kan diri kita: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id-ID" sz="2000" b="1" dirty="0">
                <a:latin typeface="Candara" pitchFamily="34" charset="0"/>
                <a:sym typeface="Wingdings" pitchFamily="2" charset="2"/>
              </a:rPr>
              <a:t>*Yakin bahwa perkembangan diri  </a:t>
            </a:r>
            <a:r>
              <a:rPr lang="id-ID" sz="2000" b="1" dirty="0">
                <a:solidFill>
                  <a:srgbClr val="FF0000"/>
                </a:solidFill>
                <a:latin typeface="Candara" pitchFamily="34" charset="0"/>
                <a:sym typeface="Wingdings" pitchFamily="2" charset="2"/>
              </a:rPr>
              <a:t>proses yang terus menerus.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id-ID" sz="2000" b="1" dirty="0">
                <a:latin typeface="Candara" pitchFamily="34" charset="0"/>
                <a:sym typeface="Wingdings" pitchFamily="2" charset="2"/>
              </a:rPr>
              <a:t>*Manusia selalu </a:t>
            </a:r>
            <a:r>
              <a:rPr lang="id-ID" sz="2000" b="1" dirty="0">
                <a:solidFill>
                  <a:srgbClr val="FF0000"/>
                </a:solidFill>
                <a:latin typeface="Candara" pitchFamily="34" charset="0"/>
                <a:sym typeface="Wingdings" pitchFamily="2" charset="2"/>
              </a:rPr>
              <a:t>berkembang, tumbuh, dan berubah. </a:t>
            </a:r>
          </a:p>
          <a:p>
            <a:pPr algn="ctr"/>
            <a:endParaRPr lang="id-ID" b="1" dirty="0">
              <a:latin typeface="Candara" pitchFamily="34" charset="0"/>
              <a:sym typeface="Wingdings" pitchFamily="2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28794" y="714356"/>
            <a:ext cx="5143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200" b="1" dirty="0">
                <a:solidFill>
                  <a:srgbClr val="002060"/>
                </a:solidFill>
                <a:latin typeface="Candara" pitchFamily="34" charset="0"/>
                <a:sym typeface="Wingdings" pitchFamily="2" charset="2"/>
              </a:rPr>
              <a:t>Kebutuhan Aktualisasi Diri </a:t>
            </a:r>
            <a:endParaRPr lang="id-ID" sz="32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16" name="Picture 2" descr="Image result for self actualization"/>
          <p:cNvPicPr>
            <a:picLocks noChangeAspect="1" noChangeArrowheads="1"/>
          </p:cNvPicPr>
          <p:nvPr/>
        </p:nvPicPr>
        <p:blipFill>
          <a:blip r:embed="rId5">
            <a:lum bright="2000" contrast="-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2" r="14773"/>
          <a:stretch>
            <a:fillRect/>
          </a:stretch>
        </p:blipFill>
        <p:spPr bwMode="auto">
          <a:xfrm>
            <a:off x="2714612" y="3429000"/>
            <a:ext cx="3377297" cy="306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9" name="Picture 8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3108" y="5214950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1600" b="1" dirty="0">
              <a:latin typeface="Candar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596" y="1500174"/>
            <a:ext cx="8543621" cy="1585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id-ID" sz="2000" b="1" dirty="0">
                <a:latin typeface="Candara" pitchFamily="34" charset="0"/>
                <a:sym typeface="Wingdings" pitchFamily="2" charset="2"/>
              </a:rPr>
              <a:t>Untuk memenuhi </a:t>
            </a:r>
            <a:r>
              <a:rPr lang="id-ID" sz="2000" b="1" dirty="0">
                <a:solidFill>
                  <a:srgbClr val="FF0000"/>
                </a:solidFill>
                <a:latin typeface="Candara" pitchFamily="34" charset="0"/>
                <a:sym typeface="Wingdings" pitchFamily="2" charset="2"/>
              </a:rPr>
              <a:t>“Hierarki Kebutuhan” </a:t>
            </a:r>
            <a:r>
              <a:rPr lang="id-ID" sz="2000" b="1" dirty="0">
                <a:latin typeface="Candara" pitchFamily="34" charset="0"/>
                <a:sym typeface="Wingdings" pitchFamily="2" charset="2"/>
              </a:rPr>
              <a:t>Abraham Maslow, tergantung pada: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id-ID" sz="2000" b="1" dirty="0">
              <a:latin typeface="Candara" pitchFamily="34" charset="0"/>
              <a:sym typeface="Wingdings" pitchFamily="2" charset="2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id-ID" b="1" dirty="0">
              <a:latin typeface="Candara" pitchFamily="34" charset="0"/>
              <a:sym typeface="Wingdings" pitchFamily="2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57356" y="357166"/>
            <a:ext cx="5143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b="1" dirty="0">
                <a:solidFill>
                  <a:srgbClr val="002060"/>
                </a:solidFill>
                <a:latin typeface="Candara" pitchFamily="34" charset="0"/>
                <a:sym typeface="Wingdings" pitchFamily="2" charset="2"/>
              </a:rPr>
              <a:t>Partisipasi Efektif dalam Keragaman Komunitas Sosial  </a:t>
            </a:r>
            <a:endParaRPr lang="id-ID" sz="28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10" name="Picture 9" descr="GAMBAR (27).jpg"/>
          <p:cNvPicPr>
            <a:picLocks noChangeAspect="1"/>
          </p:cNvPicPr>
          <p:nvPr/>
        </p:nvPicPr>
        <p:blipFill>
          <a:blip r:embed="rId5">
            <a:lum bright="-15000" contrast="20000"/>
          </a:blip>
          <a:srcRect b="2594"/>
          <a:stretch>
            <a:fillRect/>
          </a:stretch>
        </p:blipFill>
        <p:spPr>
          <a:xfrm>
            <a:off x="214282" y="2285992"/>
            <a:ext cx="4989182" cy="27065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86380" y="2285992"/>
            <a:ext cx="31432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000" b="1" dirty="0">
                <a:latin typeface="Candara" pitchFamily="34" charset="0"/>
                <a:sym typeface="Wingdings" pitchFamily="2" charset="2"/>
              </a:rPr>
              <a:t>*Partisipasi efektif kita dalam </a:t>
            </a:r>
            <a:r>
              <a:rPr lang="id-ID" sz="2000" b="1" dirty="0">
                <a:solidFill>
                  <a:srgbClr val="002060"/>
                </a:solidFill>
                <a:latin typeface="Candara" pitchFamily="34" charset="0"/>
                <a:sym typeface="Wingdings" pitchFamily="2" charset="2"/>
              </a:rPr>
              <a:t>ragam dunia sosial. </a:t>
            </a:r>
          </a:p>
          <a:p>
            <a:pPr>
              <a:lnSpc>
                <a:spcPct val="150000"/>
              </a:lnSpc>
            </a:pPr>
            <a:r>
              <a:rPr lang="id-ID" sz="2000" b="1" dirty="0">
                <a:latin typeface="Candara" pitchFamily="34" charset="0"/>
                <a:sym typeface="Wingdings" pitchFamily="2" charset="2"/>
              </a:rPr>
              <a:t>*Etnik, kelas sosial, orientasi seksual, keyakinan, usia dan keterampilan yang berbeda.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id-ID" sz="2000" b="1" dirty="0">
              <a:latin typeface="Candara" pitchFamily="34" charset="0"/>
              <a:sym typeface="Wingdings" pitchFamily="2" charset="2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id-ID" sz="2000" b="1" dirty="0">
              <a:latin typeface="Candara" pitchFamily="34" charset="0"/>
              <a:sym typeface="Wingdings" pitchFamily="2" charset="2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id-ID" b="1" dirty="0">
              <a:latin typeface="Candara" pitchFamily="34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AMBAR (28).jpg"/>
          <p:cNvPicPr>
            <a:picLocks noChangeAspect="1"/>
          </p:cNvPicPr>
          <p:nvPr/>
        </p:nvPicPr>
        <p:blipFill>
          <a:blip r:embed="rId3">
            <a:lum bright="55000"/>
          </a:blip>
          <a:stretch>
            <a:fillRect/>
          </a:stretch>
        </p:blipFill>
        <p:spPr>
          <a:xfrm rot="539598">
            <a:off x="4978429" y="293721"/>
            <a:ext cx="3974660" cy="2755162"/>
          </a:xfrm>
          <a:prstGeom prst="rect">
            <a:avLst/>
          </a:prstGeom>
        </p:spPr>
      </p:pic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9" name="Picture 8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3108" y="5214950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1600" b="1" dirty="0">
              <a:latin typeface="Candar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1538" y="1428736"/>
            <a:ext cx="6000792" cy="5917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id-ID" sz="1900" b="1" dirty="0">
                <a:latin typeface="Candara" pitchFamily="34" charset="0"/>
                <a:sym typeface="Wingdings" pitchFamily="2" charset="2"/>
              </a:rPr>
              <a:t>Bentuk akibat interaksi kita melalui ragam komunitas sosial: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id-ID" sz="1900" b="1" dirty="0">
                <a:latin typeface="Candara" pitchFamily="34" charset="0"/>
                <a:sym typeface="Wingdings" pitchFamily="2" charset="2"/>
              </a:rPr>
              <a:t> Memperkaya kita atas pengalaman, nilai, kebiasaan dan gaya hidup mereka.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id-ID" sz="1900" b="1" dirty="0">
                <a:latin typeface="Candara" pitchFamily="34" charset="0"/>
                <a:sym typeface="Wingdings" pitchFamily="2" charset="2"/>
              </a:rPr>
              <a:t> Dapat berbagi atas pengalaman, nilai, kebiasaan dan gaya hidup kita.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id-ID" sz="1900" b="1" dirty="0">
                <a:latin typeface="Candara" pitchFamily="34" charset="0"/>
                <a:sym typeface="Wingdings" pitchFamily="2" charset="2"/>
              </a:rPr>
              <a:t> Memahami perbedaan &amp; persamaan yang ada: apresiasi &amp; cara pandang.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id-ID" sz="1900" b="1" dirty="0">
                <a:latin typeface="Candara" pitchFamily="34" charset="0"/>
                <a:sym typeface="Wingdings" pitchFamily="2" charset="2"/>
              </a:rPr>
              <a:t> Mempengaruhi perkembangan kepribadian kita. </a:t>
            </a:r>
            <a:endParaRPr lang="id-ID" sz="2000" b="1" dirty="0">
              <a:latin typeface="Candara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q"/>
            </a:pPr>
            <a:endParaRPr lang="id-ID" sz="2000" b="1" dirty="0">
              <a:latin typeface="Candara" pitchFamily="34" charset="0"/>
              <a:sym typeface="Wingdings" pitchFamily="2" charset="2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id-ID" sz="2000" b="1" dirty="0">
              <a:latin typeface="Candara" pitchFamily="34" charset="0"/>
              <a:sym typeface="Wingdings" pitchFamily="2" charset="2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id-ID" b="1" dirty="0">
              <a:latin typeface="Candara" pitchFamily="34" charset="0"/>
              <a:sym typeface="Wingdings" pitchFamily="2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8662" y="142852"/>
            <a:ext cx="5143536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800" b="1" dirty="0">
                <a:solidFill>
                  <a:srgbClr val="002060"/>
                </a:solidFill>
                <a:latin typeface="Candara" pitchFamily="34" charset="0"/>
                <a:sym typeface="Wingdings" pitchFamily="2" charset="2"/>
              </a:rPr>
              <a:t>Partisipasi Efektif dalam Keragaman Komunitas Sosial  </a:t>
            </a:r>
            <a:endParaRPr lang="id-ID" sz="2800" b="1" dirty="0">
              <a:solidFill>
                <a:srgbClr val="002060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AMBAR (1).jpg"/>
          <p:cNvPicPr>
            <a:picLocks noChangeAspect="1"/>
          </p:cNvPicPr>
          <p:nvPr/>
        </p:nvPicPr>
        <p:blipFill>
          <a:blip r:embed="rId3">
            <a:lum bright="50000"/>
          </a:blip>
          <a:stretch>
            <a:fillRect/>
          </a:stretch>
        </p:blipFill>
        <p:spPr>
          <a:xfrm rot="192468">
            <a:off x="4144648" y="135840"/>
            <a:ext cx="4929190" cy="2645717"/>
          </a:xfrm>
          <a:prstGeom prst="rect">
            <a:avLst/>
          </a:prstGeom>
        </p:spPr>
      </p:pic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9" name="Picture 8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3108" y="5214950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1600" b="1" dirty="0">
              <a:latin typeface="Candar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1538" y="1428736"/>
            <a:ext cx="6000792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endParaRPr lang="id-ID" sz="2000" b="1" dirty="0">
              <a:latin typeface="Candara" pitchFamily="34" charset="0"/>
              <a:sym typeface="Wingdings" pitchFamily="2" charset="2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id-ID" sz="2000" b="1" dirty="0">
              <a:latin typeface="Candara" pitchFamily="34" charset="0"/>
              <a:sym typeface="Wingdings" pitchFamily="2" charset="2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id-ID" b="1" dirty="0">
              <a:latin typeface="Candara" pitchFamily="34" charset="0"/>
              <a:sym typeface="Wingdings" pitchFamily="2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57356" y="357166"/>
            <a:ext cx="5429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800" b="1" dirty="0">
                <a:solidFill>
                  <a:srgbClr val="002060"/>
                </a:solidFill>
                <a:latin typeface="Candara" pitchFamily="34" charset="0"/>
                <a:sym typeface="Wingdings" pitchFamily="2" charset="2"/>
              </a:rPr>
              <a:t>Model Komunikasi Interpersonal </a:t>
            </a:r>
            <a:endParaRPr lang="id-ID" sz="28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2976" y="1142984"/>
            <a:ext cx="6000792" cy="6424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id-ID" sz="2600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  <a:sym typeface="Wingdings" pitchFamily="2" charset="2"/>
              </a:rPr>
              <a:t>Model Linear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id-ID" sz="1900" b="1" dirty="0">
                <a:latin typeface="Candara" pitchFamily="34" charset="0"/>
                <a:sym typeface="Wingdings" pitchFamily="2" charset="2"/>
              </a:rPr>
              <a:t> Model Linear = </a:t>
            </a:r>
            <a:r>
              <a:rPr lang="id-ID" sz="1900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  <a:sym typeface="Wingdings" pitchFamily="2" charset="2"/>
              </a:rPr>
              <a:t>Model Searah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id-ID" sz="1900" b="1" dirty="0">
                <a:latin typeface="Candara" pitchFamily="34" charset="0"/>
                <a:sym typeface="Wingdings" pitchFamily="2" charset="2"/>
              </a:rPr>
              <a:t> Proses dimana seseorang bertindak terhadap orang lain.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id-ID" sz="1900" b="1" dirty="0">
                <a:latin typeface="Candara" pitchFamily="34" charset="0"/>
                <a:sym typeface="Wingdings" pitchFamily="2" charset="2"/>
              </a:rPr>
              <a:t> Model lisan yang terdiri dari 5 (lima) pertanyaaan: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id-ID" sz="1900" b="1" dirty="0">
                <a:latin typeface="Candara" pitchFamily="34" charset="0"/>
                <a:sym typeface="Wingdings" pitchFamily="2" charset="2"/>
              </a:rPr>
              <a:t> Siapa?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id-ID" sz="1900" b="1" dirty="0">
                <a:latin typeface="Candara" pitchFamily="34" charset="0"/>
                <a:sym typeface="Wingdings" pitchFamily="2" charset="2"/>
              </a:rPr>
              <a:t> Apa yang dikatakan?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id-ID" sz="1900" b="1" dirty="0">
                <a:latin typeface="Candara" pitchFamily="34" charset="0"/>
                <a:sym typeface="Wingdings" pitchFamily="2" charset="2"/>
              </a:rPr>
              <a:t> Sedang berbicara dimana?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id-ID" sz="1900" b="1" dirty="0">
                <a:latin typeface="Candara" pitchFamily="34" charset="0"/>
                <a:sym typeface="Wingdings" pitchFamily="2" charset="2"/>
              </a:rPr>
              <a:t> Berbicara pada siapa?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id-ID" sz="1900" b="1" dirty="0">
                <a:latin typeface="Candara" pitchFamily="34" charset="0"/>
                <a:sym typeface="Wingdings" pitchFamily="2" charset="2"/>
              </a:rPr>
              <a:t> Apa dampak dari pembicaraan tersebut? </a:t>
            </a:r>
            <a:endParaRPr lang="id-ID" sz="2000" b="1" dirty="0">
              <a:latin typeface="Candara" pitchFamily="34" charset="0"/>
              <a:sym typeface="Wingdings" pitchFamily="2" charset="2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id-ID" sz="2000" b="1" dirty="0">
              <a:latin typeface="Candara" pitchFamily="34" charset="0"/>
              <a:sym typeface="Wingdings" pitchFamily="2" charset="2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id-ID" b="1" dirty="0">
              <a:latin typeface="Candara" pitchFamily="34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5929354" cy="654032"/>
          </a:xfrm>
        </p:spPr>
        <p:txBody>
          <a:bodyPr>
            <a:normAutofit fontScale="90000"/>
          </a:bodyPr>
          <a:lstStyle/>
          <a:p>
            <a:r>
              <a:rPr lang="id-ID" sz="4200" b="1" dirty="0">
                <a:solidFill>
                  <a:schemeClr val="accent6">
                    <a:lumMod val="75000"/>
                  </a:schemeClr>
                </a:solidFill>
              </a:rPr>
              <a:t>“Komunikasi Intrapersonal”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07816958"/>
              </p:ext>
            </p:extLst>
          </p:nvPr>
        </p:nvGraphicFramePr>
        <p:xfrm>
          <a:off x="500034" y="1000108"/>
          <a:ext cx="828680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AMBAR (1).jpg"/>
          <p:cNvPicPr>
            <a:picLocks noChangeAspect="1"/>
          </p:cNvPicPr>
          <p:nvPr/>
        </p:nvPicPr>
        <p:blipFill>
          <a:blip r:embed="rId3">
            <a:lum bright="50000"/>
          </a:blip>
          <a:stretch>
            <a:fillRect/>
          </a:stretch>
        </p:blipFill>
        <p:spPr>
          <a:xfrm rot="192468">
            <a:off x="4144648" y="135840"/>
            <a:ext cx="4929190" cy="2645717"/>
          </a:xfrm>
          <a:prstGeom prst="rect">
            <a:avLst/>
          </a:prstGeom>
        </p:spPr>
      </p:pic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9" name="Picture 8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3108" y="5214950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1600" b="1" dirty="0">
              <a:latin typeface="Candar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1538" y="1428736"/>
            <a:ext cx="6000792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endParaRPr lang="id-ID" sz="2000" b="1" dirty="0">
              <a:latin typeface="Candara" pitchFamily="34" charset="0"/>
              <a:sym typeface="Wingdings" pitchFamily="2" charset="2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id-ID" sz="2000" b="1" dirty="0">
              <a:latin typeface="Candara" pitchFamily="34" charset="0"/>
              <a:sym typeface="Wingdings" pitchFamily="2" charset="2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id-ID" b="1" dirty="0">
              <a:latin typeface="Candara" pitchFamily="34" charset="0"/>
              <a:sym typeface="Wingdings" pitchFamily="2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57356" y="357166"/>
            <a:ext cx="5429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800" b="1" dirty="0">
                <a:solidFill>
                  <a:srgbClr val="002060"/>
                </a:solidFill>
                <a:latin typeface="Candara" pitchFamily="34" charset="0"/>
                <a:sym typeface="Wingdings" pitchFamily="2" charset="2"/>
              </a:rPr>
              <a:t>Model Komunikasi Interpersonal </a:t>
            </a:r>
            <a:endParaRPr lang="id-ID" sz="28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2976" y="1142985"/>
            <a:ext cx="60007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id-ID" sz="2600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  <a:sym typeface="Wingdings" pitchFamily="2" charset="2"/>
              </a:rPr>
              <a:t>Model Linear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id-ID" sz="1900" b="1" dirty="0">
                <a:latin typeface="Candara" pitchFamily="34" charset="0"/>
                <a:sym typeface="Wingdings" pitchFamily="2" charset="2"/>
              </a:rPr>
              <a:t> Shannon &amp; Weaver (1949)  noise (gangguan).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id-ID" sz="1900" b="1" dirty="0">
                <a:latin typeface="Candara" pitchFamily="34" charset="0"/>
                <a:sym typeface="Wingdings" pitchFamily="2" charset="2"/>
              </a:rPr>
              <a:t> Gangguan = hilangnya informasi yang disampaikan oleh komunikator kepada komunikan.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id-ID" sz="1900" b="1" dirty="0">
                <a:latin typeface="Candara" pitchFamily="34" charset="0"/>
                <a:sym typeface="Wingdings" pitchFamily="2" charset="2"/>
              </a:rPr>
              <a:t> </a:t>
            </a:r>
            <a:r>
              <a:rPr lang="id-ID" sz="1900" b="1" dirty="0">
                <a:solidFill>
                  <a:srgbClr val="FF0000"/>
                </a:solidFill>
                <a:latin typeface="Candara" pitchFamily="34" charset="0"/>
                <a:sym typeface="Wingdings" pitchFamily="2" charset="2"/>
              </a:rPr>
              <a:t>Kekurangan model linear: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id-ID" sz="2000" b="1" dirty="0">
                <a:latin typeface="Candara" pitchFamily="34" charset="0"/>
                <a:sym typeface="Wingdings" pitchFamily="2" charset="2"/>
              </a:rPr>
              <a:t> Penerima pesan pasif = menyerap informasi yang disampaikan pengirim pesan.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id-ID" sz="2000" b="1" dirty="0">
                <a:latin typeface="Candara" pitchFamily="34" charset="0"/>
                <a:sym typeface="Wingdings" pitchFamily="2" charset="2"/>
              </a:rPr>
              <a:t> Bentuk respon komunikan berupa: anggukan, kerutan dahi, senyuman, ekspresi bosan atau tertarik, dsb.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id-ID" b="1" dirty="0">
              <a:latin typeface="Candara" pitchFamily="34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AMBAR (1).jpg"/>
          <p:cNvPicPr>
            <a:picLocks noChangeAspect="1"/>
          </p:cNvPicPr>
          <p:nvPr/>
        </p:nvPicPr>
        <p:blipFill>
          <a:blip r:embed="rId3">
            <a:lum bright="50000"/>
          </a:blip>
          <a:stretch>
            <a:fillRect/>
          </a:stretch>
        </p:blipFill>
        <p:spPr>
          <a:xfrm rot="192468">
            <a:off x="4144648" y="135840"/>
            <a:ext cx="4929190" cy="2645717"/>
          </a:xfrm>
          <a:prstGeom prst="rect">
            <a:avLst/>
          </a:prstGeom>
        </p:spPr>
      </p:pic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9" name="Picture 8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3108" y="5214950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1600" b="1" dirty="0">
              <a:latin typeface="Candar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1538" y="1428736"/>
            <a:ext cx="6000792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endParaRPr lang="id-ID" sz="2000" b="1" dirty="0">
              <a:latin typeface="Candara" pitchFamily="34" charset="0"/>
              <a:sym typeface="Wingdings" pitchFamily="2" charset="2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id-ID" sz="2000" b="1" dirty="0">
              <a:latin typeface="Candara" pitchFamily="34" charset="0"/>
              <a:sym typeface="Wingdings" pitchFamily="2" charset="2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id-ID" b="1" dirty="0">
              <a:latin typeface="Candara" pitchFamily="34" charset="0"/>
              <a:sym typeface="Wingdings" pitchFamily="2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57356" y="357166"/>
            <a:ext cx="5429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800" b="1" dirty="0">
                <a:solidFill>
                  <a:srgbClr val="002060"/>
                </a:solidFill>
                <a:latin typeface="Candara" pitchFamily="34" charset="0"/>
                <a:sym typeface="Wingdings" pitchFamily="2" charset="2"/>
              </a:rPr>
              <a:t>Model Komunikasi Interpersonal </a:t>
            </a:r>
            <a:endParaRPr lang="id-ID" sz="28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2976" y="1142985"/>
            <a:ext cx="600079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id-ID" sz="2600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  <a:sym typeface="Wingdings" pitchFamily="2" charset="2"/>
              </a:rPr>
              <a:t>Model Linear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id-ID" b="1" dirty="0">
                <a:latin typeface="Candara" pitchFamily="34" charset="0"/>
                <a:sym typeface="Wingdings" pitchFamily="2" charset="2"/>
              </a:rPr>
              <a:t> </a:t>
            </a:r>
            <a:r>
              <a:rPr lang="id-ID" sz="2000" b="1" dirty="0">
                <a:latin typeface="Candara" pitchFamily="34" charset="0"/>
                <a:sym typeface="Wingdings" pitchFamily="2" charset="2"/>
              </a:rPr>
              <a:t>Menampilkan proses mendengar sebagai tahap setelah proses berbicara.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id-ID" sz="2000" b="1" dirty="0">
                <a:latin typeface="Candara" pitchFamily="34" charset="0"/>
                <a:sym typeface="Wingdings" pitchFamily="2" charset="2"/>
              </a:rPr>
              <a:t> Berbicara &amp; mendengar adalah dua proses yang terjadi bersamaan &amp; tumpang tindih.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id-ID" sz="2000" b="1" dirty="0">
                <a:latin typeface="Candara" pitchFamily="34" charset="0"/>
                <a:sym typeface="Wingdings" pitchFamily="2" charset="2"/>
              </a:rPr>
              <a:t> Dalam pekerjaan  bertukar gagasan &amp; responsif.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id-ID" sz="2000" b="1" dirty="0">
                <a:latin typeface="Candara" pitchFamily="34" charset="0"/>
                <a:sym typeface="Wingdings" pitchFamily="2" charset="2"/>
              </a:rPr>
              <a:t> Dalam dunia maya  penerimaan pesan balasan terjadi </a:t>
            </a:r>
            <a:r>
              <a:rPr lang="id-ID" sz="2000" b="1" i="1" dirty="0">
                <a:latin typeface="Candara" pitchFamily="34" charset="0"/>
                <a:sym typeface="Wingdings" pitchFamily="2" charset="2"/>
              </a:rPr>
              <a:t>“real time”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9" name="Picture 8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3108" y="5214950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1600" b="1" dirty="0">
              <a:latin typeface="Candar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1538" y="1428736"/>
            <a:ext cx="6000792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endParaRPr lang="id-ID" sz="2000" b="1" dirty="0">
              <a:latin typeface="Candara" pitchFamily="34" charset="0"/>
              <a:sym typeface="Wingdings" pitchFamily="2" charset="2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id-ID" sz="2000" b="1" dirty="0">
              <a:latin typeface="Candara" pitchFamily="34" charset="0"/>
              <a:sym typeface="Wingdings" pitchFamily="2" charset="2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id-ID" b="1" dirty="0">
              <a:latin typeface="Candara" pitchFamily="34" charset="0"/>
              <a:sym typeface="Wingdings" pitchFamily="2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57356" y="357166"/>
            <a:ext cx="5429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800" b="1" dirty="0">
                <a:solidFill>
                  <a:srgbClr val="002060"/>
                </a:solidFill>
                <a:latin typeface="Candara" pitchFamily="34" charset="0"/>
                <a:sym typeface="Wingdings" pitchFamily="2" charset="2"/>
              </a:rPr>
              <a:t>Model Komunikasi Interpersonal </a:t>
            </a:r>
            <a:endParaRPr lang="id-ID" sz="28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2976" y="1142985"/>
            <a:ext cx="600079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id-ID" sz="2600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  <a:sym typeface="Wingdings" pitchFamily="2" charset="2"/>
              </a:rPr>
              <a:t>Model Interaktif  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endParaRPr lang="id-ID" sz="2000" b="1" i="1" dirty="0">
              <a:latin typeface="Candara" pitchFamily="34" charset="0"/>
              <a:sym typeface="Wingdings" pitchFamily="2" charset="2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2357422" y="1928802"/>
          <a:ext cx="5881686" cy="392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Rectangle 16"/>
          <p:cNvSpPr/>
          <p:nvPr/>
        </p:nvSpPr>
        <p:spPr>
          <a:xfrm>
            <a:off x="357158" y="2143116"/>
            <a:ext cx="25003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d-ID" sz="1600" b="1" i="1" dirty="0">
                <a:latin typeface="Candara" pitchFamily="34" charset="0"/>
              </a:rPr>
              <a:t>Banyak pengalaman/pengetahuan kebudayaan = </a:t>
            </a:r>
            <a:r>
              <a:rPr lang="id-ID" sz="1600" b="1" i="1" dirty="0">
                <a:latin typeface="Candara" pitchFamily="34" charset="0"/>
                <a:sym typeface="Wingdings" pitchFamily="2" charset="2"/>
              </a:rPr>
              <a:t>baik pemahamannya terhadap orang lain. </a:t>
            </a:r>
            <a:endParaRPr lang="id-ID" sz="1600" b="1" i="1" dirty="0">
              <a:latin typeface="Candar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0034" y="3929066"/>
            <a:ext cx="2571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d-ID" sz="1600" b="1" i="1" dirty="0">
                <a:latin typeface="Candara" pitchFamily="34" charset="0"/>
              </a:rPr>
              <a:t>Minim pengalaman komunikasi = potensi kesalahpahaman.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57554" y="4572008"/>
            <a:ext cx="1428760" cy="107157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6429388" y="1071546"/>
            <a:ext cx="2286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d-ID" sz="1600" b="1" i="1" dirty="0">
                <a:latin typeface="Candara" pitchFamily="34" charset="0"/>
              </a:rPr>
              <a:t>Seseorang dapat bertindak sebagai pengirim sekaligus penerima pesan.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9" name="Picture 8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3108" y="5214950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1600" b="1" dirty="0">
              <a:latin typeface="Candar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1538" y="1428736"/>
            <a:ext cx="6000792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endParaRPr lang="id-ID" sz="2000" b="1" dirty="0">
              <a:latin typeface="Candara" pitchFamily="34" charset="0"/>
              <a:sym typeface="Wingdings" pitchFamily="2" charset="2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id-ID" sz="2000" b="1" dirty="0">
              <a:latin typeface="Candara" pitchFamily="34" charset="0"/>
              <a:sym typeface="Wingdings" pitchFamily="2" charset="2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id-ID" b="1" dirty="0">
              <a:latin typeface="Candara" pitchFamily="34" charset="0"/>
              <a:sym typeface="Wingdings" pitchFamily="2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57356" y="357166"/>
            <a:ext cx="5429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800" b="1" dirty="0">
                <a:solidFill>
                  <a:srgbClr val="002060"/>
                </a:solidFill>
                <a:latin typeface="Candara" pitchFamily="34" charset="0"/>
                <a:sym typeface="Wingdings" pitchFamily="2" charset="2"/>
              </a:rPr>
              <a:t>Model Komunikasi Interpersonal </a:t>
            </a:r>
            <a:endParaRPr lang="id-ID" sz="28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43042" y="1857364"/>
            <a:ext cx="6000792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id-ID" b="1" dirty="0">
                <a:latin typeface="Candara" pitchFamily="34" charset="0"/>
                <a:sym typeface="Wingdings" pitchFamily="2" charset="2"/>
              </a:rPr>
              <a:t> </a:t>
            </a:r>
            <a:endParaRPr lang="id-ID" sz="2000" b="1" i="1" dirty="0">
              <a:latin typeface="Candara" pitchFamily="34" charset="0"/>
              <a:sym typeface="Wingdings" pitchFamily="2" charset="2"/>
            </a:endParaRPr>
          </a:p>
        </p:txBody>
      </p:sp>
      <p:graphicFrame>
        <p:nvGraphicFramePr>
          <p:cNvPr id="22" name="Diagram 21"/>
          <p:cNvGraphicFramePr/>
          <p:nvPr/>
        </p:nvGraphicFramePr>
        <p:xfrm>
          <a:off x="1357290" y="1357298"/>
          <a:ext cx="6453190" cy="463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9" name="Picture 8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3108" y="5214950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1600" b="1" dirty="0">
              <a:latin typeface="Candar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1538" y="1428736"/>
            <a:ext cx="6000792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endParaRPr lang="id-ID" sz="2000" b="1" dirty="0">
              <a:latin typeface="Candara" pitchFamily="34" charset="0"/>
              <a:sym typeface="Wingdings" pitchFamily="2" charset="2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id-ID" sz="2000" b="1" dirty="0">
              <a:latin typeface="Candara" pitchFamily="34" charset="0"/>
              <a:sym typeface="Wingdings" pitchFamily="2" charset="2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id-ID" b="1" dirty="0">
              <a:latin typeface="Candara" pitchFamily="34" charset="0"/>
              <a:sym typeface="Wingdings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43042" y="1857364"/>
            <a:ext cx="6000792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id-ID" b="1" dirty="0">
                <a:latin typeface="Candara" pitchFamily="34" charset="0"/>
                <a:sym typeface="Wingdings" pitchFamily="2" charset="2"/>
              </a:rPr>
              <a:t> </a:t>
            </a:r>
            <a:endParaRPr lang="id-ID" sz="2000" b="1" i="1" dirty="0">
              <a:latin typeface="Candara" pitchFamily="34" charset="0"/>
              <a:sym typeface="Wingdings" pitchFamily="2" charset="2"/>
            </a:endParaRPr>
          </a:p>
        </p:txBody>
      </p:sp>
      <p:pic>
        <p:nvPicPr>
          <p:cNvPr id="10" name="Picture 9" descr="GAMBAR (2).jpg"/>
          <p:cNvPicPr>
            <a:picLocks noChangeAspect="1"/>
          </p:cNvPicPr>
          <p:nvPr/>
        </p:nvPicPr>
        <p:blipFill>
          <a:blip r:embed="rId5"/>
          <a:srcRect l="4902" t="29629" r="6862" b="19826"/>
          <a:stretch>
            <a:fillRect/>
          </a:stretch>
        </p:blipFill>
        <p:spPr>
          <a:xfrm rot="21135370">
            <a:off x="110258" y="423717"/>
            <a:ext cx="6429420" cy="2071702"/>
          </a:xfrm>
          <a:prstGeom prst="rect">
            <a:avLst/>
          </a:prstGeom>
        </p:spPr>
      </p:pic>
      <p:pic>
        <p:nvPicPr>
          <p:cNvPr id="12" name="Picture 11" descr="GAMBAR (3).jpg"/>
          <p:cNvPicPr>
            <a:picLocks noChangeAspect="1"/>
          </p:cNvPicPr>
          <p:nvPr/>
        </p:nvPicPr>
        <p:blipFill>
          <a:blip r:embed="rId6">
            <a:lum bright="15000"/>
          </a:blip>
          <a:stretch>
            <a:fillRect/>
          </a:stretch>
        </p:blipFill>
        <p:spPr>
          <a:xfrm>
            <a:off x="1857356" y="2643182"/>
            <a:ext cx="5524512" cy="31075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54" y="285728"/>
            <a:ext cx="5614998" cy="654032"/>
          </a:xfrm>
        </p:spPr>
        <p:txBody>
          <a:bodyPr>
            <a:noAutofit/>
          </a:bodyPr>
          <a:lstStyle/>
          <a:p>
            <a:pPr algn="r"/>
            <a:r>
              <a:rPr lang="id-ID" sz="3700" b="1" dirty="0">
                <a:solidFill>
                  <a:schemeClr val="accent6">
                    <a:lumMod val="75000"/>
                  </a:schemeClr>
                </a:solidFill>
              </a:rPr>
              <a:t>“Komunikasi Intrapersonal”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596" y="2357430"/>
            <a:ext cx="850115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000" dirty="0"/>
              <a:t>Bentuk </a:t>
            </a:r>
            <a:r>
              <a:rPr lang="id-ID" sz="2000" b="1" dirty="0"/>
              <a:t>perilaku yang tampak </a:t>
            </a:r>
            <a:r>
              <a:rPr lang="id-ID" sz="2000" dirty="0"/>
              <a:t>dalam proses komunikasi intrapersonal: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id-ID" sz="2000" dirty="0"/>
              <a:t> Bermimpi, imajinasi, rasa malu terhadap diri sendiri, motivasi, membayangkan, mempersepsikan, melamun, dan menyelesaikan masalah dalam kepala kita.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id-ID" sz="2000" dirty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id-ID" sz="2000" dirty="0"/>
              <a:t> Memiliki orientasi terhadap </a:t>
            </a:r>
            <a:r>
              <a:rPr lang="id-ID" sz="2000" b="1" dirty="0"/>
              <a:t>kognisi dan simbol </a:t>
            </a:r>
            <a:r>
              <a:rPr lang="id-ID" sz="2000" dirty="0">
                <a:sym typeface="Wingdings" pitchFamily="2" charset="2"/>
              </a:rPr>
              <a:t> s</a:t>
            </a:r>
            <a:r>
              <a:rPr lang="id-ID" sz="2000" dirty="0"/>
              <a:t>uara dalam batin dapat bervariasi antara individu satu dengan individu yang lain. </a:t>
            </a:r>
          </a:p>
        </p:txBody>
      </p:sp>
      <p:pic>
        <p:nvPicPr>
          <p:cNvPr id="5" name="Picture 4" descr="GAMBAR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3428981" cy="1928802"/>
          </a:xfrm>
          <a:prstGeom prst="rect">
            <a:avLst/>
          </a:prstGeom>
        </p:spPr>
      </p:pic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71744"/>
            <a:ext cx="8358246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800" b="1" dirty="0">
                <a:latin typeface="Candara" pitchFamily="34" charset="0"/>
              </a:rPr>
              <a:t>[ West and Turner (2008) ]</a:t>
            </a:r>
          </a:p>
          <a:p>
            <a:pPr algn="ctr">
              <a:lnSpc>
                <a:spcPct val="150000"/>
              </a:lnSpc>
            </a:pPr>
            <a:r>
              <a:rPr lang="id-ID" sz="2800" b="1" dirty="0">
                <a:latin typeface="Candara" pitchFamily="34" charset="0"/>
              </a:rPr>
              <a:t> </a:t>
            </a:r>
            <a:r>
              <a:rPr lang="id-ID" sz="2800" dirty="0">
                <a:latin typeface="Candara" pitchFamily="34" charset="0"/>
              </a:rPr>
              <a:t>“Komunikasi</a:t>
            </a:r>
            <a:r>
              <a:rPr lang="id-ID" sz="2800" dirty="0"/>
              <a:t> intrapersonal adalah </a:t>
            </a:r>
            <a:r>
              <a:rPr lang="id-ID" sz="2800" b="1" dirty="0"/>
              <a:t>jantung</a:t>
            </a:r>
            <a:r>
              <a:rPr lang="id-ID" sz="2800" dirty="0"/>
              <a:t> dari kegiatan komunikasi. Tanpa </a:t>
            </a:r>
            <a:r>
              <a:rPr lang="id-ID" sz="2800" b="1" dirty="0"/>
              <a:t>memahami diri sendiri, </a:t>
            </a:r>
            <a:r>
              <a:rPr lang="id-ID" sz="2800" dirty="0"/>
              <a:t>maka akan </a:t>
            </a:r>
            <a:r>
              <a:rPr lang="id-ID" sz="2800" b="1" dirty="0"/>
              <a:t>sulit</a:t>
            </a:r>
            <a:r>
              <a:rPr lang="id-ID" sz="2800" dirty="0"/>
              <a:t> untuk </a:t>
            </a:r>
            <a:r>
              <a:rPr lang="id-ID" sz="2800" b="1" dirty="0"/>
              <a:t>memahami orang lain”</a:t>
            </a:r>
          </a:p>
        </p:txBody>
      </p:sp>
      <p:pic>
        <p:nvPicPr>
          <p:cNvPr id="5" name="Picture 4" descr="GAMBAR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500562" cy="2071678"/>
          </a:xfrm>
          <a:prstGeom prst="rect">
            <a:avLst/>
          </a:prstGeom>
        </p:spPr>
      </p:pic>
      <p:pic>
        <p:nvPicPr>
          <p:cNvPr id="7" name="Picture 6" descr="GAMBAR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0"/>
            <a:ext cx="4643439" cy="2071678"/>
          </a:xfrm>
          <a:prstGeom prst="rect">
            <a:avLst/>
          </a:prstGeom>
        </p:spPr>
      </p:pic>
      <p:pic>
        <p:nvPicPr>
          <p:cNvPr id="8" name="Picture 7" descr="GAMBAR (4).jpg"/>
          <p:cNvPicPr>
            <a:picLocks noChangeAspect="1"/>
          </p:cNvPicPr>
          <p:nvPr/>
        </p:nvPicPr>
        <p:blipFill>
          <a:blip r:embed="rId5" cstate="print">
            <a:lum bright="15000"/>
          </a:blip>
          <a:stretch>
            <a:fillRect/>
          </a:stretch>
        </p:blipFill>
        <p:spPr>
          <a:xfrm>
            <a:off x="7470878" y="4857760"/>
            <a:ext cx="1466359" cy="1857388"/>
          </a:xfrm>
          <a:prstGeom prst="rect">
            <a:avLst/>
          </a:prstGeom>
        </p:spPr>
      </p:pic>
      <p:pic>
        <p:nvPicPr>
          <p:cNvPr id="9" name="Picture 8" descr="LOGO ILKOM UPJ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1928794" y="0"/>
            <a:ext cx="5357850" cy="1143008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chemeClr val="tx2"/>
                </a:solidFill>
                <a:latin typeface="Candara" pitchFamily="34" charset="0"/>
              </a:rPr>
              <a:t>Komunikasi Interpersonal </a:t>
            </a: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1428728" y="4000504"/>
            <a:ext cx="535785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785786" y="1071546"/>
          <a:ext cx="750099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214282" y="214290"/>
            <a:ext cx="8643998" cy="642942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143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Downloads\ARTIKEL BRILIO (4).jp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 rot="21077363">
            <a:off x="977740" y="1022512"/>
            <a:ext cx="4287507" cy="286152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42910" y="2786058"/>
            <a:ext cx="71438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500" b="1" dirty="0">
                <a:latin typeface="Candara" pitchFamily="34" charset="0"/>
              </a:rPr>
              <a:t>Mengapa </a:t>
            </a:r>
          </a:p>
          <a:p>
            <a:r>
              <a:rPr lang="id-ID" sz="4500" b="1" dirty="0">
                <a:latin typeface="Candara" pitchFamily="34" charset="0"/>
              </a:rPr>
              <a:t>Hubungan Interpersonal itu Penting? </a:t>
            </a:r>
          </a:p>
        </p:txBody>
      </p:sp>
      <p:pic>
        <p:nvPicPr>
          <p:cNvPr id="9" name="Picture 8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10" name="Picture 9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2835" y="0"/>
            <a:ext cx="901165" cy="15001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214290"/>
            <a:ext cx="5572164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500" b="1" dirty="0">
                <a:latin typeface="Candara" pitchFamily="34" charset="0"/>
              </a:rPr>
              <a:t>William Schutz (1966)</a:t>
            </a:r>
            <a:r>
              <a:rPr lang="id-ID" sz="4500" b="1" dirty="0">
                <a:latin typeface="Candara" pitchFamily="34" charset="0"/>
                <a:sym typeface="Wingdings" pitchFamily="2" charset="2"/>
              </a:rPr>
              <a:t> </a:t>
            </a:r>
          </a:p>
          <a:p>
            <a:pPr algn="ctr"/>
            <a:r>
              <a:rPr lang="id-ID" sz="2800" b="1" dirty="0">
                <a:latin typeface="Candara" pitchFamily="34" charset="0"/>
                <a:sym typeface="Wingdings" pitchFamily="2" charset="2"/>
              </a:rPr>
              <a:t>“Teori Kebutuhan Interpersonal”</a:t>
            </a:r>
            <a:endParaRPr lang="id-ID" sz="2800" b="1" dirty="0">
              <a:latin typeface="Candara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357290" y="1571612"/>
          <a:ext cx="664373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714348" y="2143116"/>
            <a:ext cx="22860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d-ID" sz="1600" b="1" dirty="0">
                <a:latin typeface="Candara" pitchFamily="34" charset="0"/>
              </a:rPr>
              <a:t>Keinginan untuk </a:t>
            </a:r>
            <a:r>
              <a:rPr lang="id-ID" sz="1600" b="1" dirty="0">
                <a:solidFill>
                  <a:srgbClr val="FF0000"/>
                </a:solidFill>
                <a:latin typeface="Candara" pitchFamily="34" charset="0"/>
              </a:rPr>
              <a:t>memberi &amp; mendapatkan </a:t>
            </a:r>
          </a:p>
          <a:p>
            <a:pPr algn="ctr">
              <a:spcBef>
                <a:spcPts val="600"/>
              </a:spcBef>
            </a:pPr>
            <a:r>
              <a:rPr lang="id-ID" sz="1600" b="1" dirty="0">
                <a:solidFill>
                  <a:srgbClr val="FF0000"/>
                </a:solidFill>
                <a:latin typeface="Candara" pitchFamily="34" charset="0"/>
              </a:rPr>
              <a:t>kasih sayang.</a:t>
            </a:r>
            <a:endParaRPr lang="id-ID" sz="1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6578" y="2214554"/>
            <a:ext cx="2000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b="1" dirty="0">
                <a:latin typeface="Candara" pitchFamily="34" charset="0"/>
              </a:rPr>
              <a:t>Keinginan untuk menjadi </a:t>
            </a:r>
            <a:r>
              <a:rPr lang="id-ID" sz="1600" b="1" dirty="0">
                <a:solidFill>
                  <a:srgbClr val="FF0000"/>
                </a:solidFill>
                <a:latin typeface="Candara" pitchFamily="34" charset="0"/>
              </a:rPr>
              <a:t>bagian dari </a:t>
            </a:r>
          </a:p>
          <a:p>
            <a:r>
              <a:rPr lang="id-ID" sz="1600" b="1" dirty="0">
                <a:solidFill>
                  <a:srgbClr val="FF0000"/>
                </a:solidFill>
                <a:latin typeface="Candara" pitchFamily="34" charset="0"/>
              </a:rPr>
              <a:t>kelompok sosial tertentu</a:t>
            </a:r>
            <a:endParaRPr lang="id-ID" sz="1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86116" y="5857892"/>
            <a:ext cx="2928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b="1" dirty="0">
                <a:latin typeface="Candara" pitchFamily="34" charset="0"/>
              </a:rPr>
              <a:t>Kebutuhan untuk </a:t>
            </a:r>
            <a:r>
              <a:rPr lang="id-ID" sz="1600" b="1" dirty="0">
                <a:solidFill>
                  <a:srgbClr val="FF0000"/>
                </a:solidFill>
                <a:latin typeface="Candara" pitchFamily="34" charset="0"/>
              </a:rPr>
              <a:t>mempengaruhi orang atau </a:t>
            </a:r>
          </a:p>
          <a:p>
            <a:r>
              <a:rPr lang="id-ID" sz="1600" b="1" dirty="0">
                <a:solidFill>
                  <a:srgbClr val="FF0000"/>
                </a:solidFill>
                <a:latin typeface="Candara" pitchFamily="34" charset="0"/>
              </a:rPr>
              <a:t>peristiwa dalam kehidupan</a:t>
            </a:r>
            <a:endParaRPr lang="id-ID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Autofit/>
          </a:bodyPr>
          <a:lstStyle/>
          <a:p>
            <a:r>
              <a:rPr lang="id-ID" b="1" dirty="0">
                <a:solidFill>
                  <a:srgbClr val="0070C0"/>
                </a:solidFill>
                <a:latin typeface="Candara" pitchFamily="34" charset="0"/>
              </a:rPr>
              <a:t>Pentingnya Hubungan (Komunikasi) Interpersonal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42910" y="1643050"/>
          <a:ext cx="80010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LOGO ILKOM UPJ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1364</Words>
  <Application>Microsoft Office PowerPoint</Application>
  <PresentationFormat>On-screen Show (4:3)</PresentationFormat>
  <Paragraphs>255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Komunikasi Intrapersonal VS  Komunikasi Interpersonal </vt:lpstr>
      <vt:lpstr>“Komunikasi Intrapersonal” </vt:lpstr>
      <vt:lpstr>“Komunikasi Intrapersonal” </vt:lpstr>
      <vt:lpstr>PowerPoint Presentation</vt:lpstr>
      <vt:lpstr>Komunikasi Interpersonal </vt:lpstr>
      <vt:lpstr>PowerPoint Presentation</vt:lpstr>
      <vt:lpstr>PowerPoint Presentation</vt:lpstr>
      <vt:lpstr>Pentingnya Hubungan (Komunikasi) Interpersonal </vt:lpstr>
      <vt:lpstr>“Kebutuhan dasar harus dipuaskan terlebih dahulu, sebelum fokus pada kebutuhan lain yang lebih abstrak”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Amanda Desriva Onassis</cp:lastModifiedBy>
  <cp:revision>103</cp:revision>
  <dcterms:created xsi:type="dcterms:W3CDTF">2020-01-25T05:18:22Z</dcterms:created>
  <dcterms:modified xsi:type="dcterms:W3CDTF">2020-03-08T14:40:14Z</dcterms:modified>
</cp:coreProperties>
</file>