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8" r:id="rId4"/>
    <p:sldId id="259" r:id="rId5"/>
    <p:sldId id="299" r:id="rId6"/>
    <p:sldId id="260" r:id="rId7"/>
    <p:sldId id="287" r:id="rId8"/>
    <p:sldId id="288" r:id="rId9"/>
    <p:sldId id="293" r:id="rId10"/>
    <p:sldId id="294" r:id="rId11"/>
    <p:sldId id="295" r:id="rId12"/>
    <p:sldId id="261" r:id="rId13"/>
    <p:sldId id="298" r:id="rId14"/>
    <p:sldId id="264" r:id="rId15"/>
    <p:sldId id="269" r:id="rId16"/>
    <p:sldId id="263" r:id="rId17"/>
    <p:sldId id="265" r:id="rId18"/>
    <p:sldId id="291" r:id="rId19"/>
    <p:sldId id="292" r:id="rId20"/>
    <p:sldId id="300" r:id="rId21"/>
    <p:sldId id="276" r:id="rId22"/>
    <p:sldId id="277" r:id="rId23"/>
    <p:sldId id="282" r:id="rId24"/>
    <p:sldId id="283" r:id="rId25"/>
    <p:sldId id="302" r:id="rId26"/>
    <p:sldId id="284" r:id="rId27"/>
    <p:sldId id="301" r:id="rId28"/>
    <p:sldId id="28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5" d="100"/>
          <a:sy n="95" d="100"/>
        </p:scale>
        <p:origin x="-624" y="3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A9CA11-8769-5F4F-B27C-85267BD78AF5}" type="doc">
      <dgm:prSet loTypeId="urn:microsoft.com/office/officeart/2005/8/layout/default" loCatId="list" qsTypeId="urn:microsoft.com/office/officeart/2005/8/quickstyle/simple4" qsCatId="simple" csTypeId="urn:microsoft.com/office/officeart/2005/8/colors/accent5_5" csCatId="accent5" phldr="1"/>
      <dgm:spPr/>
      <dgm:t>
        <a:bodyPr/>
        <a:lstStyle/>
        <a:p>
          <a:endParaRPr lang="en-US"/>
        </a:p>
      </dgm:t>
    </dgm:pt>
    <dgm:pt modelId="{57B75C0F-3DF2-C34E-B8AE-61037F6B5D53}">
      <dgm:prSet phldrT="[Text]"/>
      <dgm:spPr/>
      <dgm:t>
        <a:bodyPr/>
        <a:lstStyle/>
        <a:p>
          <a:r>
            <a:rPr lang="en-US" dirty="0">
              <a:solidFill>
                <a:srgbClr val="000000"/>
              </a:solidFill>
              <a:latin typeface="Times New Roman"/>
              <a:cs typeface="Times New Roman"/>
            </a:rPr>
            <a:t>Business and Industry</a:t>
          </a:r>
        </a:p>
      </dgm:t>
    </dgm:pt>
    <dgm:pt modelId="{19F6ED4C-B14A-B246-933E-FC5CDBEF0D4E}" type="parTrans" cxnId="{3419C661-3126-0147-9CC0-9515BBAA89E6}">
      <dgm:prSet/>
      <dgm:spPr/>
      <dgm:t>
        <a:bodyPr/>
        <a:lstStyle/>
        <a:p>
          <a:endParaRPr lang="en-US">
            <a:solidFill>
              <a:srgbClr val="000000"/>
            </a:solidFill>
            <a:latin typeface="Times New Roman"/>
            <a:cs typeface="Times New Roman"/>
          </a:endParaRPr>
        </a:p>
      </dgm:t>
    </dgm:pt>
    <dgm:pt modelId="{93D444D5-992D-094A-BC2F-3EA841A352A6}" type="sibTrans" cxnId="{3419C661-3126-0147-9CC0-9515BBAA89E6}">
      <dgm:prSet/>
      <dgm:spPr/>
      <dgm:t>
        <a:bodyPr/>
        <a:lstStyle/>
        <a:p>
          <a:endParaRPr lang="en-US">
            <a:solidFill>
              <a:srgbClr val="000000"/>
            </a:solidFill>
            <a:latin typeface="Times New Roman"/>
            <a:cs typeface="Times New Roman"/>
          </a:endParaRPr>
        </a:p>
      </dgm:t>
    </dgm:pt>
    <dgm:pt modelId="{F2B97A49-F041-3549-A803-BE0E410F6193}">
      <dgm:prSet phldrT="[Text]"/>
      <dgm:spPr/>
      <dgm:t>
        <a:bodyPr/>
        <a:lstStyle/>
        <a:p>
          <a:r>
            <a:rPr lang="en-US" dirty="0">
              <a:solidFill>
                <a:srgbClr val="000000"/>
              </a:solidFill>
              <a:latin typeface="Times New Roman"/>
              <a:cs typeface="Times New Roman"/>
            </a:rPr>
            <a:t>Government and Politics</a:t>
          </a:r>
        </a:p>
      </dgm:t>
    </dgm:pt>
    <dgm:pt modelId="{F0443D07-2779-3E45-9C02-3225ABB5AF0D}" type="parTrans" cxnId="{D8371D5B-C43D-8E4A-9B87-E537FC831ADC}">
      <dgm:prSet/>
      <dgm:spPr/>
      <dgm:t>
        <a:bodyPr/>
        <a:lstStyle/>
        <a:p>
          <a:endParaRPr lang="en-US">
            <a:solidFill>
              <a:srgbClr val="000000"/>
            </a:solidFill>
            <a:latin typeface="Times New Roman"/>
            <a:cs typeface="Times New Roman"/>
          </a:endParaRPr>
        </a:p>
      </dgm:t>
    </dgm:pt>
    <dgm:pt modelId="{58A35D4A-ABA3-C44C-9B3D-11EBA952FA7D}" type="sibTrans" cxnId="{D8371D5B-C43D-8E4A-9B87-E537FC831ADC}">
      <dgm:prSet/>
      <dgm:spPr/>
      <dgm:t>
        <a:bodyPr/>
        <a:lstStyle/>
        <a:p>
          <a:endParaRPr lang="en-US">
            <a:solidFill>
              <a:srgbClr val="000000"/>
            </a:solidFill>
            <a:latin typeface="Times New Roman"/>
            <a:cs typeface="Times New Roman"/>
          </a:endParaRPr>
        </a:p>
      </dgm:t>
    </dgm:pt>
    <dgm:pt modelId="{D1EB6BA3-7516-004B-99BA-59C7CB6359B6}">
      <dgm:prSet phldrT="[Text]"/>
      <dgm:spPr/>
      <dgm:t>
        <a:bodyPr/>
        <a:lstStyle/>
        <a:p>
          <a:r>
            <a:rPr lang="en-US" dirty="0" err="1">
              <a:solidFill>
                <a:srgbClr val="000000"/>
              </a:solidFill>
              <a:latin typeface="Times New Roman"/>
              <a:cs typeface="Times New Roman"/>
            </a:rPr>
            <a:t>Millitary</a:t>
          </a:r>
          <a:r>
            <a:rPr lang="en-US" dirty="0">
              <a:solidFill>
                <a:srgbClr val="000000"/>
              </a:solidFill>
              <a:latin typeface="Times New Roman"/>
              <a:cs typeface="Times New Roman"/>
            </a:rPr>
            <a:t> Public Affairs</a:t>
          </a:r>
        </a:p>
      </dgm:t>
    </dgm:pt>
    <dgm:pt modelId="{B3FE668C-183F-7E4C-A81A-6DCBBAC4A878}" type="parTrans" cxnId="{B19853B9-5BD7-0C4B-9B8B-30CC24DE3058}">
      <dgm:prSet/>
      <dgm:spPr/>
      <dgm:t>
        <a:bodyPr/>
        <a:lstStyle/>
        <a:p>
          <a:endParaRPr lang="en-US">
            <a:solidFill>
              <a:srgbClr val="000000"/>
            </a:solidFill>
            <a:latin typeface="Times New Roman"/>
            <a:cs typeface="Times New Roman"/>
          </a:endParaRPr>
        </a:p>
      </dgm:t>
    </dgm:pt>
    <dgm:pt modelId="{DF9B8C1F-787B-D043-BA52-E5FCC14B0B6F}" type="sibTrans" cxnId="{B19853B9-5BD7-0C4B-9B8B-30CC24DE3058}">
      <dgm:prSet/>
      <dgm:spPr/>
      <dgm:t>
        <a:bodyPr/>
        <a:lstStyle/>
        <a:p>
          <a:endParaRPr lang="en-US">
            <a:solidFill>
              <a:srgbClr val="000000"/>
            </a:solidFill>
            <a:latin typeface="Times New Roman"/>
            <a:cs typeface="Times New Roman"/>
          </a:endParaRPr>
        </a:p>
      </dgm:t>
    </dgm:pt>
    <dgm:pt modelId="{C1C7DC97-76E2-5545-952D-F59CEECFC825}">
      <dgm:prSet phldrT="[Text]"/>
      <dgm:spPr/>
      <dgm:t>
        <a:bodyPr/>
        <a:lstStyle/>
        <a:p>
          <a:r>
            <a:rPr lang="en-US" dirty="0">
              <a:solidFill>
                <a:srgbClr val="000000"/>
              </a:solidFill>
              <a:latin typeface="Times New Roman"/>
              <a:cs typeface="Times New Roman"/>
            </a:rPr>
            <a:t>Nonprofit and Nongovernmental Organization</a:t>
          </a:r>
        </a:p>
      </dgm:t>
    </dgm:pt>
    <dgm:pt modelId="{E75E0D03-6434-F34D-84F8-A7D2DAE20402}" type="parTrans" cxnId="{FD38EA3E-9F6E-B84D-88B6-431601422CA9}">
      <dgm:prSet/>
      <dgm:spPr/>
      <dgm:t>
        <a:bodyPr/>
        <a:lstStyle/>
        <a:p>
          <a:endParaRPr lang="en-US">
            <a:solidFill>
              <a:srgbClr val="000000"/>
            </a:solidFill>
            <a:latin typeface="Times New Roman"/>
            <a:cs typeface="Times New Roman"/>
          </a:endParaRPr>
        </a:p>
      </dgm:t>
    </dgm:pt>
    <dgm:pt modelId="{396DF2F8-6ADD-A94A-8241-316CCE6C74A4}" type="sibTrans" cxnId="{FD38EA3E-9F6E-B84D-88B6-431601422CA9}">
      <dgm:prSet/>
      <dgm:spPr/>
      <dgm:t>
        <a:bodyPr/>
        <a:lstStyle/>
        <a:p>
          <a:endParaRPr lang="en-US">
            <a:solidFill>
              <a:srgbClr val="000000"/>
            </a:solidFill>
            <a:latin typeface="Times New Roman"/>
            <a:cs typeface="Times New Roman"/>
          </a:endParaRPr>
        </a:p>
      </dgm:t>
    </dgm:pt>
    <dgm:pt modelId="{5DDCACE9-CA60-6B45-B3E5-23DEFD9C10BF}">
      <dgm:prSet phldrT="[Text]"/>
      <dgm:spPr/>
      <dgm:t>
        <a:bodyPr/>
        <a:lstStyle/>
        <a:p>
          <a:r>
            <a:rPr lang="en-US" dirty="0">
              <a:solidFill>
                <a:srgbClr val="000000"/>
              </a:solidFill>
              <a:latin typeface="Times New Roman"/>
              <a:cs typeface="Times New Roman"/>
            </a:rPr>
            <a:t>Health Care</a:t>
          </a:r>
        </a:p>
      </dgm:t>
    </dgm:pt>
    <dgm:pt modelId="{4AE51C56-C100-074E-AB12-276239817146}" type="parTrans" cxnId="{D80DCD80-8E32-704A-B7B7-80DFA830387C}">
      <dgm:prSet/>
      <dgm:spPr/>
      <dgm:t>
        <a:bodyPr/>
        <a:lstStyle/>
        <a:p>
          <a:endParaRPr lang="en-US">
            <a:solidFill>
              <a:srgbClr val="000000"/>
            </a:solidFill>
            <a:latin typeface="Times New Roman"/>
            <a:cs typeface="Times New Roman"/>
          </a:endParaRPr>
        </a:p>
      </dgm:t>
    </dgm:pt>
    <dgm:pt modelId="{FDDFB71E-91E8-B44C-B807-EAEB9826FCC1}" type="sibTrans" cxnId="{D80DCD80-8E32-704A-B7B7-80DFA830387C}">
      <dgm:prSet/>
      <dgm:spPr/>
      <dgm:t>
        <a:bodyPr/>
        <a:lstStyle/>
        <a:p>
          <a:endParaRPr lang="en-US">
            <a:solidFill>
              <a:srgbClr val="000000"/>
            </a:solidFill>
            <a:latin typeface="Times New Roman"/>
            <a:cs typeface="Times New Roman"/>
          </a:endParaRPr>
        </a:p>
      </dgm:t>
    </dgm:pt>
    <dgm:pt modelId="{42087744-5B16-6444-8EC9-6A0094D47D2E}">
      <dgm:prSet phldrT="[Text]"/>
      <dgm:spPr/>
      <dgm:t>
        <a:bodyPr/>
        <a:lstStyle/>
        <a:p>
          <a:r>
            <a:rPr lang="en-US" dirty="0">
              <a:solidFill>
                <a:srgbClr val="000000"/>
              </a:solidFill>
              <a:latin typeface="Times New Roman"/>
              <a:cs typeface="Times New Roman"/>
            </a:rPr>
            <a:t>Education</a:t>
          </a:r>
        </a:p>
      </dgm:t>
    </dgm:pt>
    <dgm:pt modelId="{F9969DEA-FC9C-5644-96D9-3D5E202E7DC2}" type="parTrans" cxnId="{F934E76B-ABD6-FE43-B6ED-7753EAE30D06}">
      <dgm:prSet/>
      <dgm:spPr/>
      <dgm:t>
        <a:bodyPr/>
        <a:lstStyle/>
        <a:p>
          <a:endParaRPr lang="en-US">
            <a:solidFill>
              <a:srgbClr val="000000"/>
            </a:solidFill>
            <a:latin typeface="Times New Roman"/>
            <a:cs typeface="Times New Roman"/>
          </a:endParaRPr>
        </a:p>
      </dgm:t>
    </dgm:pt>
    <dgm:pt modelId="{7901B447-C7B8-1241-A4C1-C63EF8AEF0A1}" type="sibTrans" cxnId="{F934E76B-ABD6-FE43-B6ED-7753EAE30D06}">
      <dgm:prSet/>
      <dgm:spPr/>
      <dgm:t>
        <a:bodyPr/>
        <a:lstStyle/>
        <a:p>
          <a:endParaRPr lang="en-US">
            <a:solidFill>
              <a:srgbClr val="000000"/>
            </a:solidFill>
            <a:latin typeface="Times New Roman"/>
            <a:cs typeface="Times New Roman"/>
          </a:endParaRPr>
        </a:p>
      </dgm:t>
    </dgm:pt>
    <dgm:pt modelId="{013AF8B0-F887-174E-8978-87CD9CB0C289}">
      <dgm:prSet phldrT="[Text]"/>
      <dgm:spPr/>
      <dgm:t>
        <a:bodyPr/>
        <a:lstStyle/>
        <a:p>
          <a:r>
            <a:rPr lang="en-US" dirty="0">
              <a:solidFill>
                <a:srgbClr val="000000"/>
              </a:solidFill>
              <a:latin typeface="Times New Roman"/>
              <a:cs typeface="Times New Roman"/>
            </a:rPr>
            <a:t>Associations and Unions</a:t>
          </a:r>
        </a:p>
      </dgm:t>
    </dgm:pt>
    <dgm:pt modelId="{57C4CCFD-12DD-9C4E-8568-DE70757B95A3}" type="parTrans" cxnId="{34080F67-C63F-DB49-9FCD-7BA0D26A74A2}">
      <dgm:prSet/>
      <dgm:spPr/>
      <dgm:t>
        <a:bodyPr/>
        <a:lstStyle/>
        <a:p>
          <a:endParaRPr lang="en-US">
            <a:solidFill>
              <a:srgbClr val="000000"/>
            </a:solidFill>
            <a:latin typeface="Times New Roman"/>
            <a:cs typeface="Times New Roman"/>
          </a:endParaRPr>
        </a:p>
      </dgm:t>
    </dgm:pt>
    <dgm:pt modelId="{B637B60E-315B-9049-B7F9-C1F8D0D83831}" type="sibTrans" cxnId="{34080F67-C63F-DB49-9FCD-7BA0D26A74A2}">
      <dgm:prSet/>
      <dgm:spPr/>
      <dgm:t>
        <a:bodyPr/>
        <a:lstStyle/>
        <a:p>
          <a:endParaRPr lang="en-US">
            <a:solidFill>
              <a:srgbClr val="000000"/>
            </a:solidFill>
            <a:latin typeface="Times New Roman"/>
            <a:cs typeface="Times New Roman"/>
          </a:endParaRPr>
        </a:p>
      </dgm:t>
    </dgm:pt>
    <dgm:pt modelId="{50C4EDA2-E340-6E4C-9366-8E32975FBDBF}" type="pres">
      <dgm:prSet presAssocID="{0BA9CA11-8769-5F4F-B27C-85267BD78AF5}" presName="diagram" presStyleCnt="0">
        <dgm:presLayoutVars>
          <dgm:dir/>
          <dgm:resizeHandles val="exact"/>
        </dgm:presLayoutVars>
      </dgm:prSet>
      <dgm:spPr/>
    </dgm:pt>
    <dgm:pt modelId="{608FBD0F-6790-724F-AB76-49D6536D1AD5}" type="pres">
      <dgm:prSet presAssocID="{57B75C0F-3DF2-C34E-B8AE-61037F6B5D53}" presName="node" presStyleLbl="node1" presStyleIdx="0" presStyleCnt="7">
        <dgm:presLayoutVars>
          <dgm:bulletEnabled val="1"/>
        </dgm:presLayoutVars>
      </dgm:prSet>
      <dgm:spPr/>
    </dgm:pt>
    <dgm:pt modelId="{924A1175-94C6-094D-B29E-A77B79255FB8}" type="pres">
      <dgm:prSet presAssocID="{93D444D5-992D-094A-BC2F-3EA841A352A6}" presName="sibTrans" presStyleCnt="0"/>
      <dgm:spPr/>
    </dgm:pt>
    <dgm:pt modelId="{23C3F894-F15D-1C46-96F1-A20D2BD416F0}" type="pres">
      <dgm:prSet presAssocID="{F2B97A49-F041-3549-A803-BE0E410F6193}" presName="node" presStyleLbl="node1" presStyleIdx="1" presStyleCnt="7">
        <dgm:presLayoutVars>
          <dgm:bulletEnabled val="1"/>
        </dgm:presLayoutVars>
      </dgm:prSet>
      <dgm:spPr/>
    </dgm:pt>
    <dgm:pt modelId="{0B8C8238-7080-1B48-8308-A055DD5F52AC}" type="pres">
      <dgm:prSet presAssocID="{58A35D4A-ABA3-C44C-9B3D-11EBA952FA7D}" presName="sibTrans" presStyleCnt="0"/>
      <dgm:spPr/>
    </dgm:pt>
    <dgm:pt modelId="{5AEC409D-96A2-B645-8528-BF32A6246380}" type="pres">
      <dgm:prSet presAssocID="{D1EB6BA3-7516-004B-99BA-59C7CB6359B6}" presName="node" presStyleLbl="node1" presStyleIdx="2" presStyleCnt="7">
        <dgm:presLayoutVars>
          <dgm:bulletEnabled val="1"/>
        </dgm:presLayoutVars>
      </dgm:prSet>
      <dgm:spPr/>
    </dgm:pt>
    <dgm:pt modelId="{B3BB294C-8321-B64E-8EF5-20AA26320D71}" type="pres">
      <dgm:prSet presAssocID="{DF9B8C1F-787B-D043-BA52-E5FCC14B0B6F}" presName="sibTrans" presStyleCnt="0"/>
      <dgm:spPr/>
    </dgm:pt>
    <dgm:pt modelId="{693D5789-6A6C-274D-AE8F-173B657415E0}" type="pres">
      <dgm:prSet presAssocID="{C1C7DC97-76E2-5545-952D-F59CEECFC825}" presName="node" presStyleLbl="node1" presStyleIdx="3" presStyleCnt="7">
        <dgm:presLayoutVars>
          <dgm:bulletEnabled val="1"/>
        </dgm:presLayoutVars>
      </dgm:prSet>
      <dgm:spPr/>
    </dgm:pt>
    <dgm:pt modelId="{E1164DEE-504B-5349-82C3-F14582DD8CE8}" type="pres">
      <dgm:prSet presAssocID="{396DF2F8-6ADD-A94A-8241-316CCE6C74A4}" presName="sibTrans" presStyleCnt="0"/>
      <dgm:spPr/>
    </dgm:pt>
    <dgm:pt modelId="{77AF6194-3C5B-4249-A475-D61697CBFEE7}" type="pres">
      <dgm:prSet presAssocID="{5DDCACE9-CA60-6B45-B3E5-23DEFD9C10BF}" presName="node" presStyleLbl="node1" presStyleIdx="4" presStyleCnt="7">
        <dgm:presLayoutVars>
          <dgm:bulletEnabled val="1"/>
        </dgm:presLayoutVars>
      </dgm:prSet>
      <dgm:spPr/>
    </dgm:pt>
    <dgm:pt modelId="{A1E45AD2-9C7C-5C44-980B-A057CD8C2243}" type="pres">
      <dgm:prSet presAssocID="{FDDFB71E-91E8-B44C-B807-EAEB9826FCC1}" presName="sibTrans" presStyleCnt="0"/>
      <dgm:spPr/>
    </dgm:pt>
    <dgm:pt modelId="{72D63896-D204-E748-9D19-1537C559FA4D}" type="pres">
      <dgm:prSet presAssocID="{42087744-5B16-6444-8EC9-6A0094D47D2E}" presName="node" presStyleLbl="node1" presStyleIdx="5" presStyleCnt="7">
        <dgm:presLayoutVars>
          <dgm:bulletEnabled val="1"/>
        </dgm:presLayoutVars>
      </dgm:prSet>
      <dgm:spPr/>
    </dgm:pt>
    <dgm:pt modelId="{188E3297-C353-404A-859B-314342EDCE6A}" type="pres">
      <dgm:prSet presAssocID="{7901B447-C7B8-1241-A4C1-C63EF8AEF0A1}" presName="sibTrans" presStyleCnt="0"/>
      <dgm:spPr/>
    </dgm:pt>
    <dgm:pt modelId="{E236CAAE-79CE-B34E-82FF-10BDF6F6B26E}" type="pres">
      <dgm:prSet presAssocID="{013AF8B0-F887-174E-8978-87CD9CB0C289}" presName="node" presStyleLbl="node1" presStyleIdx="6" presStyleCnt="7">
        <dgm:presLayoutVars>
          <dgm:bulletEnabled val="1"/>
        </dgm:presLayoutVars>
      </dgm:prSet>
      <dgm:spPr/>
    </dgm:pt>
  </dgm:ptLst>
  <dgm:cxnLst>
    <dgm:cxn modelId="{F8767C00-9A0C-3F47-A5BD-20C970DB1802}" type="presOf" srcId="{F2B97A49-F041-3549-A803-BE0E410F6193}" destId="{23C3F894-F15D-1C46-96F1-A20D2BD416F0}" srcOrd="0" destOrd="0" presId="urn:microsoft.com/office/officeart/2005/8/layout/default"/>
    <dgm:cxn modelId="{9FD35E24-380C-E245-B138-2A72E5F26184}" type="presOf" srcId="{42087744-5B16-6444-8EC9-6A0094D47D2E}" destId="{72D63896-D204-E748-9D19-1537C559FA4D}" srcOrd="0" destOrd="0" presId="urn:microsoft.com/office/officeart/2005/8/layout/default"/>
    <dgm:cxn modelId="{84167930-2E8A-0045-9191-0195E36175A8}" type="presOf" srcId="{D1EB6BA3-7516-004B-99BA-59C7CB6359B6}" destId="{5AEC409D-96A2-B645-8528-BF32A6246380}" srcOrd="0" destOrd="0" presId="urn:microsoft.com/office/officeart/2005/8/layout/default"/>
    <dgm:cxn modelId="{FD38EA3E-9F6E-B84D-88B6-431601422CA9}" srcId="{0BA9CA11-8769-5F4F-B27C-85267BD78AF5}" destId="{C1C7DC97-76E2-5545-952D-F59CEECFC825}" srcOrd="3" destOrd="0" parTransId="{E75E0D03-6434-F34D-84F8-A7D2DAE20402}" sibTransId="{396DF2F8-6ADD-A94A-8241-316CCE6C74A4}"/>
    <dgm:cxn modelId="{D8371D5B-C43D-8E4A-9B87-E537FC831ADC}" srcId="{0BA9CA11-8769-5F4F-B27C-85267BD78AF5}" destId="{F2B97A49-F041-3549-A803-BE0E410F6193}" srcOrd="1" destOrd="0" parTransId="{F0443D07-2779-3E45-9C02-3225ABB5AF0D}" sibTransId="{58A35D4A-ABA3-C44C-9B3D-11EBA952FA7D}"/>
    <dgm:cxn modelId="{3419C661-3126-0147-9CC0-9515BBAA89E6}" srcId="{0BA9CA11-8769-5F4F-B27C-85267BD78AF5}" destId="{57B75C0F-3DF2-C34E-B8AE-61037F6B5D53}" srcOrd="0" destOrd="0" parTransId="{19F6ED4C-B14A-B246-933E-FC5CDBEF0D4E}" sibTransId="{93D444D5-992D-094A-BC2F-3EA841A352A6}"/>
    <dgm:cxn modelId="{0DB8DF44-BB30-F243-BE9F-88D830B1D6E3}" type="presOf" srcId="{013AF8B0-F887-174E-8978-87CD9CB0C289}" destId="{E236CAAE-79CE-B34E-82FF-10BDF6F6B26E}" srcOrd="0" destOrd="0" presId="urn:microsoft.com/office/officeart/2005/8/layout/default"/>
    <dgm:cxn modelId="{34080F67-C63F-DB49-9FCD-7BA0D26A74A2}" srcId="{0BA9CA11-8769-5F4F-B27C-85267BD78AF5}" destId="{013AF8B0-F887-174E-8978-87CD9CB0C289}" srcOrd="6" destOrd="0" parTransId="{57C4CCFD-12DD-9C4E-8568-DE70757B95A3}" sibTransId="{B637B60E-315B-9049-B7F9-C1F8D0D83831}"/>
    <dgm:cxn modelId="{F934E76B-ABD6-FE43-B6ED-7753EAE30D06}" srcId="{0BA9CA11-8769-5F4F-B27C-85267BD78AF5}" destId="{42087744-5B16-6444-8EC9-6A0094D47D2E}" srcOrd="5" destOrd="0" parTransId="{F9969DEA-FC9C-5644-96D9-3D5E202E7DC2}" sibTransId="{7901B447-C7B8-1241-A4C1-C63EF8AEF0A1}"/>
    <dgm:cxn modelId="{E87C5F6F-17A1-EA44-93AB-4B60E8B29F44}" type="presOf" srcId="{5DDCACE9-CA60-6B45-B3E5-23DEFD9C10BF}" destId="{77AF6194-3C5B-4249-A475-D61697CBFEE7}" srcOrd="0" destOrd="0" presId="urn:microsoft.com/office/officeart/2005/8/layout/default"/>
    <dgm:cxn modelId="{D80DCD80-8E32-704A-B7B7-80DFA830387C}" srcId="{0BA9CA11-8769-5F4F-B27C-85267BD78AF5}" destId="{5DDCACE9-CA60-6B45-B3E5-23DEFD9C10BF}" srcOrd="4" destOrd="0" parTransId="{4AE51C56-C100-074E-AB12-276239817146}" sibTransId="{FDDFB71E-91E8-B44C-B807-EAEB9826FCC1}"/>
    <dgm:cxn modelId="{BB243EAD-D1F1-F44C-8484-86893B3F618C}" type="presOf" srcId="{C1C7DC97-76E2-5545-952D-F59CEECFC825}" destId="{693D5789-6A6C-274D-AE8F-173B657415E0}" srcOrd="0" destOrd="0" presId="urn:microsoft.com/office/officeart/2005/8/layout/default"/>
    <dgm:cxn modelId="{B19853B9-5BD7-0C4B-9B8B-30CC24DE3058}" srcId="{0BA9CA11-8769-5F4F-B27C-85267BD78AF5}" destId="{D1EB6BA3-7516-004B-99BA-59C7CB6359B6}" srcOrd="2" destOrd="0" parTransId="{B3FE668C-183F-7E4C-A81A-6DCBBAC4A878}" sibTransId="{DF9B8C1F-787B-D043-BA52-E5FCC14B0B6F}"/>
    <dgm:cxn modelId="{359538D1-1D20-564E-BBEF-1B3F48FA385D}" type="presOf" srcId="{0BA9CA11-8769-5F4F-B27C-85267BD78AF5}" destId="{50C4EDA2-E340-6E4C-9366-8E32975FBDBF}" srcOrd="0" destOrd="0" presId="urn:microsoft.com/office/officeart/2005/8/layout/default"/>
    <dgm:cxn modelId="{FB4D25F2-AC5C-7141-A9C4-93587B13615E}" type="presOf" srcId="{57B75C0F-3DF2-C34E-B8AE-61037F6B5D53}" destId="{608FBD0F-6790-724F-AB76-49D6536D1AD5}" srcOrd="0" destOrd="0" presId="urn:microsoft.com/office/officeart/2005/8/layout/default"/>
    <dgm:cxn modelId="{88612E24-82AB-6846-B172-B84C4A2B4841}" type="presParOf" srcId="{50C4EDA2-E340-6E4C-9366-8E32975FBDBF}" destId="{608FBD0F-6790-724F-AB76-49D6536D1AD5}" srcOrd="0" destOrd="0" presId="urn:microsoft.com/office/officeart/2005/8/layout/default"/>
    <dgm:cxn modelId="{22E74137-93C5-3849-B22A-3D49A995BE6A}" type="presParOf" srcId="{50C4EDA2-E340-6E4C-9366-8E32975FBDBF}" destId="{924A1175-94C6-094D-B29E-A77B79255FB8}" srcOrd="1" destOrd="0" presId="urn:microsoft.com/office/officeart/2005/8/layout/default"/>
    <dgm:cxn modelId="{04577C06-2188-F244-8E5D-24159E2DC1D7}" type="presParOf" srcId="{50C4EDA2-E340-6E4C-9366-8E32975FBDBF}" destId="{23C3F894-F15D-1C46-96F1-A20D2BD416F0}" srcOrd="2" destOrd="0" presId="urn:microsoft.com/office/officeart/2005/8/layout/default"/>
    <dgm:cxn modelId="{36EA32A1-0799-064D-81CB-D3CB2840659D}" type="presParOf" srcId="{50C4EDA2-E340-6E4C-9366-8E32975FBDBF}" destId="{0B8C8238-7080-1B48-8308-A055DD5F52AC}" srcOrd="3" destOrd="0" presId="urn:microsoft.com/office/officeart/2005/8/layout/default"/>
    <dgm:cxn modelId="{BC0230BC-A233-4847-A114-14CD40D7B00E}" type="presParOf" srcId="{50C4EDA2-E340-6E4C-9366-8E32975FBDBF}" destId="{5AEC409D-96A2-B645-8528-BF32A6246380}" srcOrd="4" destOrd="0" presId="urn:microsoft.com/office/officeart/2005/8/layout/default"/>
    <dgm:cxn modelId="{359CFFBB-09AF-004F-8416-E4241B489724}" type="presParOf" srcId="{50C4EDA2-E340-6E4C-9366-8E32975FBDBF}" destId="{B3BB294C-8321-B64E-8EF5-20AA26320D71}" srcOrd="5" destOrd="0" presId="urn:microsoft.com/office/officeart/2005/8/layout/default"/>
    <dgm:cxn modelId="{6FAF43C4-F876-1A4E-BAFE-5BD1F7981E0E}" type="presParOf" srcId="{50C4EDA2-E340-6E4C-9366-8E32975FBDBF}" destId="{693D5789-6A6C-274D-AE8F-173B657415E0}" srcOrd="6" destOrd="0" presId="urn:microsoft.com/office/officeart/2005/8/layout/default"/>
    <dgm:cxn modelId="{79CCA6BA-26E4-F947-9D32-E848FE77B649}" type="presParOf" srcId="{50C4EDA2-E340-6E4C-9366-8E32975FBDBF}" destId="{E1164DEE-504B-5349-82C3-F14582DD8CE8}" srcOrd="7" destOrd="0" presId="urn:microsoft.com/office/officeart/2005/8/layout/default"/>
    <dgm:cxn modelId="{3DC797B6-E6C4-2C47-A282-46CB3491A895}" type="presParOf" srcId="{50C4EDA2-E340-6E4C-9366-8E32975FBDBF}" destId="{77AF6194-3C5B-4249-A475-D61697CBFEE7}" srcOrd="8" destOrd="0" presId="urn:microsoft.com/office/officeart/2005/8/layout/default"/>
    <dgm:cxn modelId="{DA57360B-77B0-1740-9CA7-F405D7CAC3BC}" type="presParOf" srcId="{50C4EDA2-E340-6E4C-9366-8E32975FBDBF}" destId="{A1E45AD2-9C7C-5C44-980B-A057CD8C2243}" srcOrd="9" destOrd="0" presId="urn:microsoft.com/office/officeart/2005/8/layout/default"/>
    <dgm:cxn modelId="{7E1AA407-C969-944F-9558-9EBCCAB9C7D7}" type="presParOf" srcId="{50C4EDA2-E340-6E4C-9366-8E32975FBDBF}" destId="{72D63896-D204-E748-9D19-1537C559FA4D}" srcOrd="10" destOrd="0" presId="urn:microsoft.com/office/officeart/2005/8/layout/default"/>
    <dgm:cxn modelId="{7BE6744F-6F22-A747-80F5-4D2C445A3012}" type="presParOf" srcId="{50C4EDA2-E340-6E4C-9366-8E32975FBDBF}" destId="{188E3297-C353-404A-859B-314342EDCE6A}" srcOrd="11" destOrd="0" presId="urn:microsoft.com/office/officeart/2005/8/layout/default"/>
    <dgm:cxn modelId="{306848C1-7AE1-504C-AF30-702A6E598102}" type="presParOf" srcId="{50C4EDA2-E340-6E4C-9366-8E32975FBDBF}" destId="{E236CAAE-79CE-B34E-82FF-10BDF6F6B26E}"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907F76-9985-B840-90D4-ECADBB02AF3C}" type="doc">
      <dgm:prSet loTypeId="urn:microsoft.com/office/officeart/2005/8/layout/default" loCatId="list" qsTypeId="urn:microsoft.com/office/officeart/2005/8/quickstyle/simple4" qsCatId="simple" csTypeId="urn:microsoft.com/office/officeart/2005/8/colors/accent6_4" csCatId="accent6" phldr="1"/>
      <dgm:spPr/>
      <dgm:t>
        <a:bodyPr/>
        <a:lstStyle/>
        <a:p>
          <a:endParaRPr lang="en-US"/>
        </a:p>
      </dgm:t>
    </dgm:pt>
    <dgm:pt modelId="{9561F511-98EF-B941-B77A-5F77FE27D89D}">
      <dgm:prSet phldrT="[Text]"/>
      <dgm:spPr/>
      <dgm:t>
        <a:bodyPr/>
        <a:lstStyle/>
        <a:p>
          <a:r>
            <a:rPr lang="en-US">
              <a:solidFill>
                <a:srgbClr val="000000"/>
              </a:solidFill>
              <a:latin typeface="Times New Roman"/>
              <a:cs typeface="Times New Roman"/>
            </a:rPr>
            <a:t>Menjaga reputasi</a:t>
          </a:r>
          <a:endParaRPr lang="en-US" dirty="0">
            <a:solidFill>
              <a:srgbClr val="000000"/>
            </a:solidFill>
            <a:latin typeface="Times New Roman"/>
            <a:cs typeface="Times New Roman"/>
          </a:endParaRPr>
        </a:p>
      </dgm:t>
    </dgm:pt>
    <dgm:pt modelId="{9E349D09-D8C5-1F43-A03A-220CC75BEEFB}" type="parTrans" cxnId="{77EA7412-F90E-A24C-B765-F79C957CF769}">
      <dgm:prSet/>
      <dgm:spPr/>
      <dgm:t>
        <a:bodyPr/>
        <a:lstStyle/>
        <a:p>
          <a:endParaRPr lang="en-US">
            <a:solidFill>
              <a:srgbClr val="000000"/>
            </a:solidFill>
            <a:latin typeface="Times New Roman"/>
            <a:cs typeface="Times New Roman"/>
          </a:endParaRPr>
        </a:p>
      </dgm:t>
    </dgm:pt>
    <dgm:pt modelId="{08D239C0-F518-2446-80A2-A6AB2D24B114}" type="sibTrans" cxnId="{77EA7412-F90E-A24C-B765-F79C957CF769}">
      <dgm:prSet/>
      <dgm:spPr/>
      <dgm:t>
        <a:bodyPr/>
        <a:lstStyle/>
        <a:p>
          <a:endParaRPr lang="en-US">
            <a:solidFill>
              <a:srgbClr val="000000"/>
            </a:solidFill>
            <a:latin typeface="Times New Roman"/>
            <a:cs typeface="Times New Roman"/>
          </a:endParaRPr>
        </a:p>
      </dgm:t>
    </dgm:pt>
    <dgm:pt modelId="{BD0292E5-9757-914C-84D4-5A9140419A50}">
      <dgm:prSet phldrT="[Text]"/>
      <dgm:spPr/>
      <dgm:t>
        <a:bodyPr/>
        <a:lstStyle/>
        <a:p>
          <a:r>
            <a:rPr lang="en-US">
              <a:solidFill>
                <a:srgbClr val="000000"/>
              </a:solidFill>
              <a:latin typeface="Times New Roman"/>
              <a:cs typeface="Times New Roman"/>
            </a:rPr>
            <a:t>Konseling</a:t>
          </a:r>
          <a:endParaRPr lang="en-US" dirty="0">
            <a:solidFill>
              <a:srgbClr val="000000"/>
            </a:solidFill>
            <a:latin typeface="Times New Roman"/>
            <a:cs typeface="Times New Roman"/>
          </a:endParaRPr>
        </a:p>
      </dgm:t>
    </dgm:pt>
    <dgm:pt modelId="{BF7E71EE-E32E-FD4C-8D42-70795CD69128}" type="parTrans" cxnId="{208A1B7C-32FA-3B4D-924F-896B1A645C36}">
      <dgm:prSet/>
      <dgm:spPr/>
      <dgm:t>
        <a:bodyPr/>
        <a:lstStyle/>
        <a:p>
          <a:endParaRPr lang="en-US">
            <a:solidFill>
              <a:srgbClr val="000000"/>
            </a:solidFill>
            <a:latin typeface="Times New Roman"/>
            <a:cs typeface="Times New Roman"/>
          </a:endParaRPr>
        </a:p>
      </dgm:t>
    </dgm:pt>
    <dgm:pt modelId="{9339BF23-EC09-684F-B03E-C6FCD2B633D6}" type="sibTrans" cxnId="{208A1B7C-32FA-3B4D-924F-896B1A645C36}">
      <dgm:prSet/>
      <dgm:spPr/>
      <dgm:t>
        <a:bodyPr/>
        <a:lstStyle/>
        <a:p>
          <a:endParaRPr lang="en-US">
            <a:solidFill>
              <a:srgbClr val="000000"/>
            </a:solidFill>
            <a:latin typeface="Times New Roman"/>
            <a:cs typeface="Times New Roman"/>
          </a:endParaRPr>
        </a:p>
      </dgm:t>
    </dgm:pt>
    <dgm:pt modelId="{8D9A0E62-1C0D-4E4F-83AA-8424AFA8D101}">
      <dgm:prSet phldrT="[Text]"/>
      <dgm:spPr/>
      <dgm:t>
        <a:bodyPr/>
        <a:lstStyle/>
        <a:p>
          <a:r>
            <a:rPr lang="en-US">
              <a:solidFill>
                <a:srgbClr val="000000"/>
              </a:solidFill>
              <a:latin typeface="Times New Roman"/>
              <a:cs typeface="Times New Roman"/>
            </a:rPr>
            <a:t>Research</a:t>
          </a:r>
          <a:endParaRPr lang="en-US" dirty="0">
            <a:solidFill>
              <a:srgbClr val="000000"/>
            </a:solidFill>
            <a:latin typeface="Times New Roman"/>
            <a:cs typeface="Times New Roman"/>
          </a:endParaRPr>
        </a:p>
      </dgm:t>
    </dgm:pt>
    <dgm:pt modelId="{4D7D4BA4-C4BD-6844-B457-C64C91AA5EA2}" type="parTrans" cxnId="{A20745F4-F6D2-8C42-B0F7-5DFEB6EE5C05}">
      <dgm:prSet/>
      <dgm:spPr/>
      <dgm:t>
        <a:bodyPr/>
        <a:lstStyle/>
        <a:p>
          <a:endParaRPr lang="en-US">
            <a:solidFill>
              <a:srgbClr val="000000"/>
            </a:solidFill>
            <a:latin typeface="Times New Roman"/>
            <a:cs typeface="Times New Roman"/>
          </a:endParaRPr>
        </a:p>
      </dgm:t>
    </dgm:pt>
    <dgm:pt modelId="{75B0238D-5E99-F74C-9EC8-611515A7437D}" type="sibTrans" cxnId="{A20745F4-F6D2-8C42-B0F7-5DFEB6EE5C05}">
      <dgm:prSet/>
      <dgm:spPr/>
      <dgm:t>
        <a:bodyPr/>
        <a:lstStyle/>
        <a:p>
          <a:endParaRPr lang="en-US">
            <a:solidFill>
              <a:srgbClr val="000000"/>
            </a:solidFill>
            <a:latin typeface="Times New Roman"/>
            <a:cs typeface="Times New Roman"/>
          </a:endParaRPr>
        </a:p>
      </dgm:t>
    </dgm:pt>
    <dgm:pt modelId="{29D9C3E6-048F-3849-89E6-65D006312146}">
      <dgm:prSet phldrT="[Text]"/>
      <dgm:spPr/>
      <dgm:t>
        <a:bodyPr/>
        <a:lstStyle/>
        <a:p>
          <a:r>
            <a:rPr lang="en-US">
              <a:solidFill>
                <a:srgbClr val="000000"/>
              </a:solidFill>
              <a:latin typeface="Times New Roman"/>
              <a:cs typeface="Times New Roman"/>
            </a:rPr>
            <a:t>Internal Relations</a:t>
          </a:r>
          <a:endParaRPr lang="en-US" dirty="0">
            <a:solidFill>
              <a:srgbClr val="000000"/>
            </a:solidFill>
            <a:latin typeface="Times New Roman"/>
            <a:cs typeface="Times New Roman"/>
          </a:endParaRPr>
        </a:p>
      </dgm:t>
    </dgm:pt>
    <dgm:pt modelId="{3ACF9F20-1CA4-D444-880A-E18CB47D3CE8}" type="parTrans" cxnId="{7CCEBB15-F24F-0749-A01E-9FEDC5ABFD8F}">
      <dgm:prSet/>
      <dgm:spPr/>
      <dgm:t>
        <a:bodyPr/>
        <a:lstStyle/>
        <a:p>
          <a:endParaRPr lang="en-US">
            <a:solidFill>
              <a:srgbClr val="000000"/>
            </a:solidFill>
            <a:latin typeface="Times New Roman"/>
            <a:cs typeface="Times New Roman"/>
          </a:endParaRPr>
        </a:p>
      </dgm:t>
    </dgm:pt>
    <dgm:pt modelId="{D5D35A48-87D5-FC48-8DAF-80D9B0CED49B}" type="sibTrans" cxnId="{7CCEBB15-F24F-0749-A01E-9FEDC5ABFD8F}">
      <dgm:prSet/>
      <dgm:spPr/>
      <dgm:t>
        <a:bodyPr/>
        <a:lstStyle/>
        <a:p>
          <a:endParaRPr lang="en-US">
            <a:solidFill>
              <a:srgbClr val="000000"/>
            </a:solidFill>
            <a:latin typeface="Times New Roman"/>
            <a:cs typeface="Times New Roman"/>
          </a:endParaRPr>
        </a:p>
      </dgm:t>
    </dgm:pt>
    <dgm:pt modelId="{18C40FB2-9F36-024B-A2EE-C6D2E4A15597}">
      <dgm:prSet phldrT="[Text]"/>
      <dgm:spPr/>
      <dgm:t>
        <a:bodyPr/>
        <a:lstStyle/>
        <a:p>
          <a:r>
            <a:rPr lang="en-US">
              <a:solidFill>
                <a:srgbClr val="000000"/>
              </a:solidFill>
              <a:latin typeface="Times New Roman"/>
              <a:cs typeface="Times New Roman"/>
            </a:rPr>
            <a:t>Media Relations</a:t>
          </a:r>
          <a:endParaRPr lang="en-US" dirty="0">
            <a:solidFill>
              <a:srgbClr val="000000"/>
            </a:solidFill>
            <a:latin typeface="Times New Roman"/>
            <a:cs typeface="Times New Roman"/>
          </a:endParaRPr>
        </a:p>
      </dgm:t>
    </dgm:pt>
    <dgm:pt modelId="{C488D793-6F0C-4944-B3A4-334D50D4A3C3}" type="parTrans" cxnId="{BC136B39-56A3-9742-8876-815A934AC88E}">
      <dgm:prSet/>
      <dgm:spPr/>
      <dgm:t>
        <a:bodyPr/>
        <a:lstStyle/>
        <a:p>
          <a:endParaRPr lang="en-US">
            <a:solidFill>
              <a:srgbClr val="000000"/>
            </a:solidFill>
            <a:latin typeface="Times New Roman"/>
            <a:cs typeface="Times New Roman"/>
          </a:endParaRPr>
        </a:p>
      </dgm:t>
    </dgm:pt>
    <dgm:pt modelId="{639E9D88-0A51-0546-8533-951DD6B9B228}" type="sibTrans" cxnId="{BC136B39-56A3-9742-8876-815A934AC88E}">
      <dgm:prSet/>
      <dgm:spPr/>
      <dgm:t>
        <a:bodyPr/>
        <a:lstStyle/>
        <a:p>
          <a:endParaRPr lang="en-US">
            <a:solidFill>
              <a:srgbClr val="000000"/>
            </a:solidFill>
            <a:latin typeface="Times New Roman"/>
            <a:cs typeface="Times New Roman"/>
          </a:endParaRPr>
        </a:p>
      </dgm:t>
    </dgm:pt>
    <dgm:pt modelId="{F9437148-F1FC-1845-9439-978A92BB4854}">
      <dgm:prSet phldrT="[Text]"/>
      <dgm:spPr/>
      <dgm:t>
        <a:bodyPr/>
        <a:lstStyle/>
        <a:p>
          <a:r>
            <a:rPr lang="en-US">
              <a:solidFill>
                <a:srgbClr val="000000"/>
              </a:solidFill>
              <a:latin typeface="Times New Roman"/>
              <a:cs typeface="Times New Roman"/>
            </a:rPr>
            <a:t>Public Affairs</a:t>
          </a:r>
          <a:endParaRPr lang="en-US" dirty="0">
            <a:solidFill>
              <a:srgbClr val="000000"/>
            </a:solidFill>
            <a:latin typeface="Times New Roman"/>
            <a:cs typeface="Times New Roman"/>
          </a:endParaRPr>
        </a:p>
      </dgm:t>
    </dgm:pt>
    <dgm:pt modelId="{FEFD41BF-F127-9F4C-B26D-9B431AD183A0}" type="parTrans" cxnId="{732D1F18-68E8-3440-B2DC-334C13651B2B}">
      <dgm:prSet/>
      <dgm:spPr/>
      <dgm:t>
        <a:bodyPr/>
        <a:lstStyle/>
        <a:p>
          <a:endParaRPr lang="en-US">
            <a:solidFill>
              <a:srgbClr val="000000"/>
            </a:solidFill>
            <a:latin typeface="Times New Roman"/>
            <a:cs typeface="Times New Roman"/>
          </a:endParaRPr>
        </a:p>
      </dgm:t>
    </dgm:pt>
    <dgm:pt modelId="{D0B2863C-5FE7-E845-A78A-9A893374A9AB}" type="sibTrans" cxnId="{732D1F18-68E8-3440-B2DC-334C13651B2B}">
      <dgm:prSet/>
      <dgm:spPr/>
      <dgm:t>
        <a:bodyPr/>
        <a:lstStyle/>
        <a:p>
          <a:endParaRPr lang="en-US">
            <a:solidFill>
              <a:srgbClr val="000000"/>
            </a:solidFill>
            <a:latin typeface="Times New Roman"/>
            <a:cs typeface="Times New Roman"/>
          </a:endParaRPr>
        </a:p>
      </dgm:t>
    </dgm:pt>
    <dgm:pt modelId="{55FD1576-5F54-164C-8279-F034AA2A95CA}">
      <dgm:prSet phldrT="[Text]"/>
      <dgm:spPr/>
      <dgm:t>
        <a:bodyPr/>
        <a:lstStyle/>
        <a:p>
          <a:r>
            <a:rPr lang="en-US">
              <a:solidFill>
                <a:srgbClr val="000000"/>
              </a:solidFill>
              <a:latin typeface="Times New Roman"/>
              <a:cs typeface="Times New Roman"/>
            </a:rPr>
            <a:t>Manajemen Isu</a:t>
          </a:r>
          <a:endParaRPr lang="en-US" dirty="0">
            <a:solidFill>
              <a:srgbClr val="000000"/>
            </a:solidFill>
            <a:latin typeface="Times New Roman"/>
            <a:cs typeface="Times New Roman"/>
          </a:endParaRPr>
        </a:p>
      </dgm:t>
    </dgm:pt>
    <dgm:pt modelId="{9E16D5B7-79AB-4E40-9288-5E6C048233C2}" type="parTrans" cxnId="{3F99EB46-5584-F94B-835A-57DAC3E4D530}">
      <dgm:prSet/>
      <dgm:spPr/>
      <dgm:t>
        <a:bodyPr/>
        <a:lstStyle/>
        <a:p>
          <a:endParaRPr lang="en-US">
            <a:solidFill>
              <a:srgbClr val="000000"/>
            </a:solidFill>
            <a:latin typeface="Times New Roman"/>
            <a:cs typeface="Times New Roman"/>
          </a:endParaRPr>
        </a:p>
      </dgm:t>
    </dgm:pt>
    <dgm:pt modelId="{E0E62CDD-2C90-414C-92E6-E4703221EE7F}" type="sibTrans" cxnId="{3F99EB46-5584-F94B-835A-57DAC3E4D530}">
      <dgm:prSet/>
      <dgm:spPr/>
      <dgm:t>
        <a:bodyPr/>
        <a:lstStyle/>
        <a:p>
          <a:endParaRPr lang="en-US">
            <a:solidFill>
              <a:srgbClr val="000000"/>
            </a:solidFill>
            <a:latin typeface="Times New Roman"/>
            <a:cs typeface="Times New Roman"/>
          </a:endParaRPr>
        </a:p>
      </dgm:t>
    </dgm:pt>
    <dgm:pt modelId="{D0A92307-9730-7F44-8008-EA2CB7ED2061}">
      <dgm:prSet phldrT="[Text]"/>
      <dgm:spPr/>
      <dgm:t>
        <a:bodyPr/>
        <a:lstStyle/>
        <a:p>
          <a:r>
            <a:rPr lang="en-US">
              <a:solidFill>
                <a:srgbClr val="000000"/>
              </a:solidFill>
              <a:latin typeface="Times New Roman"/>
              <a:cs typeface="Times New Roman"/>
            </a:rPr>
            <a:t>Financial Relations</a:t>
          </a:r>
          <a:endParaRPr lang="en-US" dirty="0">
            <a:solidFill>
              <a:srgbClr val="000000"/>
            </a:solidFill>
            <a:latin typeface="Times New Roman"/>
            <a:cs typeface="Times New Roman"/>
          </a:endParaRPr>
        </a:p>
      </dgm:t>
    </dgm:pt>
    <dgm:pt modelId="{84539E58-14CE-B944-B3DD-9866A1CB138B}" type="parTrans" cxnId="{8F92A3D8-ED00-C847-857A-2D88662DC6AC}">
      <dgm:prSet/>
      <dgm:spPr/>
      <dgm:t>
        <a:bodyPr/>
        <a:lstStyle/>
        <a:p>
          <a:endParaRPr lang="en-US">
            <a:solidFill>
              <a:srgbClr val="000000"/>
            </a:solidFill>
            <a:latin typeface="Times New Roman"/>
            <a:cs typeface="Times New Roman"/>
          </a:endParaRPr>
        </a:p>
      </dgm:t>
    </dgm:pt>
    <dgm:pt modelId="{97D2F05C-3731-EE4B-8FC1-CCD88728A664}" type="sibTrans" cxnId="{8F92A3D8-ED00-C847-857A-2D88662DC6AC}">
      <dgm:prSet/>
      <dgm:spPr/>
      <dgm:t>
        <a:bodyPr/>
        <a:lstStyle/>
        <a:p>
          <a:endParaRPr lang="en-US">
            <a:solidFill>
              <a:srgbClr val="000000"/>
            </a:solidFill>
            <a:latin typeface="Times New Roman"/>
            <a:cs typeface="Times New Roman"/>
          </a:endParaRPr>
        </a:p>
      </dgm:t>
    </dgm:pt>
    <dgm:pt modelId="{C259D9CD-BF1C-D44A-AD55-C850BAF32B6F}">
      <dgm:prSet phldrT="[Text]"/>
      <dgm:spPr/>
      <dgm:t>
        <a:bodyPr/>
        <a:lstStyle/>
        <a:p>
          <a:r>
            <a:rPr lang="en-US">
              <a:solidFill>
                <a:srgbClr val="000000"/>
              </a:solidFill>
              <a:latin typeface="Times New Roman"/>
              <a:cs typeface="Times New Roman"/>
            </a:rPr>
            <a:t>Multcultural Relations</a:t>
          </a:r>
          <a:endParaRPr lang="en-US" dirty="0">
            <a:solidFill>
              <a:srgbClr val="000000"/>
            </a:solidFill>
            <a:latin typeface="Times New Roman"/>
            <a:cs typeface="Times New Roman"/>
          </a:endParaRPr>
        </a:p>
      </dgm:t>
    </dgm:pt>
    <dgm:pt modelId="{4943FA03-785A-5A48-96FE-D9936221377A}" type="parTrans" cxnId="{32258066-27BF-0E46-A3FE-54B03060F39B}">
      <dgm:prSet/>
      <dgm:spPr/>
      <dgm:t>
        <a:bodyPr/>
        <a:lstStyle/>
        <a:p>
          <a:endParaRPr lang="en-US">
            <a:solidFill>
              <a:srgbClr val="000000"/>
            </a:solidFill>
            <a:latin typeface="Times New Roman"/>
            <a:cs typeface="Times New Roman"/>
          </a:endParaRPr>
        </a:p>
      </dgm:t>
    </dgm:pt>
    <dgm:pt modelId="{A5E497F1-3E2C-9C4B-806C-522B67794B2E}" type="sibTrans" cxnId="{32258066-27BF-0E46-A3FE-54B03060F39B}">
      <dgm:prSet/>
      <dgm:spPr/>
      <dgm:t>
        <a:bodyPr/>
        <a:lstStyle/>
        <a:p>
          <a:endParaRPr lang="en-US">
            <a:solidFill>
              <a:srgbClr val="000000"/>
            </a:solidFill>
            <a:latin typeface="Times New Roman"/>
            <a:cs typeface="Times New Roman"/>
          </a:endParaRPr>
        </a:p>
      </dgm:t>
    </dgm:pt>
    <dgm:pt modelId="{6208F0C8-5037-A842-B056-236D26605BC7}">
      <dgm:prSet phldrT="[Text]"/>
      <dgm:spPr/>
      <dgm:t>
        <a:bodyPr/>
        <a:lstStyle/>
        <a:p>
          <a:r>
            <a:rPr lang="en-US">
              <a:solidFill>
                <a:srgbClr val="000000"/>
              </a:solidFill>
              <a:latin typeface="Times New Roman"/>
              <a:cs typeface="Times New Roman"/>
            </a:rPr>
            <a:t>Special Events</a:t>
          </a:r>
          <a:endParaRPr lang="en-US" dirty="0">
            <a:solidFill>
              <a:srgbClr val="000000"/>
            </a:solidFill>
            <a:latin typeface="Times New Roman"/>
            <a:cs typeface="Times New Roman"/>
          </a:endParaRPr>
        </a:p>
      </dgm:t>
    </dgm:pt>
    <dgm:pt modelId="{F2CB0E7F-9F3C-D94D-9BCD-0763AEFDAFE1}" type="parTrans" cxnId="{82DF0EB5-636C-B84F-A4B1-51574ED2785E}">
      <dgm:prSet/>
      <dgm:spPr/>
      <dgm:t>
        <a:bodyPr/>
        <a:lstStyle/>
        <a:p>
          <a:endParaRPr lang="en-US">
            <a:solidFill>
              <a:srgbClr val="000000"/>
            </a:solidFill>
            <a:latin typeface="Times New Roman"/>
            <a:cs typeface="Times New Roman"/>
          </a:endParaRPr>
        </a:p>
      </dgm:t>
    </dgm:pt>
    <dgm:pt modelId="{EB94C15E-D161-5E4B-9533-C1E701C61D3D}" type="sibTrans" cxnId="{82DF0EB5-636C-B84F-A4B1-51574ED2785E}">
      <dgm:prSet/>
      <dgm:spPr/>
      <dgm:t>
        <a:bodyPr/>
        <a:lstStyle/>
        <a:p>
          <a:endParaRPr lang="en-US">
            <a:solidFill>
              <a:srgbClr val="000000"/>
            </a:solidFill>
            <a:latin typeface="Times New Roman"/>
            <a:cs typeface="Times New Roman"/>
          </a:endParaRPr>
        </a:p>
      </dgm:t>
    </dgm:pt>
    <dgm:pt modelId="{0B8A3C0B-1FE6-8548-8784-DF43E896E9FD}">
      <dgm:prSet phldrT="[Text]"/>
      <dgm:spPr/>
      <dgm:t>
        <a:bodyPr/>
        <a:lstStyle/>
        <a:p>
          <a:r>
            <a:rPr lang="en-US">
              <a:solidFill>
                <a:srgbClr val="000000"/>
              </a:solidFill>
              <a:latin typeface="Times New Roman"/>
              <a:cs typeface="Times New Roman"/>
            </a:rPr>
            <a:t>Marketing Communication</a:t>
          </a:r>
          <a:endParaRPr lang="en-US" dirty="0">
            <a:solidFill>
              <a:srgbClr val="000000"/>
            </a:solidFill>
            <a:latin typeface="Times New Roman"/>
            <a:cs typeface="Times New Roman"/>
          </a:endParaRPr>
        </a:p>
      </dgm:t>
    </dgm:pt>
    <dgm:pt modelId="{9739C009-BAD2-4F40-A7D4-34F766607950}" type="parTrans" cxnId="{96279DAD-E32B-3D43-AC61-4234EA2C470E}">
      <dgm:prSet/>
      <dgm:spPr/>
      <dgm:t>
        <a:bodyPr/>
        <a:lstStyle/>
        <a:p>
          <a:endParaRPr lang="en-US">
            <a:solidFill>
              <a:srgbClr val="000000"/>
            </a:solidFill>
            <a:latin typeface="Times New Roman"/>
            <a:cs typeface="Times New Roman"/>
          </a:endParaRPr>
        </a:p>
      </dgm:t>
    </dgm:pt>
    <dgm:pt modelId="{93A4B807-D488-8745-B989-5A686A9A2F54}" type="sibTrans" cxnId="{96279DAD-E32B-3D43-AC61-4234EA2C470E}">
      <dgm:prSet/>
      <dgm:spPr/>
      <dgm:t>
        <a:bodyPr/>
        <a:lstStyle/>
        <a:p>
          <a:endParaRPr lang="en-US">
            <a:solidFill>
              <a:srgbClr val="000000"/>
            </a:solidFill>
            <a:latin typeface="Times New Roman"/>
            <a:cs typeface="Times New Roman"/>
          </a:endParaRPr>
        </a:p>
      </dgm:t>
    </dgm:pt>
    <dgm:pt modelId="{EC5C1BE0-647F-AA42-B2FD-59A58099B5E1}" type="pres">
      <dgm:prSet presAssocID="{32907F76-9985-B840-90D4-ECADBB02AF3C}" presName="diagram" presStyleCnt="0">
        <dgm:presLayoutVars>
          <dgm:dir/>
          <dgm:resizeHandles val="exact"/>
        </dgm:presLayoutVars>
      </dgm:prSet>
      <dgm:spPr/>
    </dgm:pt>
    <dgm:pt modelId="{71EE321C-2A0B-C847-A3E0-269E7D09946C}" type="pres">
      <dgm:prSet presAssocID="{9561F511-98EF-B941-B77A-5F77FE27D89D}" presName="node" presStyleLbl="node1" presStyleIdx="0" presStyleCnt="11">
        <dgm:presLayoutVars>
          <dgm:bulletEnabled val="1"/>
        </dgm:presLayoutVars>
      </dgm:prSet>
      <dgm:spPr/>
    </dgm:pt>
    <dgm:pt modelId="{8B90D76F-2618-3B46-AFB0-A0BF05E60306}" type="pres">
      <dgm:prSet presAssocID="{08D239C0-F518-2446-80A2-A6AB2D24B114}" presName="sibTrans" presStyleCnt="0"/>
      <dgm:spPr/>
    </dgm:pt>
    <dgm:pt modelId="{FD2DFA77-385B-C346-94B1-BD598DA93C57}" type="pres">
      <dgm:prSet presAssocID="{BD0292E5-9757-914C-84D4-5A9140419A50}" presName="node" presStyleLbl="node1" presStyleIdx="1" presStyleCnt="11">
        <dgm:presLayoutVars>
          <dgm:bulletEnabled val="1"/>
        </dgm:presLayoutVars>
      </dgm:prSet>
      <dgm:spPr/>
    </dgm:pt>
    <dgm:pt modelId="{19CAB2C0-A084-D649-8657-AD6A69724227}" type="pres">
      <dgm:prSet presAssocID="{9339BF23-EC09-684F-B03E-C6FCD2B633D6}" presName="sibTrans" presStyleCnt="0"/>
      <dgm:spPr/>
    </dgm:pt>
    <dgm:pt modelId="{F2B963D3-23BD-2844-940F-F86773FE6F95}" type="pres">
      <dgm:prSet presAssocID="{8D9A0E62-1C0D-4E4F-83AA-8424AFA8D101}" presName="node" presStyleLbl="node1" presStyleIdx="2" presStyleCnt="11">
        <dgm:presLayoutVars>
          <dgm:bulletEnabled val="1"/>
        </dgm:presLayoutVars>
      </dgm:prSet>
      <dgm:spPr/>
    </dgm:pt>
    <dgm:pt modelId="{0E21431E-0501-9246-8E32-965367B5207B}" type="pres">
      <dgm:prSet presAssocID="{75B0238D-5E99-F74C-9EC8-611515A7437D}" presName="sibTrans" presStyleCnt="0"/>
      <dgm:spPr/>
    </dgm:pt>
    <dgm:pt modelId="{05B53C15-186C-AA48-A465-CA8F204EB62B}" type="pres">
      <dgm:prSet presAssocID="{29D9C3E6-048F-3849-89E6-65D006312146}" presName="node" presStyleLbl="node1" presStyleIdx="3" presStyleCnt="11">
        <dgm:presLayoutVars>
          <dgm:bulletEnabled val="1"/>
        </dgm:presLayoutVars>
      </dgm:prSet>
      <dgm:spPr/>
    </dgm:pt>
    <dgm:pt modelId="{35EEC434-70AA-DC48-9882-43D67169F248}" type="pres">
      <dgm:prSet presAssocID="{D5D35A48-87D5-FC48-8DAF-80D9B0CED49B}" presName="sibTrans" presStyleCnt="0"/>
      <dgm:spPr/>
    </dgm:pt>
    <dgm:pt modelId="{A69E1610-328A-8647-B9E8-6F0528A79202}" type="pres">
      <dgm:prSet presAssocID="{18C40FB2-9F36-024B-A2EE-C6D2E4A15597}" presName="node" presStyleLbl="node1" presStyleIdx="4" presStyleCnt="11">
        <dgm:presLayoutVars>
          <dgm:bulletEnabled val="1"/>
        </dgm:presLayoutVars>
      </dgm:prSet>
      <dgm:spPr/>
    </dgm:pt>
    <dgm:pt modelId="{ED3CB669-39B8-1747-8CFF-5563A29C476C}" type="pres">
      <dgm:prSet presAssocID="{639E9D88-0A51-0546-8533-951DD6B9B228}" presName="sibTrans" presStyleCnt="0"/>
      <dgm:spPr/>
    </dgm:pt>
    <dgm:pt modelId="{4651D226-B5F7-0547-9FC9-1AA66D4054E6}" type="pres">
      <dgm:prSet presAssocID="{F9437148-F1FC-1845-9439-978A92BB4854}" presName="node" presStyleLbl="node1" presStyleIdx="5" presStyleCnt="11">
        <dgm:presLayoutVars>
          <dgm:bulletEnabled val="1"/>
        </dgm:presLayoutVars>
      </dgm:prSet>
      <dgm:spPr/>
    </dgm:pt>
    <dgm:pt modelId="{701FB4D3-0303-814A-8216-170A7AB274D7}" type="pres">
      <dgm:prSet presAssocID="{D0B2863C-5FE7-E845-A78A-9A893374A9AB}" presName="sibTrans" presStyleCnt="0"/>
      <dgm:spPr/>
    </dgm:pt>
    <dgm:pt modelId="{42B7F312-D964-554D-8134-60EA7F869525}" type="pres">
      <dgm:prSet presAssocID="{55FD1576-5F54-164C-8279-F034AA2A95CA}" presName="node" presStyleLbl="node1" presStyleIdx="6" presStyleCnt="11">
        <dgm:presLayoutVars>
          <dgm:bulletEnabled val="1"/>
        </dgm:presLayoutVars>
      </dgm:prSet>
      <dgm:spPr/>
    </dgm:pt>
    <dgm:pt modelId="{48A318A5-8B0A-A544-BFBE-76114ED426AE}" type="pres">
      <dgm:prSet presAssocID="{E0E62CDD-2C90-414C-92E6-E4703221EE7F}" presName="sibTrans" presStyleCnt="0"/>
      <dgm:spPr/>
    </dgm:pt>
    <dgm:pt modelId="{19F8CF09-902A-5A48-98EE-450D8D5443C9}" type="pres">
      <dgm:prSet presAssocID="{D0A92307-9730-7F44-8008-EA2CB7ED2061}" presName="node" presStyleLbl="node1" presStyleIdx="7" presStyleCnt="11">
        <dgm:presLayoutVars>
          <dgm:bulletEnabled val="1"/>
        </dgm:presLayoutVars>
      </dgm:prSet>
      <dgm:spPr/>
    </dgm:pt>
    <dgm:pt modelId="{F5910311-5A6E-184C-80FE-E4AC62212F1A}" type="pres">
      <dgm:prSet presAssocID="{97D2F05C-3731-EE4B-8FC1-CCD88728A664}" presName="sibTrans" presStyleCnt="0"/>
      <dgm:spPr/>
    </dgm:pt>
    <dgm:pt modelId="{CCB2835B-8EEC-044F-8F3D-7AA67B0063BE}" type="pres">
      <dgm:prSet presAssocID="{C259D9CD-BF1C-D44A-AD55-C850BAF32B6F}" presName="node" presStyleLbl="node1" presStyleIdx="8" presStyleCnt="11">
        <dgm:presLayoutVars>
          <dgm:bulletEnabled val="1"/>
        </dgm:presLayoutVars>
      </dgm:prSet>
      <dgm:spPr/>
    </dgm:pt>
    <dgm:pt modelId="{2FF95DB0-C6F4-114C-9B6D-ACE048A924A2}" type="pres">
      <dgm:prSet presAssocID="{A5E497F1-3E2C-9C4B-806C-522B67794B2E}" presName="sibTrans" presStyleCnt="0"/>
      <dgm:spPr/>
    </dgm:pt>
    <dgm:pt modelId="{2805CAC2-9B71-2349-9773-9EF916BD932D}" type="pres">
      <dgm:prSet presAssocID="{6208F0C8-5037-A842-B056-236D26605BC7}" presName="node" presStyleLbl="node1" presStyleIdx="9" presStyleCnt="11">
        <dgm:presLayoutVars>
          <dgm:bulletEnabled val="1"/>
        </dgm:presLayoutVars>
      </dgm:prSet>
      <dgm:spPr/>
    </dgm:pt>
    <dgm:pt modelId="{C5E067DF-E6A5-5441-BD06-4FC858C0CEDB}" type="pres">
      <dgm:prSet presAssocID="{EB94C15E-D161-5E4B-9533-C1E701C61D3D}" presName="sibTrans" presStyleCnt="0"/>
      <dgm:spPr/>
    </dgm:pt>
    <dgm:pt modelId="{B98EE5A4-19D7-E34C-B317-CFB41C4A968D}" type="pres">
      <dgm:prSet presAssocID="{0B8A3C0B-1FE6-8548-8784-DF43E896E9FD}" presName="node" presStyleLbl="node1" presStyleIdx="10" presStyleCnt="11">
        <dgm:presLayoutVars>
          <dgm:bulletEnabled val="1"/>
        </dgm:presLayoutVars>
      </dgm:prSet>
      <dgm:spPr/>
    </dgm:pt>
  </dgm:ptLst>
  <dgm:cxnLst>
    <dgm:cxn modelId="{3E885B03-59FD-344D-BC59-E4E461A8C916}" type="presOf" srcId="{32907F76-9985-B840-90D4-ECADBB02AF3C}" destId="{EC5C1BE0-647F-AA42-B2FD-59A58099B5E1}" srcOrd="0" destOrd="0" presId="urn:microsoft.com/office/officeart/2005/8/layout/default"/>
    <dgm:cxn modelId="{061DC90B-33C4-7249-B114-43FCE351AC5D}" type="presOf" srcId="{6208F0C8-5037-A842-B056-236D26605BC7}" destId="{2805CAC2-9B71-2349-9773-9EF916BD932D}" srcOrd="0" destOrd="0" presId="urn:microsoft.com/office/officeart/2005/8/layout/default"/>
    <dgm:cxn modelId="{77EA7412-F90E-A24C-B765-F79C957CF769}" srcId="{32907F76-9985-B840-90D4-ECADBB02AF3C}" destId="{9561F511-98EF-B941-B77A-5F77FE27D89D}" srcOrd="0" destOrd="0" parTransId="{9E349D09-D8C5-1F43-A03A-220CC75BEEFB}" sibTransId="{08D239C0-F518-2446-80A2-A6AB2D24B114}"/>
    <dgm:cxn modelId="{7CCEBB15-F24F-0749-A01E-9FEDC5ABFD8F}" srcId="{32907F76-9985-B840-90D4-ECADBB02AF3C}" destId="{29D9C3E6-048F-3849-89E6-65D006312146}" srcOrd="3" destOrd="0" parTransId="{3ACF9F20-1CA4-D444-880A-E18CB47D3CE8}" sibTransId="{D5D35A48-87D5-FC48-8DAF-80D9B0CED49B}"/>
    <dgm:cxn modelId="{7454D515-BEB9-8C4D-9F3A-4A243643A791}" type="presOf" srcId="{29D9C3E6-048F-3849-89E6-65D006312146}" destId="{05B53C15-186C-AA48-A465-CA8F204EB62B}" srcOrd="0" destOrd="0" presId="urn:microsoft.com/office/officeart/2005/8/layout/default"/>
    <dgm:cxn modelId="{732D1F18-68E8-3440-B2DC-334C13651B2B}" srcId="{32907F76-9985-B840-90D4-ECADBB02AF3C}" destId="{F9437148-F1FC-1845-9439-978A92BB4854}" srcOrd="5" destOrd="0" parTransId="{FEFD41BF-F127-9F4C-B26D-9B431AD183A0}" sibTransId="{D0B2863C-5FE7-E845-A78A-9A893374A9AB}"/>
    <dgm:cxn modelId="{8D300E19-4490-4A42-9555-F68DD6E53A7E}" type="presOf" srcId="{55FD1576-5F54-164C-8279-F034AA2A95CA}" destId="{42B7F312-D964-554D-8134-60EA7F869525}" srcOrd="0" destOrd="0" presId="urn:microsoft.com/office/officeart/2005/8/layout/default"/>
    <dgm:cxn modelId="{BC136B39-56A3-9742-8876-815A934AC88E}" srcId="{32907F76-9985-B840-90D4-ECADBB02AF3C}" destId="{18C40FB2-9F36-024B-A2EE-C6D2E4A15597}" srcOrd="4" destOrd="0" parTransId="{C488D793-6F0C-4944-B3A4-334D50D4A3C3}" sibTransId="{639E9D88-0A51-0546-8533-951DD6B9B228}"/>
    <dgm:cxn modelId="{32258066-27BF-0E46-A3FE-54B03060F39B}" srcId="{32907F76-9985-B840-90D4-ECADBB02AF3C}" destId="{C259D9CD-BF1C-D44A-AD55-C850BAF32B6F}" srcOrd="8" destOrd="0" parTransId="{4943FA03-785A-5A48-96FE-D9936221377A}" sibTransId="{A5E497F1-3E2C-9C4B-806C-522B67794B2E}"/>
    <dgm:cxn modelId="{3F99EB46-5584-F94B-835A-57DAC3E4D530}" srcId="{32907F76-9985-B840-90D4-ECADBB02AF3C}" destId="{55FD1576-5F54-164C-8279-F034AA2A95CA}" srcOrd="6" destOrd="0" parTransId="{9E16D5B7-79AB-4E40-9288-5E6C048233C2}" sibTransId="{E0E62CDD-2C90-414C-92E6-E4703221EE7F}"/>
    <dgm:cxn modelId="{C8709873-63CA-3E4B-ACDF-E69640ECB5F1}" type="presOf" srcId="{18C40FB2-9F36-024B-A2EE-C6D2E4A15597}" destId="{A69E1610-328A-8647-B9E8-6F0528A79202}" srcOrd="0" destOrd="0" presId="urn:microsoft.com/office/officeart/2005/8/layout/default"/>
    <dgm:cxn modelId="{241D1779-9DB6-B149-8B4C-0A718AAE586D}" type="presOf" srcId="{0B8A3C0B-1FE6-8548-8784-DF43E896E9FD}" destId="{B98EE5A4-19D7-E34C-B317-CFB41C4A968D}" srcOrd="0" destOrd="0" presId="urn:microsoft.com/office/officeart/2005/8/layout/default"/>
    <dgm:cxn modelId="{208A1B7C-32FA-3B4D-924F-896B1A645C36}" srcId="{32907F76-9985-B840-90D4-ECADBB02AF3C}" destId="{BD0292E5-9757-914C-84D4-5A9140419A50}" srcOrd="1" destOrd="0" parTransId="{BF7E71EE-E32E-FD4C-8D42-70795CD69128}" sibTransId="{9339BF23-EC09-684F-B03E-C6FCD2B633D6}"/>
    <dgm:cxn modelId="{39CFEB80-B43B-6E4C-BF59-BE60FA8C2728}" type="presOf" srcId="{8D9A0E62-1C0D-4E4F-83AA-8424AFA8D101}" destId="{F2B963D3-23BD-2844-940F-F86773FE6F95}" srcOrd="0" destOrd="0" presId="urn:microsoft.com/office/officeart/2005/8/layout/default"/>
    <dgm:cxn modelId="{743513A2-26CB-1442-A3F5-F4C035BE6EC7}" type="presOf" srcId="{C259D9CD-BF1C-D44A-AD55-C850BAF32B6F}" destId="{CCB2835B-8EEC-044F-8F3D-7AA67B0063BE}" srcOrd="0" destOrd="0" presId="urn:microsoft.com/office/officeart/2005/8/layout/default"/>
    <dgm:cxn modelId="{CC8EB2A8-4680-EB49-A799-15528C8A8DA7}" type="presOf" srcId="{BD0292E5-9757-914C-84D4-5A9140419A50}" destId="{FD2DFA77-385B-C346-94B1-BD598DA93C57}" srcOrd="0" destOrd="0" presId="urn:microsoft.com/office/officeart/2005/8/layout/default"/>
    <dgm:cxn modelId="{769145AC-E106-F14E-B01F-BE39F307DAE9}" type="presOf" srcId="{F9437148-F1FC-1845-9439-978A92BB4854}" destId="{4651D226-B5F7-0547-9FC9-1AA66D4054E6}" srcOrd="0" destOrd="0" presId="urn:microsoft.com/office/officeart/2005/8/layout/default"/>
    <dgm:cxn modelId="{96279DAD-E32B-3D43-AC61-4234EA2C470E}" srcId="{32907F76-9985-B840-90D4-ECADBB02AF3C}" destId="{0B8A3C0B-1FE6-8548-8784-DF43E896E9FD}" srcOrd="10" destOrd="0" parTransId="{9739C009-BAD2-4F40-A7D4-34F766607950}" sibTransId="{93A4B807-D488-8745-B989-5A686A9A2F54}"/>
    <dgm:cxn modelId="{82DF0EB5-636C-B84F-A4B1-51574ED2785E}" srcId="{32907F76-9985-B840-90D4-ECADBB02AF3C}" destId="{6208F0C8-5037-A842-B056-236D26605BC7}" srcOrd="9" destOrd="0" parTransId="{F2CB0E7F-9F3C-D94D-9BCD-0763AEFDAFE1}" sibTransId="{EB94C15E-D161-5E4B-9533-C1E701C61D3D}"/>
    <dgm:cxn modelId="{8F92A3D8-ED00-C847-857A-2D88662DC6AC}" srcId="{32907F76-9985-B840-90D4-ECADBB02AF3C}" destId="{D0A92307-9730-7F44-8008-EA2CB7ED2061}" srcOrd="7" destOrd="0" parTransId="{84539E58-14CE-B944-B3DD-9866A1CB138B}" sibTransId="{97D2F05C-3731-EE4B-8FC1-CCD88728A664}"/>
    <dgm:cxn modelId="{E761CCDA-85E7-FD4F-9B47-ABDE00F190DD}" type="presOf" srcId="{D0A92307-9730-7F44-8008-EA2CB7ED2061}" destId="{19F8CF09-902A-5A48-98EE-450D8D5443C9}" srcOrd="0" destOrd="0" presId="urn:microsoft.com/office/officeart/2005/8/layout/default"/>
    <dgm:cxn modelId="{A20745F4-F6D2-8C42-B0F7-5DFEB6EE5C05}" srcId="{32907F76-9985-B840-90D4-ECADBB02AF3C}" destId="{8D9A0E62-1C0D-4E4F-83AA-8424AFA8D101}" srcOrd="2" destOrd="0" parTransId="{4D7D4BA4-C4BD-6844-B457-C64C91AA5EA2}" sibTransId="{75B0238D-5E99-F74C-9EC8-611515A7437D}"/>
    <dgm:cxn modelId="{DD6E20FE-6ACB-8847-88C0-EF6EFF64E015}" type="presOf" srcId="{9561F511-98EF-B941-B77A-5F77FE27D89D}" destId="{71EE321C-2A0B-C847-A3E0-269E7D09946C}" srcOrd="0" destOrd="0" presId="urn:microsoft.com/office/officeart/2005/8/layout/default"/>
    <dgm:cxn modelId="{387A16FD-8858-C04A-AE1B-128557F31657}" type="presParOf" srcId="{EC5C1BE0-647F-AA42-B2FD-59A58099B5E1}" destId="{71EE321C-2A0B-C847-A3E0-269E7D09946C}" srcOrd="0" destOrd="0" presId="urn:microsoft.com/office/officeart/2005/8/layout/default"/>
    <dgm:cxn modelId="{EA65EFDE-9E20-474C-BC96-4DE73BBBC18C}" type="presParOf" srcId="{EC5C1BE0-647F-AA42-B2FD-59A58099B5E1}" destId="{8B90D76F-2618-3B46-AFB0-A0BF05E60306}" srcOrd="1" destOrd="0" presId="urn:microsoft.com/office/officeart/2005/8/layout/default"/>
    <dgm:cxn modelId="{4DFF5180-00E1-514F-B8A2-3497EE61CAFA}" type="presParOf" srcId="{EC5C1BE0-647F-AA42-B2FD-59A58099B5E1}" destId="{FD2DFA77-385B-C346-94B1-BD598DA93C57}" srcOrd="2" destOrd="0" presId="urn:microsoft.com/office/officeart/2005/8/layout/default"/>
    <dgm:cxn modelId="{113D8595-CF74-384A-A2DE-0B327DEBE658}" type="presParOf" srcId="{EC5C1BE0-647F-AA42-B2FD-59A58099B5E1}" destId="{19CAB2C0-A084-D649-8657-AD6A69724227}" srcOrd="3" destOrd="0" presId="urn:microsoft.com/office/officeart/2005/8/layout/default"/>
    <dgm:cxn modelId="{0A7DA9CA-0172-1D42-B76C-4A4E333E40BF}" type="presParOf" srcId="{EC5C1BE0-647F-AA42-B2FD-59A58099B5E1}" destId="{F2B963D3-23BD-2844-940F-F86773FE6F95}" srcOrd="4" destOrd="0" presId="urn:microsoft.com/office/officeart/2005/8/layout/default"/>
    <dgm:cxn modelId="{34B9BEC9-16A3-BC43-9C7F-3CB4F7D2C60D}" type="presParOf" srcId="{EC5C1BE0-647F-AA42-B2FD-59A58099B5E1}" destId="{0E21431E-0501-9246-8E32-965367B5207B}" srcOrd="5" destOrd="0" presId="urn:microsoft.com/office/officeart/2005/8/layout/default"/>
    <dgm:cxn modelId="{EE9294EA-05D3-8245-B9C1-1E57ECFF05C1}" type="presParOf" srcId="{EC5C1BE0-647F-AA42-B2FD-59A58099B5E1}" destId="{05B53C15-186C-AA48-A465-CA8F204EB62B}" srcOrd="6" destOrd="0" presId="urn:microsoft.com/office/officeart/2005/8/layout/default"/>
    <dgm:cxn modelId="{5493C8E0-F538-6640-87D5-2040B55696FA}" type="presParOf" srcId="{EC5C1BE0-647F-AA42-B2FD-59A58099B5E1}" destId="{35EEC434-70AA-DC48-9882-43D67169F248}" srcOrd="7" destOrd="0" presId="urn:microsoft.com/office/officeart/2005/8/layout/default"/>
    <dgm:cxn modelId="{CF74A2BF-04A5-544D-AA3E-7EB6EE5D6C14}" type="presParOf" srcId="{EC5C1BE0-647F-AA42-B2FD-59A58099B5E1}" destId="{A69E1610-328A-8647-B9E8-6F0528A79202}" srcOrd="8" destOrd="0" presId="urn:microsoft.com/office/officeart/2005/8/layout/default"/>
    <dgm:cxn modelId="{50DB0DD6-E90D-634E-AE64-42EFEDC625B6}" type="presParOf" srcId="{EC5C1BE0-647F-AA42-B2FD-59A58099B5E1}" destId="{ED3CB669-39B8-1747-8CFF-5563A29C476C}" srcOrd="9" destOrd="0" presId="urn:microsoft.com/office/officeart/2005/8/layout/default"/>
    <dgm:cxn modelId="{BD61A9C5-7566-6F49-8452-8ABE33E168F4}" type="presParOf" srcId="{EC5C1BE0-647F-AA42-B2FD-59A58099B5E1}" destId="{4651D226-B5F7-0547-9FC9-1AA66D4054E6}" srcOrd="10" destOrd="0" presId="urn:microsoft.com/office/officeart/2005/8/layout/default"/>
    <dgm:cxn modelId="{B74222BC-5BE4-B544-99F7-1EC18BC3D4FF}" type="presParOf" srcId="{EC5C1BE0-647F-AA42-B2FD-59A58099B5E1}" destId="{701FB4D3-0303-814A-8216-170A7AB274D7}" srcOrd="11" destOrd="0" presId="urn:microsoft.com/office/officeart/2005/8/layout/default"/>
    <dgm:cxn modelId="{EB9C1F8F-3D3F-B74C-B2C5-270F32702611}" type="presParOf" srcId="{EC5C1BE0-647F-AA42-B2FD-59A58099B5E1}" destId="{42B7F312-D964-554D-8134-60EA7F869525}" srcOrd="12" destOrd="0" presId="urn:microsoft.com/office/officeart/2005/8/layout/default"/>
    <dgm:cxn modelId="{B07E6EBC-8AD4-F347-9438-92F4380F6330}" type="presParOf" srcId="{EC5C1BE0-647F-AA42-B2FD-59A58099B5E1}" destId="{48A318A5-8B0A-A544-BFBE-76114ED426AE}" srcOrd="13" destOrd="0" presId="urn:microsoft.com/office/officeart/2005/8/layout/default"/>
    <dgm:cxn modelId="{1E9792A5-BB57-E44F-9B77-4BC7056153D9}" type="presParOf" srcId="{EC5C1BE0-647F-AA42-B2FD-59A58099B5E1}" destId="{19F8CF09-902A-5A48-98EE-450D8D5443C9}" srcOrd="14" destOrd="0" presId="urn:microsoft.com/office/officeart/2005/8/layout/default"/>
    <dgm:cxn modelId="{1EFACAD2-3951-0B43-806C-75D1411E1692}" type="presParOf" srcId="{EC5C1BE0-647F-AA42-B2FD-59A58099B5E1}" destId="{F5910311-5A6E-184C-80FE-E4AC62212F1A}" srcOrd="15" destOrd="0" presId="urn:microsoft.com/office/officeart/2005/8/layout/default"/>
    <dgm:cxn modelId="{2A6C2EB3-0D1F-5E40-874A-0E89B6407679}" type="presParOf" srcId="{EC5C1BE0-647F-AA42-B2FD-59A58099B5E1}" destId="{CCB2835B-8EEC-044F-8F3D-7AA67B0063BE}" srcOrd="16" destOrd="0" presId="urn:microsoft.com/office/officeart/2005/8/layout/default"/>
    <dgm:cxn modelId="{B506BB71-2BAF-4945-81DA-F123EC59467A}" type="presParOf" srcId="{EC5C1BE0-647F-AA42-B2FD-59A58099B5E1}" destId="{2FF95DB0-C6F4-114C-9B6D-ACE048A924A2}" srcOrd="17" destOrd="0" presId="urn:microsoft.com/office/officeart/2005/8/layout/default"/>
    <dgm:cxn modelId="{40F58949-629C-5B46-BA27-EC76A539B65E}" type="presParOf" srcId="{EC5C1BE0-647F-AA42-B2FD-59A58099B5E1}" destId="{2805CAC2-9B71-2349-9773-9EF916BD932D}" srcOrd="18" destOrd="0" presId="urn:microsoft.com/office/officeart/2005/8/layout/default"/>
    <dgm:cxn modelId="{7888158E-7E02-1C47-8156-D4FA2E49CEA4}" type="presParOf" srcId="{EC5C1BE0-647F-AA42-B2FD-59A58099B5E1}" destId="{C5E067DF-E6A5-5441-BD06-4FC858C0CEDB}" srcOrd="19" destOrd="0" presId="urn:microsoft.com/office/officeart/2005/8/layout/default"/>
    <dgm:cxn modelId="{66B592CF-4426-DC44-BC46-FE90FB75B2E8}" type="presParOf" srcId="{EC5C1BE0-647F-AA42-B2FD-59A58099B5E1}" destId="{B98EE5A4-19D7-E34C-B317-CFB41C4A968D}"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985F99-F612-B64F-9CF0-128135464AE8}" type="doc">
      <dgm:prSet loTypeId="urn:microsoft.com/office/officeart/2005/8/layout/default" loCatId="list" qsTypeId="urn:microsoft.com/office/officeart/2005/8/quickstyle/simple4" qsCatId="simple" csTypeId="urn:microsoft.com/office/officeart/2005/8/colors/accent3_5" csCatId="accent3" phldr="1"/>
      <dgm:spPr/>
      <dgm:t>
        <a:bodyPr/>
        <a:lstStyle/>
        <a:p>
          <a:endParaRPr lang="en-US"/>
        </a:p>
      </dgm:t>
    </dgm:pt>
    <dgm:pt modelId="{C600A16D-2349-8743-BC78-82ED86188FFA}">
      <dgm:prSet phldrT="[Text]"/>
      <dgm:spPr/>
      <dgm:t>
        <a:bodyPr/>
        <a:lstStyle/>
        <a:p>
          <a:r>
            <a:rPr lang="en-US" dirty="0">
              <a:solidFill>
                <a:schemeClr val="tx1"/>
              </a:solidFill>
              <a:latin typeface="Times New Roman"/>
              <a:cs typeface="Times New Roman"/>
            </a:rPr>
            <a:t>A Concept whereby companies integrate social and environmental and in their interaction with their stakeholders on a voluntary basis (European Commission, 2002)</a:t>
          </a:r>
        </a:p>
      </dgm:t>
    </dgm:pt>
    <dgm:pt modelId="{F15607A1-BA80-5140-85B2-D078361012B5}" type="parTrans" cxnId="{88F3710E-2D69-504C-A211-732CE334A4C2}">
      <dgm:prSet/>
      <dgm:spPr/>
      <dgm:t>
        <a:bodyPr/>
        <a:lstStyle/>
        <a:p>
          <a:endParaRPr lang="en-US">
            <a:solidFill>
              <a:schemeClr val="tx1"/>
            </a:solidFill>
            <a:latin typeface="Times New Roman"/>
            <a:cs typeface="Times New Roman"/>
          </a:endParaRPr>
        </a:p>
      </dgm:t>
    </dgm:pt>
    <dgm:pt modelId="{CD5879FA-4A1C-1141-BAA8-134AE48BCCC9}" type="sibTrans" cxnId="{88F3710E-2D69-504C-A211-732CE334A4C2}">
      <dgm:prSet/>
      <dgm:spPr/>
      <dgm:t>
        <a:bodyPr/>
        <a:lstStyle/>
        <a:p>
          <a:endParaRPr lang="en-US">
            <a:solidFill>
              <a:schemeClr val="tx1"/>
            </a:solidFill>
            <a:latin typeface="Times New Roman"/>
            <a:cs typeface="Times New Roman"/>
          </a:endParaRPr>
        </a:p>
      </dgm:t>
    </dgm:pt>
    <dgm:pt modelId="{FC7F98DE-8500-1940-94C5-C0EC87AB0980}">
      <dgm:prSet phldrT="[Text]"/>
      <dgm:spPr/>
      <dgm:t>
        <a:bodyPr/>
        <a:lstStyle/>
        <a:p>
          <a:r>
            <a:rPr lang="en-US" dirty="0">
              <a:solidFill>
                <a:schemeClr val="tx1"/>
              </a:solidFill>
              <a:latin typeface="Times New Roman"/>
              <a:cs typeface="Times New Roman"/>
            </a:rPr>
            <a:t>Continuing commitment by business to behave ethically and contribute to economic development while improving the quality of life of the workforce and their families as well as the local community and society at large (WBCSD, 1998)</a:t>
          </a:r>
        </a:p>
      </dgm:t>
    </dgm:pt>
    <dgm:pt modelId="{BF74B776-C36F-2D4B-ACD0-3189C68C7CC3}" type="parTrans" cxnId="{A74F8D26-C48D-E048-B69B-05273DA46176}">
      <dgm:prSet/>
      <dgm:spPr/>
      <dgm:t>
        <a:bodyPr/>
        <a:lstStyle/>
        <a:p>
          <a:endParaRPr lang="en-US">
            <a:solidFill>
              <a:schemeClr val="tx1"/>
            </a:solidFill>
            <a:latin typeface="Times New Roman"/>
            <a:cs typeface="Times New Roman"/>
          </a:endParaRPr>
        </a:p>
      </dgm:t>
    </dgm:pt>
    <dgm:pt modelId="{4751E3C9-D70B-8D4F-B582-70FAE8FD7BFF}" type="sibTrans" cxnId="{A74F8D26-C48D-E048-B69B-05273DA46176}">
      <dgm:prSet/>
      <dgm:spPr/>
      <dgm:t>
        <a:bodyPr/>
        <a:lstStyle/>
        <a:p>
          <a:endParaRPr lang="en-US">
            <a:solidFill>
              <a:schemeClr val="tx1"/>
            </a:solidFill>
            <a:latin typeface="Times New Roman"/>
            <a:cs typeface="Times New Roman"/>
          </a:endParaRPr>
        </a:p>
      </dgm:t>
    </dgm:pt>
    <dgm:pt modelId="{9091B36C-BA77-2A43-A2C8-DED33567E71F}">
      <dgm:prSet phldrT="[Text]"/>
      <dgm:spPr/>
      <dgm:t>
        <a:bodyPr/>
        <a:lstStyle/>
        <a:p>
          <a:r>
            <a:rPr lang="en-US" dirty="0">
              <a:solidFill>
                <a:schemeClr val="tx1"/>
              </a:solidFill>
              <a:latin typeface="Times New Roman"/>
              <a:cs typeface="Times New Roman"/>
            </a:rPr>
            <a:t>CSR means that a corporation should act in a way that enhances society and its inhabitants and be held accountable for any of its actions that affect people, their communities, and their environment (Lawrence and Weber, 2017)</a:t>
          </a:r>
        </a:p>
      </dgm:t>
    </dgm:pt>
    <dgm:pt modelId="{6D944BBA-F656-6043-8EB9-B387F5F7E6B5}" type="parTrans" cxnId="{F5F525FB-4045-F34D-96DA-5E7F73ACB6EC}">
      <dgm:prSet/>
      <dgm:spPr/>
      <dgm:t>
        <a:bodyPr/>
        <a:lstStyle/>
        <a:p>
          <a:endParaRPr lang="en-US">
            <a:solidFill>
              <a:schemeClr val="tx1"/>
            </a:solidFill>
            <a:latin typeface="Times New Roman"/>
            <a:cs typeface="Times New Roman"/>
          </a:endParaRPr>
        </a:p>
      </dgm:t>
    </dgm:pt>
    <dgm:pt modelId="{7817F048-2AF1-7C40-9CDA-662B3159B519}" type="sibTrans" cxnId="{F5F525FB-4045-F34D-96DA-5E7F73ACB6EC}">
      <dgm:prSet/>
      <dgm:spPr/>
      <dgm:t>
        <a:bodyPr/>
        <a:lstStyle/>
        <a:p>
          <a:endParaRPr lang="en-US">
            <a:solidFill>
              <a:schemeClr val="tx1"/>
            </a:solidFill>
            <a:latin typeface="Times New Roman"/>
            <a:cs typeface="Times New Roman"/>
          </a:endParaRPr>
        </a:p>
      </dgm:t>
    </dgm:pt>
    <dgm:pt modelId="{42277925-CEBB-614C-BB4A-C82B9134D4A9}">
      <dgm:prSet phldrT="[Text]"/>
      <dgm:spPr/>
      <dgm:t>
        <a:bodyPr/>
        <a:lstStyle/>
        <a:p>
          <a:r>
            <a:rPr lang="en-US" dirty="0">
              <a:solidFill>
                <a:schemeClr val="tx1"/>
              </a:solidFill>
              <a:latin typeface="Times New Roman"/>
              <a:cs typeface="Times New Roman"/>
            </a:rPr>
            <a:t>The responsibility of an organization for the impacts of its decisions and activities on society and the environment through transparent and ethical behavior (ISO 26000 Definition)</a:t>
          </a:r>
        </a:p>
      </dgm:t>
    </dgm:pt>
    <dgm:pt modelId="{20F8E92D-6729-9942-9B9E-2A2A08E74350}" type="parTrans" cxnId="{F2667A4F-94E8-5647-951C-A427DE7EE5B1}">
      <dgm:prSet/>
      <dgm:spPr/>
      <dgm:t>
        <a:bodyPr/>
        <a:lstStyle/>
        <a:p>
          <a:endParaRPr lang="en-US">
            <a:solidFill>
              <a:schemeClr val="tx1"/>
            </a:solidFill>
            <a:latin typeface="Times New Roman"/>
            <a:cs typeface="Times New Roman"/>
          </a:endParaRPr>
        </a:p>
      </dgm:t>
    </dgm:pt>
    <dgm:pt modelId="{CE1D12F2-48B0-B34E-B97C-84765BCB70D1}" type="sibTrans" cxnId="{F2667A4F-94E8-5647-951C-A427DE7EE5B1}">
      <dgm:prSet/>
      <dgm:spPr/>
      <dgm:t>
        <a:bodyPr/>
        <a:lstStyle/>
        <a:p>
          <a:endParaRPr lang="en-US">
            <a:solidFill>
              <a:schemeClr val="tx1"/>
            </a:solidFill>
            <a:latin typeface="Times New Roman"/>
            <a:cs typeface="Times New Roman"/>
          </a:endParaRPr>
        </a:p>
      </dgm:t>
    </dgm:pt>
    <dgm:pt modelId="{AE1E53ED-0918-3C4F-A5F2-E54F78663658}" type="pres">
      <dgm:prSet presAssocID="{D4985F99-F612-B64F-9CF0-128135464AE8}" presName="diagram" presStyleCnt="0">
        <dgm:presLayoutVars>
          <dgm:dir/>
          <dgm:resizeHandles val="exact"/>
        </dgm:presLayoutVars>
      </dgm:prSet>
      <dgm:spPr/>
    </dgm:pt>
    <dgm:pt modelId="{B1D1E7B5-0ABA-4E45-99B7-7ECBB6E7B2BA}" type="pres">
      <dgm:prSet presAssocID="{C600A16D-2349-8743-BC78-82ED86188FFA}" presName="node" presStyleLbl="node1" presStyleIdx="0" presStyleCnt="4">
        <dgm:presLayoutVars>
          <dgm:bulletEnabled val="1"/>
        </dgm:presLayoutVars>
      </dgm:prSet>
      <dgm:spPr/>
    </dgm:pt>
    <dgm:pt modelId="{86BA3664-F1AF-FE49-BF0B-90DC0A0374AC}" type="pres">
      <dgm:prSet presAssocID="{CD5879FA-4A1C-1141-BAA8-134AE48BCCC9}" presName="sibTrans" presStyleCnt="0"/>
      <dgm:spPr/>
    </dgm:pt>
    <dgm:pt modelId="{F04CA0AA-5CEC-494C-8B2D-83A511147865}" type="pres">
      <dgm:prSet presAssocID="{FC7F98DE-8500-1940-94C5-C0EC87AB0980}" presName="node" presStyleLbl="node1" presStyleIdx="1" presStyleCnt="4">
        <dgm:presLayoutVars>
          <dgm:bulletEnabled val="1"/>
        </dgm:presLayoutVars>
      </dgm:prSet>
      <dgm:spPr/>
    </dgm:pt>
    <dgm:pt modelId="{079AF3F4-628C-C847-BF6E-A0392407417E}" type="pres">
      <dgm:prSet presAssocID="{4751E3C9-D70B-8D4F-B582-70FAE8FD7BFF}" presName="sibTrans" presStyleCnt="0"/>
      <dgm:spPr/>
    </dgm:pt>
    <dgm:pt modelId="{ACAB8E4C-CFA1-1740-A462-26661860F886}" type="pres">
      <dgm:prSet presAssocID="{9091B36C-BA77-2A43-A2C8-DED33567E71F}" presName="node" presStyleLbl="node1" presStyleIdx="2" presStyleCnt="4">
        <dgm:presLayoutVars>
          <dgm:bulletEnabled val="1"/>
        </dgm:presLayoutVars>
      </dgm:prSet>
      <dgm:spPr/>
    </dgm:pt>
    <dgm:pt modelId="{47700B6B-EDEB-6A48-BE36-6A4EA2D4CEB7}" type="pres">
      <dgm:prSet presAssocID="{7817F048-2AF1-7C40-9CDA-662B3159B519}" presName="sibTrans" presStyleCnt="0"/>
      <dgm:spPr/>
    </dgm:pt>
    <dgm:pt modelId="{E499C926-891E-0546-9AC4-9FED0F3754DC}" type="pres">
      <dgm:prSet presAssocID="{42277925-CEBB-614C-BB4A-C82B9134D4A9}" presName="node" presStyleLbl="node1" presStyleIdx="3" presStyleCnt="4">
        <dgm:presLayoutVars>
          <dgm:bulletEnabled val="1"/>
        </dgm:presLayoutVars>
      </dgm:prSet>
      <dgm:spPr/>
    </dgm:pt>
  </dgm:ptLst>
  <dgm:cxnLst>
    <dgm:cxn modelId="{88F3710E-2D69-504C-A211-732CE334A4C2}" srcId="{D4985F99-F612-B64F-9CF0-128135464AE8}" destId="{C600A16D-2349-8743-BC78-82ED86188FFA}" srcOrd="0" destOrd="0" parTransId="{F15607A1-BA80-5140-85B2-D078361012B5}" sibTransId="{CD5879FA-4A1C-1141-BAA8-134AE48BCCC9}"/>
    <dgm:cxn modelId="{A74F8D26-C48D-E048-B69B-05273DA46176}" srcId="{D4985F99-F612-B64F-9CF0-128135464AE8}" destId="{FC7F98DE-8500-1940-94C5-C0EC87AB0980}" srcOrd="1" destOrd="0" parTransId="{BF74B776-C36F-2D4B-ACD0-3189C68C7CC3}" sibTransId="{4751E3C9-D70B-8D4F-B582-70FAE8FD7BFF}"/>
    <dgm:cxn modelId="{F2667A4F-94E8-5647-951C-A427DE7EE5B1}" srcId="{D4985F99-F612-B64F-9CF0-128135464AE8}" destId="{42277925-CEBB-614C-BB4A-C82B9134D4A9}" srcOrd="3" destOrd="0" parTransId="{20F8E92D-6729-9942-9B9E-2A2A08E74350}" sibTransId="{CE1D12F2-48B0-B34E-B97C-84765BCB70D1}"/>
    <dgm:cxn modelId="{4C81FE53-8A6F-DC42-8DAC-80F52D35C7A4}" type="presOf" srcId="{D4985F99-F612-B64F-9CF0-128135464AE8}" destId="{AE1E53ED-0918-3C4F-A5F2-E54F78663658}" srcOrd="0" destOrd="0" presId="urn:microsoft.com/office/officeart/2005/8/layout/default"/>
    <dgm:cxn modelId="{12CB9274-79F4-6E4C-918F-7D9BEFD92D66}" type="presOf" srcId="{42277925-CEBB-614C-BB4A-C82B9134D4A9}" destId="{E499C926-891E-0546-9AC4-9FED0F3754DC}" srcOrd="0" destOrd="0" presId="urn:microsoft.com/office/officeart/2005/8/layout/default"/>
    <dgm:cxn modelId="{24856CA9-E023-F846-B8C4-AD7E2669D975}" type="presOf" srcId="{C600A16D-2349-8743-BC78-82ED86188FFA}" destId="{B1D1E7B5-0ABA-4E45-99B7-7ECBB6E7B2BA}" srcOrd="0" destOrd="0" presId="urn:microsoft.com/office/officeart/2005/8/layout/default"/>
    <dgm:cxn modelId="{121D98D1-F242-C644-9C47-39EF6D1322F8}" type="presOf" srcId="{FC7F98DE-8500-1940-94C5-C0EC87AB0980}" destId="{F04CA0AA-5CEC-494C-8B2D-83A511147865}" srcOrd="0" destOrd="0" presId="urn:microsoft.com/office/officeart/2005/8/layout/default"/>
    <dgm:cxn modelId="{369CBDED-3944-9647-948D-9E8C5F4ED619}" type="presOf" srcId="{9091B36C-BA77-2A43-A2C8-DED33567E71F}" destId="{ACAB8E4C-CFA1-1740-A462-26661860F886}" srcOrd="0" destOrd="0" presId="urn:microsoft.com/office/officeart/2005/8/layout/default"/>
    <dgm:cxn modelId="{F5F525FB-4045-F34D-96DA-5E7F73ACB6EC}" srcId="{D4985F99-F612-B64F-9CF0-128135464AE8}" destId="{9091B36C-BA77-2A43-A2C8-DED33567E71F}" srcOrd="2" destOrd="0" parTransId="{6D944BBA-F656-6043-8EB9-B387F5F7E6B5}" sibTransId="{7817F048-2AF1-7C40-9CDA-662B3159B519}"/>
    <dgm:cxn modelId="{0AC21FF3-33AD-A04D-880C-2FB6F16BA6A1}" type="presParOf" srcId="{AE1E53ED-0918-3C4F-A5F2-E54F78663658}" destId="{B1D1E7B5-0ABA-4E45-99B7-7ECBB6E7B2BA}" srcOrd="0" destOrd="0" presId="urn:microsoft.com/office/officeart/2005/8/layout/default"/>
    <dgm:cxn modelId="{A7506449-3CDA-BC41-9BE6-258BDFF9A131}" type="presParOf" srcId="{AE1E53ED-0918-3C4F-A5F2-E54F78663658}" destId="{86BA3664-F1AF-FE49-BF0B-90DC0A0374AC}" srcOrd="1" destOrd="0" presId="urn:microsoft.com/office/officeart/2005/8/layout/default"/>
    <dgm:cxn modelId="{B2FA0102-515B-F840-B63D-FBBE5B56DA44}" type="presParOf" srcId="{AE1E53ED-0918-3C4F-A5F2-E54F78663658}" destId="{F04CA0AA-5CEC-494C-8B2D-83A511147865}" srcOrd="2" destOrd="0" presId="urn:microsoft.com/office/officeart/2005/8/layout/default"/>
    <dgm:cxn modelId="{D8A5214A-5CA9-B846-8606-DA28707BC252}" type="presParOf" srcId="{AE1E53ED-0918-3C4F-A5F2-E54F78663658}" destId="{079AF3F4-628C-C847-BF6E-A0392407417E}" srcOrd="3" destOrd="0" presId="urn:microsoft.com/office/officeart/2005/8/layout/default"/>
    <dgm:cxn modelId="{BFABF41C-0080-1F4B-9AC7-B9B4E8078371}" type="presParOf" srcId="{AE1E53ED-0918-3C4F-A5F2-E54F78663658}" destId="{ACAB8E4C-CFA1-1740-A462-26661860F886}" srcOrd="4" destOrd="0" presId="urn:microsoft.com/office/officeart/2005/8/layout/default"/>
    <dgm:cxn modelId="{8CC54EA6-29E5-2842-BA19-B1C17D8601FB}" type="presParOf" srcId="{AE1E53ED-0918-3C4F-A5F2-E54F78663658}" destId="{47700B6B-EDEB-6A48-BE36-6A4EA2D4CEB7}" srcOrd="5" destOrd="0" presId="urn:microsoft.com/office/officeart/2005/8/layout/default"/>
    <dgm:cxn modelId="{C2CD6725-90AD-C745-AB15-D92A38F5B3FD}" type="presParOf" srcId="{AE1E53ED-0918-3C4F-A5F2-E54F78663658}" destId="{E499C926-891E-0546-9AC4-9FED0F3754D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99D149-53E9-D045-8C12-FC0D3939A559}" type="doc">
      <dgm:prSet loTypeId="urn:microsoft.com/office/officeart/2005/8/layout/vList2" loCatId="list" qsTypeId="urn:microsoft.com/office/officeart/2005/8/quickstyle/simple4" qsCatId="simple" csTypeId="urn:microsoft.com/office/officeart/2005/8/colors/accent2_4" csCatId="accent2" phldr="1"/>
      <dgm:spPr/>
      <dgm:t>
        <a:bodyPr/>
        <a:lstStyle/>
        <a:p>
          <a:endParaRPr lang="en-US"/>
        </a:p>
      </dgm:t>
    </dgm:pt>
    <dgm:pt modelId="{89B8A28D-DD68-F145-B987-27471F59A413}">
      <dgm:prSet phldrT="[Text]"/>
      <dgm:spPr/>
      <dgm:t>
        <a:bodyPr/>
        <a:lstStyle/>
        <a:p>
          <a:r>
            <a:rPr lang="en-US" dirty="0">
              <a:solidFill>
                <a:srgbClr val="000000"/>
              </a:solidFill>
              <a:latin typeface="Times New Roman"/>
              <a:cs typeface="Times New Roman"/>
            </a:rPr>
            <a:t>McDonald’s Corporation</a:t>
          </a:r>
        </a:p>
      </dgm:t>
    </dgm:pt>
    <dgm:pt modelId="{24E2DF12-3C32-CB4A-AD31-444BD14CAB20}" type="parTrans" cxnId="{19A3EDE6-3903-CF4E-B183-98D3B9887A6E}">
      <dgm:prSet/>
      <dgm:spPr/>
      <dgm:t>
        <a:bodyPr/>
        <a:lstStyle/>
        <a:p>
          <a:endParaRPr lang="en-US">
            <a:solidFill>
              <a:srgbClr val="000000"/>
            </a:solidFill>
            <a:latin typeface="Times New Roman"/>
            <a:cs typeface="Times New Roman"/>
          </a:endParaRPr>
        </a:p>
      </dgm:t>
    </dgm:pt>
    <dgm:pt modelId="{A2A2B1BD-89AD-A944-A42D-3860B106B48A}" type="sibTrans" cxnId="{19A3EDE6-3903-CF4E-B183-98D3B9887A6E}">
      <dgm:prSet/>
      <dgm:spPr/>
      <dgm:t>
        <a:bodyPr/>
        <a:lstStyle/>
        <a:p>
          <a:endParaRPr lang="en-US">
            <a:solidFill>
              <a:srgbClr val="000000"/>
            </a:solidFill>
            <a:latin typeface="Times New Roman"/>
            <a:cs typeface="Times New Roman"/>
          </a:endParaRPr>
        </a:p>
      </dgm:t>
    </dgm:pt>
    <dgm:pt modelId="{0A2AC329-7895-AA4F-A537-1B2B612B3314}">
      <dgm:prSet phldrT="[Text]"/>
      <dgm:spPr/>
      <dgm:t>
        <a:bodyPr/>
        <a:lstStyle/>
        <a:p>
          <a:r>
            <a:rPr lang="en-US" dirty="0" err="1">
              <a:solidFill>
                <a:srgbClr val="000000"/>
              </a:solidFill>
              <a:latin typeface="Times New Roman"/>
              <a:cs typeface="Times New Roman"/>
            </a:rPr>
            <a:t>Menciptakan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dewan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penasihat</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independen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untuk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kesejahteraan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hewan</a:t>
          </a:r>
          <a:endParaRPr lang="en-US" dirty="0">
            <a:solidFill>
              <a:srgbClr val="000000"/>
            </a:solidFill>
            <a:latin typeface="Times New Roman"/>
            <a:cs typeface="Times New Roman"/>
          </a:endParaRPr>
        </a:p>
      </dgm:t>
    </dgm:pt>
    <dgm:pt modelId="{795C06B9-2186-F44B-9E08-7AE8B7774C81}" type="parTrans" cxnId="{6074B1A0-4CA7-AD41-98FE-0672C705DB09}">
      <dgm:prSet/>
      <dgm:spPr/>
      <dgm:t>
        <a:bodyPr/>
        <a:lstStyle/>
        <a:p>
          <a:endParaRPr lang="en-US">
            <a:solidFill>
              <a:srgbClr val="000000"/>
            </a:solidFill>
            <a:latin typeface="Times New Roman"/>
            <a:cs typeface="Times New Roman"/>
          </a:endParaRPr>
        </a:p>
      </dgm:t>
    </dgm:pt>
    <dgm:pt modelId="{7A645631-79F4-524C-B0E4-D1955966AB90}" type="sibTrans" cxnId="{6074B1A0-4CA7-AD41-98FE-0672C705DB09}">
      <dgm:prSet/>
      <dgm:spPr/>
      <dgm:t>
        <a:bodyPr/>
        <a:lstStyle/>
        <a:p>
          <a:endParaRPr lang="en-US">
            <a:solidFill>
              <a:srgbClr val="000000"/>
            </a:solidFill>
            <a:latin typeface="Times New Roman"/>
            <a:cs typeface="Times New Roman"/>
          </a:endParaRPr>
        </a:p>
      </dgm:t>
    </dgm:pt>
    <dgm:pt modelId="{D8475899-AE36-7949-AF45-D17D6B617807}">
      <dgm:prSet phldrT="[Text]"/>
      <dgm:spPr/>
      <dgm:t>
        <a:bodyPr/>
        <a:lstStyle/>
        <a:p>
          <a:r>
            <a:rPr lang="en-US" dirty="0">
              <a:solidFill>
                <a:srgbClr val="000000"/>
              </a:solidFill>
              <a:latin typeface="Times New Roman"/>
              <a:cs typeface="Times New Roman"/>
            </a:rPr>
            <a:t>Shell Oil</a:t>
          </a:r>
        </a:p>
      </dgm:t>
    </dgm:pt>
    <dgm:pt modelId="{F7206675-1084-0343-ADFA-D8F89F81B254}" type="parTrans" cxnId="{053AAE1B-C7E3-EF45-9686-906618099DD0}">
      <dgm:prSet/>
      <dgm:spPr/>
      <dgm:t>
        <a:bodyPr/>
        <a:lstStyle/>
        <a:p>
          <a:endParaRPr lang="en-US">
            <a:solidFill>
              <a:srgbClr val="000000"/>
            </a:solidFill>
            <a:latin typeface="Times New Roman"/>
            <a:cs typeface="Times New Roman"/>
          </a:endParaRPr>
        </a:p>
      </dgm:t>
    </dgm:pt>
    <dgm:pt modelId="{BAC13447-A01C-D249-B450-19FC5E9A126C}" type="sibTrans" cxnId="{053AAE1B-C7E3-EF45-9686-906618099DD0}">
      <dgm:prSet/>
      <dgm:spPr/>
      <dgm:t>
        <a:bodyPr/>
        <a:lstStyle/>
        <a:p>
          <a:endParaRPr lang="en-US">
            <a:solidFill>
              <a:srgbClr val="000000"/>
            </a:solidFill>
            <a:latin typeface="Times New Roman"/>
            <a:cs typeface="Times New Roman"/>
          </a:endParaRPr>
        </a:p>
      </dgm:t>
    </dgm:pt>
    <dgm:pt modelId="{C14E4F0E-0D60-7A42-89FC-646174FA51A6}">
      <dgm:prSet phldrT="[Text]"/>
      <dgm:spPr/>
      <dgm:t>
        <a:bodyPr/>
        <a:lstStyle/>
        <a:p>
          <a:r>
            <a:rPr lang="en-US" dirty="0">
              <a:solidFill>
                <a:srgbClr val="000000"/>
              </a:solidFill>
              <a:latin typeface="Times New Roman"/>
              <a:cs typeface="Times New Roman"/>
            </a:rPr>
            <a:t>Program Shell Youth Training Academy (SYTA) </a:t>
          </a:r>
          <a:r>
            <a:rPr lang="en-US" dirty="0" err="1">
              <a:solidFill>
                <a:srgbClr val="000000"/>
              </a:solidFill>
              <a:latin typeface="Times New Roman"/>
              <a:cs typeface="Times New Roman"/>
            </a:rPr>
            <a:t>untuk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membantu</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pemuda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kota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mempersiapkan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diri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untuk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masuk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kuliah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mencari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kerja</a:t>
          </a:r>
          <a:endParaRPr lang="en-US" dirty="0">
            <a:solidFill>
              <a:srgbClr val="000000"/>
            </a:solidFill>
            <a:latin typeface="Times New Roman"/>
            <a:cs typeface="Times New Roman"/>
          </a:endParaRPr>
        </a:p>
      </dgm:t>
    </dgm:pt>
    <dgm:pt modelId="{907E2E5B-A12F-D143-86CF-E29A1C6BCC23}" type="parTrans" cxnId="{62F5B3C4-0237-E94D-BA84-1E487BB73DF9}">
      <dgm:prSet/>
      <dgm:spPr/>
      <dgm:t>
        <a:bodyPr/>
        <a:lstStyle/>
        <a:p>
          <a:endParaRPr lang="en-US">
            <a:solidFill>
              <a:srgbClr val="000000"/>
            </a:solidFill>
            <a:latin typeface="Times New Roman"/>
            <a:cs typeface="Times New Roman"/>
          </a:endParaRPr>
        </a:p>
      </dgm:t>
    </dgm:pt>
    <dgm:pt modelId="{23CD6716-00DF-9740-95BC-02FF55A710BB}" type="sibTrans" cxnId="{62F5B3C4-0237-E94D-BA84-1E487BB73DF9}">
      <dgm:prSet/>
      <dgm:spPr/>
      <dgm:t>
        <a:bodyPr/>
        <a:lstStyle/>
        <a:p>
          <a:endParaRPr lang="en-US">
            <a:solidFill>
              <a:srgbClr val="000000"/>
            </a:solidFill>
            <a:latin typeface="Times New Roman"/>
            <a:cs typeface="Times New Roman"/>
          </a:endParaRPr>
        </a:p>
      </dgm:t>
    </dgm:pt>
    <dgm:pt modelId="{62A13D32-1454-EC48-900F-5EC36BB905E8}">
      <dgm:prSet/>
      <dgm:spPr/>
      <dgm:t>
        <a:bodyPr/>
        <a:lstStyle/>
        <a:p>
          <a:r>
            <a:rPr lang="en-US" dirty="0" err="1">
              <a:solidFill>
                <a:srgbClr val="000000"/>
              </a:solidFill>
              <a:latin typeface="Times New Roman"/>
              <a:cs typeface="Times New Roman"/>
            </a:rPr>
            <a:t>Bertanggungjawab</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atas</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dampak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lingkungan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penggunaan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materi</a:t>
          </a:r>
          <a:r>
            <a:rPr lang="en-US" dirty="0">
              <a:solidFill>
                <a:srgbClr val="000000"/>
              </a:solidFill>
              <a:latin typeface="Times New Roman"/>
              <a:cs typeface="Times New Roman"/>
            </a:rPr>
            <a:t> yang </a:t>
          </a:r>
          <a:r>
            <a:rPr lang="en-US" dirty="0" err="1">
              <a:solidFill>
                <a:srgbClr val="000000"/>
              </a:solidFill>
              <a:latin typeface="Times New Roman"/>
              <a:cs typeface="Times New Roman"/>
            </a:rPr>
            <a:t>bisa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didaur</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ulang</a:t>
          </a:r>
          <a:endParaRPr lang="en-US" dirty="0">
            <a:solidFill>
              <a:srgbClr val="000000"/>
            </a:solidFill>
            <a:latin typeface="Times New Roman"/>
            <a:cs typeface="Times New Roman"/>
          </a:endParaRPr>
        </a:p>
      </dgm:t>
    </dgm:pt>
    <dgm:pt modelId="{A712DF21-C733-C84E-99DA-F3D533A4F1ED}" type="parTrans" cxnId="{D9A49C48-D19F-4E44-814A-5AB06EE7653E}">
      <dgm:prSet/>
      <dgm:spPr/>
      <dgm:t>
        <a:bodyPr/>
        <a:lstStyle/>
        <a:p>
          <a:endParaRPr lang="en-US">
            <a:solidFill>
              <a:srgbClr val="000000"/>
            </a:solidFill>
            <a:latin typeface="Times New Roman"/>
            <a:cs typeface="Times New Roman"/>
          </a:endParaRPr>
        </a:p>
      </dgm:t>
    </dgm:pt>
    <dgm:pt modelId="{2106286C-6B6B-E24A-BAD1-62B7ED381B10}" type="sibTrans" cxnId="{D9A49C48-D19F-4E44-814A-5AB06EE7653E}">
      <dgm:prSet/>
      <dgm:spPr/>
      <dgm:t>
        <a:bodyPr/>
        <a:lstStyle/>
        <a:p>
          <a:endParaRPr lang="en-US">
            <a:solidFill>
              <a:srgbClr val="000000"/>
            </a:solidFill>
            <a:latin typeface="Times New Roman"/>
            <a:cs typeface="Times New Roman"/>
          </a:endParaRPr>
        </a:p>
      </dgm:t>
    </dgm:pt>
    <dgm:pt modelId="{044ED088-1DA6-FF48-8A0A-8BAAD74E8A3D}">
      <dgm:prSet/>
      <dgm:spPr/>
      <dgm:t>
        <a:bodyPr/>
        <a:lstStyle/>
        <a:p>
          <a:r>
            <a:rPr lang="en-US" dirty="0" err="1">
              <a:solidFill>
                <a:srgbClr val="000000"/>
              </a:solidFill>
              <a:latin typeface="Times New Roman"/>
              <a:cs typeface="Times New Roman"/>
            </a:rPr>
            <a:t>Pengumpulan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dana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untuk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anak-anak</a:t>
          </a:r>
          <a:endParaRPr lang="en-US" dirty="0">
            <a:solidFill>
              <a:srgbClr val="000000"/>
            </a:solidFill>
            <a:latin typeface="Times New Roman"/>
            <a:cs typeface="Times New Roman"/>
          </a:endParaRPr>
        </a:p>
      </dgm:t>
    </dgm:pt>
    <dgm:pt modelId="{0DFE4892-5CD4-4748-8BB0-805D9CE30244}" type="parTrans" cxnId="{963F8BC4-756A-0E46-9684-286EB0239555}">
      <dgm:prSet/>
      <dgm:spPr/>
      <dgm:t>
        <a:bodyPr/>
        <a:lstStyle/>
        <a:p>
          <a:endParaRPr lang="en-US">
            <a:solidFill>
              <a:srgbClr val="000000"/>
            </a:solidFill>
            <a:latin typeface="Times New Roman"/>
            <a:cs typeface="Times New Roman"/>
          </a:endParaRPr>
        </a:p>
      </dgm:t>
    </dgm:pt>
    <dgm:pt modelId="{336B6E8D-2980-D34F-AB25-73FBC850573D}" type="sibTrans" cxnId="{963F8BC4-756A-0E46-9684-286EB0239555}">
      <dgm:prSet/>
      <dgm:spPr/>
      <dgm:t>
        <a:bodyPr/>
        <a:lstStyle/>
        <a:p>
          <a:endParaRPr lang="en-US">
            <a:solidFill>
              <a:srgbClr val="000000"/>
            </a:solidFill>
            <a:latin typeface="Times New Roman"/>
            <a:cs typeface="Times New Roman"/>
          </a:endParaRPr>
        </a:p>
      </dgm:t>
    </dgm:pt>
    <dgm:pt modelId="{FACA0E96-09DC-5443-93BD-01637B098B7C}">
      <dgm:prSet/>
      <dgm:spPr/>
      <dgm:t>
        <a:bodyPr/>
        <a:lstStyle/>
        <a:p>
          <a:r>
            <a:rPr lang="en-US" dirty="0">
              <a:solidFill>
                <a:srgbClr val="000000"/>
              </a:solidFill>
              <a:latin typeface="Times New Roman"/>
              <a:cs typeface="Times New Roman"/>
            </a:rPr>
            <a:t>Program Ronald McDonalds House : </a:t>
          </a:r>
          <a:r>
            <a:rPr lang="en-US" dirty="0" err="1">
              <a:solidFill>
                <a:srgbClr val="000000"/>
              </a:solidFill>
              <a:latin typeface="Times New Roman"/>
              <a:cs typeface="Times New Roman"/>
            </a:rPr>
            <a:t>rumah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singgah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untuk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keluarga</a:t>
          </a:r>
          <a:r>
            <a:rPr lang="en-US" dirty="0">
              <a:solidFill>
                <a:srgbClr val="000000"/>
              </a:solidFill>
              <a:latin typeface="Times New Roman"/>
              <a:cs typeface="Times New Roman"/>
            </a:rPr>
            <a:t> yang </a:t>
          </a:r>
          <a:r>
            <a:rPr lang="en-US" dirty="0" err="1">
              <a:solidFill>
                <a:srgbClr val="000000"/>
              </a:solidFill>
              <a:latin typeface="Times New Roman"/>
              <a:cs typeface="Times New Roman"/>
            </a:rPr>
            <a:t>anaknya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sakit</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dkt</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rumah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sakit</a:t>
          </a:r>
          <a:endParaRPr lang="en-US" dirty="0">
            <a:solidFill>
              <a:srgbClr val="000000"/>
            </a:solidFill>
            <a:latin typeface="Times New Roman"/>
            <a:cs typeface="Times New Roman"/>
          </a:endParaRPr>
        </a:p>
      </dgm:t>
    </dgm:pt>
    <dgm:pt modelId="{73D78558-877D-8F40-993A-8C8B308C6E6A}" type="parTrans" cxnId="{FE3B7920-BEEA-3841-A532-7FF3705AF17F}">
      <dgm:prSet/>
      <dgm:spPr/>
      <dgm:t>
        <a:bodyPr/>
        <a:lstStyle/>
        <a:p>
          <a:endParaRPr lang="en-US">
            <a:solidFill>
              <a:srgbClr val="000000"/>
            </a:solidFill>
            <a:latin typeface="Times New Roman"/>
            <a:cs typeface="Times New Roman"/>
          </a:endParaRPr>
        </a:p>
      </dgm:t>
    </dgm:pt>
    <dgm:pt modelId="{E8A2A3C9-3E88-3E4D-9264-282CD5DA2665}" type="sibTrans" cxnId="{FE3B7920-BEEA-3841-A532-7FF3705AF17F}">
      <dgm:prSet/>
      <dgm:spPr/>
      <dgm:t>
        <a:bodyPr/>
        <a:lstStyle/>
        <a:p>
          <a:endParaRPr lang="en-US">
            <a:solidFill>
              <a:srgbClr val="000000"/>
            </a:solidFill>
            <a:latin typeface="Times New Roman"/>
            <a:cs typeface="Times New Roman"/>
          </a:endParaRPr>
        </a:p>
      </dgm:t>
    </dgm:pt>
    <dgm:pt modelId="{07CAF66D-E661-E342-879F-D3403850FD76}">
      <dgm:prSet/>
      <dgm:spPr/>
      <dgm:t>
        <a:bodyPr/>
        <a:lstStyle/>
        <a:p>
          <a:r>
            <a:rPr lang="en-US" dirty="0">
              <a:solidFill>
                <a:srgbClr val="000000"/>
              </a:solidFill>
              <a:latin typeface="Times New Roman"/>
              <a:cs typeface="Times New Roman"/>
            </a:rPr>
            <a:t>Program Ronald McDonald Care Mobile : </a:t>
          </a:r>
          <a:r>
            <a:rPr lang="en-US" dirty="0" err="1">
              <a:solidFill>
                <a:srgbClr val="000000"/>
              </a:solidFill>
              <a:latin typeface="Times New Roman"/>
              <a:cs typeface="Times New Roman"/>
            </a:rPr>
            <a:t>menawarkan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pendidikan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kesehatan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perawatan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gigi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pengobatan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murah</a:t>
          </a:r>
          <a:endParaRPr lang="en-US" dirty="0">
            <a:solidFill>
              <a:srgbClr val="000000"/>
            </a:solidFill>
            <a:latin typeface="Times New Roman"/>
            <a:cs typeface="Times New Roman"/>
          </a:endParaRPr>
        </a:p>
      </dgm:t>
    </dgm:pt>
    <dgm:pt modelId="{D5E0CC15-AB7D-5547-90CF-F5802808048F}" type="parTrans" cxnId="{EB5F0C6B-2820-9F4E-A4E9-DE40178272C4}">
      <dgm:prSet/>
      <dgm:spPr/>
      <dgm:t>
        <a:bodyPr/>
        <a:lstStyle/>
        <a:p>
          <a:endParaRPr lang="en-US">
            <a:solidFill>
              <a:srgbClr val="000000"/>
            </a:solidFill>
            <a:latin typeface="Times New Roman"/>
            <a:cs typeface="Times New Roman"/>
          </a:endParaRPr>
        </a:p>
      </dgm:t>
    </dgm:pt>
    <dgm:pt modelId="{7ABCD884-0C32-954A-9C09-A6071F712C5F}" type="sibTrans" cxnId="{EB5F0C6B-2820-9F4E-A4E9-DE40178272C4}">
      <dgm:prSet/>
      <dgm:spPr/>
      <dgm:t>
        <a:bodyPr/>
        <a:lstStyle/>
        <a:p>
          <a:endParaRPr lang="en-US">
            <a:solidFill>
              <a:srgbClr val="000000"/>
            </a:solidFill>
            <a:latin typeface="Times New Roman"/>
            <a:cs typeface="Times New Roman"/>
          </a:endParaRPr>
        </a:p>
      </dgm:t>
    </dgm:pt>
    <dgm:pt modelId="{823E3B42-C8FB-D14F-B82C-AE338EE7B23D}">
      <dgm:prSet phldrT="[Text]"/>
      <dgm:spPr/>
      <dgm:t>
        <a:bodyPr/>
        <a:lstStyle/>
        <a:p>
          <a:r>
            <a:rPr lang="en-US" dirty="0">
              <a:solidFill>
                <a:srgbClr val="000000"/>
              </a:solidFill>
              <a:latin typeface="Times New Roman"/>
              <a:cs typeface="Times New Roman"/>
            </a:rPr>
            <a:t>Habitat for Humanity</a:t>
          </a:r>
        </a:p>
      </dgm:t>
    </dgm:pt>
    <dgm:pt modelId="{F6BDB46D-152F-6940-811F-E601052C658D}" type="parTrans" cxnId="{814E432E-01EB-1842-84E1-8DE14A898218}">
      <dgm:prSet/>
      <dgm:spPr/>
      <dgm:t>
        <a:bodyPr/>
        <a:lstStyle/>
        <a:p>
          <a:endParaRPr lang="en-US">
            <a:solidFill>
              <a:srgbClr val="000000"/>
            </a:solidFill>
            <a:latin typeface="Times New Roman"/>
            <a:cs typeface="Times New Roman"/>
          </a:endParaRPr>
        </a:p>
      </dgm:t>
    </dgm:pt>
    <dgm:pt modelId="{5C62CCB4-6CEA-B94D-8C2C-69AC7CB51B35}" type="sibTrans" cxnId="{814E432E-01EB-1842-84E1-8DE14A898218}">
      <dgm:prSet/>
      <dgm:spPr/>
      <dgm:t>
        <a:bodyPr/>
        <a:lstStyle/>
        <a:p>
          <a:endParaRPr lang="en-US">
            <a:solidFill>
              <a:srgbClr val="000000"/>
            </a:solidFill>
            <a:latin typeface="Times New Roman"/>
            <a:cs typeface="Times New Roman"/>
          </a:endParaRPr>
        </a:p>
      </dgm:t>
    </dgm:pt>
    <dgm:pt modelId="{9B6C44AF-7075-AA47-90C3-52C1033C3661}">
      <dgm:prSet phldrT="[Text]"/>
      <dgm:spPr/>
      <dgm:t>
        <a:bodyPr/>
        <a:lstStyle/>
        <a:p>
          <a:r>
            <a:rPr lang="en-US" dirty="0" err="1">
              <a:solidFill>
                <a:srgbClr val="000000"/>
              </a:solidFill>
              <a:latin typeface="Times New Roman"/>
              <a:cs typeface="Times New Roman"/>
            </a:rPr>
            <a:t>Membangun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rumah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untuk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keluarga</a:t>
          </a:r>
          <a:r>
            <a:rPr lang="en-US" dirty="0">
              <a:solidFill>
                <a:srgbClr val="000000"/>
              </a:solidFill>
              <a:latin typeface="Times New Roman"/>
              <a:cs typeface="Times New Roman"/>
            </a:rPr>
            <a:t> yang </a:t>
          </a:r>
          <a:r>
            <a:rPr lang="en-US" dirty="0" err="1">
              <a:solidFill>
                <a:srgbClr val="000000"/>
              </a:solidFill>
              <a:latin typeface="Times New Roman"/>
              <a:cs typeface="Times New Roman"/>
            </a:rPr>
            <a:t>membutuhkan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Menjual</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rumah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secara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cicilan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tanpa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bunga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Memutar</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uang</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pembayaran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untuk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membangun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rumah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lagi</a:t>
          </a:r>
          <a:endParaRPr lang="en-US" dirty="0">
            <a:solidFill>
              <a:srgbClr val="000000"/>
            </a:solidFill>
            <a:latin typeface="Times New Roman"/>
            <a:cs typeface="Times New Roman"/>
          </a:endParaRPr>
        </a:p>
      </dgm:t>
    </dgm:pt>
    <dgm:pt modelId="{BDF11386-85F5-0C48-B30D-11A58247DF4C}" type="parTrans" cxnId="{5CC49EB0-211A-674A-A3A3-39A7775E55F1}">
      <dgm:prSet/>
      <dgm:spPr/>
      <dgm:t>
        <a:bodyPr/>
        <a:lstStyle/>
        <a:p>
          <a:endParaRPr lang="en-US">
            <a:solidFill>
              <a:srgbClr val="000000"/>
            </a:solidFill>
            <a:latin typeface="Times New Roman"/>
            <a:cs typeface="Times New Roman"/>
          </a:endParaRPr>
        </a:p>
      </dgm:t>
    </dgm:pt>
    <dgm:pt modelId="{6310964F-6A16-AD4B-B9FD-D062FFF1FF2B}" type="sibTrans" cxnId="{5CC49EB0-211A-674A-A3A3-39A7775E55F1}">
      <dgm:prSet/>
      <dgm:spPr/>
      <dgm:t>
        <a:bodyPr/>
        <a:lstStyle/>
        <a:p>
          <a:endParaRPr lang="en-US">
            <a:solidFill>
              <a:srgbClr val="000000"/>
            </a:solidFill>
            <a:latin typeface="Times New Roman"/>
            <a:cs typeface="Times New Roman"/>
          </a:endParaRPr>
        </a:p>
      </dgm:t>
    </dgm:pt>
    <dgm:pt modelId="{96A73324-38C4-224A-B5F2-9E8A408CAC0A}">
      <dgm:prSet phldrT="[Text]"/>
      <dgm:spPr/>
      <dgm:t>
        <a:bodyPr/>
        <a:lstStyle/>
        <a:p>
          <a:r>
            <a:rPr lang="en-US" dirty="0" err="1">
              <a:solidFill>
                <a:srgbClr val="000000"/>
              </a:solidFill>
              <a:latin typeface="Times New Roman"/>
              <a:cs typeface="Times New Roman"/>
            </a:rPr>
            <a:t>Ikea</a:t>
          </a:r>
          <a:r>
            <a:rPr lang="en-US" dirty="0">
              <a:solidFill>
                <a:srgbClr val="000000"/>
              </a:solidFill>
              <a:latin typeface="Times New Roman"/>
              <a:cs typeface="Times New Roman"/>
            </a:rPr>
            <a:t> Corporation</a:t>
          </a:r>
        </a:p>
      </dgm:t>
    </dgm:pt>
    <dgm:pt modelId="{D779B4E0-F7C3-1F46-85DA-2C51DB6C1572}" type="parTrans" cxnId="{2FE26637-7577-D549-B11B-8CAC5114B6C7}">
      <dgm:prSet/>
      <dgm:spPr/>
      <dgm:t>
        <a:bodyPr/>
        <a:lstStyle/>
        <a:p>
          <a:endParaRPr lang="en-US">
            <a:solidFill>
              <a:srgbClr val="000000"/>
            </a:solidFill>
            <a:latin typeface="Times New Roman"/>
            <a:cs typeface="Times New Roman"/>
          </a:endParaRPr>
        </a:p>
      </dgm:t>
    </dgm:pt>
    <dgm:pt modelId="{ACDA679C-BC1E-2847-BF48-F7FCA2859521}" type="sibTrans" cxnId="{2FE26637-7577-D549-B11B-8CAC5114B6C7}">
      <dgm:prSet/>
      <dgm:spPr/>
      <dgm:t>
        <a:bodyPr/>
        <a:lstStyle/>
        <a:p>
          <a:endParaRPr lang="en-US">
            <a:solidFill>
              <a:srgbClr val="000000"/>
            </a:solidFill>
            <a:latin typeface="Times New Roman"/>
            <a:cs typeface="Times New Roman"/>
          </a:endParaRPr>
        </a:p>
      </dgm:t>
    </dgm:pt>
    <dgm:pt modelId="{8E3F007A-CF69-E54B-97CE-A58B3B0D4D40}">
      <dgm:prSet phldrT="[Text]"/>
      <dgm:spPr/>
      <dgm:t>
        <a:bodyPr/>
        <a:lstStyle/>
        <a:p>
          <a:r>
            <a:rPr lang="en-US" dirty="0" err="1">
              <a:solidFill>
                <a:srgbClr val="000000"/>
              </a:solidFill>
              <a:latin typeface="Times New Roman"/>
              <a:cs typeface="Times New Roman"/>
            </a:rPr>
            <a:t>Sumbangan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untuk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membantu</a:t>
          </a:r>
          <a:r>
            <a:rPr lang="en-US" dirty="0">
              <a:solidFill>
                <a:srgbClr val="000000"/>
              </a:solidFill>
              <a:latin typeface="Times New Roman"/>
              <a:cs typeface="Times New Roman"/>
            </a:rPr>
            <a:t> program </a:t>
          </a:r>
          <a:r>
            <a:rPr lang="en-US" dirty="0" err="1">
              <a:solidFill>
                <a:srgbClr val="000000"/>
              </a:solidFill>
              <a:latin typeface="Times New Roman"/>
              <a:cs typeface="Times New Roman"/>
            </a:rPr>
            <a:t>penyalahgunaan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tenaga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kerja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anak</a:t>
          </a:r>
          <a:endParaRPr lang="en-US" dirty="0">
            <a:solidFill>
              <a:srgbClr val="000000"/>
            </a:solidFill>
            <a:latin typeface="Times New Roman"/>
            <a:cs typeface="Times New Roman"/>
          </a:endParaRPr>
        </a:p>
      </dgm:t>
    </dgm:pt>
    <dgm:pt modelId="{F24F2D5C-7ECB-914D-AA06-FAE38F059263}" type="parTrans" cxnId="{6BAFAE11-A0B0-EA44-8C31-10C4A8E73B26}">
      <dgm:prSet/>
      <dgm:spPr/>
      <dgm:t>
        <a:bodyPr/>
        <a:lstStyle/>
        <a:p>
          <a:endParaRPr lang="en-US">
            <a:solidFill>
              <a:srgbClr val="000000"/>
            </a:solidFill>
            <a:latin typeface="Times New Roman"/>
            <a:cs typeface="Times New Roman"/>
          </a:endParaRPr>
        </a:p>
      </dgm:t>
    </dgm:pt>
    <dgm:pt modelId="{6C5695D9-8220-F042-8CFA-A20463898ADA}" type="sibTrans" cxnId="{6BAFAE11-A0B0-EA44-8C31-10C4A8E73B26}">
      <dgm:prSet/>
      <dgm:spPr/>
      <dgm:t>
        <a:bodyPr/>
        <a:lstStyle/>
        <a:p>
          <a:endParaRPr lang="en-US">
            <a:solidFill>
              <a:srgbClr val="000000"/>
            </a:solidFill>
            <a:latin typeface="Times New Roman"/>
            <a:cs typeface="Times New Roman"/>
          </a:endParaRPr>
        </a:p>
      </dgm:t>
    </dgm:pt>
    <dgm:pt modelId="{31E397C0-5A50-4D40-9480-7151834FA2AC}">
      <dgm:prSet phldrT="[Text]"/>
      <dgm:spPr/>
      <dgm:t>
        <a:bodyPr/>
        <a:lstStyle/>
        <a:p>
          <a:r>
            <a:rPr lang="en-US" dirty="0" err="1">
              <a:solidFill>
                <a:srgbClr val="000000"/>
              </a:solidFill>
              <a:latin typeface="Times New Roman"/>
              <a:cs typeface="Times New Roman"/>
            </a:rPr>
            <a:t>Mendanai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proyek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pemetaan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hutan</a:t>
          </a:r>
          <a:endParaRPr lang="en-US" dirty="0">
            <a:solidFill>
              <a:srgbClr val="000000"/>
            </a:solidFill>
            <a:latin typeface="Times New Roman"/>
            <a:cs typeface="Times New Roman"/>
          </a:endParaRPr>
        </a:p>
      </dgm:t>
    </dgm:pt>
    <dgm:pt modelId="{57E01F3A-9E6F-3F46-B256-1269F202AF42}" type="parTrans" cxnId="{7A75430A-9278-F846-9757-FB63501C9331}">
      <dgm:prSet/>
      <dgm:spPr/>
      <dgm:t>
        <a:bodyPr/>
        <a:lstStyle/>
        <a:p>
          <a:endParaRPr lang="en-US">
            <a:solidFill>
              <a:srgbClr val="000000"/>
            </a:solidFill>
            <a:latin typeface="Times New Roman"/>
            <a:cs typeface="Times New Roman"/>
          </a:endParaRPr>
        </a:p>
      </dgm:t>
    </dgm:pt>
    <dgm:pt modelId="{AE5EB397-B8A4-534E-AA2F-C5D1972A9142}" type="sibTrans" cxnId="{7A75430A-9278-F846-9757-FB63501C9331}">
      <dgm:prSet/>
      <dgm:spPr/>
      <dgm:t>
        <a:bodyPr/>
        <a:lstStyle/>
        <a:p>
          <a:endParaRPr lang="en-US">
            <a:solidFill>
              <a:srgbClr val="000000"/>
            </a:solidFill>
            <a:latin typeface="Times New Roman"/>
            <a:cs typeface="Times New Roman"/>
          </a:endParaRPr>
        </a:p>
      </dgm:t>
    </dgm:pt>
    <dgm:pt modelId="{46F98095-FC1E-1440-A2FC-3450F2823D13}" type="pres">
      <dgm:prSet presAssocID="{1399D149-53E9-D045-8C12-FC0D3939A559}" presName="linear" presStyleCnt="0">
        <dgm:presLayoutVars>
          <dgm:animLvl val="lvl"/>
          <dgm:resizeHandles val="exact"/>
        </dgm:presLayoutVars>
      </dgm:prSet>
      <dgm:spPr/>
    </dgm:pt>
    <dgm:pt modelId="{E4FA0D15-F3EE-7E45-BC88-4641BCCB25A2}" type="pres">
      <dgm:prSet presAssocID="{96A73324-38C4-224A-B5F2-9E8A408CAC0A}" presName="parentText" presStyleLbl="node1" presStyleIdx="0" presStyleCnt="4" custLinFactNeighborX="8753" custLinFactNeighborY="-78277">
        <dgm:presLayoutVars>
          <dgm:chMax val="0"/>
          <dgm:bulletEnabled val="1"/>
        </dgm:presLayoutVars>
      </dgm:prSet>
      <dgm:spPr/>
    </dgm:pt>
    <dgm:pt modelId="{91B4F44F-C6EB-444B-861B-22FDBDE58089}" type="pres">
      <dgm:prSet presAssocID="{96A73324-38C4-224A-B5F2-9E8A408CAC0A}" presName="childText" presStyleLbl="revTx" presStyleIdx="0" presStyleCnt="4">
        <dgm:presLayoutVars>
          <dgm:bulletEnabled val="1"/>
        </dgm:presLayoutVars>
      </dgm:prSet>
      <dgm:spPr/>
    </dgm:pt>
    <dgm:pt modelId="{F10F03D1-2E37-B84B-9A99-514260AA531A}" type="pres">
      <dgm:prSet presAssocID="{89B8A28D-DD68-F145-B987-27471F59A413}" presName="parentText" presStyleLbl="node1" presStyleIdx="1" presStyleCnt="4">
        <dgm:presLayoutVars>
          <dgm:chMax val="0"/>
          <dgm:bulletEnabled val="1"/>
        </dgm:presLayoutVars>
      </dgm:prSet>
      <dgm:spPr/>
    </dgm:pt>
    <dgm:pt modelId="{34E88F43-4061-6A40-AF1B-15B74071B3D0}" type="pres">
      <dgm:prSet presAssocID="{89B8A28D-DD68-F145-B987-27471F59A413}" presName="childText" presStyleLbl="revTx" presStyleIdx="1" presStyleCnt="4">
        <dgm:presLayoutVars>
          <dgm:bulletEnabled val="1"/>
        </dgm:presLayoutVars>
      </dgm:prSet>
      <dgm:spPr/>
    </dgm:pt>
    <dgm:pt modelId="{EF04758D-6CE5-7447-BB76-49C7345A99CB}" type="pres">
      <dgm:prSet presAssocID="{D8475899-AE36-7949-AF45-D17D6B617807}" presName="parentText" presStyleLbl="node1" presStyleIdx="2" presStyleCnt="4">
        <dgm:presLayoutVars>
          <dgm:chMax val="0"/>
          <dgm:bulletEnabled val="1"/>
        </dgm:presLayoutVars>
      </dgm:prSet>
      <dgm:spPr/>
    </dgm:pt>
    <dgm:pt modelId="{D234DCB3-5AE3-804C-8F30-7838F392EA96}" type="pres">
      <dgm:prSet presAssocID="{D8475899-AE36-7949-AF45-D17D6B617807}" presName="childText" presStyleLbl="revTx" presStyleIdx="2" presStyleCnt="4">
        <dgm:presLayoutVars>
          <dgm:bulletEnabled val="1"/>
        </dgm:presLayoutVars>
      </dgm:prSet>
      <dgm:spPr/>
    </dgm:pt>
    <dgm:pt modelId="{A63CF72C-1B73-774E-B6E2-63D242E3FFE0}" type="pres">
      <dgm:prSet presAssocID="{823E3B42-C8FB-D14F-B82C-AE338EE7B23D}" presName="parentText" presStyleLbl="node1" presStyleIdx="3" presStyleCnt="4">
        <dgm:presLayoutVars>
          <dgm:chMax val="0"/>
          <dgm:bulletEnabled val="1"/>
        </dgm:presLayoutVars>
      </dgm:prSet>
      <dgm:spPr/>
    </dgm:pt>
    <dgm:pt modelId="{1F0AFA0D-33DF-5840-BA03-AEAC3142EE78}" type="pres">
      <dgm:prSet presAssocID="{823E3B42-C8FB-D14F-B82C-AE338EE7B23D}" presName="childText" presStyleLbl="revTx" presStyleIdx="3" presStyleCnt="4">
        <dgm:presLayoutVars>
          <dgm:bulletEnabled val="1"/>
        </dgm:presLayoutVars>
      </dgm:prSet>
      <dgm:spPr/>
    </dgm:pt>
  </dgm:ptLst>
  <dgm:cxnLst>
    <dgm:cxn modelId="{0A9C0503-ECCC-8248-A15F-55247CC7315B}" type="presOf" srcId="{0A2AC329-7895-AA4F-A537-1B2B612B3314}" destId="{34E88F43-4061-6A40-AF1B-15B74071B3D0}" srcOrd="0" destOrd="0" presId="urn:microsoft.com/office/officeart/2005/8/layout/vList2"/>
    <dgm:cxn modelId="{7A75430A-9278-F846-9757-FB63501C9331}" srcId="{96A73324-38C4-224A-B5F2-9E8A408CAC0A}" destId="{31E397C0-5A50-4D40-9480-7151834FA2AC}" srcOrd="1" destOrd="0" parTransId="{57E01F3A-9E6F-3F46-B256-1269F202AF42}" sibTransId="{AE5EB397-B8A4-534E-AA2F-C5D1972A9142}"/>
    <dgm:cxn modelId="{6BAFAE11-A0B0-EA44-8C31-10C4A8E73B26}" srcId="{96A73324-38C4-224A-B5F2-9E8A408CAC0A}" destId="{8E3F007A-CF69-E54B-97CE-A58B3B0D4D40}" srcOrd="0" destOrd="0" parTransId="{F24F2D5C-7ECB-914D-AA06-FAE38F059263}" sibTransId="{6C5695D9-8220-F042-8CFA-A20463898ADA}"/>
    <dgm:cxn modelId="{053AAE1B-C7E3-EF45-9686-906618099DD0}" srcId="{1399D149-53E9-D045-8C12-FC0D3939A559}" destId="{D8475899-AE36-7949-AF45-D17D6B617807}" srcOrd="2" destOrd="0" parTransId="{F7206675-1084-0343-ADFA-D8F89F81B254}" sibTransId="{BAC13447-A01C-D249-B450-19FC5E9A126C}"/>
    <dgm:cxn modelId="{CC969F1C-12B2-C54F-B960-569B318E12BD}" type="presOf" srcId="{07CAF66D-E661-E342-879F-D3403850FD76}" destId="{34E88F43-4061-6A40-AF1B-15B74071B3D0}" srcOrd="0" destOrd="4" presId="urn:microsoft.com/office/officeart/2005/8/layout/vList2"/>
    <dgm:cxn modelId="{FE3B7920-BEEA-3841-A532-7FF3705AF17F}" srcId="{89B8A28D-DD68-F145-B987-27471F59A413}" destId="{FACA0E96-09DC-5443-93BD-01637B098B7C}" srcOrd="3" destOrd="0" parTransId="{73D78558-877D-8F40-993A-8C8B308C6E6A}" sibTransId="{E8A2A3C9-3E88-3E4D-9264-282CD5DA2665}"/>
    <dgm:cxn modelId="{7DF83028-EF7C-BC46-850C-15A81A874D86}" type="presOf" srcId="{FACA0E96-09DC-5443-93BD-01637B098B7C}" destId="{34E88F43-4061-6A40-AF1B-15B74071B3D0}" srcOrd="0" destOrd="3" presId="urn:microsoft.com/office/officeart/2005/8/layout/vList2"/>
    <dgm:cxn modelId="{814E432E-01EB-1842-84E1-8DE14A898218}" srcId="{1399D149-53E9-D045-8C12-FC0D3939A559}" destId="{823E3B42-C8FB-D14F-B82C-AE338EE7B23D}" srcOrd="3" destOrd="0" parTransId="{F6BDB46D-152F-6940-811F-E601052C658D}" sibTransId="{5C62CCB4-6CEA-B94D-8C2C-69AC7CB51B35}"/>
    <dgm:cxn modelId="{3818D42E-7DBC-7041-9A76-7D5344F4E535}" type="presOf" srcId="{9B6C44AF-7075-AA47-90C3-52C1033C3661}" destId="{1F0AFA0D-33DF-5840-BA03-AEAC3142EE78}" srcOrd="0" destOrd="0" presId="urn:microsoft.com/office/officeart/2005/8/layout/vList2"/>
    <dgm:cxn modelId="{2FE26637-7577-D549-B11B-8CAC5114B6C7}" srcId="{1399D149-53E9-D045-8C12-FC0D3939A559}" destId="{96A73324-38C4-224A-B5F2-9E8A408CAC0A}" srcOrd="0" destOrd="0" parTransId="{D779B4E0-F7C3-1F46-85DA-2C51DB6C1572}" sibTransId="{ACDA679C-BC1E-2847-BF48-F7FCA2859521}"/>
    <dgm:cxn modelId="{4EFCC039-2194-4D40-8DA7-89ECAAC2C4CB}" type="presOf" srcId="{8E3F007A-CF69-E54B-97CE-A58B3B0D4D40}" destId="{91B4F44F-C6EB-444B-861B-22FDBDE58089}" srcOrd="0" destOrd="0" presId="urn:microsoft.com/office/officeart/2005/8/layout/vList2"/>
    <dgm:cxn modelId="{52DDC461-2FF2-2A43-B02B-0530F1CEE106}" type="presOf" srcId="{96A73324-38C4-224A-B5F2-9E8A408CAC0A}" destId="{E4FA0D15-F3EE-7E45-BC88-4641BCCB25A2}" srcOrd="0" destOrd="0" presId="urn:microsoft.com/office/officeart/2005/8/layout/vList2"/>
    <dgm:cxn modelId="{25045F43-AD50-484B-B1D1-78AB7BDF438F}" type="presOf" srcId="{823E3B42-C8FB-D14F-B82C-AE338EE7B23D}" destId="{A63CF72C-1B73-774E-B6E2-63D242E3FFE0}" srcOrd="0" destOrd="0" presId="urn:microsoft.com/office/officeart/2005/8/layout/vList2"/>
    <dgm:cxn modelId="{D9A49C48-D19F-4E44-814A-5AB06EE7653E}" srcId="{89B8A28D-DD68-F145-B987-27471F59A413}" destId="{62A13D32-1454-EC48-900F-5EC36BB905E8}" srcOrd="1" destOrd="0" parTransId="{A712DF21-C733-C84E-99DA-F3D533A4F1ED}" sibTransId="{2106286C-6B6B-E24A-BAD1-62B7ED381B10}"/>
    <dgm:cxn modelId="{EB5F0C6B-2820-9F4E-A4E9-DE40178272C4}" srcId="{89B8A28D-DD68-F145-B987-27471F59A413}" destId="{07CAF66D-E661-E342-879F-D3403850FD76}" srcOrd="4" destOrd="0" parTransId="{D5E0CC15-AB7D-5547-90CF-F5802808048F}" sibTransId="{7ABCD884-0C32-954A-9C09-A6071F712C5F}"/>
    <dgm:cxn modelId="{009CED7B-5B17-9E4C-96A1-7F9DFA9AA884}" type="presOf" srcId="{31E397C0-5A50-4D40-9480-7151834FA2AC}" destId="{91B4F44F-C6EB-444B-861B-22FDBDE58089}" srcOrd="0" destOrd="1" presId="urn:microsoft.com/office/officeart/2005/8/layout/vList2"/>
    <dgm:cxn modelId="{0DC5DA9B-7D81-D847-A559-EB637B42F944}" type="presOf" srcId="{044ED088-1DA6-FF48-8A0A-8BAAD74E8A3D}" destId="{34E88F43-4061-6A40-AF1B-15B74071B3D0}" srcOrd="0" destOrd="2" presId="urn:microsoft.com/office/officeart/2005/8/layout/vList2"/>
    <dgm:cxn modelId="{0A07489C-C60D-D644-8543-B397EB3FC94E}" type="presOf" srcId="{89B8A28D-DD68-F145-B987-27471F59A413}" destId="{F10F03D1-2E37-B84B-9A99-514260AA531A}" srcOrd="0" destOrd="0" presId="urn:microsoft.com/office/officeart/2005/8/layout/vList2"/>
    <dgm:cxn modelId="{6074B1A0-4CA7-AD41-98FE-0672C705DB09}" srcId="{89B8A28D-DD68-F145-B987-27471F59A413}" destId="{0A2AC329-7895-AA4F-A537-1B2B612B3314}" srcOrd="0" destOrd="0" parTransId="{795C06B9-2186-F44B-9E08-7AE8B7774C81}" sibTransId="{7A645631-79F4-524C-B0E4-D1955966AB90}"/>
    <dgm:cxn modelId="{5CC49EB0-211A-674A-A3A3-39A7775E55F1}" srcId="{823E3B42-C8FB-D14F-B82C-AE338EE7B23D}" destId="{9B6C44AF-7075-AA47-90C3-52C1033C3661}" srcOrd="0" destOrd="0" parTransId="{BDF11386-85F5-0C48-B30D-11A58247DF4C}" sibTransId="{6310964F-6A16-AD4B-B9FD-D062FFF1FF2B}"/>
    <dgm:cxn modelId="{EE6E46BA-9470-8847-BA47-5633085AE9C7}" type="presOf" srcId="{62A13D32-1454-EC48-900F-5EC36BB905E8}" destId="{34E88F43-4061-6A40-AF1B-15B74071B3D0}" srcOrd="0" destOrd="1" presId="urn:microsoft.com/office/officeart/2005/8/layout/vList2"/>
    <dgm:cxn modelId="{963F8BC4-756A-0E46-9684-286EB0239555}" srcId="{89B8A28D-DD68-F145-B987-27471F59A413}" destId="{044ED088-1DA6-FF48-8A0A-8BAAD74E8A3D}" srcOrd="2" destOrd="0" parTransId="{0DFE4892-5CD4-4748-8BB0-805D9CE30244}" sibTransId="{336B6E8D-2980-D34F-AB25-73FBC850573D}"/>
    <dgm:cxn modelId="{62F5B3C4-0237-E94D-BA84-1E487BB73DF9}" srcId="{D8475899-AE36-7949-AF45-D17D6B617807}" destId="{C14E4F0E-0D60-7A42-89FC-646174FA51A6}" srcOrd="0" destOrd="0" parTransId="{907E2E5B-A12F-D143-86CF-E29A1C6BCC23}" sibTransId="{23CD6716-00DF-9740-95BC-02FF55A710BB}"/>
    <dgm:cxn modelId="{663DA2C7-700F-F344-9F83-65A2304FE446}" type="presOf" srcId="{D8475899-AE36-7949-AF45-D17D6B617807}" destId="{EF04758D-6CE5-7447-BB76-49C7345A99CB}" srcOrd="0" destOrd="0" presId="urn:microsoft.com/office/officeart/2005/8/layout/vList2"/>
    <dgm:cxn modelId="{7CA792C8-2D54-B445-8AFE-CC0DCDE1567D}" type="presOf" srcId="{C14E4F0E-0D60-7A42-89FC-646174FA51A6}" destId="{D234DCB3-5AE3-804C-8F30-7838F392EA96}" srcOrd="0" destOrd="0" presId="urn:microsoft.com/office/officeart/2005/8/layout/vList2"/>
    <dgm:cxn modelId="{68DD6DDB-2DFB-5446-8E2D-6CAD1F30D20D}" type="presOf" srcId="{1399D149-53E9-D045-8C12-FC0D3939A559}" destId="{46F98095-FC1E-1440-A2FC-3450F2823D13}" srcOrd="0" destOrd="0" presId="urn:microsoft.com/office/officeart/2005/8/layout/vList2"/>
    <dgm:cxn modelId="{19A3EDE6-3903-CF4E-B183-98D3B9887A6E}" srcId="{1399D149-53E9-D045-8C12-FC0D3939A559}" destId="{89B8A28D-DD68-F145-B987-27471F59A413}" srcOrd="1" destOrd="0" parTransId="{24E2DF12-3C32-CB4A-AD31-444BD14CAB20}" sibTransId="{A2A2B1BD-89AD-A944-A42D-3860B106B48A}"/>
    <dgm:cxn modelId="{649CD774-E9DF-E844-B718-ABCEAF3A3EB7}" type="presParOf" srcId="{46F98095-FC1E-1440-A2FC-3450F2823D13}" destId="{E4FA0D15-F3EE-7E45-BC88-4641BCCB25A2}" srcOrd="0" destOrd="0" presId="urn:microsoft.com/office/officeart/2005/8/layout/vList2"/>
    <dgm:cxn modelId="{8576E0B1-8773-E54F-94F8-EAB652AF2F78}" type="presParOf" srcId="{46F98095-FC1E-1440-A2FC-3450F2823D13}" destId="{91B4F44F-C6EB-444B-861B-22FDBDE58089}" srcOrd="1" destOrd="0" presId="urn:microsoft.com/office/officeart/2005/8/layout/vList2"/>
    <dgm:cxn modelId="{E6FCAAAC-26E3-6848-9E2B-8189DD2820A1}" type="presParOf" srcId="{46F98095-FC1E-1440-A2FC-3450F2823D13}" destId="{F10F03D1-2E37-B84B-9A99-514260AA531A}" srcOrd="2" destOrd="0" presId="urn:microsoft.com/office/officeart/2005/8/layout/vList2"/>
    <dgm:cxn modelId="{6E40B420-7A91-F04D-AE04-E50EFAC452E7}" type="presParOf" srcId="{46F98095-FC1E-1440-A2FC-3450F2823D13}" destId="{34E88F43-4061-6A40-AF1B-15B74071B3D0}" srcOrd="3" destOrd="0" presId="urn:microsoft.com/office/officeart/2005/8/layout/vList2"/>
    <dgm:cxn modelId="{3FEC2AAC-AB20-074C-A207-964D19C1BD9E}" type="presParOf" srcId="{46F98095-FC1E-1440-A2FC-3450F2823D13}" destId="{EF04758D-6CE5-7447-BB76-49C7345A99CB}" srcOrd="4" destOrd="0" presId="urn:microsoft.com/office/officeart/2005/8/layout/vList2"/>
    <dgm:cxn modelId="{687578F6-C0A5-E149-AC97-8F6957D73FDC}" type="presParOf" srcId="{46F98095-FC1E-1440-A2FC-3450F2823D13}" destId="{D234DCB3-5AE3-804C-8F30-7838F392EA96}" srcOrd="5" destOrd="0" presId="urn:microsoft.com/office/officeart/2005/8/layout/vList2"/>
    <dgm:cxn modelId="{6550D214-7888-BD40-BF05-7FBE2F4C0623}" type="presParOf" srcId="{46F98095-FC1E-1440-A2FC-3450F2823D13}" destId="{A63CF72C-1B73-774E-B6E2-63D242E3FFE0}" srcOrd="6" destOrd="0" presId="urn:microsoft.com/office/officeart/2005/8/layout/vList2"/>
    <dgm:cxn modelId="{D5FA9894-FFFF-7643-84D8-037F89643F51}" type="presParOf" srcId="{46F98095-FC1E-1440-A2FC-3450F2823D13}" destId="{1F0AFA0D-33DF-5840-BA03-AEAC3142EE7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228EF2-A18C-E342-B729-C435EA122128}"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54799631-C1D3-B243-BD1B-1605777D6D6C}">
      <dgm:prSet phldrT="[Text]"/>
      <dgm:spPr/>
      <dgm:t>
        <a:bodyPr/>
        <a:lstStyle/>
        <a:p>
          <a:r>
            <a:rPr lang="en-US" dirty="0" err="1">
              <a:latin typeface="Times New Roman"/>
              <a:cs typeface="Times New Roman"/>
            </a:rPr>
            <a:t>Memberikan</a:t>
          </a:r>
          <a:r>
            <a:rPr lang="en-US" dirty="0">
              <a:latin typeface="Times New Roman"/>
              <a:cs typeface="Times New Roman"/>
            </a:rPr>
            <a:t> </a:t>
          </a:r>
          <a:r>
            <a:rPr lang="en-US" dirty="0" err="1">
              <a:latin typeface="Times New Roman"/>
              <a:cs typeface="Times New Roman"/>
            </a:rPr>
            <a:t>informasi</a:t>
          </a:r>
          <a:r>
            <a:rPr lang="en-US" dirty="0">
              <a:latin typeface="Times New Roman"/>
              <a:cs typeface="Times New Roman"/>
            </a:rPr>
            <a:t> </a:t>
          </a:r>
          <a:r>
            <a:rPr lang="en-US" dirty="0" err="1">
              <a:latin typeface="Times New Roman"/>
              <a:cs typeface="Times New Roman"/>
            </a:rPr>
            <a:t>tentang</a:t>
          </a:r>
          <a:r>
            <a:rPr lang="en-US" dirty="0">
              <a:latin typeface="Times New Roman"/>
              <a:cs typeface="Times New Roman"/>
            </a:rPr>
            <a:t> </a:t>
          </a:r>
          <a:r>
            <a:rPr lang="en-US" dirty="0" err="1">
              <a:latin typeface="Times New Roman"/>
              <a:cs typeface="Times New Roman"/>
            </a:rPr>
            <a:t>aktivitas</a:t>
          </a:r>
          <a:r>
            <a:rPr lang="en-US" dirty="0">
              <a:latin typeface="Times New Roman"/>
              <a:cs typeface="Times New Roman"/>
            </a:rPr>
            <a:t> </a:t>
          </a:r>
          <a:r>
            <a:rPr lang="en-US" dirty="0" err="1">
              <a:latin typeface="Times New Roman"/>
              <a:cs typeface="Times New Roman"/>
            </a:rPr>
            <a:t>pemerintah</a:t>
          </a:r>
          <a:endParaRPr lang="en-US" dirty="0">
            <a:latin typeface="Times New Roman"/>
            <a:cs typeface="Times New Roman"/>
          </a:endParaRPr>
        </a:p>
      </dgm:t>
    </dgm:pt>
    <dgm:pt modelId="{1653A1CF-198D-4149-92CA-B9F3F1B10762}" type="parTrans" cxnId="{C9D67EBB-7E11-B848-904D-B3AC0A3A3A1B}">
      <dgm:prSet/>
      <dgm:spPr/>
      <dgm:t>
        <a:bodyPr/>
        <a:lstStyle/>
        <a:p>
          <a:endParaRPr lang="en-US">
            <a:solidFill>
              <a:srgbClr val="000000"/>
            </a:solidFill>
            <a:latin typeface="Times New Roman"/>
            <a:cs typeface="Times New Roman"/>
          </a:endParaRPr>
        </a:p>
      </dgm:t>
    </dgm:pt>
    <dgm:pt modelId="{E923B30C-D4C8-2247-B8C4-71558CDD0E66}" type="sibTrans" cxnId="{C9D67EBB-7E11-B848-904D-B3AC0A3A3A1B}">
      <dgm:prSet/>
      <dgm:spPr/>
      <dgm:t>
        <a:bodyPr/>
        <a:lstStyle/>
        <a:p>
          <a:endParaRPr lang="en-US">
            <a:solidFill>
              <a:srgbClr val="000000"/>
            </a:solidFill>
            <a:latin typeface="Times New Roman"/>
            <a:cs typeface="Times New Roman"/>
          </a:endParaRPr>
        </a:p>
      </dgm:t>
    </dgm:pt>
    <dgm:pt modelId="{737B876E-3552-6343-AA87-7F29B457B005}">
      <dgm:prSet phldrT="[Text]"/>
      <dgm:spPr/>
      <dgm:t>
        <a:bodyPr/>
        <a:lstStyle/>
        <a:p>
          <a:r>
            <a:rPr lang="en-US">
              <a:latin typeface="Times New Roman"/>
              <a:cs typeface="Times New Roman"/>
            </a:rPr>
            <a:t>Memberikan informasi, memastikan arus informasi kepada internal dan eksternal</a:t>
          </a:r>
          <a:endParaRPr lang="en-US" dirty="0">
            <a:latin typeface="Times New Roman"/>
            <a:cs typeface="Times New Roman"/>
          </a:endParaRPr>
        </a:p>
      </dgm:t>
    </dgm:pt>
    <dgm:pt modelId="{689C2811-C6DD-AC4C-BCD2-B13DCDFED752}" type="parTrans" cxnId="{3E1DC415-F63E-6E45-8055-079DF719816E}">
      <dgm:prSet/>
      <dgm:spPr/>
      <dgm:t>
        <a:bodyPr/>
        <a:lstStyle/>
        <a:p>
          <a:endParaRPr lang="en-US">
            <a:solidFill>
              <a:srgbClr val="000000"/>
            </a:solidFill>
            <a:latin typeface="Times New Roman"/>
            <a:cs typeface="Times New Roman"/>
          </a:endParaRPr>
        </a:p>
      </dgm:t>
    </dgm:pt>
    <dgm:pt modelId="{85F59924-21DF-254A-B227-3EDB99CB2009}" type="sibTrans" cxnId="{3E1DC415-F63E-6E45-8055-079DF719816E}">
      <dgm:prSet/>
      <dgm:spPr/>
      <dgm:t>
        <a:bodyPr/>
        <a:lstStyle/>
        <a:p>
          <a:endParaRPr lang="en-US">
            <a:solidFill>
              <a:srgbClr val="000000"/>
            </a:solidFill>
            <a:latin typeface="Times New Roman"/>
            <a:cs typeface="Times New Roman"/>
          </a:endParaRPr>
        </a:p>
      </dgm:t>
    </dgm:pt>
    <dgm:pt modelId="{595EC0BC-4AC7-E143-9E57-FC8E71E61A03}">
      <dgm:prSet phldrT="[Text]"/>
      <dgm:spPr/>
      <dgm:t>
        <a:bodyPr/>
        <a:lstStyle/>
        <a:p>
          <a:r>
            <a:rPr lang="en-US">
              <a:latin typeface="Times New Roman"/>
              <a:cs typeface="Times New Roman"/>
            </a:rPr>
            <a:t>Memastikan kerja sama aktif dalam program pemerintah</a:t>
          </a:r>
          <a:endParaRPr lang="en-US" dirty="0">
            <a:latin typeface="Times New Roman"/>
            <a:cs typeface="Times New Roman"/>
          </a:endParaRPr>
        </a:p>
      </dgm:t>
    </dgm:pt>
    <dgm:pt modelId="{F5C90875-5221-144D-B097-5E2265FA4249}" type="parTrans" cxnId="{96D238AB-53D5-F841-9482-2BE56FE70BF4}">
      <dgm:prSet/>
      <dgm:spPr/>
      <dgm:t>
        <a:bodyPr/>
        <a:lstStyle/>
        <a:p>
          <a:endParaRPr lang="en-US">
            <a:solidFill>
              <a:srgbClr val="000000"/>
            </a:solidFill>
            <a:latin typeface="Times New Roman"/>
            <a:cs typeface="Times New Roman"/>
          </a:endParaRPr>
        </a:p>
      </dgm:t>
    </dgm:pt>
    <dgm:pt modelId="{900A0752-6C9F-B040-A355-2EC0A41183B8}" type="sibTrans" cxnId="{96D238AB-53D5-F841-9482-2BE56FE70BF4}">
      <dgm:prSet/>
      <dgm:spPr/>
      <dgm:t>
        <a:bodyPr/>
        <a:lstStyle/>
        <a:p>
          <a:endParaRPr lang="en-US">
            <a:solidFill>
              <a:srgbClr val="000000"/>
            </a:solidFill>
            <a:latin typeface="Times New Roman"/>
            <a:cs typeface="Times New Roman"/>
          </a:endParaRPr>
        </a:p>
      </dgm:t>
    </dgm:pt>
    <dgm:pt modelId="{04F176C9-8EAF-BD49-B9B7-E8BD90AFDBCB}">
      <dgm:prSet phldrT="[Text]"/>
      <dgm:spPr/>
      <dgm:t>
        <a:bodyPr/>
        <a:lstStyle/>
        <a:p>
          <a:r>
            <a:rPr lang="en-US">
              <a:latin typeface="Times New Roman"/>
              <a:cs typeface="Times New Roman"/>
            </a:rPr>
            <a:t>Memastikan publik mengetahui hak dan kewajiban thdp suatu kebijakan, regulasi</a:t>
          </a:r>
          <a:endParaRPr lang="en-US" dirty="0">
            <a:latin typeface="Times New Roman"/>
            <a:cs typeface="Times New Roman"/>
          </a:endParaRPr>
        </a:p>
      </dgm:t>
    </dgm:pt>
    <dgm:pt modelId="{2CDC1A67-6A76-8549-AD6D-C97064BFD917}" type="parTrans" cxnId="{3E13CC8D-12E7-6043-85B0-B55684F9EE4A}">
      <dgm:prSet/>
      <dgm:spPr/>
      <dgm:t>
        <a:bodyPr/>
        <a:lstStyle/>
        <a:p>
          <a:endParaRPr lang="en-US">
            <a:solidFill>
              <a:srgbClr val="000000"/>
            </a:solidFill>
            <a:latin typeface="Times New Roman"/>
            <a:cs typeface="Times New Roman"/>
          </a:endParaRPr>
        </a:p>
      </dgm:t>
    </dgm:pt>
    <dgm:pt modelId="{D3718FB4-3136-A240-B570-C644EAC25439}" type="sibTrans" cxnId="{3E13CC8D-12E7-6043-85B0-B55684F9EE4A}">
      <dgm:prSet/>
      <dgm:spPr/>
      <dgm:t>
        <a:bodyPr/>
        <a:lstStyle/>
        <a:p>
          <a:endParaRPr lang="en-US">
            <a:solidFill>
              <a:srgbClr val="000000"/>
            </a:solidFill>
            <a:latin typeface="Times New Roman"/>
            <a:cs typeface="Times New Roman"/>
          </a:endParaRPr>
        </a:p>
      </dgm:t>
    </dgm:pt>
    <dgm:pt modelId="{51AC34E8-E4D9-1D4A-A834-8AC8EF7F7010}">
      <dgm:prSet phldrT="[Text]"/>
      <dgm:spPr/>
      <dgm:t>
        <a:bodyPr/>
        <a:lstStyle/>
        <a:p>
          <a:r>
            <a:rPr lang="en-US">
              <a:latin typeface="Times New Roman"/>
              <a:cs typeface="Times New Roman"/>
            </a:rPr>
            <a:t>Membangun dukungan warga negara</a:t>
          </a:r>
          <a:endParaRPr lang="en-US" dirty="0">
            <a:latin typeface="Times New Roman"/>
            <a:cs typeface="Times New Roman"/>
          </a:endParaRPr>
        </a:p>
      </dgm:t>
    </dgm:pt>
    <dgm:pt modelId="{F50BD454-D333-AD43-B1BC-538B5387C45C}" type="parTrans" cxnId="{A0EE4BAC-E1ED-1C46-AFDF-7383B3685DFB}">
      <dgm:prSet/>
      <dgm:spPr/>
      <dgm:t>
        <a:bodyPr/>
        <a:lstStyle/>
        <a:p>
          <a:endParaRPr lang="en-US">
            <a:solidFill>
              <a:srgbClr val="000000"/>
            </a:solidFill>
            <a:latin typeface="Times New Roman"/>
            <a:cs typeface="Times New Roman"/>
          </a:endParaRPr>
        </a:p>
      </dgm:t>
    </dgm:pt>
    <dgm:pt modelId="{F4397987-24B8-1348-9D69-287E6BB9C7B7}" type="sibTrans" cxnId="{A0EE4BAC-E1ED-1C46-AFDF-7383B3685DFB}">
      <dgm:prSet/>
      <dgm:spPr/>
      <dgm:t>
        <a:bodyPr/>
        <a:lstStyle/>
        <a:p>
          <a:endParaRPr lang="en-US">
            <a:solidFill>
              <a:srgbClr val="000000"/>
            </a:solidFill>
            <a:latin typeface="Times New Roman"/>
            <a:cs typeface="Times New Roman"/>
          </a:endParaRPr>
        </a:p>
      </dgm:t>
    </dgm:pt>
    <dgm:pt modelId="{6C5863DB-E45C-FC46-81C9-FBCDFE29BDEE}">
      <dgm:prSet phldrT="[Text]"/>
      <dgm:spPr/>
      <dgm:t>
        <a:bodyPr/>
        <a:lstStyle/>
        <a:p>
          <a:r>
            <a:rPr lang="en-US">
              <a:latin typeface="Times New Roman"/>
              <a:cs typeface="Times New Roman"/>
            </a:rPr>
            <a:t>Melayani sebagai advokat publik</a:t>
          </a:r>
          <a:endParaRPr lang="en-US" dirty="0">
            <a:latin typeface="Times New Roman"/>
            <a:cs typeface="Times New Roman"/>
          </a:endParaRPr>
        </a:p>
      </dgm:t>
    </dgm:pt>
    <dgm:pt modelId="{02CDB640-D7E5-CC49-8B6F-26FA0B0FED98}" type="parTrans" cxnId="{6A247BE5-DBB2-CE42-92BE-26437FAF390E}">
      <dgm:prSet/>
      <dgm:spPr/>
      <dgm:t>
        <a:bodyPr/>
        <a:lstStyle/>
        <a:p>
          <a:endParaRPr lang="en-US">
            <a:solidFill>
              <a:srgbClr val="000000"/>
            </a:solidFill>
            <a:latin typeface="Times New Roman"/>
            <a:cs typeface="Times New Roman"/>
          </a:endParaRPr>
        </a:p>
      </dgm:t>
    </dgm:pt>
    <dgm:pt modelId="{8D06CAFF-3BCC-9348-84B6-FF07514F1D33}" type="sibTrans" cxnId="{6A247BE5-DBB2-CE42-92BE-26437FAF390E}">
      <dgm:prSet/>
      <dgm:spPr/>
      <dgm:t>
        <a:bodyPr/>
        <a:lstStyle/>
        <a:p>
          <a:endParaRPr lang="en-US">
            <a:solidFill>
              <a:srgbClr val="000000"/>
            </a:solidFill>
            <a:latin typeface="Times New Roman"/>
            <a:cs typeface="Times New Roman"/>
          </a:endParaRPr>
        </a:p>
      </dgm:t>
    </dgm:pt>
    <dgm:pt modelId="{D856B288-D02D-0540-864F-20A150BE3A5D}">
      <dgm:prSet phldrT="[Text]"/>
      <dgm:spPr/>
      <dgm:t>
        <a:bodyPr/>
        <a:lstStyle/>
        <a:p>
          <a:r>
            <a:rPr lang="en-US">
              <a:latin typeface="Times New Roman"/>
              <a:cs typeface="Times New Roman"/>
            </a:rPr>
            <a:t>Pemerintah menggunakan informasi agar publik paham dan ikut berpartisipasi dalam membantu pihak yang lemah atau miskin untuk membangun komunitas bersama</a:t>
          </a:r>
          <a:endParaRPr lang="en-US" dirty="0">
            <a:latin typeface="Times New Roman"/>
            <a:cs typeface="Times New Roman"/>
          </a:endParaRPr>
        </a:p>
      </dgm:t>
    </dgm:pt>
    <dgm:pt modelId="{9F087F8F-DD54-8844-91D0-5E301518144C}" type="parTrans" cxnId="{63FCF35D-F4FA-A044-AAA2-5D32DF7605BE}">
      <dgm:prSet/>
      <dgm:spPr/>
      <dgm:t>
        <a:bodyPr/>
        <a:lstStyle/>
        <a:p>
          <a:endParaRPr lang="en-US">
            <a:solidFill>
              <a:srgbClr val="000000"/>
            </a:solidFill>
            <a:latin typeface="Times New Roman"/>
            <a:cs typeface="Times New Roman"/>
          </a:endParaRPr>
        </a:p>
      </dgm:t>
    </dgm:pt>
    <dgm:pt modelId="{D24844FF-B14F-084E-B247-EF34F78A8F4A}" type="sibTrans" cxnId="{63FCF35D-F4FA-A044-AAA2-5D32DF7605BE}">
      <dgm:prSet/>
      <dgm:spPr/>
      <dgm:t>
        <a:bodyPr/>
        <a:lstStyle/>
        <a:p>
          <a:endParaRPr lang="en-US">
            <a:solidFill>
              <a:srgbClr val="000000"/>
            </a:solidFill>
            <a:latin typeface="Times New Roman"/>
            <a:cs typeface="Times New Roman"/>
          </a:endParaRPr>
        </a:p>
      </dgm:t>
    </dgm:pt>
    <dgm:pt modelId="{49B30E9C-7177-8643-8FAD-CBC59AE4B105}">
      <dgm:prSet phldrT="[Text]"/>
      <dgm:spPr/>
      <dgm:t>
        <a:bodyPr/>
        <a:lstStyle/>
        <a:p>
          <a:r>
            <a:rPr lang="en-US">
              <a:latin typeface="Times New Roman"/>
              <a:cs typeface="Times New Roman"/>
            </a:rPr>
            <a:t>PR mewakili kebutuhan untuk mengomunikasikan agenda organisasi dan kebutuhan untuk mengomunikasikan keinginan publik kepada organisasi</a:t>
          </a:r>
          <a:endParaRPr lang="en-US" dirty="0">
            <a:latin typeface="Times New Roman"/>
            <a:cs typeface="Times New Roman"/>
          </a:endParaRPr>
        </a:p>
      </dgm:t>
    </dgm:pt>
    <dgm:pt modelId="{ED63B354-0578-F742-8656-7F01B6EB32AA}" type="parTrans" cxnId="{29BF7666-3866-EF48-99CA-839F39B7CDBA}">
      <dgm:prSet/>
      <dgm:spPr/>
      <dgm:t>
        <a:bodyPr/>
        <a:lstStyle/>
        <a:p>
          <a:endParaRPr lang="en-US">
            <a:solidFill>
              <a:srgbClr val="000000"/>
            </a:solidFill>
            <a:latin typeface="Times New Roman"/>
            <a:cs typeface="Times New Roman"/>
          </a:endParaRPr>
        </a:p>
      </dgm:t>
    </dgm:pt>
    <dgm:pt modelId="{3A5DFB09-D558-BC49-BCE2-E23874CD81B0}" type="sibTrans" cxnId="{29BF7666-3866-EF48-99CA-839F39B7CDBA}">
      <dgm:prSet/>
      <dgm:spPr/>
      <dgm:t>
        <a:bodyPr/>
        <a:lstStyle/>
        <a:p>
          <a:endParaRPr lang="en-US">
            <a:solidFill>
              <a:srgbClr val="000000"/>
            </a:solidFill>
            <a:latin typeface="Times New Roman"/>
            <a:cs typeface="Times New Roman"/>
          </a:endParaRPr>
        </a:p>
      </dgm:t>
    </dgm:pt>
    <dgm:pt modelId="{F8839CC2-B3E5-E440-A12B-026035A289E7}">
      <dgm:prSet phldrT="[Text]"/>
      <dgm:spPr/>
      <dgm:t>
        <a:bodyPr/>
        <a:lstStyle/>
        <a:p>
          <a:r>
            <a:rPr lang="en-US" dirty="0" err="1">
              <a:latin typeface="Times New Roman"/>
              <a:cs typeface="Times New Roman"/>
            </a:rPr>
            <a:t>Memberi</a:t>
          </a:r>
          <a:r>
            <a:rPr lang="en-US" dirty="0">
              <a:latin typeface="Times New Roman"/>
              <a:cs typeface="Times New Roman"/>
            </a:rPr>
            <a:t> </a:t>
          </a:r>
          <a:r>
            <a:rPr lang="en-US" dirty="0" err="1">
              <a:latin typeface="Times New Roman"/>
              <a:cs typeface="Times New Roman"/>
            </a:rPr>
            <a:t>infomasi</a:t>
          </a:r>
          <a:r>
            <a:rPr lang="en-US" dirty="0">
              <a:latin typeface="Times New Roman"/>
              <a:cs typeface="Times New Roman"/>
            </a:rPr>
            <a:t> </a:t>
          </a:r>
          <a:r>
            <a:rPr lang="en-US" dirty="0" err="1">
              <a:latin typeface="Times New Roman"/>
              <a:cs typeface="Times New Roman"/>
            </a:rPr>
            <a:t>tentang</a:t>
          </a:r>
          <a:r>
            <a:rPr lang="en-US" dirty="0">
              <a:latin typeface="Times New Roman"/>
              <a:cs typeface="Times New Roman"/>
            </a:rPr>
            <a:t> </a:t>
          </a:r>
          <a:r>
            <a:rPr lang="en-US" dirty="0" err="1">
              <a:latin typeface="Times New Roman"/>
              <a:cs typeface="Times New Roman"/>
            </a:rPr>
            <a:t>aktifitas</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layanan</a:t>
          </a:r>
          <a:r>
            <a:rPr lang="en-US" dirty="0">
              <a:latin typeface="Times New Roman"/>
              <a:cs typeface="Times New Roman"/>
            </a:rPr>
            <a:t> </a:t>
          </a:r>
          <a:r>
            <a:rPr lang="en-US" dirty="0" err="1">
              <a:latin typeface="Times New Roman"/>
              <a:cs typeface="Times New Roman"/>
            </a:rPr>
            <a:t>pemerintah</a:t>
          </a:r>
          <a:r>
            <a:rPr lang="en-US" dirty="0">
              <a:latin typeface="Times New Roman"/>
              <a:cs typeface="Times New Roman"/>
            </a:rPr>
            <a:t>, </a:t>
          </a:r>
          <a:r>
            <a:rPr lang="en-US" dirty="0" err="1">
              <a:latin typeface="Times New Roman"/>
              <a:cs typeface="Times New Roman"/>
            </a:rPr>
            <a:t>fungsi</a:t>
          </a:r>
          <a:r>
            <a:rPr lang="en-US" dirty="0">
              <a:latin typeface="Times New Roman"/>
              <a:cs typeface="Times New Roman"/>
            </a:rPr>
            <a:t> </a:t>
          </a:r>
          <a:r>
            <a:rPr lang="en-US" dirty="0" err="1">
              <a:latin typeface="Times New Roman"/>
              <a:cs typeface="Times New Roman"/>
            </a:rPr>
            <a:t>informasi</a:t>
          </a:r>
          <a:r>
            <a:rPr lang="en-US" dirty="0">
              <a:latin typeface="Times New Roman"/>
              <a:cs typeface="Times New Roman"/>
            </a:rPr>
            <a:t> </a:t>
          </a:r>
          <a:r>
            <a:rPr lang="en-US" dirty="0" err="1">
              <a:latin typeface="Times New Roman"/>
              <a:cs typeface="Times New Roman"/>
            </a:rPr>
            <a:t>bersifat</a:t>
          </a:r>
          <a:r>
            <a:rPr lang="en-US" dirty="0">
              <a:latin typeface="Times New Roman"/>
              <a:cs typeface="Times New Roman"/>
            </a:rPr>
            <a:t> global</a:t>
          </a:r>
        </a:p>
      </dgm:t>
    </dgm:pt>
    <dgm:pt modelId="{9316E79A-6ECE-7A4F-A16D-377D9377CF9C}" type="parTrans" cxnId="{5A3A0F65-B521-3747-B969-7222FAEE550E}">
      <dgm:prSet/>
      <dgm:spPr/>
      <dgm:t>
        <a:bodyPr/>
        <a:lstStyle/>
        <a:p>
          <a:endParaRPr lang="en-US">
            <a:solidFill>
              <a:srgbClr val="000000"/>
            </a:solidFill>
            <a:latin typeface="Times New Roman"/>
            <a:cs typeface="Times New Roman"/>
          </a:endParaRPr>
        </a:p>
      </dgm:t>
    </dgm:pt>
    <dgm:pt modelId="{E4857979-50EB-2F45-9088-4B3FB3A6CAB4}" type="sibTrans" cxnId="{5A3A0F65-B521-3747-B969-7222FAEE550E}">
      <dgm:prSet/>
      <dgm:spPr/>
      <dgm:t>
        <a:bodyPr/>
        <a:lstStyle/>
        <a:p>
          <a:endParaRPr lang="en-US">
            <a:solidFill>
              <a:srgbClr val="000000"/>
            </a:solidFill>
            <a:latin typeface="Times New Roman"/>
            <a:cs typeface="Times New Roman"/>
          </a:endParaRPr>
        </a:p>
      </dgm:t>
    </dgm:pt>
    <dgm:pt modelId="{0E2E5778-9ABF-5D4C-8729-35E09B05D005}">
      <dgm:prSet phldrT="[Text]"/>
      <dgm:spPr/>
      <dgm:t>
        <a:bodyPr/>
        <a:lstStyle/>
        <a:p>
          <a:r>
            <a:rPr lang="en-US">
              <a:latin typeface="Times New Roman"/>
              <a:cs typeface="Times New Roman"/>
            </a:rPr>
            <a:t>Memastikan publik aktif dalam setiap program pemerintah (termasuk kebijakan, dll)</a:t>
          </a:r>
          <a:endParaRPr lang="en-US" dirty="0">
            <a:latin typeface="Times New Roman"/>
            <a:cs typeface="Times New Roman"/>
          </a:endParaRPr>
        </a:p>
      </dgm:t>
    </dgm:pt>
    <dgm:pt modelId="{5658714B-9B06-C44F-892B-0C3C171022F3}" type="parTrans" cxnId="{DF992BD3-FB20-0A43-B179-E40D1B0AA7AA}">
      <dgm:prSet/>
      <dgm:spPr/>
      <dgm:t>
        <a:bodyPr/>
        <a:lstStyle/>
        <a:p>
          <a:endParaRPr lang="en-US">
            <a:solidFill>
              <a:srgbClr val="000000"/>
            </a:solidFill>
            <a:latin typeface="Times New Roman"/>
            <a:cs typeface="Times New Roman"/>
          </a:endParaRPr>
        </a:p>
      </dgm:t>
    </dgm:pt>
    <dgm:pt modelId="{AA6818BB-7123-D642-B1FE-82065AB74E17}" type="sibTrans" cxnId="{DF992BD3-FB20-0A43-B179-E40D1B0AA7AA}">
      <dgm:prSet/>
      <dgm:spPr/>
      <dgm:t>
        <a:bodyPr/>
        <a:lstStyle/>
        <a:p>
          <a:endParaRPr lang="en-US">
            <a:solidFill>
              <a:srgbClr val="000000"/>
            </a:solidFill>
            <a:latin typeface="Times New Roman"/>
            <a:cs typeface="Times New Roman"/>
          </a:endParaRPr>
        </a:p>
      </dgm:t>
    </dgm:pt>
    <dgm:pt modelId="{A41FC1AC-D6D1-3149-B4B9-CC77D6A3909C}">
      <dgm:prSet phldrT="[Text]"/>
      <dgm:spPr/>
      <dgm:t>
        <a:bodyPr/>
        <a:lstStyle/>
        <a:p>
          <a:r>
            <a:rPr lang="en-US">
              <a:latin typeface="Times New Roman"/>
              <a:cs typeface="Times New Roman"/>
            </a:rPr>
            <a:t>Membangun partisipasi publik, menggunakan survei opini publik</a:t>
          </a:r>
          <a:endParaRPr lang="en-US" dirty="0">
            <a:latin typeface="Times New Roman"/>
            <a:cs typeface="Times New Roman"/>
          </a:endParaRPr>
        </a:p>
      </dgm:t>
    </dgm:pt>
    <dgm:pt modelId="{4E007954-69A7-DF4B-8B6D-1E28E8542B6E}" type="parTrans" cxnId="{ABB249F3-20D1-164D-A028-A356EED6F899}">
      <dgm:prSet/>
      <dgm:spPr/>
      <dgm:t>
        <a:bodyPr/>
        <a:lstStyle/>
        <a:p>
          <a:endParaRPr lang="en-US">
            <a:solidFill>
              <a:srgbClr val="000000"/>
            </a:solidFill>
            <a:latin typeface="Times New Roman"/>
            <a:cs typeface="Times New Roman"/>
          </a:endParaRPr>
        </a:p>
      </dgm:t>
    </dgm:pt>
    <dgm:pt modelId="{DD34A82B-F702-8C41-9157-14B68C045253}" type="sibTrans" cxnId="{ABB249F3-20D1-164D-A028-A356EED6F899}">
      <dgm:prSet/>
      <dgm:spPr/>
      <dgm:t>
        <a:bodyPr/>
        <a:lstStyle/>
        <a:p>
          <a:endParaRPr lang="en-US">
            <a:solidFill>
              <a:srgbClr val="000000"/>
            </a:solidFill>
            <a:latin typeface="Times New Roman"/>
            <a:cs typeface="Times New Roman"/>
          </a:endParaRPr>
        </a:p>
      </dgm:t>
    </dgm:pt>
    <dgm:pt modelId="{7C9E6D41-D3E0-204E-B9F3-E5B70EB1E82D}" type="pres">
      <dgm:prSet presAssocID="{34228EF2-A18C-E342-B729-C435EA122128}" presName="linear" presStyleCnt="0">
        <dgm:presLayoutVars>
          <dgm:animLvl val="lvl"/>
          <dgm:resizeHandles val="exact"/>
        </dgm:presLayoutVars>
      </dgm:prSet>
      <dgm:spPr/>
    </dgm:pt>
    <dgm:pt modelId="{B1700922-0C33-004E-9BCB-0F9272BE7241}" type="pres">
      <dgm:prSet presAssocID="{54799631-C1D3-B243-BD1B-1605777D6D6C}" presName="parentText" presStyleLbl="node1" presStyleIdx="0" presStyleCnt="4">
        <dgm:presLayoutVars>
          <dgm:chMax val="0"/>
          <dgm:bulletEnabled val="1"/>
        </dgm:presLayoutVars>
      </dgm:prSet>
      <dgm:spPr/>
    </dgm:pt>
    <dgm:pt modelId="{442A8FEA-8A2A-8647-9DFA-EA331AEE6752}" type="pres">
      <dgm:prSet presAssocID="{54799631-C1D3-B243-BD1B-1605777D6D6C}" presName="childText" presStyleLbl="revTx" presStyleIdx="0" presStyleCnt="4">
        <dgm:presLayoutVars>
          <dgm:bulletEnabled val="1"/>
        </dgm:presLayoutVars>
      </dgm:prSet>
      <dgm:spPr/>
    </dgm:pt>
    <dgm:pt modelId="{9B681C39-A49E-0244-86ED-8F01402A20A6}" type="pres">
      <dgm:prSet presAssocID="{595EC0BC-4AC7-E143-9E57-FC8E71E61A03}" presName="parentText" presStyleLbl="node1" presStyleIdx="1" presStyleCnt="4">
        <dgm:presLayoutVars>
          <dgm:chMax val="0"/>
          <dgm:bulletEnabled val="1"/>
        </dgm:presLayoutVars>
      </dgm:prSet>
      <dgm:spPr/>
    </dgm:pt>
    <dgm:pt modelId="{978C6D4B-2A1C-DE43-A765-DFA70CC50046}" type="pres">
      <dgm:prSet presAssocID="{595EC0BC-4AC7-E143-9E57-FC8E71E61A03}" presName="childText" presStyleLbl="revTx" presStyleIdx="1" presStyleCnt="4">
        <dgm:presLayoutVars>
          <dgm:bulletEnabled val="1"/>
        </dgm:presLayoutVars>
      </dgm:prSet>
      <dgm:spPr/>
    </dgm:pt>
    <dgm:pt modelId="{DA4FF797-D0F9-7A49-BD85-3218FF4B5BAD}" type="pres">
      <dgm:prSet presAssocID="{51AC34E8-E4D9-1D4A-A834-8AC8EF7F7010}" presName="parentText" presStyleLbl="node1" presStyleIdx="2" presStyleCnt="4">
        <dgm:presLayoutVars>
          <dgm:chMax val="0"/>
          <dgm:bulletEnabled val="1"/>
        </dgm:presLayoutVars>
      </dgm:prSet>
      <dgm:spPr/>
    </dgm:pt>
    <dgm:pt modelId="{C470486D-4E88-6A44-9BB7-E5F3DFD88202}" type="pres">
      <dgm:prSet presAssocID="{51AC34E8-E4D9-1D4A-A834-8AC8EF7F7010}" presName="childText" presStyleLbl="revTx" presStyleIdx="2" presStyleCnt="4">
        <dgm:presLayoutVars>
          <dgm:bulletEnabled val="1"/>
        </dgm:presLayoutVars>
      </dgm:prSet>
      <dgm:spPr/>
    </dgm:pt>
    <dgm:pt modelId="{7E5944B8-691E-BA45-BCBC-F0B7186406D7}" type="pres">
      <dgm:prSet presAssocID="{6C5863DB-E45C-FC46-81C9-FBCDFE29BDEE}" presName="parentText" presStyleLbl="node1" presStyleIdx="3" presStyleCnt="4">
        <dgm:presLayoutVars>
          <dgm:chMax val="0"/>
          <dgm:bulletEnabled val="1"/>
        </dgm:presLayoutVars>
      </dgm:prSet>
      <dgm:spPr/>
    </dgm:pt>
    <dgm:pt modelId="{081E4BA8-75D8-2D4E-9AC8-A3327C2C110B}" type="pres">
      <dgm:prSet presAssocID="{6C5863DB-E45C-FC46-81C9-FBCDFE29BDEE}" presName="childText" presStyleLbl="revTx" presStyleIdx="3" presStyleCnt="4">
        <dgm:presLayoutVars>
          <dgm:bulletEnabled val="1"/>
        </dgm:presLayoutVars>
      </dgm:prSet>
      <dgm:spPr/>
    </dgm:pt>
  </dgm:ptLst>
  <dgm:cxnLst>
    <dgm:cxn modelId="{3E1DC415-F63E-6E45-8055-079DF719816E}" srcId="{54799631-C1D3-B243-BD1B-1605777D6D6C}" destId="{737B876E-3552-6343-AA87-7F29B457B005}" srcOrd="0" destOrd="0" parTransId="{689C2811-C6DD-AC4C-BCD2-B13DCDFED752}" sibTransId="{85F59924-21DF-254A-B227-3EDB99CB2009}"/>
    <dgm:cxn modelId="{D72AC527-4C1A-FA4F-A244-499DF926BFDB}" type="presOf" srcId="{D856B288-D02D-0540-864F-20A150BE3A5D}" destId="{C470486D-4E88-6A44-9BB7-E5F3DFD88202}" srcOrd="0" destOrd="0" presId="urn:microsoft.com/office/officeart/2005/8/layout/vList2"/>
    <dgm:cxn modelId="{34E18E5C-1071-FD42-9107-4711D5A4DAA3}" type="presOf" srcId="{A41FC1AC-D6D1-3149-B4B9-CC77D6A3909C}" destId="{C470486D-4E88-6A44-9BB7-E5F3DFD88202}" srcOrd="0" destOrd="1" presId="urn:microsoft.com/office/officeart/2005/8/layout/vList2"/>
    <dgm:cxn modelId="{63FCF35D-F4FA-A044-AAA2-5D32DF7605BE}" srcId="{51AC34E8-E4D9-1D4A-A834-8AC8EF7F7010}" destId="{D856B288-D02D-0540-864F-20A150BE3A5D}" srcOrd="0" destOrd="0" parTransId="{9F087F8F-DD54-8844-91D0-5E301518144C}" sibTransId="{D24844FF-B14F-084E-B247-EF34F78A8F4A}"/>
    <dgm:cxn modelId="{5A3A0F65-B521-3747-B969-7222FAEE550E}" srcId="{54799631-C1D3-B243-BD1B-1605777D6D6C}" destId="{F8839CC2-B3E5-E440-A12B-026035A289E7}" srcOrd="1" destOrd="0" parTransId="{9316E79A-6ECE-7A4F-A16D-377D9377CF9C}" sibTransId="{E4857979-50EB-2F45-9088-4B3FB3A6CAB4}"/>
    <dgm:cxn modelId="{29BF7666-3866-EF48-99CA-839F39B7CDBA}" srcId="{6C5863DB-E45C-FC46-81C9-FBCDFE29BDEE}" destId="{49B30E9C-7177-8643-8FAD-CBC59AE4B105}" srcOrd="0" destOrd="0" parTransId="{ED63B354-0578-F742-8656-7F01B6EB32AA}" sibTransId="{3A5DFB09-D558-BC49-BCE2-E23874CD81B0}"/>
    <dgm:cxn modelId="{2F615D49-3CB5-504F-8426-4A9223DEE74B}" type="presOf" srcId="{04F176C9-8EAF-BD49-B9B7-E8BD90AFDBCB}" destId="{978C6D4B-2A1C-DE43-A765-DFA70CC50046}" srcOrd="0" destOrd="0" presId="urn:microsoft.com/office/officeart/2005/8/layout/vList2"/>
    <dgm:cxn modelId="{B3979F51-0EFA-EB43-A6B4-C1AE4D6ADEEF}" type="presOf" srcId="{49B30E9C-7177-8643-8FAD-CBC59AE4B105}" destId="{081E4BA8-75D8-2D4E-9AC8-A3327C2C110B}" srcOrd="0" destOrd="0" presId="urn:microsoft.com/office/officeart/2005/8/layout/vList2"/>
    <dgm:cxn modelId="{A96A0682-F265-454D-94C0-8FA61B2AE6C8}" type="presOf" srcId="{F8839CC2-B3E5-E440-A12B-026035A289E7}" destId="{442A8FEA-8A2A-8647-9DFA-EA331AEE6752}" srcOrd="0" destOrd="1" presId="urn:microsoft.com/office/officeart/2005/8/layout/vList2"/>
    <dgm:cxn modelId="{E62DDA85-0AB4-DE4D-BB5F-547DC69F7D2D}" type="presOf" srcId="{737B876E-3552-6343-AA87-7F29B457B005}" destId="{442A8FEA-8A2A-8647-9DFA-EA331AEE6752}" srcOrd="0" destOrd="0" presId="urn:microsoft.com/office/officeart/2005/8/layout/vList2"/>
    <dgm:cxn modelId="{3E13CC8D-12E7-6043-85B0-B55684F9EE4A}" srcId="{595EC0BC-4AC7-E143-9E57-FC8E71E61A03}" destId="{04F176C9-8EAF-BD49-B9B7-E8BD90AFDBCB}" srcOrd="0" destOrd="0" parTransId="{2CDC1A67-6A76-8549-AD6D-C97064BFD917}" sibTransId="{D3718FB4-3136-A240-B570-C644EAC25439}"/>
    <dgm:cxn modelId="{2E2F8A9B-70A2-5B42-9021-FB781D0A4F0A}" type="presOf" srcId="{34228EF2-A18C-E342-B729-C435EA122128}" destId="{7C9E6D41-D3E0-204E-B9F3-E5B70EB1E82D}" srcOrd="0" destOrd="0" presId="urn:microsoft.com/office/officeart/2005/8/layout/vList2"/>
    <dgm:cxn modelId="{E014839C-1CD3-D74C-A055-D9679DE3CB37}" type="presOf" srcId="{6C5863DB-E45C-FC46-81C9-FBCDFE29BDEE}" destId="{7E5944B8-691E-BA45-BCBC-F0B7186406D7}" srcOrd="0" destOrd="0" presId="urn:microsoft.com/office/officeart/2005/8/layout/vList2"/>
    <dgm:cxn modelId="{96D238AB-53D5-F841-9482-2BE56FE70BF4}" srcId="{34228EF2-A18C-E342-B729-C435EA122128}" destId="{595EC0BC-4AC7-E143-9E57-FC8E71E61A03}" srcOrd="1" destOrd="0" parTransId="{F5C90875-5221-144D-B097-5E2265FA4249}" sibTransId="{900A0752-6C9F-B040-A355-2EC0A41183B8}"/>
    <dgm:cxn modelId="{A0EE4BAC-E1ED-1C46-AFDF-7383B3685DFB}" srcId="{34228EF2-A18C-E342-B729-C435EA122128}" destId="{51AC34E8-E4D9-1D4A-A834-8AC8EF7F7010}" srcOrd="2" destOrd="0" parTransId="{F50BD454-D333-AD43-B1BC-538B5387C45C}" sibTransId="{F4397987-24B8-1348-9D69-287E6BB9C7B7}"/>
    <dgm:cxn modelId="{4546B3B9-2EE8-D04E-8D67-B03747441090}" type="presOf" srcId="{51AC34E8-E4D9-1D4A-A834-8AC8EF7F7010}" destId="{DA4FF797-D0F9-7A49-BD85-3218FF4B5BAD}" srcOrd="0" destOrd="0" presId="urn:microsoft.com/office/officeart/2005/8/layout/vList2"/>
    <dgm:cxn modelId="{C9D67EBB-7E11-B848-904D-B3AC0A3A3A1B}" srcId="{34228EF2-A18C-E342-B729-C435EA122128}" destId="{54799631-C1D3-B243-BD1B-1605777D6D6C}" srcOrd="0" destOrd="0" parTransId="{1653A1CF-198D-4149-92CA-B9F3F1B10762}" sibTransId="{E923B30C-D4C8-2247-B8C4-71558CDD0E66}"/>
    <dgm:cxn modelId="{DF992BD3-FB20-0A43-B179-E40D1B0AA7AA}" srcId="{595EC0BC-4AC7-E143-9E57-FC8E71E61A03}" destId="{0E2E5778-9ABF-5D4C-8729-35E09B05D005}" srcOrd="1" destOrd="0" parTransId="{5658714B-9B06-C44F-892B-0C3C171022F3}" sibTransId="{AA6818BB-7123-D642-B1FE-82065AB74E17}"/>
    <dgm:cxn modelId="{A06AC2D8-E6B2-B445-A182-C0D4BADD54DA}" type="presOf" srcId="{0E2E5778-9ABF-5D4C-8729-35E09B05D005}" destId="{978C6D4B-2A1C-DE43-A765-DFA70CC50046}" srcOrd="0" destOrd="1" presId="urn:microsoft.com/office/officeart/2005/8/layout/vList2"/>
    <dgm:cxn modelId="{56A770DF-3BED-A940-864F-1079B518FC43}" type="presOf" srcId="{595EC0BC-4AC7-E143-9E57-FC8E71E61A03}" destId="{9B681C39-A49E-0244-86ED-8F01402A20A6}" srcOrd="0" destOrd="0" presId="urn:microsoft.com/office/officeart/2005/8/layout/vList2"/>
    <dgm:cxn modelId="{6A247BE5-DBB2-CE42-92BE-26437FAF390E}" srcId="{34228EF2-A18C-E342-B729-C435EA122128}" destId="{6C5863DB-E45C-FC46-81C9-FBCDFE29BDEE}" srcOrd="3" destOrd="0" parTransId="{02CDB640-D7E5-CC49-8B6F-26FA0B0FED98}" sibTransId="{8D06CAFF-3BCC-9348-84B6-FF07514F1D33}"/>
    <dgm:cxn modelId="{ABB249F3-20D1-164D-A028-A356EED6F899}" srcId="{51AC34E8-E4D9-1D4A-A834-8AC8EF7F7010}" destId="{A41FC1AC-D6D1-3149-B4B9-CC77D6A3909C}" srcOrd="1" destOrd="0" parTransId="{4E007954-69A7-DF4B-8B6D-1E28E8542B6E}" sibTransId="{DD34A82B-F702-8C41-9157-14B68C045253}"/>
    <dgm:cxn modelId="{AEEAC4FA-E560-2C48-9629-BFB2AFD90C8B}" type="presOf" srcId="{54799631-C1D3-B243-BD1B-1605777D6D6C}" destId="{B1700922-0C33-004E-9BCB-0F9272BE7241}" srcOrd="0" destOrd="0" presId="urn:microsoft.com/office/officeart/2005/8/layout/vList2"/>
    <dgm:cxn modelId="{8DEBE36A-45DB-7F45-8D5A-BFD4D9903B95}" type="presParOf" srcId="{7C9E6D41-D3E0-204E-B9F3-E5B70EB1E82D}" destId="{B1700922-0C33-004E-9BCB-0F9272BE7241}" srcOrd="0" destOrd="0" presId="urn:microsoft.com/office/officeart/2005/8/layout/vList2"/>
    <dgm:cxn modelId="{15F0353D-41B3-E541-A7B0-4952A61C423E}" type="presParOf" srcId="{7C9E6D41-D3E0-204E-B9F3-E5B70EB1E82D}" destId="{442A8FEA-8A2A-8647-9DFA-EA331AEE6752}" srcOrd="1" destOrd="0" presId="urn:microsoft.com/office/officeart/2005/8/layout/vList2"/>
    <dgm:cxn modelId="{54B82C80-5F6B-8C40-90BD-179E4CBF1309}" type="presParOf" srcId="{7C9E6D41-D3E0-204E-B9F3-E5B70EB1E82D}" destId="{9B681C39-A49E-0244-86ED-8F01402A20A6}" srcOrd="2" destOrd="0" presId="urn:microsoft.com/office/officeart/2005/8/layout/vList2"/>
    <dgm:cxn modelId="{EED68286-89A8-4D47-BB4D-BEA28C7B0F38}" type="presParOf" srcId="{7C9E6D41-D3E0-204E-B9F3-E5B70EB1E82D}" destId="{978C6D4B-2A1C-DE43-A765-DFA70CC50046}" srcOrd="3" destOrd="0" presId="urn:microsoft.com/office/officeart/2005/8/layout/vList2"/>
    <dgm:cxn modelId="{DDCB07BF-8293-BC45-A764-0AE63BE59787}" type="presParOf" srcId="{7C9E6D41-D3E0-204E-B9F3-E5B70EB1E82D}" destId="{DA4FF797-D0F9-7A49-BD85-3218FF4B5BAD}" srcOrd="4" destOrd="0" presId="urn:microsoft.com/office/officeart/2005/8/layout/vList2"/>
    <dgm:cxn modelId="{0C2241FF-3804-D04F-94F6-528EB183FF06}" type="presParOf" srcId="{7C9E6D41-D3E0-204E-B9F3-E5B70EB1E82D}" destId="{C470486D-4E88-6A44-9BB7-E5F3DFD88202}" srcOrd="5" destOrd="0" presId="urn:microsoft.com/office/officeart/2005/8/layout/vList2"/>
    <dgm:cxn modelId="{A4E78411-9754-AF4B-B076-1A6FB452385D}" type="presParOf" srcId="{7C9E6D41-D3E0-204E-B9F3-E5B70EB1E82D}" destId="{7E5944B8-691E-BA45-BCBC-F0B7186406D7}" srcOrd="6" destOrd="0" presId="urn:microsoft.com/office/officeart/2005/8/layout/vList2"/>
    <dgm:cxn modelId="{AF928A73-B5EC-354D-AA96-7BCE1D90111C}" type="presParOf" srcId="{7C9E6D41-D3E0-204E-B9F3-E5B70EB1E82D}" destId="{081E4BA8-75D8-2D4E-9AC8-A3327C2C110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C4529E-D06A-8E41-86AA-19A6407470E2}"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F624349F-281E-5B4A-B675-3BF800F1B2C6}">
      <dgm:prSet phldrT="[Text]"/>
      <dgm:spPr/>
      <dgm:t>
        <a:bodyPr/>
        <a:lstStyle/>
        <a:p>
          <a:r>
            <a:rPr lang="en-US" dirty="0" err="1">
              <a:latin typeface="Times New Roman"/>
              <a:cs typeface="Times New Roman"/>
            </a:rPr>
            <a:t>Pemerintah</a:t>
          </a:r>
          <a:r>
            <a:rPr lang="en-US" dirty="0">
              <a:latin typeface="Times New Roman"/>
              <a:cs typeface="Times New Roman"/>
            </a:rPr>
            <a:t> </a:t>
          </a:r>
          <a:r>
            <a:rPr lang="en-US" dirty="0" err="1">
              <a:latin typeface="Times New Roman"/>
              <a:cs typeface="Times New Roman"/>
            </a:rPr>
            <a:t>elektronik</a:t>
          </a:r>
          <a:r>
            <a:rPr lang="en-US" dirty="0">
              <a:latin typeface="Times New Roman"/>
              <a:cs typeface="Times New Roman"/>
            </a:rPr>
            <a:t> (</a:t>
          </a:r>
          <a:r>
            <a:rPr lang="en-US" dirty="0" err="1">
              <a:latin typeface="Times New Roman"/>
              <a:cs typeface="Times New Roman"/>
            </a:rPr>
            <a:t>e-gov</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partisipasi</a:t>
          </a:r>
          <a:r>
            <a:rPr lang="en-US" dirty="0">
              <a:latin typeface="Times New Roman"/>
              <a:cs typeface="Times New Roman"/>
            </a:rPr>
            <a:t> </a:t>
          </a:r>
          <a:r>
            <a:rPr lang="en-US" dirty="0" err="1">
              <a:latin typeface="Times New Roman"/>
              <a:cs typeface="Times New Roman"/>
            </a:rPr>
            <a:t>warga</a:t>
          </a:r>
          <a:endParaRPr lang="en-US" dirty="0">
            <a:latin typeface="Times New Roman"/>
            <a:cs typeface="Times New Roman"/>
          </a:endParaRPr>
        </a:p>
      </dgm:t>
    </dgm:pt>
    <dgm:pt modelId="{6856F645-5A10-B94A-AB27-EBC8D24743EF}" type="parTrans" cxnId="{612EC4CE-7255-E049-9912-7EF473D40E84}">
      <dgm:prSet/>
      <dgm:spPr/>
      <dgm:t>
        <a:bodyPr/>
        <a:lstStyle/>
        <a:p>
          <a:endParaRPr lang="en-US">
            <a:latin typeface="Times New Roman"/>
            <a:cs typeface="Times New Roman"/>
          </a:endParaRPr>
        </a:p>
      </dgm:t>
    </dgm:pt>
    <dgm:pt modelId="{1AD4DB8E-B988-6847-A5D2-03D4FE129922}" type="sibTrans" cxnId="{612EC4CE-7255-E049-9912-7EF473D40E84}">
      <dgm:prSet/>
      <dgm:spPr/>
      <dgm:t>
        <a:bodyPr/>
        <a:lstStyle/>
        <a:p>
          <a:endParaRPr lang="en-US">
            <a:latin typeface="Times New Roman"/>
            <a:cs typeface="Times New Roman"/>
          </a:endParaRPr>
        </a:p>
      </dgm:t>
    </dgm:pt>
    <dgm:pt modelId="{051DB865-7F66-B343-B7D3-54751B0D2115}">
      <dgm:prSet phldrT="[Text]"/>
      <dgm:spPr/>
      <dgm:t>
        <a:bodyPr/>
        <a:lstStyle/>
        <a:p>
          <a:r>
            <a:rPr lang="en-US" dirty="0" err="1">
              <a:latin typeface="Times New Roman"/>
              <a:cs typeface="Times New Roman"/>
            </a:rPr>
            <a:t>Memfasilitasi</a:t>
          </a:r>
          <a:r>
            <a:rPr lang="en-US" dirty="0">
              <a:latin typeface="Times New Roman"/>
              <a:cs typeface="Times New Roman"/>
            </a:rPr>
            <a:t> </a:t>
          </a:r>
          <a:r>
            <a:rPr lang="en-US" dirty="0" err="1">
              <a:latin typeface="Times New Roman"/>
              <a:cs typeface="Times New Roman"/>
            </a:rPr>
            <a:t>komunikasi</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membangun</a:t>
          </a:r>
          <a:r>
            <a:rPr lang="en-US" dirty="0">
              <a:latin typeface="Times New Roman"/>
              <a:cs typeface="Times New Roman"/>
            </a:rPr>
            <a:t> </a:t>
          </a:r>
          <a:r>
            <a:rPr lang="en-US" dirty="0" err="1">
              <a:latin typeface="Times New Roman"/>
              <a:cs typeface="Times New Roman"/>
            </a:rPr>
            <a:t>partisipasi</a:t>
          </a:r>
          <a:r>
            <a:rPr lang="en-US" dirty="0">
              <a:latin typeface="Times New Roman"/>
              <a:cs typeface="Times New Roman"/>
            </a:rPr>
            <a:t> </a:t>
          </a:r>
          <a:r>
            <a:rPr lang="en-US" dirty="0" err="1">
              <a:latin typeface="Times New Roman"/>
              <a:cs typeface="Times New Roman"/>
            </a:rPr>
            <a:t>warga</a:t>
          </a:r>
          <a:r>
            <a:rPr lang="en-US" dirty="0">
              <a:latin typeface="Times New Roman"/>
              <a:cs typeface="Times New Roman"/>
            </a:rPr>
            <a:t> </a:t>
          </a:r>
          <a:r>
            <a:rPr lang="en-US" dirty="0" err="1">
              <a:latin typeface="Times New Roman"/>
              <a:cs typeface="Times New Roman"/>
            </a:rPr>
            <a:t>dengan</a:t>
          </a:r>
          <a:r>
            <a:rPr lang="en-US" dirty="0">
              <a:latin typeface="Times New Roman"/>
              <a:cs typeface="Times New Roman"/>
            </a:rPr>
            <a:t> </a:t>
          </a:r>
          <a:r>
            <a:rPr lang="en-US" dirty="0" err="1">
              <a:latin typeface="Times New Roman"/>
              <a:cs typeface="Times New Roman"/>
            </a:rPr>
            <a:t>pemerintah</a:t>
          </a:r>
          <a:r>
            <a:rPr lang="en-US" dirty="0">
              <a:latin typeface="Times New Roman"/>
              <a:cs typeface="Times New Roman"/>
            </a:rPr>
            <a:t> </a:t>
          </a:r>
          <a:r>
            <a:rPr lang="en-US" dirty="0" err="1">
              <a:latin typeface="Times New Roman"/>
              <a:cs typeface="Times New Roman"/>
            </a:rPr>
            <a:t>melalui</a:t>
          </a:r>
          <a:r>
            <a:rPr lang="en-US" dirty="0">
              <a:latin typeface="Times New Roman"/>
              <a:cs typeface="Times New Roman"/>
            </a:rPr>
            <a:t> </a:t>
          </a:r>
          <a:r>
            <a:rPr lang="en-US" dirty="0" err="1">
              <a:latin typeface="Times New Roman"/>
              <a:cs typeface="Times New Roman"/>
            </a:rPr>
            <a:t>pemanfaatan</a:t>
          </a:r>
          <a:r>
            <a:rPr lang="en-US" dirty="0">
              <a:latin typeface="Times New Roman"/>
              <a:cs typeface="Times New Roman"/>
            </a:rPr>
            <a:t> </a:t>
          </a:r>
          <a:r>
            <a:rPr lang="en-US" dirty="0" err="1">
              <a:latin typeface="Times New Roman"/>
              <a:cs typeface="Times New Roman"/>
            </a:rPr>
            <a:t>teknologi</a:t>
          </a:r>
          <a:r>
            <a:rPr lang="en-US" dirty="0">
              <a:latin typeface="Times New Roman"/>
              <a:cs typeface="Times New Roman"/>
            </a:rPr>
            <a:t> </a:t>
          </a:r>
          <a:r>
            <a:rPr lang="en-US" dirty="0" err="1">
              <a:latin typeface="Times New Roman"/>
              <a:cs typeface="Times New Roman"/>
            </a:rPr>
            <a:t>komunikasi</a:t>
          </a:r>
          <a:r>
            <a:rPr lang="en-US" dirty="0">
              <a:latin typeface="Times New Roman"/>
              <a:cs typeface="Times New Roman"/>
            </a:rPr>
            <a:t> &amp; </a:t>
          </a:r>
          <a:r>
            <a:rPr lang="en-US" dirty="0" err="1">
              <a:latin typeface="Times New Roman"/>
              <a:cs typeface="Times New Roman"/>
            </a:rPr>
            <a:t>informasi</a:t>
          </a:r>
          <a:r>
            <a:rPr lang="en-US" dirty="0">
              <a:latin typeface="Times New Roman"/>
              <a:cs typeface="Times New Roman"/>
            </a:rPr>
            <a:t> </a:t>
          </a:r>
          <a:r>
            <a:rPr lang="en-US" dirty="0" err="1">
              <a:latin typeface="Times New Roman"/>
              <a:cs typeface="Times New Roman"/>
            </a:rPr>
            <a:t>yaitu</a:t>
          </a:r>
          <a:r>
            <a:rPr lang="en-US" dirty="0">
              <a:latin typeface="Times New Roman"/>
              <a:cs typeface="Times New Roman"/>
            </a:rPr>
            <a:t> </a:t>
          </a:r>
          <a:r>
            <a:rPr lang="en-US" dirty="0" err="1">
              <a:latin typeface="Times New Roman"/>
              <a:cs typeface="Times New Roman"/>
            </a:rPr>
            <a:t>layanan</a:t>
          </a:r>
          <a:r>
            <a:rPr lang="en-US" dirty="0">
              <a:latin typeface="Times New Roman"/>
              <a:cs typeface="Times New Roman"/>
            </a:rPr>
            <a:t> </a:t>
          </a:r>
          <a:r>
            <a:rPr lang="en-US" dirty="0" err="1">
              <a:latin typeface="Times New Roman"/>
              <a:cs typeface="Times New Roman"/>
            </a:rPr>
            <a:t>e-gov</a:t>
          </a:r>
          <a:endParaRPr lang="en-US" dirty="0">
            <a:latin typeface="Times New Roman"/>
            <a:cs typeface="Times New Roman"/>
          </a:endParaRPr>
        </a:p>
      </dgm:t>
    </dgm:pt>
    <dgm:pt modelId="{2EC62D50-3EA7-3949-9585-3327757D2762}" type="parTrans" cxnId="{5207DFCC-BE1A-F940-BCE4-D120C8E167CD}">
      <dgm:prSet/>
      <dgm:spPr/>
      <dgm:t>
        <a:bodyPr/>
        <a:lstStyle/>
        <a:p>
          <a:endParaRPr lang="en-US">
            <a:latin typeface="Times New Roman"/>
            <a:cs typeface="Times New Roman"/>
          </a:endParaRPr>
        </a:p>
      </dgm:t>
    </dgm:pt>
    <dgm:pt modelId="{717D17E1-90AB-0A49-948A-9DF88C2751CE}" type="sibTrans" cxnId="{5207DFCC-BE1A-F940-BCE4-D120C8E167CD}">
      <dgm:prSet/>
      <dgm:spPr/>
      <dgm:t>
        <a:bodyPr/>
        <a:lstStyle/>
        <a:p>
          <a:endParaRPr lang="en-US">
            <a:latin typeface="Times New Roman"/>
            <a:cs typeface="Times New Roman"/>
          </a:endParaRPr>
        </a:p>
      </dgm:t>
    </dgm:pt>
    <dgm:pt modelId="{8E67E439-B2D2-AB4D-92ED-C8A51B4AD55E}">
      <dgm:prSet phldrT="[Text]"/>
      <dgm:spPr/>
      <dgm:t>
        <a:bodyPr/>
        <a:lstStyle/>
        <a:p>
          <a:r>
            <a:rPr lang="en-US" dirty="0" err="1">
              <a:latin typeface="Times New Roman"/>
              <a:cs typeface="Times New Roman"/>
            </a:rPr>
            <a:t>Mengelola</a:t>
          </a:r>
          <a:r>
            <a:rPr lang="en-US" dirty="0">
              <a:latin typeface="Times New Roman"/>
              <a:cs typeface="Times New Roman"/>
            </a:rPr>
            <a:t> </a:t>
          </a:r>
          <a:r>
            <a:rPr lang="en-US" dirty="0" err="1">
              <a:latin typeface="Times New Roman"/>
              <a:cs typeface="Times New Roman"/>
            </a:rPr>
            <a:t>informasi</a:t>
          </a:r>
          <a:r>
            <a:rPr lang="en-US" dirty="0">
              <a:latin typeface="Times New Roman"/>
              <a:cs typeface="Times New Roman"/>
            </a:rPr>
            <a:t> internal</a:t>
          </a:r>
        </a:p>
      </dgm:t>
    </dgm:pt>
    <dgm:pt modelId="{3CADE46D-70B3-0B47-9EF9-C96FD5ADB723}" type="parTrans" cxnId="{137B1DBF-7D25-4C40-9396-753DF5FCE60E}">
      <dgm:prSet/>
      <dgm:spPr/>
      <dgm:t>
        <a:bodyPr/>
        <a:lstStyle/>
        <a:p>
          <a:endParaRPr lang="en-US">
            <a:latin typeface="Times New Roman"/>
            <a:cs typeface="Times New Roman"/>
          </a:endParaRPr>
        </a:p>
      </dgm:t>
    </dgm:pt>
    <dgm:pt modelId="{88E27B9E-A7A0-7940-8259-6F56F5E0D58B}" type="sibTrans" cxnId="{137B1DBF-7D25-4C40-9396-753DF5FCE60E}">
      <dgm:prSet/>
      <dgm:spPr/>
      <dgm:t>
        <a:bodyPr/>
        <a:lstStyle/>
        <a:p>
          <a:endParaRPr lang="en-US">
            <a:latin typeface="Times New Roman"/>
            <a:cs typeface="Times New Roman"/>
          </a:endParaRPr>
        </a:p>
      </dgm:t>
    </dgm:pt>
    <dgm:pt modelId="{3F014D70-47C2-9C43-8096-9FF537126BDA}">
      <dgm:prSet phldrT="[Text]"/>
      <dgm:spPr/>
      <dgm:t>
        <a:bodyPr/>
        <a:lstStyle/>
        <a:p>
          <a:r>
            <a:rPr lang="en-US" dirty="0" err="1">
              <a:latin typeface="Times New Roman"/>
              <a:cs typeface="Times New Roman"/>
            </a:rPr>
            <a:t>Komunikasi</a:t>
          </a:r>
          <a:r>
            <a:rPr lang="en-US" dirty="0">
              <a:latin typeface="Times New Roman"/>
              <a:cs typeface="Times New Roman"/>
            </a:rPr>
            <a:t> internal </a:t>
          </a:r>
          <a:r>
            <a:rPr lang="en-US" dirty="0" err="1">
              <a:latin typeface="Times New Roman"/>
              <a:cs typeface="Times New Roman"/>
            </a:rPr>
            <a:t>sgt</a:t>
          </a:r>
          <a:r>
            <a:rPr lang="en-US" dirty="0">
              <a:latin typeface="Times New Roman"/>
              <a:cs typeface="Times New Roman"/>
            </a:rPr>
            <a:t> </a:t>
          </a:r>
          <a:r>
            <a:rPr lang="en-US" dirty="0" err="1">
              <a:latin typeface="Times New Roman"/>
              <a:cs typeface="Times New Roman"/>
            </a:rPr>
            <a:t>penting</a:t>
          </a:r>
          <a:r>
            <a:rPr lang="en-US" dirty="0">
              <a:latin typeface="Times New Roman"/>
              <a:cs typeface="Times New Roman"/>
            </a:rPr>
            <a:t> </a:t>
          </a:r>
          <a:r>
            <a:rPr lang="en-US" dirty="0" err="1">
              <a:latin typeface="Times New Roman"/>
              <a:cs typeface="Times New Roman"/>
            </a:rPr>
            <a:t>bagi</a:t>
          </a:r>
          <a:r>
            <a:rPr lang="en-US" dirty="0">
              <a:latin typeface="Times New Roman"/>
              <a:cs typeface="Times New Roman"/>
            </a:rPr>
            <a:t> PR </a:t>
          </a:r>
          <a:r>
            <a:rPr lang="en-US" dirty="0" err="1">
              <a:latin typeface="Times New Roman"/>
              <a:cs typeface="Times New Roman"/>
            </a:rPr>
            <a:t>pemerintah</a:t>
          </a:r>
          <a:r>
            <a:rPr lang="en-US" dirty="0">
              <a:latin typeface="Times New Roman"/>
              <a:cs typeface="Times New Roman"/>
            </a:rPr>
            <a:t> </a:t>
          </a:r>
        </a:p>
      </dgm:t>
    </dgm:pt>
    <dgm:pt modelId="{E0E42266-D1F3-7444-A8E7-6AC654AAF48A}" type="parTrans" cxnId="{27C71017-9AE1-1246-8BCD-B005F07F382C}">
      <dgm:prSet/>
      <dgm:spPr/>
      <dgm:t>
        <a:bodyPr/>
        <a:lstStyle/>
        <a:p>
          <a:endParaRPr lang="en-US">
            <a:latin typeface="Times New Roman"/>
            <a:cs typeface="Times New Roman"/>
          </a:endParaRPr>
        </a:p>
      </dgm:t>
    </dgm:pt>
    <dgm:pt modelId="{BA5D76E0-6FBF-5B40-9435-D09B467A9234}" type="sibTrans" cxnId="{27C71017-9AE1-1246-8BCD-B005F07F382C}">
      <dgm:prSet/>
      <dgm:spPr/>
      <dgm:t>
        <a:bodyPr/>
        <a:lstStyle/>
        <a:p>
          <a:endParaRPr lang="en-US">
            <a:latin typeface="Times New Roman"/>
            <a:cs typeface="Times New Roman"/>
          </a:endParaRPr>
        </a:p>
      </dgm:t>
    </dgm:pt>
    <dgm:pt modelId="{11FF7DDA-2D51-E145-A83C-CDB17A568C5B}">
      <dgm:prSet phldrT="[Text]"/>
      <dgm:spPr/>
      <dgm:t>
        <a:bodyPr/>
        <a:lstStyle/>
        <a:p>
          <a:r>
            <a:rPr lang="en-US" dirty="0" err="1">
              <a:latin typeface="Times New Roman"/>
              <a:cs typeface="Times New Roman"/>
            </a:rPr>
            <a:t>Memfasilitasi</a:t>
          </a:r>
          <a:r>
            <a:rPr lang="en-US" dirty="0">
              <a:latin typeface="Times New Roman"/>
              <a:cs typeface="Times New Roman"/>
            </a:rPr>
            <a:t> </a:t>
          </a:r>
          <a:r>
            <a:rPr lang="en-US" dirty="0" err="1">
              <a:latin typeface="Times New Roman"/>
              <a:cs typeface="Times New Roman"/>
            </a:rPr>
            <a:t>hubungan</a:t>
          </a:r>
          <a:r>
            <a:rPr lang="en-US" dirty="0">
              <a:latin typeface="Times New Roman"/>
              <a:cs typeface="Times New Roman"/>
            </a:rPr>
            <a:t> media</a:t>
          </a:r>
        </a:p>
      </dgm:t>
    </dgm:pt>
    <dgm:pt modelId="{65CC04A0-8D95-E94C-933E-0BA0D5FC042F}" type="parTrans" cxnId="{0FF81C45-9FB7-504B-8AC5-68FD4D13B888}">
      <dgm:prSet/>
      <dgm:spPr/>
      <dgm:t>
        <a:bodyPr/>
        <a:lstStyle/>
        <a:p>
          <a:endParaRPr lang="en-US">
            <a:latin typeface="Times New Roman"/>
            <a:cs typeface="Times New Roman"/>
          </a:endParaRPr>
        </a:p>
      </dgm:t>
    </dgm:pt>
    <dgm:pt modelId="{C34FC106-4F12-734D-B2CF-AA2BB272B95A}" type="sibTrans" cxnId="{0FF81C45-9FB7-504B-8AC5-68FD4D13B888}">
      <dgm:prSet/>
      <dgm:spPr/>
      <dgm:t>
        <a:bodyPr/>
        <a:lstStyle/>
        <a:p>
          <a:endParaRPr lang="en-US">
            <a:latin typeface="Times New Roman"/>
            <a:cs typeface="Times New Roman"/>
          </a:endParaRPr>
        </a:p>
      </dgm:t>
    </dgm:pt>
    <dgm:pt modelId="{0EA6A949-B8D1-7246-AD88-3299A38C03C3}">
      <dgm:prSet phldrT="[Text]"/>
      <dgm:spPr/>
      <dgm:t>
        <a:bodyPr/>
        <a:lstStyle/>
        <a:p>
          <a:r>
            <a:rPr lang="en-US" dirty="0">
              <a:latin typeface="Times New Roman"/>
              <a:cs typeface="Times New Roman"/>
            </a:rPr>
            <a:t>PR </a:t>
          </a:r>
          <a:r>
            <a:rPr lang="en-US" dirty="0" err="1">
              <a:latin typeface="Times New Roman"/>
              <a:cs typeface="Times New Roman"/>
            </a:rPr>
            <a:t>memfasilitasi</a:t>
          </a:r>
          <a:r>
            <a:rPr lang="en-US" dirty="0">
              <a:latin typeface="Times New Roman"/>
              <a:cs typeface="Times New Roman"/>
            </a:rPr>
            <a:t> </a:t>
          </a:r>
          <a:r>
            <a:rPr lang="en-US" dirty="0" err="1">
              <a:latin typeface="Times New Roman"/>
              <a:cs typeface="Times New Roman"/>
            </a:rPr>
            <a:t>hubungan</a:t>
          </a:r>
          <a:r>
            <a:rPr lang="en-US" dirty="0">
              <a:latin typeface="Times New Roman"/>
              <a:cs typeface="Times New Roman"/>
            </a:rPr>
            <a:t> </a:t>
          </a:r>
          <a:r>
            <a:rPr lang="en-US" dirty="0" err="1">
              <a:latin typeface="Times New Roman"/>
              <a:cs typeface="Times New Roman"/>
            </a:rPr>
            <a:t>dengan</a:t>
          </a:r>
          <a:r>
            <a:rPr lang="en-US" dirty="0">
              <a:latin typeface="Times New Roman"/>
              <a:cs typeface="Times New Roman"/>
            </a:rPr>
            <a:t> media, </a:t>
          </a:r>
          <a:r>
            <a:rPr lang="en-US" dirty="0" err="1">
              <a:latin typeface="Times New Roman"/>
              <a:cs typeface="Times New Roman"/>
            </a:rPr>
            <a:t>berbagi</a:t>
          </a:r>
          <a:r>
            <a:rPr lang="en-US" dirty="0">
              <a:latin typeface="Times New Roman"/>
              <a:cs typeface="Times New Roman"/>
            </a:rPr>
            <a:t> </a:t>
          </a:r>
          <a:r>
            <a:rPr lang="en-US" dirty="0" err="1">
              <a:latin typeface="Times New Roman"/>
              <a:cs typeface="Times New Roman"/>
            </a:rPr>
            <a:t>informasi</a:t>
          </a:r>
          <a:r>
            <a:rPr lang="en-US" dirty="0">
              <a:latin typeface="Times New Roman"/>
              <a:cs typeface="Times New Roman"/>
            </a:rPr>
            <a:t> </a:t>
          </a:r>
          <a:r>
            <a:rPr lang="en-US" dirty="0" err="1">
              <a:latin typeface="Times New Roman"/>
              <a:cs typeface="Times New Roman"/>
            </a:rPr>
            <a:t>ke</a:t>
          </a:r>
          <a:r>
            <a:rPr lang="en-US" dirty="0">
              <a:latin typeface="Times New Roman"/>
              <a:cs typeface="Times New Roman"/>
            </a:rPr>
            <a:t> media</a:t>
          </a:r>
        </a:p>
      </dgm:t>
    </dgm:pt>
    <dgm:pt modelId="{DD00B9CA-3C88-E346-8A34-FD78A0F69BF0}" type="parTrans" cxnId="{D33AB4BB-8A3B-8044-963F-6C47B0BB1204}">
      <dgm:prSet/>
      <dgm:spPr/>
      <dgm:t>
        <a:bodyPr/>
        <a:lstStyle/>
        <a:p>
          <a:endParaRPr lang="en-US">
            <a:latin typeface="Times New Roman"/>
            <a:cs typeface="Times New Roman"/>
          </a:endParaRPr>
        </a:p>
      </dgm:t>
    </dgm:pt>
    <dgm:pt modelId="{D1879F26-15C1-4E47-864A-D04FDC09A707}" type="sibTrans" cxnId="{D33AB4BB-8A3B-8044-963F-6C47B0BB1204}">
      <dgm:prSet/>
      <dgm:spPr/>
      <dgm:t>
        <a:bodyPr/>
        <a:lstStyle/>
        <a:p>
          <a:endParaRPr lang="en-US">
            <a:latin typeface="Times New Roman"/>
            <a:cs typeface="Times New Roman"/>
          </a:endParaRPr>
        </a:p>
      </dgm:t>
    </dgm:pt>
    <dgm:pt modelId="{3BA9A0D7-B4DA-5F4A-9BB9-23BDA2FA0FF1}">
      <dgm:prSet phldrT="[Text]"/>
      <dgm:spPr/>
      <dgm:t>
        <a:bodyPr/>
        <a:lstStyle/>
        <a:p>
          <a:r>
            <a:rPr lang="en-US" dirty="0" err="1">
              <a:latin typeface="Times New Roman"/>
              <a:cs typeface="Times New Roman"/>
            </a:rPr>
            <a:t>Membangun</a:t>
          </a:r>
          <a:r>
            <a:rPr lang="en-US" dirty="0">
              <a:latin typeface="Times New Roman"/>
              <a:cs typeface="Times New Roman"/>
            </a:rPr>
            <a:t> </a:t>
          </a:r>
          <a:r>
            <a:rPr lang="en-US" dirty="0" err="1">
              <a:latin typeface="Times New Roman"/>
              <a:cs typeface="Times New Roman"/>
            </a:rPr>
            <a:t>komunitas</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bangsa</a:t>
          </a:r>
          <a:endParaRPr lang="en-US" dirty="0">
            <a:latin typeface="Times New Roman"/>
            <a:cs typeface="Times New Roman"/>
          </a:endParaRPr>
        </a:p>
      </dgm:t>
    </dgm:pt>
    <dgm:pt modelId="{8C4EE2F0-BAD3-3346-B4B6-A09AE1567A71}" type="parTrans" cxnId="{D2BF46F0-D8F9-8C45-8F3D-4C9D75D353A8}">
      <dgm:prSet/>
      <dgm:spPr/>
      <dgm:t>
        <a:bodyPr/>
        <a:lstStyle/>
        <a:p>
          <a:endParaRPr lang="en-US">
            <a:latin typeface="Times New Roman"/>
            <a:cs typeface="Times New Roman"/>
          </a:endParaRPr>
        </a:p>
      </dgm:t>
    </dgm:pt>
    <dgm:pt modelId="{9F238E44-DD7C-C34F-A7FF-0604EFB5720E}" type="sibTrans" cxnId="{D2BF46F0-D8F9-8C45-8F3D-4C9D75D353A8}">
      <dgm:prSet/>
      <dgm:spPr/>
      <dgm:t>
        <a:bodyPr/>
        <a:lstStyle/>
        <a:p>
          <a:endParaRPr lang="en-US">
            <a:latin typeface="Times New Roman"/>
            <a:cs typeface="Times New Roman"/>
          </a:endParaRPr>
        </a:p>
      </dgm:t>
    </dgm:pt>
    <dgm:pt modelId="{BFFDECA6-23CE-FF40-9B62-2A14622347BF}">
      <dgm:prSet phldrT="[Text]"/>
      <dgm:spPr/>
      <dgm:t>
        <a:bodyPr/>
        <a:lstStyle/>
        <a:p>
          <a:r>
            <a:rPr lang="en-US" dirty="0" err="1">
              <a:latin typeface="Times New Roman"/>
              <a:cs typeface="Times New Roman"/>
            </a:rPr>
            <a:t>Melakukan</a:t>
          </a:r>
          <a:r>
            <a:rPr lang="en-US" dirty="0">
              <a:latin typeface="Times New Roman"/>
              <a:cs typeface="Times New Roman"/>
            </a:rPr>
            <a:t> </a:t>
          </a:r>
          <a:r>
            <a:rPr lang="en-US" dirty="0" err="1">
              <a:latin typeface="Times New Roman"/>
              <a:cs typeface="Times New Roman"/>
            </a:rPr>
            <a:t>manajemen</a:t>
          </a:r>
          <a:r>
            <a:rPr lang="en-US" dirty="0">
              <a:latin typeface="Times New Roman"/>
              <a:cs typeface="Times New Roman"/>
            </a:rPr>
            <a:t> </a:t>
          </a:r>
          <a:r>
            <a:rPr lang="en-US" dirty="0" err="1">
              <a:latin typeface="Times New Roman"/>
              <a:cs typeface="Times New Roman"/>
            </a:rPr>
            <a:t>hubungan</a:t>
          </a:r>
          <a:r>
            <a:rPr lang="en-US" dirty="0">
              <a:latin typeface="Times New Roman"/>
              <a:cs typeface="Times New Roman"/>
            </a:rPr>
            <a:t>, </a:t>
          </a:r>
          <a:r>
            <a:rPr lang="en-US" dirty="0" err="1">
              <a:latin typeface="Times New Roman"/>
              <a:cs typeface="Times New Roman"/>
            </a:rPr>
            <a:t>membangun</a:t>
          </a:r>
          <a:r>
            <a:rPr lang="en-US" dirty="0">
              <a:latin typeface="Times New Roman"/>
              <a:cs typeface="Times New Roman"/>
            </a:rPr>
            <a:t> </a:t>
          </a:r>
          <a:r>
            <a:rPr lang="en-US" dirty="0" err="1">
              <a:latin typeface="Times New Roman"/>
              <a:cs typeface="Times New Roman"/>
            </a:rPr>
            <a:t>komunitas</a:t>
          </a:r>
          <a:endParaRPr lang="en-US" dirty="0">
            <a:latin typeface="Times New Roman"/>
            <a:cs typeface="Times New Roman"/>
          </a:endParaRPr>
        </a:p>
      </dgm:t>
    </dgm:pt>
    <dgm:pt modelId="{411FE09F-BE5E-CB49-B569-04974ACF8B8E}" type="parTrans" cxnId="{EDACD2A8-B97A-6947-A5AC-705E17C1FBDE}">
      <dgm:prSet/>
      <dgm:spPr/>
      <dgm:t>
        <a:bodyPr/>
        <a:lstStyle/>
        <a:p>
          <a:endParaRPr lang="en-US">
            <a:latin typeface="Times New Roman"/>
            <a:cs typeface="Times New Roman"/>
          </a:endParaRPr>
        </a:p>
      </dgm:t>
    </dgm:pt>
    <dgm:pt modelId="{00CFEBA9-98C6-494C-9E0E-277BA5848F6A}" type="sibTrans" cxnId="{EDACD2A8-B97A-6947-A5AC-705E17C1FBDE}">
      <dgm:prSet/>
      <dgm:spPr/>
      <dgm:t>
        <a:bodyPr/>
        <a:lstStyle/>
        <a:p>
          <a:endParaRPr lang="en-US">
            <a:latin typeface="Times New Roman"/>
            <a:cs typeface="Times New Roman"/>
          </a:endParaRPr>
        </a:p>
      </dgm:t>
    </dgm:pt>
    <dgm:pt modelId="{069E1BC6-840D-7A44-8589-EC2158B23089}">
      <dgm:prSet phldrT="[Text]"/>
      <dgm:spPr/>
      <dgm:t>
        <a:bodyPr/>
        <a:lstStyle/>
        <a:p>
          <a:r>
            <a:rPr lang="en-US" dirty="0" err="1">
              <a:latin typeface="Times New Roman"/>
              <a:cs typeface="Times New Roman"/>
            </a:rPr>
            <a:t>Memberi</a:t>
          </a:r>
          <a:r>
            <a:rPr lang="en-US" dirty="0">
              <a:latin typeface="Times New Roman"/>
              <a:cs typeface="Times New Roman"/>
            </a:rPr>
            <a:t> </a:t>
          </a:r>
          <a:r>
            <a:rPr lang="en-US" dirty="0" err="1">
              <a:latin typeface="Times New Roman"/>
              <a:cs typeface="Times New Roman"/>
            </a:rPr>
            <a:t>informasi</a:t>
          </a:r>
          <a:r>
            <a:rPr lang="en-US" dirty="0">
              <a:latin typeface="Times New Roman"/>
              <a:cs typeface="Times New Roman"/>
            </a:rPr>
            <a:t> </a:t>
          </a:r>
          <a:r>
            <a:rPr lang="en-US" dirty="0" err="1">
              <a:latin typeface="Times New Roman"/>
              <a:cs typeface="Times New Roman"/>
            </a:rPr>
            <a:t>lewat</a:t>
          </a:r>
          <a:r>
            <a:rPr lang="en-US" dirty="0">
              <a:latin typeface="Times New Roman"/>
              <a:cs typeface="Times New Roman"/>
            </a:rPr>
            <a:t> website, </a:t>
          </a:r>
          <a:r>
            <a:rPr lang="en-US" dirty="0" err="1">
              <a:latin typeface="Times New Roman"/>
              <a:cs typeface="Times New Roman"/>
            </a:rPr>
            <a:t>meningkatkan</a:t>
          </a:r>
          <a:r>
            <a:rPr lang="en-US" dirty="0">
              <a:latin typeface="Times New Roman"/>
              <a:cs typeface="Times New Roman"/>
            </a:rPr>
            <a:t> </a:t>
          </a:r>
          <a:r>
            <a:rPr lang="en-US" dirty="0" err="1">
              <a:latin typeface="Times New Roman"/>
              <a:cs typeface="Times New Roman"/>
            </a:rPr>
            <a:t>akses</a:t>
          </a:r>
          <a:r>
            <a:rPr lang="en-US" dirty="0">
              <a:latin typeface="Times New Roman"/>
              <a:cs typeface="Times New Roman"/>
            </a:rPr>
            <a:t> </a:t>
          </a:r>
          <a:r>
            <a:rPr lang="en-US" dirty="0" err="1">
              <a:latin typeface="Times New Roman"/>
              <a:cs typeface="Times New Roman"/>
            </a:rPr>
            <a:t>publik</a:t>
          </a:r>
          <a:r>
            <a:rPr lang="en-US" dirty="0">
              <a:latin typeface="Times New Roman"/>
              <a:cs typeface="Times New Roman"/>
            </a:rPr>
            <a:t> </a:t>
          </a:r>
          <a:r>
            <a:rPr lang="en-US" dirty="0" err="1">
              <a:latin typeface="Times New Roman"/>
              <a:cs typeface="Times New Roman"/>
            </a:rPr>
            <a:t>ke</a:t>
          </a:r>
          <a:r>
            <a:rPr lang="en-US" dirty="0">
              <a:latin typeface="Times New Roman"/>
              <a:cs typeface="Times New Roman"/>
            </a:rPr>
            <a:t> website </a:t>
          </a:r>
          <a:r>
            <a:rPr lang="en-US" dirty="0" err="1">
              <a:latin typeface="Times New Roman"/>
              <a:cs typeface="Times New Roman"/>
            </a:rPr>
            <a:t>pemerintah</a:t>
          </a:r>
          <a:r>
            <a:rPr lang="en-US" dirty="0">
              <a:latin typeface="Times New Roman"/>
              <a:cs typeface="Times New Roman"/>
            </a:rPr>
            <a:t>, </a:t>
          </a:r>
          <a:r>
            <a:rPr lang="en-US" dirty="0" err="1">
              <a:latin typeface="Times New Roman"/>
              <a:cs typeface="Times New Roman"/>
            </a:rPr>
            <a:t>menyediakan</a:t>
          </a:r>
          <a:r>
            <a:rPr lang="en-US" dirty="0">
              <a:latin typeface="Times New Roman"/>
              <a:cs typeface="Times New Roman"/>
            </a:rPr>
            <a:t> voting </a:t>
          </a:r>
          <a:r>
            <a:rPr lang="en-US" dirty="0" err="1">
              <a:latin typeface="Times New Roman"/>
              <a:cs typeface="Times New Roman"/>
            </a:rPr>
            <a:t>elektronik</a:t>
          </a:r>
          <a:r>
            <a:rPr lang="en-US" dirty="0">
              <a:latin typeface="Times New Roman"/>
              <a:cs typeface="Times New Roman"/>
            </a:rPr>
            <a:t> </a:t>
          </a:r>
          <a:r>
            <a:rPr lang="en-US" dirty="0" err="1">
              <a:latin typeface="Times New Roman"/>
              <a:cs typeface="Times New Roman"/>
            </a:rPr>
            <a:t>mengelola</a:t>
          </a:r>
          <a:r>
            <a:rPr lang="en-US" dirty="0">
              <a:latin typeface="Times New Roman"/>
              <a:cs typeface="Times New Roman"/>
            </a:rPr>
            <a:t> media </a:t>
          </a:r>
          <a:r>
            <a:rPr lang="en-US" dirty="0" err="1">
              <a:latin typeface="Times New Roman"/>
              <a:cs typeface="Times New Roman"/>
            </a:rPr>
            <a:t>sosial</a:t>
          </a:r>
          <a:endParaRPr lang="en-US" dirty="0">
            <a:latin typeface="Times New Roman"/>
            <a:cs typeface="Times New Roman"/>
          </a:endParaRPr>
        </a:p>
      </dgm:t>
    </dgm:pt>
    <dgm:pt modelId="{DE9B1859-5C32-CE47-9C08-6F0D4ABE7BDB}" type="parTrans" cxnId="{C9DD576F-7D24-F241-A59F-FF2E8F40BE73}">
      <dgm:prSet/>
      <dgm:spPr/>
      <dgm:t>
        <a:bodyPr/>
        <a:lstStyle/>
        <a:p>
          <a:endParaRPr lang="en-US">
            <a:latin typeface="Times New Roman"/>
            <a:cs typeface="Times New Roman"/>
          </a:endParaRPr>
        </a:p>
      </dgm:t>
    </dgm:pt>
    <dgm:pt modelId="{69BD5DEC-0F4C-3848-9708-C4D8C267E854}" type="sibTrans" cxnId="{C9DD576F-7D24-F241-A59F-FF2E8F40BE73}">
      <dgm:prSet/>
      <dgm:spPr/>
      <dgm:t>
        <a:bodyPr/>
        <a:lstStyle/>
        <a:p>
          <a:endParaRPr lang="en-US">
            <a:latin typeface="Times New Roman"/>
            <a:cs typeface="Times New Roman"/>
          </a:endParaRPr>
        </a:p>
      </dgm:t>
    </dgm:pt>
    <dgm:pt modelId="{CDBA8C5D-ED91-5742-8780-BB6DB99F7C06}">
      <dgm:prSet phldrT="[Text]"/>
      <dgm:spPr/>
      <dgm:t>
        <a:bodyPr/>
        <a:lstStyle/>
        <a:p>
          <a:r>
            <a:rPr lang="en-US" dirty="0">
              <a:latin typeface="Times New Roman"/>
              <a:cs typeface="Times New Roman"/>
            </a:rPr>
            <a:t>PR </a:t>
          </a:r>
          <a:r>
            <a:rPr lang="en-US" dirty="0" err="1">
              <a:latin typeface="Times New Roman"/>
              <a:cs typeface="Times New Roman"/>
            </a:rPr>
            <a:t>harus</a:t>
          </a:r>
          <a:r>
            <a:rPr lang="en-US" dirty="0">
              <a:latin typeface="Times New Roman"/>
              <a:cs typeface="Times New Roman"/>
            </a:rPr>
            <a:t> </a:t>
          </a:r>
          <a:r>
            <a:rPr lang="en-US" dirty="0" err="1">
              <a:latin typeface="Times New Roman"/>
              <a:cs typeface="Times New Roman"/>
            </a:rPr>
            <a:t>mengomunikasikan</a:t>
          </a:r>
          <a:r>
            <a:rPr lang="en-US" dirty="0">
              <a:latin typeface="Times New Roman"/>
              <a:cs typeface="Times New Roman"/>
            </a:rPr>
            <a:t> </a:t>
          </a:r>
          <a:r>
            <a:rPr lang="en-US" dirty="0" err="1">
              <a:latin typeface="Times New Roman"/>
              <a:cs typeface="Times New Roman"/>
            </a:rPr>
            <a:t>beragam</a:t>
          </a:r>
          <a:r>
            <a:rPr lang="en-US" dirty="0">
              <a:latin typeface="Times New Roman"/>
              <a:cs typeface="Times New Roman"/>
            </a:rPr>
            <a:t> </a:t>
          </a:r>
          <a:r>
            <a:rPr lang="en-US" dirty="0" err="1">
              <a:latin typeface="Times New Roman"/>
              <a:cs typeface="Times New Roman"/>
            </a:rPr>
            <a:t>informasi</a:t>
          </a:r>
          <a:r>
            <a:rPr lang="en-US" dirty="0">
              <a:latin typeface="Times New Roman"/>
              <a:cs typeface="Times New Roman"/>
            </a:rPr>
            <a:t> </a:t>
          </a:r>
          <a:r>
            <a:rPr lang="en-US" dirty="0" err="1">
              <a:latin typeface="Times New Roman"/>
              <a:cs typeface="Times New Roman"/>
            </a:rPr>
            <a:t>kebijakan</a:t>
          </a:r>
          <a:r>
            <a:rPr lang="en-US" dirty="0">
              <a:latin typeface="Times New Roman"/>
              <a:cs typeface="Times New Roman"/>
            </a:rPr>
            <a:t>, </a:t>
          </a:r>
          <a:r>
            <a:rPr lang="en-US" dirty="0" err="1">
              <a:latin typeface="Times New Roman"/>
              <a:cs typeface="Times New Roman"/>
            </a:rPr>
            <a:t>peraturan</a:t>
          </a:r>
          <a:r>
            <a:rPr lang="en-US" dirty="0">
              <a:latin typeface="Times New Roman"/>
              <a:cs typeface="Times New Roman"/>
            </a:rPr>
            <a:t>, </a:t>
          </a:r>
          <a:r>
            <a:rPr lang="en-US" dirty="0" err="1">
              <a:latin typeface="Times New Roman"/>
              <a:cs typeface="Times New Roman"/>
            </a:rPr>
            <a:t>dll</a:t>
          </a:r>
          <a:r>
            <a:rPr lang="en-US" dirty="0">
              <a:latin typeface="Times New Roman"/>
              <a:cs typeface="Times New Roman"/>
            </a:rPr>
            <a:t> </a:t>
          </a:r>
          <a:r>
            <a:rPr lang="en-US" dirty="0" err="1">
              <a:latin typeface="Times New Roman"/>
              <a:cs typeface="Times New Roman"/>
            </a:rPr>
            <a:t>sebelum</a:t>
          </a:r>
          <a:r>
            <a:rPr lang="en-US" dirty="0">
              <a:latin typeface="Times New Roman"/>
              <a:cs typeface="Times New Roman"/>
            </a:rPr>
            <a:t> </a:t>
          </a:r>
          <a:r>
            <a:rPr lang="en-US" dirty="0" err="1">
              <a:latin typeface="Times New Roman"/>
              <a:cs typeface="Times New Roman"/>
            </a:rPr>
            <a:t>informasi</a:t>
          </a:r>
          <a:r>
            <a:rPr lang="en-US" dirty="0">
              <a:latin typeface="Times New Roman"/>
              <a:cs typeface="Times New Roman"/>
            </a:rPr>
            <a:t> </a:t>
          </a:r>
          <a:r>
            <a:rPr lang="en-US" dirty="0" err="1">
              <a:latin typeface="Times New Roman"/>
              <a:cs typeface="Times New Roman"/>
            </a:rPr>
            <a:t>tersebut</a:t>
          </a:r>
          <a:r>
            <a:rPr lang="en-US" dirty="0">
              <a:latin typeface="Times New Roman"/>
              <a:cs typeface="Times New Roman"/>
            </a:rPr>
            <a:t> </a:t>
          </a:r>
          <a:r>
            <a:rPr lang="en-US" dirty="0" err="1">
              <a:latin typeface="Times New Roman"/>
              <a:cs typeface="Times New Roman"/>
            </a:rPr>
            <a:t>disebarkan</a:t>
          </a:r>
          <a:r>
            <a:rPr lang="en-US" dirty="0">
              <a:latin typeface="Times New Roman"/>
              <a:cs typeface="Times New Roman"/>
            </a:rPr>
            <a:t> </a:t>
          </a:r>
          <a:r>
            <a:rPr lang="en-US" dirty="0" err="1">
              <a:latin typeface="Times New Roman"/>
              <a:cs typeface="Times New Roman"/>
            </a:rPr>
            <a:t>ke</a:t>
          </a:r>
          <a:r>
            <a:rPr lang="en-US" dirty="0">
              <a:latin typeface="Times New Roman"/>
              <a:cs typeface="Times New Roman"/>
            </a:rPr>
            <a:t> </a:t>
          </a:r>
          <a:r>
            <a:rPr lang="en-US" dirty="0" err="1">
              <a:latin typeface="Times New Roman"/>
              <a:cs typeface="Times New Roman"/>
            </a:rPr>
            <a:t>publik</a:t>
          </a:r>
          <a:endParaRPr lang="en-US" dirty="0">
            <a:latin typeface="Times New Roman"/>
            <a:cs typeface="Times New Roman"/>
          </a:endParaRPr>
        </a:p>
      </dgm:t>
    </dgm:pt>
    <dgm:pt modelId="{0DD4FF59-2E17-1B4E-B2C2-8D611118B990}" type="parTrans" cxnId="{EC0FCCD5-0654-0B4D-814C-074DCA7AB3B4}">
      <dgm:prSet/>
      <dgm:spPr/>
      <dgm:t>
        <a:bodyPr/>
        <a:lstStyle/>
        <a:p>
          <a:endParaRPr lang="en-US">
            <a:latin typeface="Times New Roman"/>
            <a:cs typeface="Times New Roman"/>
          </a:endParaRPr>
        </a:p>
      </dgm:t>
    </dgm:pt>
    <dgm:pt modelId="{E027EE30-0116-0041-986E-DFC501ADD06F}" type="sibTrans" cxnId="{EC0FCCD5-0654-0B4D-814C-074DCA7AB3B4}">
      <dgm:prSet/>
      <dgm:spPr/>
      <dgm:t>
        <a:bodyPr/>
        <a:lstStyle/>
        <a:p>
          <a:endParaRPr lang="en-US">
            <a:latin typeface="Times New Roman"/>
            <a:cs typeface="Times New Roman"/>
          </a:endParaRPr>
        </a:p>
      </dgm:t>
    </dgm:pt>
    <dgm:pt modelId="{FAB29FC0-40F5-B540-A7A9-1A5DBD5B5BA1}">
      <dgm:prSet phldrT="[Text]"/>
      <dgm:spPr/>
      <dgm:t>
        <a:bodyPr/>
        <a:lstStyle/>
        <a:p>
          <a:r>
            <a:rPr lang="en-US" dirty="0" err="1">
              <a:latin typeface="Times New Roman"/>
              <a:cs typeface="Times New Roman"/>
            </a:rPr>
            <a:t>Pemerintah</a:t>
          </a:r>
          <a:r>
            <a:rPr lang="en-US" dirty="0">
              <a:latin typeface="Times New Roman"/>
              <a:cs typeface="Times New Roman"/>
            </a:rPr>
            <a:t> </a:t>
          </a:r>
          <a:r>
            <a:rPr lang="en-US" dirty="0" err="1">
              <a:latin typeface="Times New Roman"/>
              <a:cs typeface="Times New Roman"/>
            </a:rPr>
            <a:t>menggunakan</a:t>
          </a:r>
          <a:r>
            <a:rPr lang="en-US" dirty="0">
              <a:latin typeface="Times New Roman"/>
              <a:cs typeface="Times New Roman"/>
            </a:rPr>
            <a:t> </a:t>
          </a:r>
          <a:r>
            <a:rPr lang="en-US" dirty="0" err="1">
              <a:latin typeface="Times New Roman"/>
              <a:cs typeface="Times New Roman"/>
            </a:rPr>
            <a:t>kampanye</a:t>
          </a:r>
          <a:r>
            <a:rPr lang="en-US" dirty="0">
              <a:latin typeface="Times New Roman"/>
              <a:cs typeface="Times New Roman"/>
            </a:rPr>
            <a:t> </a:t>
          </a:r>
          <a:r>
            <a:rPr lang="en-US" dirty="0" err="1">
              <a:latin typeface="Times New Roman"/>
              <a:cs typeface="Times New Roman"/>
            </a:rPr>
            <a:t>pembangunan</a:t>
          </a:r>
          <a:r>
            <a:rPr lang="en-US" dirty="0">
              <a:latin typeface="Times New Roman"/>
              <a:cs typeface="Times New Roman"/>
            </a:rPr>
            <a:t> </a:t>
          </a:r>
          <a:r>
            <a:rPr lang="en-US" dirty="0" err="1">
              <a:latin typeface="Times New Roman"/>
              <a:cs typeface="Times New Roman"/>
            </a:rPr>
            <a:t>nasional</a:t>
          </a:r>
          <a:r>
            <a:rPr lang="en-US" dirty="0">
              <a:latin typeface="Times New Roman"/>
              <a:cs typeface="Times New Roman"/>
            </a:rPr>
            <a:t> </a:t>
          </a:r>
          <a:r>
            <a:rPr lang="en-US" dirty="0" err="1">
              <a:latin typeface="Times New Roman"/>
              <a:cs typeface="Times New Roman"/>
            </a:rPr>
            <a:t>untuk</a:t>
          </a:r>
          <a:r>
            <a:rPr lang="en-US" dirty="0">
              <a:latin typeface="Times New Roman"/>
              <a:cs typeface="Times New Roman"/>
            </a:rPr>
            <a:t> </a:t>
          </a:r>
          <a:r>
            <a:rPr lang="en-US" dirty="0" err="1">
              <a:latin typeface="Times New Roman"/>
              <a:cs typeface="Times New Roman"/>
            </a:rPr>
            <a:t>mengatasi</a:t>
          </a:r>
          <a:r>
            <a:rPr lang="en-US" dirty="0">
              <a:latin typeface="Times New Roman"/>
              <a:cs typeface="Times New Roman"/>
            </a:rPr>
            <a:t> </a:t>
          </a:r>
          <a:r>
            <a:rPr lang="en-US" dirty="0" err="1">
              <a:latin typeface="Times New Roman"/>
              <a:cs typeface="Times New Roman"/>
            </a:rPr>
            <a:t>isu</a:t>
          </a:r>
          <a:r>
            <a:rPr lang="en-US" dirty="0">
              <a:latin typeface="Times New Roman"/>
              <a:cs typeface="Times New Roman"/>
            </a:rPr>
            <a:t> </a:t>
          </a:r>
          <a:r>
            <a:rPr lang="en-US" dirty="0" err="1">
              <a:latin typeface="Times New Roman"/>
              <a:cs typeface="Times New Roman"/>
            </a:rPr>
            <a:t>tertentu</a:t>
          </a:r>
          <a:endParaRPr lang="en-US" dirty="0">
            <a:latin typeface="Times New Roman"/>
            <a:cs typeface="Times New Roman"/>
          </a:endParaRPr>
        </a:p>
      </dgm:t>
    </dgm:pt>
    <dgm:pt modelId="{AED9B0E3-92CD-1D4B-84E1-61A699CA706E}" type="parTrans" cxnId="{C71F8E53-6986-1E42-ADDB-8DAE98C1DACF}">
      <dgm:prSet/>
      <dgm:spPr/>
      <dgm:t>
        <a:bodyPr/>
        <a:lstStyle/>
        <a:p>
          <a:endParaRPr lang="en-US">
            <a:latin typeface="Times New Roman"/>
            <a:cs typeface="Times New Roman"/>
          </a:endParaRPr>
        </a:p>
      </dgm:t>
    </dgm:pt>
    <dgm:pt modelId="{54201E6E-4A83-F942-83B7-87058E11E016}" type="sibTrans" cxnId="{C71F8E53-6986-1E42-ADDB-8DAE98C1DACF}">
      <dgm:prSet/>
      <dgm:spPr/>
      <dgm:t>
        <a:bodyPr/>
        <a:lstStyle/>
        <a:p>
          <a:endParaRPr lang="en-US">
            <a:latin typeface="Times New Roman"/>
            <a:cs typeface="Times New Roman"/>
          </a:endParaRPr>
        </a:p>
      </dgm:t>
    </dgm:pt>
    <dgm:pt modelId="{936321F1-CA86-2849-94CB-A1C326DB97BF}" type="pres">
      <dgm:prSet presAssocID="{7AC4529E-D06A-8E41-86AA-19A6407470E2}" presName="linear" presStyleCnt="0">
        <dgm:presLayoutVars>
          <dgm:animLvl val="lvl"/>
          <dgm:resizeHandles val="exact"/>
        </dgm:presLayoutVars>
      </dgm:prSet>
      <dgm:spPr/>
    </dgm:pt>
    <dgm:pt modelId="{B697DB65-365E-2F46-91AF-30715327591C}" type="pres">
      <dgm:prSet presAssocID="{F624349F-281E-5B4A-B675-3BF800F1B2C6}" presName="parentText" presStyleLbl="node1" presStyleIdx="0" presStyleCnt="4">
        <dgm:presLayoutVars>
          <dgm:chMax val="0"/>
          <dgm:bulletEnabled val="1"/>
        </dgm:presLayoutVars>
      </dgm:prSet>
      <dgm:spPr/>
    </dgm:pt>
    <dgm:pt modelId="{30215027-BD4B-724C-B389-E12FA74AF4CA}" type="pres">
      <dgm:prSet presAssocID="{F624349F-281E-5B4A-B675-3BF800F1B2C6}" presName="childText" presStyleLbl="revTx" presStyleIdx="0" presStyleCnt="4">
        <dgm:presLayoutVars>
          <dgm:bulletEnabled val="1"/>
        </dgm:presLayoutVars>
      </dgm:prSet>
      <dgm:spPr/>
    </dgm:pt>
    <dgm:pt modelId="{4FA0D1C7-BEF4-C340-AB33-EE948BD9427A}" type="pres">
      <dgm:prSet presAssocID="{8E67E439-B2D2-AB4D-92ED-C8A51B4AD55E}" presName="parentText" presStyleLbl="node1" presStyleIdx="1" presStyleCnt="4">
        <dgm:presLayoutVars>
          <dgm:chMax val="0"/>
          <dgm:bulletEnabled val="1"/>
        </dgm:presLayoutVars>
      </dgm:prSet>
      <dgm:spPr/>
    </dgm:pt>
    <dgm:pt modelId="{452666E9-0AC6-714F-9561-01A0C1E462E6}" type="pres">
      <dgm:prSet presAssocID="{8E67E439-B2D2-AB4D-92ED-C8A51B4AD55E}" presName="childText" presStyleLbl="revTx" presStyleIdx="1" presStyleCnt="4">
        <dgm:presLayoutVars>
          <dgm:bulletEnabled val="1"/>
        </dgm:presLayoutVars>
      </dgm:prSet>
      <dgm:spPr/>
    </dgm:pt>
    <dgm:pt modelId="{DAD40142-5BBA-5645-93EC-785EB467C0D8}" type="pres">
      <dgm:prSet presAssocID="{11FF7DDA-2D51-E145-A83C-CDB17A568C5B}" presName="parentText" presStyleLbl="node1" presStyleIdx="2" presStyleCnt="4">
        <dgm:presLayoutVars>
          <dgm:chMax val="0"/>
          <dgm:bulletEnabled val="1"/>
        </dgm:presLayoutVars>
      </dgm:prSet>
      <dgm:spPr/>
    </dgm:pt>
    <dgm:pt modelId="{9DF9418E-9D95-E34D-A11D-BF94876662BD}" type="pres">
      <dgm:prSet presAssocID="{11FF7DDA-2D51-E145-A83C-CDB17A568C5B}" presName="childText" presStyleLbl="revTx" presStyleIdx="2" presStyleCnt="4">
        <dgm:presLayoutVars>
          <dgm:bulletEnabled val="1"/>
        </dgm:presLayoutVars>
      </dgm:prSet>
      <dgm:spPr/>
    </dgm:pt>
    <dgm:pt modelId="{13EBC06C-C920-D745-8B34-8BDA3CAF66D2}" type="pres">
      <dgm:prSet presAssocID="{3BA9A0D7-B4DA-5F4A-9BB9-23BDA2FA0FF1}" presName="parentText" presStyleLbl="node1" presStyleIdx="3" presStyleCnt="4">
        <dgm:presLayoutVars>
          <dgm:chMax val="0"/>
          <dgm:bulletEnabled val="1"/>
        </dgm:presLayoutVars>
      </dgm:prSet>
      <dgm:spPr/>
    </dgm:pt>
    <dgm:pt modelId="{288751FC-4D2E-004D-B7ED-F06E72BF0EB2}" type="pres">
      <dgm:prSet presAssocID="{3BA9A0D7-B4DA-5F4A-9BB9-23BDA2FA0FF1}" presName="childText" presStyleLbl="revTx" presStyleIdx="3" presStyleCnt="4">
        <dgm:presLayoutVars>
          <dgm:bulletEnabled val="1"/>
        </dgm:presLayoutVars>
      </dgm:prSet>
      <dgm:spPr/>
    </dgm:pt>
  </dgm:ptLst>
  <dgm:cxnLst>
    <dgm:cxn modelId="{9278C40D-BCA0-B34C-8A10-98C1D92BB75F}" type="presOf" srcId="{F624349F-281E-5B4A-B675-3BF800F1B2C6}" destId="{B697DB65-365E-2F46-91AF-30715327591C}" srcOrd="0" destOrd="0" presId="urn:microsoft.com/office/officeart/2005/8/layout/vList2"/>
    <dgm:cxn modelId="{5EBB480F-2431-A54E-AF38-1109C57B9287}" type="presOf" srcId="{3F014D70-47C2-9C43-8096-9FF537126BDA}" destId="{452666E9-0AC6-714F-9561-01A0C1E462E6}" srcOrd="0" destOrd="0" presId="urn:microsoft.com/office/officeart/2005/8/layout/vList2"/>
    <dgm:cxn modelId="{27C71017-9AE1-1246-8BCD-B005F07F382C}" srcId="{8E67E439-B2D2-AB4D-92ED-C8A51B4AD55E}" destId="{3F014D70-47C2-9C43-8096-9FF537126BDA}" srcOrd="0" destOrd="0" parTransId="{E0E42266-D1F3-7444-A8E7-6AC654AAF48A}" sibTransId="{BA5D76E0-6FBF-5B40-9435-D09B467A9234}"/>
    <dgm:cxn modelId="{3CE35922-A5C4-C446-8BFD-574409305DA9}" type="presOf" srcId="{11FF7DDA-2D51-E145-A83C-CDB17A568C5B}" destId="{DAD40142-5BBA-5645-93EC-785EB467C0D8}" srcOrd="0" destOrd="0" presId="urn:microsoft.com/office/officeart/2005/8/layout/vList2"/>
    <dgm:cxn modelId="{D659783C-7A75-4548-A02B-0C4D6F16CA33}" type="presOf" srcId="{0EA6A949-B8D1-7246-AD88-3299A38C03C3}" destId="{9DF9418E-9D95-E34D-A11D-BF94876662BD}" srcOrd="0" destOrd="0" presId="urn:microsoft.com/office/officeart/2005/8/layout/vList2"/>
    <dgm:cxn modelId="{9D5D843F-5120-9749-84EC-9E632B01751F}" type="presOf" srcId="{BFFDECA6-23CE-FF40-9B62-2A14622347BF}" destId="{288751FC-4D2E-004D-B7ED-F06E72BF0EB2}" srcOrd="0" destOrd="0" presId="urn:microsoft.com/office/officeart/2005/8/layout/vList2"/>
    <dgm:cxn modelId="{34D4615C-DEFA-1B46-97C3-03556CC6C945}" type="presOf" srcId="{3BA9A0D7-B4DA-5F4A-9BB9-23BDA2FA0FF1}" destId="{13EBC06C-C920-D745-8B34-8BDA3CAF66D2}" srcOrd="0" destOrd="0" presId="urn:microsoft.com/office/officeart/2005/8/layout/vList2"/>
    <dgm:cxn modelId="{0FF81C45-9FB7-504B-8AC5-68FD4D13B888}" srcId="{7AC4529E-D06A-8E41-86AA-19A6407470E2}" destId="{11FF7DDA-2D51-E145-A83C-CDB17A568C5B}" srcOrd="2" destOrd="0" parTransId="{65CC04A0-8D95-E94C-933E-0BA0D5FC042F}" sibTransId="{C34FC106-4F12-734D-B2CF-AA2BB272B95A}"/>
    <dgm:cxn modelId="{C9DD576F-7D24-F241-A59F-FF2E8F40BE73}" srcId="{F624349F-281E-5B4A-B675-3BF800F1B2C6}" destId="{069E1BC6-840D-7A44-8589-EC2158B23089}" srcOrd="1" destOrd="0" parTransId="{DE9B1859-5C32-CE47-9C08-6F0D4ABE7BDB}" sibTransId="{69BD5DEC-0F4C-3848-9708-C4D8C267E854}"/>
    <dgm:cxn modelId="{C71F8E53-6986-1E42-ADDB-8DAE98C1DACF}" srcId="{3BA9A0D7-B4DA-5F4A-9BB9-23BDA2FA0FF1}" destId="{FAB29FC0-40F5-B540-A7A9-1A5DBD5B5BA1}" srcOrd="1" destOrd="0" parTransId="{AED9B0E3-92CD-1D4B-84E1-61A699CA706E}" sibTransId="{54201E6E-4A83-F942-83B7-87058E11E016}"/>
    <dgm:cxn modelId="{EDACD2A8-B97A-6947-A5AC-705E17C1FBDE}" srcId="{3BA9A0D7-B4DA-5F4A-9BB9-23BDA2FA0FF1}" destId="{BFFDECA6-23CE-FF40-9B62-2A14622347BF}" srcOrd="0" destOrd="0" parTransId="{411FE09F-BE5E-CB49-B569-04974ACF8B8E}" sibTransId="{00CFEBA9-98C6-494C-9E0E-277BA5848F6A}"/>
    <dgm:cxn modelId="{19A385BA-B6B2-6843-81F1-B02FC5A88B4D}" type="presOf" srcId="{CDBA8C5D-ED91-5742-8780-BB6DB99F7C06}" destId="{452666E9-0AC6-714F-9561-01A0C1E462E6}" srcOrd="0" destOrd="1" presId="urn:microsoft.com/office/officeart/2005/8/layout/vList2"/>
    <dgm:cxn modelId="{D33AB4BB-8A3B-8044-963F-6C47B0BB1204}" srcId="{11FF7DDA-2D51-E145-A83C-CDB17A568C5B}" destId="{0EA6A949-B8D1-7246-AD88-3299A38C03C3}" srcOrd="0" destOrd="0" parTransId="{DD00B9CA-3C88-E346-8A34-FD78A0F69BF0}" sibTransId="{D1879F26-15C1-4E47-864A-D04FDC09A707}"/>
    <dgm:cxn modelId="{137B1DBF-7D25-4C40-9396-753DF5FCE60E}" srcId="{7AC4529E-D06A-8E41-86AA-19A6407470E2}" destId="{8E67E439-B2D2-AB4D-92ED-C8A51B4AD55E}" srcOrd="1" destOrd="0" parTransId="{3CADE46D-70B3-0B47-9EF9-C96FD5ADB723}" sibTransId="{88E27B9E-A7A0-7940-8259-6F56F5E0D58B}"/>
    <dgm:cxn modelId="{9779A4C0-6B16-0F44-8CD3-6D1EB8E57D73}" type="presOf" srcId="{8E67E439-B2D2-AB4D-92ED-C8A51B4AD55E}" destId="{4FA0D1C7-BEF4-C340-AB33-EE948BD9427A}" srcOrd="0" destOrd="0" presId="urn:microsoft.com/office/officeart/2005/8/layout/vList2"/>
    <dgm:cxn modelId="{5207DFCC-BE1A-F940-BCE4-D120C8E167CD}" srcId="{F624349F-281E-5B4A-B675-3BF800F1B2C6}" destId="{051DB865-7F66-B343-B7D3-54751B0D2115}" srcOrd="0" destOrd="0" parTransId="{2EC62D50-3EA7-3949-9585-3327757D2762}" sibTransId="{717D17E1-90AB-0A49-948A-9DF88C2751CE}"/>
    <dgm:cxn modelId="{612EC4CE-7255-E049-9912-7EF473D40E84}" srcId="{7AC4529E-D06A-8E41-86AA-19A6407470E2}" destId="{F624349F-281E-5B4A-B675-3BF800F1B2C6}" srcOrd="0" destOrd="0" parTransId="{6856F645-5A10-B94A-AB27-EBC8D24743EF}" sibTransId="{1AD4DB8E-B988-6847-A5D2-03D4FE129922}"/>
    <dgm:cxn modelId="{636A56CF-0D9E-E34A-A549-CE42475B8A2C}" type="presOf" srcId="{051DB865-7F66-B343-B7D3-54751B0D2115}" destId="{30215027-BD4B-724C-B389-E12FA74AF4CA}" srcOrd="0" destOrd="0" presId="urn:microsoft.com/office/officeart/2005/8/layout/vList2"/>
    <dgm:cxn modelId="{EC0FCCD5-0654-0B4D-814C-074DCA7AB3B4}" srcId="{8E67E439-B2D2-AB4D-92ED-C8A51B4AD55E}" destId="{CDBA8C5D-ED91-5742-8780-BB6DB99F7C06}" srcOrd="1" destOrd="0" parTransId="{0DD4FF59-2E17-1B4E-B2C2-8D611118B990}" sibTransId="{E027EE30-0116-0041-986E-DFC501ADD06F}"/>
    <dgm:cxn modelId="{D2BF46F0-D8F9-8C45-8F3D-4C9D75D353A8}" srcId="{7AC4529E-D06A-8E41-86AA-19A6407470E2}" destId="{3BA9A0D7-B4DA-5F4A-9BB9-23BDA2FA0FF1}" srcOrd="3" destOrd="0" parTransId="{8C4EE2F0-BAD3-3346-B4B6-A09AE1567A71}" sibTransId="{9F238E44-DD7C-C34F-A7FF-0604EFB5720E}"/>
    <dgm:cxn modelId="{04DD2DF6-7707-FC4E-B56F-D22B5086A2C9}" type="presOf" srcId="{FAB29FC0-40F5-B540-A7A9-1A5DBD5B5BA1}" destId="{288751FC-4D2E-004D-B7ED-F06E72BF0EB2}" srcOrd="0" destOrd="1" presId="urn:microsoft.com/office/officeart/2005/8/layout/vList2"/>
    <dgm:cxn modelId="{D3462BFA-5731-B446-96C5-EEE86C0C3C0E}" type="presOf" srcId="{069E1BC6-840D-7A44-8589-EC2158B23089}" destId="{30215027-BD4B-724C-B389-E12FA74AF4CA}" srcOrd="0" destOrd="1" presId="urn:microsoft.com/office/officeart/2005/8/layout/vList2"/>
    <dgm:cxn modelId="{9E0DC6FF-8B67-494D-8886-1282A2B625E6}" type="presOf" srcId="{7AC4529E-D06A-8E41-86AA-19A6407470E2}" destId="{936321F1-CA86-2849-94CB-A1C326DB97BF}" srcOrd="0" destOrd="0" presId="urn:microsoft.com/office/officeart/2005/8/layout/vList2"/>
    <dgm:cxn modelId="{9E432518-7174-3B48-96ED-FD309C550C2E}" type="presParOf" srcId="{936321F1-CA86-2849-94CB-A1C326DB97BF}" destId="{B697DB65-365E-2F46-91AF-30715327591C}" srcOrd="0" destOrd="0" presId="urn:microsoft.com/office/officeart/2005/8/layout/vList2"/>
    <dgm:cxn modelId="{351AB4BA-272F-AB42-A8B6-1E84F254D0EF}" type="presParOf" srcId="{936321F1-CA86-2849-94CB-A1C326DB97BF}" destId="{30215027-BD4B-724C-B389-E12FA74AF4CA}" srcOrd="1" destOrd="0" presId="urn:microsoft.com/office/officeart/2005/8/layout/vList2"/>
    <dgm:cxn modelId="{770F4687-CB08-7143-9C5E-6A3553E2314D}" type="presParOf" srcId="{936321F1-CA86-2849-94CB-A1C326DB97BF}" destId="{4FA0D1C7-BEF4-C340-AB33-EE948BD9427A}" srcOrd="2" destOrd="0" presId="urn:microsoft.com/office/officeart/2005/8/layout/vList2"/>
    <dgm:cxn modelId="{1406A114-D253-AC4F-81F3-C1EBC366CA0E}" type="presParOf" srcId="{936321F1-CA86-2849-94CB-A1C326DB97BF}" destId="{452666E9-0AC6-714F-9561-01A0C1E462E6}" srcOrd="3" destOrd="0" presId="urn:microsoft.com/office/officeart/2005/8/layout/vList2"/>
    <dgm:cxn modelId="{14EC4C83-9C9E-664F-A416-D700D128BB15}" type="presParOf" srcId="{936321F1-CA86-2849-94CB-A1C326DB97BF}" destId="{DAD40142-5BBA-5645-93EC-785EB467C0D8}" srcOrd="4" destOrd="0" presId="urn:microsoft.com/office/officeart/2005/8/layout/vList2"/>
    <dgm:cxn modelId="{52DDFA44-C301-8342-B645-379C09BA4B4F}" type="presParOf" srcId="{936321F1-CA86-2849-94CB-A1C326DB97BF}" destId="{9DF9418E-9D95-E34D-A11D-BF94876662BD}" srcOrd="5" destOrd="0" presId="urn:microsoft.com/office/officeart/2005/8/layout/vList2"/>
    <dgm:cxn modelId="{1F5A4DB8-2AB9-0944-B0FA-0692A8EE58F4}" type="presParOf" srcId="{936321F1-CA86-2849-94CB-A1C326DB97BF}" destId="{13EBC06C-C920-D745-8B34-8BDA3CAF66D2}" srcOrd="6" destOrd="0" presId="urn:microsoft.com/office/officeart/2005/8/layout/vList2"/>
    <dgm:cxn modelId="{DFC96332-7E97-D544-A0BC-C7F13DD287BC}" type="presParOf" srcId="{936321F1-CA86-2849-94CB-A1C326DB97BF}" destId="{288751FC-4D2E-004D-B7ED-F06E72BF0EB2}"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986983-87E2-4D4C-84AA-719ACC790C9B}" type="doc">
      <dgm:prSet loTypeId="urn:microsoft.com/office/officeart/2005/8/layout/vList2" loCatId="list" qsTypeId="urn:microsoft.com/office/officeart/2005/8/quickstyle/simple4" qsCatId="simple" csTypeId="urn:microsoft.com/office/officeart/2005/8/colors/accent5_3" csCatId="accent5" phldr="1"/>
      <dgm:spPr/>
      <dgm:t>
        <a:bodyPr/>
        <a:lstStyle/>
        <a:p>
          <a:endParaRPr lang="en-US"/>
        </a:p>
      </dgm:t>
    </dgm:pt>
    <dgm:pt modelId="{521F93B3-0DA5-5241-B6AA-C829E48D42AA}">
      <dgm:prSet phldrT="[Text]"/>
      <dgm:spPr/>
      <dgm:t>
        <a:bodyPr/>
        <a:lstStyle/>
        <a:p>
          <a:r>
            <a:rPr lang="en-US" dirty="0" err="1">
              <a:solidFill>
                <a:srgbClr val="000000"/>
              </a:solidFill>
              <a:latin typeface="Times New Roman"/>
              <a:cs typeface="Times New Roman"/>
            </a:rPr>
            <a:t>Kredibilitas</a:t>
          </a:r>
          <a:r>
            <a:rPr lang="en-US" dirty="0">
              <a:solidFill>
                <a:srgbClr val="000000"/>
              </a:solidFill>
              <a:latin typeface="Times New Roman"/>
              <a:cs typeface="Times New Roman"/>
            </a:rPr>
            <a:t> yang </a:t>
          </a:r>
          <a:r>
            <a:rPr lang="en-US" dirty="0" err="1">
              <a:solidFill>
                <a:srgbClr val="000000"/>
              </a:solidFill>
              <a:latin typeface="Times New Roman"/>
              <a:cs typeface="Times New Roman"/>
            </a:rPr>
            <a:t>Diragukan</a:t>
          </a:r>
          <a:endParaRPr lang="en-US" dirty="0">
            <a:solidFill>
              <a:srgbClr val="000000"/>
            </a:solidFill>
            <a:latin typeface="Times New Roman"/>
            <a:cs typeface="Times New Roman"/>
          </a:endParaRPr>
        </a:p>
      </dgm:t>
    </dgm:pt>
    <dgm:pt modelId="{F20D28FB-0B31-0846-8995-25F1AF0793B0}" type="parTrans" cxnId="{8ADDD0A0-7584-F74B-BA41-D90AE9A8DC8B}">
      <dgm:prSet/>
      <dgm:spPr/>
      <dgm:t>
        <a:bodyPr/>
        <a:lstStyle/>
        <a:p>
          <a:endParaRPr lang="en-US">
            <a:solidFill>
              <a:srgbClr val="000000"/>
            </a:solidFill>
            <a:latin typeface="Times New Roman"/>
            <a:cs typeface="Times New Roman"/>
          </a:endParaRPr>
        </a:p>
      </dgm:t>
    </dgm:pt>
    <dgm:pt modelId="{D825CF74-FE73-AF43-8B7D-CAB279994EC0}" type="sibTrans" cxnId="{8ADDD0A0-7584-F74B-BA41-D90AE9A8DC8B}">
      <dgm:prSet/>
      <dgm:spPr/>
      <dgm:t>
        <a:bodyPr/>
        <a:lstStyle/>
        <a:p>
          <a:endParaRPr lang="en-US">
            <a:solidFill>
              <a:srgbClr val="000000"/>
            </a:solidFill>
            <a:latin typeface="Times New Roman"/>
            <a:cs typeface="Times New Roman"/>
          </a:endParaRPr>
        </a:p>
      </dgm:t>
    </dgm:pt>
    <dgm:pt modelId="{D7BFF842-4C2D-EE48-8632-FB26CCFD0F15}">
      <dgm:prSet phldrT="[Text]"/>
      <dgm:spPr/>
      <dgm:t>
        <a:bodyPr/>
        <a:lstStyle/>
        <a:p>
          <a:r>
            <a:rPr lang="en-US" dirty="0" err="1">
              <a:solidFill>
                <a:srgbClr val="000000"/>
              </a:solidFill>
              <a:latin typeface="Times New Roman"/>
              <a:cs typeface="Times New Roman"/>
            </a:rPr>
            <a:t>Anggapan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bahwa</a:t>
          </a:r>
          <a:r>
            <a:rPr lang="en-US" dirty="0">
              <a:solidFill>
                <a:srgbClr val="000000"/>
              </a:solidFill>
              <a:latin typeface="Times New Roman"/>
              <a:cs typeface="Times New Roman"/>
            </a:rPr>
            <a:t> PR </a:t>
          </a:r>
          <a:r>
            <a:rPr lang="en-US" dirty="0" err="1">
              <a:solidFill>
                <a:srgbClr val="000000"/>
              </a:solidFill>
              <a:latin typeface="Times New Roman"/>
              <a:cs typeface="Times New Roman"/>
            </a:rPr>
            <a:t>pemerintah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memiliki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kredibilitas</a:t>
          </a:r>
          <a:r>
            <a:rPr lang="en-US" dirty="0">
              <a:solidFill>
                <a:srgbClr val="000000"/>
              </a:solidFill>
              <a:latin typeface="Times New Roman"/>
              <a:cs typeface="Times New Roman"/>
            </a:rPr>
            <a:t> yang </a:t>
          </a:r>
          <a:r>
            <a:rPr lang="en-US" dirty="0" err="1">
              <a:solidFill>
                <a:srgbClr val="000000"/>
              </a:solidFill>
              <a:latin typeface="Times New Roman"/>
              <a:cs typeface="Times New Roman"/>
            </a:rPr>
            <a:t>meragukan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umumnya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disebabkan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oleh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pengaitan</a:t>
          </a:r>
          <a:r>
            <a:rPr lang="en-US" dirty="0">
              <a:solidFill>
                <a:srgbClr val="000000"/>
              </a:solidFill>
              <a:latin typeface="Times New Roman"/>
              <a:cs typeface="Times New Roman"/>
            </a:rPr>
            <a:t> program </a:t>
          </a:r>
          <a:r>
            <a:rPr lang="en-US" dirty="0" err="1">
              <a:solidFill>
                <a:srgbClr val="000000"/>
              </a:solidFill>
              <a:latin typeface="Times New Roman"/>
              <a:cs typeface="Times New Roman"/>
            </a:rPr>
            <a:t>pemerintah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dengan</a:t>
          </a:r>
          <a:r>
            <a:rPr lang="en-US" dirty="0">
              <a:solidFill>
                <a:srgbClr val="000000"/>
              </a:solidFill>
              <a:latin typeface="Times New Roman"/>
              <a:cs typeface="Times New Roman"/>
            </a:rPr>
            <a:t> propaganda</a:t>
          </a:r>
        </a:p>
      </dgm:t>
    </dgm:pt>
    <dgm:pt modelId="{F03A2935-B16E-EC43-AD31-39C309D89D22}" type="parTrans" cxnId="{C00902EA-D874-084A-ACCC-C496A674310B}">
      <dgm:prSet/>
      <dgm:spPr/>
      <dgm:t>
        <a:bodyPr/>
        <a:lstStyle/>
        <a:p>
          <a:endParaRPr lang="en-US">
            <a:solidFill>
              <a:srgbClr val="000000"/>
            </a:solidFill>
            <a:latin typeface="Times New Roman"/>
            <a:cs typeface="Times New Roman"/>
          </a:endParaRPr>
        </a:p>
      </dgm:t>
    </dgm:pt>
    <dgm:pt modelId="{7CF54F42-266F-D64E-A467-C3D0984BAE72}" type="sibTrans" cxnId="{C00902EA-D874-084A-ACCC-C496A674310B}">
      <dgm:prSet/>
      <dgm:spPr/>
      <dgm:t>
        <a:bodyPr/>
        <a:lstStyle/>
        <a:p>
          <a:endParaRPr lang="en-US">
            <a:solidFill>
              <a:srgbClr val="000000"/>
            </a:solidFill>
            <a:latin typeface="Times New Roman"/>
            <a:cs typeface="Times New Roman"/>
          </a:endParaRPr>
        </a:p>
      </dgm:t>
    </dgm:pt>
    <dgm:pt modelId="{4169653F-AA6C-ED45-8DFD-76DBA858A03C}">
      <dgm:prSet phldrT="[Text]"/>
      <dgm:spPr/>
      <dgm:t>
        <a:bodyPr/>
        <a:lstStyle/>
        <a:p>
          <a:r>
            <a:rPr lang="en-US" dirty="0" err="1">
              <a:solidFill>
                <a:srgbClr val="000000"/>
              </a:solidFill>
              <a:latin typeface="Times New Roman"/>
              <a:cs typeface="Times New Roman"/>
            </a:rPr>
            <a:t>Apati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Publik</a:t>
          </a:r>
          <a:endParaRPr lang="en-US" dirty="0">
            <a:solidFill>
              <a:srgbClr val="000000"/>
            </a:solidFill>
            <a:latin typeface="Times New Roman"/>
            <a:cs typeface="Times New Roman"/>
          </a:endParaRPr>
        </a:p>
      </dgm:t>
    </dgm:pt>
    <dgm:pt modelId="{57EB2E11-6FAD-9C4A-ADA8-17CA2E634612}" type="parTrans" cxnId="{0B43B93D-9719-C247-A086-FA682281D23F}">
      <dgm:prSet/>
      <dgm:spPr/>
      <dgm:t>
        <a:bodyPr/>
        <a:lstStyle/>
        <a:p>
          <a:endParaRPr lang="en-US">
            <a:solidFill>
              <a:srgbClr val="000000"/>
            </a:solidFill>
            <a:latin typeface="Times New Roman"/>
            <a:cs typeface="Times New Roman"/>
          </a:endParaRPr>
        </a:p>
      </dgm:t>
    </dgm:pt>
    <dgm:pt modelId="{A75EFB2E-FB2F-7643-A273-B17514887446}" type="sibTrans" cxnId="{0B43B93D-9719-C247-A086-FA682281D23F}">
      <dgm:prSet/>
      <dgm:spPr/>
      <dgm:t>
        <a:bodyPr/>
        <a:lstStyle/>
        <a:p>
          <a:endParaRPr lang="en-US">
            <a:solidFill>
              <a:srgbClr val="000000"/>
            </a:solidFill>
            <a:latin typeface="Times New Roman"/>
            <a:cs typeface="Times New Roman"/>
          </a:endParaRPr>
        </a:p>
      </dgm:t>
    </dgm:pt>
    <dgm:pt modelId="{819E0BE8-5189-8D4C-8810-EDC75159845B}">
      <dgm:prSet phldrT="[Text]"/>
      <dgm:spPr/>
      <dgm:t>
        <a:bodyPr/>
        <a:lstStyle/>
        <a:p>
          <a:r>
            <a:rPr lang="en-US" dirty="0" err="1">
              <a:solidFill>
                <a:srgbClr val="000000"/>
              </a:solidFill>
              <a:latin typeface="Times New Roman"/>
              <a:cs typeface="Times New Roman"/>
            </a:rPr>
            <a:t>Keapatisan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publik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seperti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prosentase</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pemilih</a:t>
          </a:r>
          <a:r>
            <a:rPr lang="en-US" dirty="0">
              <a:solidFill>
                <a:srgbClr val="000000"/>
              </a:solidFill>
              <a:latin typeface="Times New Roman"/>
              <a:cs typeface="Times New Roman"/>
            </a:rPr>
            <a:t> yang </a:t>
          </a:r>
          <a:r>
            <a:rPr lang="en-US" dirty="0" err="1">
              <a:solidFill>
                <a:srgbClr val="000000"/>
              </a:solidFill>
              <a:latin typeface="Times New Roman"/>
              <a:cs typeface="Times New Roman"/>
            </a:rPr>
            <a:t>rendah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golput</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atau</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tingkat</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partisipasi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rendah</a:t>
          </a:r>
          <a:endParaRPr lang="en-US" dirty="0">
            <a:solidFill>
              <a:srgbClr val="000000"/>
            </a:solidFill>
            <a:latin typeface="Times New Roman"/>
            <a:cs typeface="Times New Roman"/>
          </a:endParaRPr>
        </a:p>
      </dgm:t>
    </dgm:pt>
    <dgm:pt modelId="{CC37DBEC-EC16-2048-9EE7-7F8B03AC4B06}" type="parTrans" cxnId="{21292EE7-0808-0942-AB78-EFAB35EF996C}">
      <dgm:prSet/>
      <dgm:spPr/>
      <dgm:t>
        <a:bodyPr/>
        <a:lstStyle/>
        <a:p>
          <a:endParaRPr lang="en-US">
            <a:solidFill>
              <a:srgbClr val="000000"/>
            </a:solidFill>
            <a:latin typeface="Times New Roman"/>
            <a:cs typeface="Times New Roman"/>
          </a:endParaRPr>
        </a:p>
      </dgm:t>
    </dgm:pt>
    <dgm:pt modelId="{A06C26F0-0FF1-2947-8885-5CA5C7FE70E0}" type="sibTrans" cxnId="{21292EE7-0808-0942-AB78-EFAB35EF996C}">
      <dgm:prSet/>
      <dgm:spPr/>
      <dgm:t>
        <a:bodyPr/>
        <a:lstStyle/>
        <a:p>
          <a:endParaRPr lang="en-US">
            <a:solidFill>
              <a:srgbClr val="000000"/>
            </a:solidFill>
            <a:latin typeface="Times New Roman"/>
            <a:cs typeface="Times New Roman"/>
          </a:endParaRPr>
        </a:p>
      </dgm:t>
    </dgm:pt>
    <dgm:pt modelId="{491E4639-FA5D-E64C-A8F1-8068D258C17B}">
      <dgm:prSet phldrT="[Text]"/>
      <dgm:spPr/>
      <dgm:t>
        <a:bodyPr/>
        <a:lstStyle/>
        <a:p>
          <a:r>
            <a:rPr lang="en-US" dirty="0" err="1">
              <a:solidFill>
                <a:srgbClr val="000000"/>
              </a:solidFill>
              <a:latin typeface="Times New Roman"/>
              <a:cs typeface="Times New Roman"/>
            </a:rPr>
            <a:t>Permusuhan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Legislatif</a:t>
          </a:r>
          <a:endParaRPr lang="en-US" dirty="0">
            <a:solidFill>
              <a:srgbClr val="000000"/>
            </a:solidFill>
            <a:latin typeface="Times New Roman"/>
            <a:cs typeface="Times New Roman"/>
          </a:endParaRPr>
        </a:p>
      </dgm:t>
    </dgm:pt>
    <dgm:pt modelId="{310D762D-5D86-864A-88D8-E26F45127F88}" type="parTrans" cxnId="{0C5A3C5D-D027-B849-90D4-AA6C044000AB}">
      <dgm:prSet/>
      <dgm:spPr/>
      <dgm:t>
        <a:bodyPr/>
        <a:lstStyle/>
        <a:p>
          <a:endParaRPr lang="en-US">
            <a:solidFill>
              <a:srgbClr val="000000"/>
            </a:solidFill>
            <a:latin typeface="Times New Roman"/>
            <a:cs typeface="Times New Roman"/>
          </a:endParaRPr>
        </a:p>
      </dgm:t>
    </dgm:pt>
    <dgm:pt modelId="{4E0B1B4B-1983-CA42-BFDF-1FECE75418B6}" type="sibTrans" cxnId="{0C5A3C5D-D027-B849-90D4-AA6C044000AB}">
      <dgm:prSet/>
      <dgm:spPr/>
      <dgm:t>
        <a:bodyPr/>
        <a:lstStyle/>
        <a:p>
          <a:endParaRPr lang="en-US">
            <a:solidFill>
              <a:srgbClr val="000000"/>
            </a:solidFill>
            <a:latin typeface="Times New Roman"/>
            <a:cs typeface="Times New Roman"/>
          </a:endParaRPr>
        </a:p>
      </dgm:t>
    </dgm:pt>
    <dgm:pt modelId="{EE3AC92B-B856-5741-AFF5-13F34EBBB3C9}">
      <dgm:prSet phldrT="[Text]"/>
      <dgm:spPr/>
      <dgm:t>
        <a:bodyPr/>
        <a:lstStyle/>
        <a:p>
          <a:r>
            <a:rPr lang="en-US" dirty="0" err="1">
              <a:solidFill>
                <a:srgbClr val="000000"/>
              </a:solidFill>
              <a:latin typeface="Times New Roman"/>
              <a:cs typeface="Times New Roman"/>
            </a:rPr>
            <a:t>Praktisi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pemerintahan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sering</a:t>
          </a:r>
          <a:r>
            <a:rPr lang="en-US" dirty="0">
              <a:solidFill>
                <a:srgbClr val="000000"/>
              </a:solidFill>
              <a:latin typeface="Times New Roman"/>
              <a:cs typeface="Times New Roman"/>
            </a:rPr>
            <a:t> kali </a:t>
          </a:r>
          <a:r>
            <a:rPr lang="en-US" dirty="0" err="1">
              <a:solidFill>
                <a:srgbClr val="000000"/>
              </a:solidFill>
              <a:latin typeface="Times New Roman"/>
              <a:cs typeface="Times New Roman"/>
            </a:rPr>
            <a:t>menghadapi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lebih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banyak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permusuhan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kecurigaan</a:t>
          </a:r>
          <a:endParaRPr lang="en-US" dirty="0">
            <a:solidFill>
              <a:srgbClr val="000000"/>
            </a:solidFill>
            <a:latin typeface="Times New Roman"/>
            <a:cs typeface="Times New Roman"/>
          </a:endParaRPr>
        </a:p>
      </dgm:t>
    </dgm:pt>
    <dgm:pt modelId="{94EEA387-D9B0-424A-A67E-1576BFFFF886}" type="parTrans" cxnId="{5407323B-C921-7941-9662-E67AD84CDDA4}">
      <dgm:prSet/>
      <dgm:spPr/>
      <dgm:t>
        <a:bodyPr/>
        <a:lstStyle/>
        <a:p>
          <a:endParaRPr lang="en-US">
            <a:solidFill>
              <a:srgbClr val="000000"/>
            </a:solidFill>
            <a:latin typeface="Times New Roman"/>
            <a:cs typeface="Times New Roman"/>
          </a:endParaRPr>
        </a:p>
      </dgm:t>
    </dgm:pt>
    <dgm:pt modelId="{8509BEB2-D9A6-C24D-8EFA-07F1BDFC5076}" type="sibTrans" cxnId="{5407323B-C921-7941-9662-E67AD84CDDA4}">
      <dgm:prSet/>
      <dgm:spPr/>
      <dgm:t>
        <a:bodyPr/>
        <a:lstStyle/>
        <a:p>
          <a:endParaRPr lang="en-US">
            <a:solidFill>
              <a:srgbClr val="000000"/>
            </a:solidFill>
            <a:latin typeface="Times New Roman"/>
            <a:cs typeface="Times New Roman"/>
          </a:endParaRPr>
        </a:p>
      </dgm:t>
    </dgm:pt>
    <dgm:pt modelId="{F35ED10F-C572-0147-BBEA-201587F7952E}">
      <dgm:prSet phldrT="[Text]"/>
      <dgm:spPr/>
      <dgm:t>
        <a:bodyPr/>
        <a:lstStyle/>
        <a:p>
          <a:r>
            <a:rPr lang="en-US" dirty="0" err="1">
              <a:solidFill>
                <a:srgbClr val="000000"/>
              </a:solidFill>
              <a:latin typeface="Times New Roman"/>
              <a:cs typeface="Times New Roman"/>
            </a:rPr>
            <a:t>Kredibilitas</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informasi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dari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pemerintah</a:t>
          </a:r>
          <a:endParaRPr lang="en-US" dirty="0">
            <a:solidFill>
              <a:srgbClr val="000000"/>
            </a:solidFill>
            <a:latin typeface="Times New Roman"/>
            <a:cs typeface="Times New Roman"/>
          </a:endParaRPr>
        </a:p>
      </dgm:t>
    </dgm:pt>
    <dgm:pt modelId="{A3C59BB7-DC45-674C-AC8B-843714CF1C74}" type="parTrans" cxnId="{ECDB4808-DFBD-E84F-AE35-A18BD923F103}">
      <dgm:prSet/>
      <dgm:spPr/>
      <dgm:t>
        <a:bodyPr/>
        <a:lstStyle/>
        <a:p>
          <a:endParaRPr lang="en-US">
            <a:solidFill>
              <a:srgbClr val="000000"/>
            </a:solidFill>
            <a:latin typeface="Times New Roman"/>
            <a:cs typeface="Times New Roman"/>
          </a:endParaRPr>
        </a:p>
      </dgm:t>
    </dgm:pt>
    <dgm:pt modelId="{3B6833C0-02CC-AC41-8BDF-C2D6100E0DA5}" type="sibTrans" cxnId="{ECDB4808-DFBD-E84F-AE35-A18BD923F103}">
      <dgm:prSet/>
      <dgm:spPr/>
      <dgm:t>
        <a:bodyPr/>
        <a:lstStyle/>
        <a:p>
          <a:endParaRPr lang="en-US">
            <a:solidFill>
              <a:srgbClr val="000000"/>
            </a:solidFill>
            <a:latin typeface="Times New Roman"/>
            <a:cs typeface="Times New Roman"/>
          </a:endParaRPr>
        </a:p>
      </dgm:t>
    </dgm:pt>
    <dgm:pt modelId="{BDFD1C1E-0143-1B40-B217-6FB85EB867E9}">
      <dgm:prSet phldrT="[Text]"/>
      <dgm:spPr/>
      <dgm:t>
        <a:bodyPr/>
        <a:lstStyle/>
        <a:p>
          <a:r>
            <a:rPr lang="en-US" dirty="0">
              <a:solidFill>
                <a:srgbClr val="000000"/>
              </a:solidFill>
              <a:latin typeface="Times New Roman"/>
              <a:cs typeface="Times New Roman"/>
            </a:rPr>
            <a:t>Rasa </a:t>
          </a:r>
          <a:r>
            <a:rPr lang="en-US" dirty="0" err="1">
              <a:solidFill>
                <a:srgbClr val="000000"/>
              </a:solidFill>
              <a:latin typeface="Times New Roman"/>
              <a:cs typeface="Times New Roman"/>
            </a:rPr>
            <a:t>frustasi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dan</a:t>
          </a:r>
          <a:r>
            <a:rPr lang="en-US" dirty="0">
              <a:solidFill>
                <a:srgbClr val="000000"/>
              </a:solidFill>
              <a:latin typeface="Times New Roman"/>
              <a:cs typeface="Times New Roman"/>
            </a:rPr>
            <a:t> rasa </a:t>
          </a:r>
          <a:r>
            <a:rPr lang="en-US" dirty="0" err="1">
              <a:solidFill>
                <a:srgbClr val="000000"/>
              </a:solidFill>
              <a:latin typeface="Times New Roman"/>
              <a:cs typeface="Times New Roman"/>
            </a:rPr>
            <a:t>tak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berdaya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masyarakat</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terhadap</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pemerintah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semua</a:t>
          </a:r>
          <a:r>
            <a:rPr lang="en-US" dirty="0">
              <a:solidFill>
                <a:srgbClr val="000000"/>
              </a:solidFill>
              <a:latin typeface="Times New Roman"/>
              <a:cs typeface="Times New Roman"/>
            </a:rPr>
            <a:t> level</a:t>
          </a:r>
        </a:p>
      </dgm:t>
    </dgm:pt>
    <dgm:pt modelId="{EBF42D02-2EBF-7140-9A25-7128392C96AB}" type="parTrans" cxnId="{52E13583-519C-4C4A-B402-6D5CA64B7F59}">
      <dgm:prSet/>
      <dgm:spPr/>
      <dgm:t>
        <a:bodyPr/>
        <a:lstStyle/>
        <a:p>
          <a:endParaRPr lang="en-US">
            <a:solidFill>
              <a:srgbClr val="000000"/>
            </a:solidFill>
            <a:latin typeface="Times New Roman"/>
            <a:cs typeface="Times New Roman"/>
          </a:endParaRPr>
        </a:p>
      </dgm:t>
    </dgm:pt>
    <dgm:pt modelId="{3FED98A6-029F-CF43-B88D-D0480F2DCE13}" type="sibTrans" cxnId="{52E13583-519C-4C4A-B402-6D5CA64B7F59}">
      <dgm:prSet/>
      <dgm:spPr/>
      <dgm:t>
        <a:bodyPr/>
        <a:lstStyle/>
        <a:p>
          <a:endParaRPr lang="en-US">
            <a:solidFill>
              <a:srgbClr val="000000"/>
            </a:solidFill>
            <a:latin typeface="Times New Roman"/>
            <a:cs typeface="Times New Roman"/>
          </a:endParaRPr>
        </a:p>
      </dgm:t>
    </dgm:pt>
    <dgm:pt modelId="{4FD3EA8E-F8F4-ED42-9200-DAB7B28F7C72}">
      <dgm:prSet phldrT="[Text]"/>
      <dgm:spPr/>
      <dgm:t>
        <a:bodyPr/>
        <a:lstStyle/>
        <a:p>
          <a:r>
            <a:rPr lang="en-US" dirty="0" err="1">
              <a:solidFill>
                <a:srgbClr val="000000"/>
              </a:solidFill>
              <a:latin typeface="Times New Roman"/>
              <a:cs typeface="Times New Roman"/>
            </a:rPr>
            <a:t>Pemerintah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berupaya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melayani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semua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orang</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namun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terkadang</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tidak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ada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minat</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dari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publik</a:t>
          </a:r>
          <a:endParaRPr lang="en-US" dirty="0">
            <a:solidFill>
              <a:srgbClr val="000000"/>
            </a:solidFill>
            <a:latin typeface="Times New Roman"/>
            <a:cs typeface="Times New Roman"/>
          </a:endParaRPr>
        </a:p>
      </dgm:t>
    </dgm:pt>
    <dgm:pt modelId="{14B38F47-A815-6C48-A5B9-C9F987F0FA37}" type="parTrans" cxnId="{4E2EE410-579E-8041-BBA0-874D0E953386}">
      <dgm:prSet/>
      <dgm:spPr/>
      <dgm:t>
        <a:bodyPr/>
        <a:lstStyle/>
        <a:p>
          <a:endParaRPr lang="en-US">
            <a:solidFill>
              <a:srgbClr val="000000"/>
            </a:solidFill>
          </a:endParaRPr>
        </a:p>
      </dgm:t>
    </dgm:pt>
    <dgm:pt modelId="{325D0010-83E6-8443-B721-A13F7D8BC651}" type="sibTrans" cxnId="{4E2EE410-579E-8041-BBA0-874D0E953386}">
      <dgm:prSet/>
      <dgm:spPr/>
      <dgm:t>
        <a:bodyPr/>
        <a:lstStyle/>
        <a:p>
          <a:endParaRPr lang="en-US">
            <a:solidFill>
              <a:srgbClr val="000000"/>
            </a:solidFill>
          </a:endParaRPr>
        </a:p>
      </dgm:t>
    </dgm:pt>
    <dgm:pt modelId="{2CACB9C2-FB0F-5E41-BB2B-49FB8C1AA8E7}">
      <dgm:prSet phldrT="[Text]"/>
      <dgm:spPr/>
      <dgm:t>
        <a:bodyPr/>
        <a:lstStyle/>
        <a:p>
          <a:endParaRPr lang="en-US" dirty="0">
            <a:solidFill>
              <a:srgbClr val="000000"/>
            </a:solidFill>
            <a:latin typeface="Times New Roman"/>
            <a:cs typeface="Times New Roman"/>
          </a:endParaRPr>
        </a:p>
      </dgm:t>
    </dgm:pt>
    <dgm:pt modelId="{D7C2A5D3-9976-F244-9F78-F461F22974D2}" type="parTrans" cxnId="{119DBE02-DEAA-574E-9D87-849DFDB35EAB}">
      <dgm:prSet/>
      <dgm:spPr/>
      <dgm:t>
        <a:bodyPr/>
        <a:lstStyle/>
        <a:p>
          <a:endParaRPr lang="en-US">
            <a:solidFill>
              <a:srgbClr val="000000"/>
            </a:solidFill>
          </a:endParaRPr>
        </a:p>
      </dgm:t>
    </dgm:pt>
    <dgm:pt modelId="{9E416A91-EFC8-0A46-8802-0ED750E05E36}" type="sibTrans" cxnId="{119DBE02-DEAA-574E-9D87-849DFDB35EAB}">
      <dgm:prSet/>
      <dgm:spPr/>
      <dgm:t>
        <a:bodyPr/>
        <a:lstStyle/>
        <a:p>
          <a:endParaRPr lang="en-US">
            <a:solidFill>
              <a:srgbClr val="000000"/>
            </a:solidFill>
          </a:endParaRPr>
        </a:p>
      </dgm:t>
    </dgm:pt>
    <dgm:pt modelId="{37D3188E-A259-9144-BC91-957423132F32}" type="pres">
      <dgm:prSet presAssocID="{04986983-87E2-4D4C-84AA-719ACC790C9B}" presName="linear" presStyleCnt="0">
        <dgm:presLayoutVars>
          <dgm:animLvl val="lvl"/>
          <dgm:resizeHandles val="exact"/>
        </dgm:presLayoutVars>
      </dgm:prSet>
      <dgm:spPr/>
    </dgm:pt>
    <dgm:pt modelId="{52148D5A-57DC-244C-86D8-8832FCF54442}" type="pres">
      <dgm:prSet presAssocID="{521F93B3-0DA5-5241-B6AA-C829E48D42AA}" presName="parentText" presStyleLbl="node1" presStyleIdx="0" presStyleCnt="3">
        <dgm:presLayoutVars>
          <dgm:chMax val="0"/>
          <dgm:bulletEnabled val="1"/>
        </dgm:presLayoutVars>
      </dgm:prSet>
      <dgm:spPr/>
    </dgm:pt>
    <dgm:pt modelId="{5E85127D-4D76-CF49-AA80-F8AFDB68E48D}" type="pres">
      <dgm:prSet presAssocID="{521F93B3-0DA5-5241-B6AA-C829E48D42AA}" presName="childText" presStyleLbl="revTx" presStyleIdx="0" presStyleCnt="3">
        <dgm:presLayoutVars>
          <dgm:bulletEnabled val="1"/>
        </dgm:presLayoutVars>
      </dgm:prSet>
      <dgm:spPr/>
    </dgm:pt>
    <dgm:pt modelId="{DAFE577A-1AC7-CF4C-8FB6-40906B1D31F6}" type="pres">
      <dgm:prSet presAssocID="{4169653F-AA6C-ED45-8DFD-76DBA858A03C}" presName="parentText" presStyleLbl="node1" presStyleIdx="1" presStyleCnt="3">
        <dgm:presLayoutVars>
          <dgm:chMax val="0"/>
          <dgm:bulletEnabled val="1"/>
        </dgm:presLayoutVars>
      </dgm:prSet>
      <dgm:spPr/>
    </dgm:pt>
    <dgm:pt modelId="{566A8FEA-95FD-A044-AB51-E4C12B8A12E2}" type="pres">
      <dgm:prSet presAssocID="{4169653F-AA6C-ED45-8DFD-76DBA858A03C}" presName="childText" presStyleLbl="revTx" presStyleIdx="1" presStyleCnt="3">
        <dgm:presLayoutVars>
          <dgm:bulletEnabled val="1"/>
        </dgm:presLayoutVars>
      </dgm:prSet>
      <dgm:spPr/>
    </dgm:pt>
    <dgm:pt modelId="{EB50733F-42D5-0D4E-B494-02830E805BDA}" type="pres">
      <dgm:prSet presAssocID="{491E4639-FA5D-E64C-A8F1-8068D258C17B}" presName="parentText" presStyleLbl="node1" presStyleIdx="2" presStyleCnt="3">
        <dgm:presLayoutVars>
          <dgm:chMax val="0"/>
          <dgm:bulletEnabled val="1"/>
        </dgm:presLayoutVars>
      </dgm:prSet>
      <dgm:spPr/>
    </dgm:pt>
    <dgm:pt modelId="{7CCCC2C7-0438-C642-96C7-3E73F64E0BC1}" type="pres">
      <dgm:prSet presAssocID="{491E4639-FA5D-E64C-A8F1-8068D258C17B}" presName="childText" presStyleLbl="revTx" presStyleIdx="2" presStyleCnt="3">
        <dgm:presLayoutVars>
          <dgm:bulletEnabled val="1"/>
        </dgm:presLayoutVars>
      </dgm:prSet>
      <dgm:spPr/>
    </dgm:pt>
  </dgm:ptLst>
  <dgm:cxnLst>
    <dgm:cxn modelId="{119DBE02-DEAA-574E-9D87-849DFDB35EAB}" srcId="{491E4639-FA5D-E64C-A8F1-8068D258C17B}" destId="{2CACB9C2-FB0F-5E41-BB2B-49FB8C1AA8E7}" srcOrd="1" destOrd="0" parTransId="{D7C2A5D3-9976-F244-9F78-F461F22974D2}" sibTransId="{9E416A91-EFC8-0A46-8802-0ED750E05E36}"/>
    <dgm:cxn modelId="{A08CA605-4727-4440-9AC5-BCF6E3FF3068}" type="presOf" srcId="{04986983-87E2-4D4C-84AA-719ACC790C9B}" destId="{37D3188E-A259-9144-BC91-957423132F32}" srcOrd="0" destOrd="0" presId="urn:microsoft.com/office/officeart/2005/8/layout/vList2"/>
    <dgm:cxn modelId="{F1378607-F58C-BD46-93A4-BDB3EABCA23D}" type="presOf" srcId="{D7BFF842-4C2D-EE48-8632-FB26CCFD0F15}" destId="{5E85127D-4D76-CF49-AA80-F8AFDB68E48D}" srcOrd="0" destOrd="0" presId="urn:microsoft.com/office/officeart/2005/8/layout/vList2"/>
    <dgm:cxn modelId="{ECDB4808-DFBD-E84F-AE35-A18BD923F103}" srcId="{521F93B3-0DA5-5241-B6AA-C829E48D42AA}" destId="{F35ED10F-C572-0147-BBEA-201587F7952E}" srcOrd="1" destOrd="0" parTransId="{A3C59BB7-DC45-674C-AC8B-843714CF1C74}" sibTransId="{3B6833C0-02CC-AC41-8BDF-C2D6100E0DA5}"/>
    <dgm:cxn modelId="{4E2EE410-579E-8041-BBA0-874D0E953386}" srcId="{4169653F-AA6C-ED45-8DFD-76DBA858A03C}" destId="{4FD3EA8E-F8F4-ED42-9200-DAB7B28F7C72}" srcOrd="0" destOrd="0" parTransId="{14B38F47-A815-6C48-A5B9-C9F987F0FA37}" sibTransId="{325D0010-83E6-8443-B721-A13F7D8BC651}"/>
    <dgm:cxn modelId="{00CA882B-0E70-444D-B32E-AB8FC562A023}" type="presOf" srcId="{F35ED10F-C572-0147-BBEA-201587F7952E}" destId="{5E85127D-4D76-CF49-AA80-F8AFDB68E48D}" srcOrd="0" destOrd="1" presId="urn:microsoft.com/office/officeart/2005/8/layout/vList2"/>
    <dgm:cxn modelId="{8E738030-CB89-3B45-8C6A-EF436A3D6824}" type="presOf" srcId="{491E4639-FA5D-E64C-A8F1-8068D258C17B}" destId="{EB50733F-42D5-0D4E-B494-02830E805BDA}" srcOrd="0" destOrd="0" presId="urn:microsoft.com/office/officeart/2005/8/layout/vList2"/>
    <dgm:cxn modelId="{5407323B-C921-7941-9662-E67AD84CDDA4}" srcId="{491E4639-FA5D-E64C-A8F1-8068D258C17B}" destId="{EE3AC92B-B856-5741-AFF5-13F34EBBB3C9}" srcOrd="0" destOrd="0" parTransId="{94EEA387-D9B0-424A-A67E-1576BFFFF886}" sibTransId="{8509BEB2-D9A6-C24D-8EFA-07F1BDFC5076}"/>
    <dgm:cxn modelId="{0B43B93D-9719-C247-A086-FA682281D23F}" srcId="{04986983-87E2-4D4C-84AA-719ACC790C9B}" destId="{4169653F-AA6C-ED45-8DFD-76DBA858A03C}" srcOrd="1" destOrd="0" parTransId="{57EB2E11-6FAD-9C4A-ADA8-17CA2E634612}" sibTransId="{A75EFB2E-FB2F-7643-A273-B17514887446}"/>
    <dgm:cxn modelId="{0C5A3C5D-D027-B849-90D4-AA6C044000AB}" srcId="{04986983-87E2-4D4C-84AA-719ACC790C9B}" destId="{491E4639-FA5D-E64C-A8F1-8068D258C17B}" srcOrd="2" destOrd="0" parTransId="{310D762D-5D86-864A-88D8-E26F45127F88}" sibTransId="{4E0B1B4B-1983-CA42-BFDF-1FECE75418B6}"/>
    <dgm:cxn modelId="{8113244A-871B-5549-9897-AED40C9AE496}" type="presOf" srcId="{BDFD1C1E-0143-1B40-B217-6FB85EB867E9}" destId="{566A8FEA-95FD-A044-AB51-E4C12B8A12E2}" srcOrd="0" destOrd="2" presId="urn:microsoft.com/office/officeart/2005/8/layout/vList2"/>
    <dgm:cxn modelId="{DE54774E-99C8-9A44-94B1-9A4EE463867B}" type="presOf" srcId="{2CACB9C2-FB0F-5E41-BB2B-49FB8C1AA8E7}" destId="{7CCCC2C7-0438-C642-96C7-3E73F64E0BC1}" srcOrd="0" destOrd="1" presId="urn:microsoft.com/office/officeart/2005/8/layout/vList2"/>
    <dgm:cxn modelId="{52E13583-519C-4C4A-B402-6D5CA64B7F59}" srcId="{4169653F-AA6C-ED45-8DFD-76DBA858A03C}" destId="{BDFD1C1E-0143-1B40-B217-6FB85EB867E9}" srcOrd="2" destOrd="0" parTransId="{EBF42D02-2EBF-7140-9A25-7128392C96AB}" sibTransId="{3FED98A6-029F-CF43-B88D-D0480F2DCE13}"/>
    <dgm:cxn modelId="{CAA7BA8C-A97D-AB4C-9008-330AE0F30D68}" type="presOf" srcId="{EE3AC92B-B856-5741-AFF5-13F34EBBB3C9}" destId="{7CCCC2C7-0438-C642-96C7-3E73F64E0BC1}" srcOrd="0" destOrd="0" presId="urn:microsoft.com/office/officeart/2005/8/layout/vList2"/>
    <dgm:cxn modelId="{64C4369A-E0D1-874E-8679-D54445A7EB91}" type="presOf" srcId="{521F93B3-0DA5-5241-B6AA-C829E48D42AA}" destId="{52148D5A-57DC-244C-86D8-8832FCF54442}" srcOrd="0" destOrd="0" presId="urn:microsoft.com/office/officeart/2005/8/layout/vList2"/>
    <dgm:cxn modelId="{8ADDD0A0-7584-F74B-BA41-D90AE9A8DC8B}" srcId="{04986983-87E2-4D4C-84AA-719ACC790C9B}" destId="{521F93B3-0DA5-5241-B6AA-C829E48D42AA}" srcOrd="0" destOrd="0" parTransId="{F20D28FB-0B31-0846-8995-25F1AF0793B0}" sibTransId="{D825CF74-FE73-AF43-8B7D-CAB279994EC0}"/>
    <dgm:cxn modelId="{31D465AA-665D-364F-B623-EBE8795C56C0}" type="presOf" srcId="{4FD3EA8E-F8F4-ED42-9200-DAB7B28F7C72}" destId="{566A8FEA-95FD-A044-AB51-E4C12B8A12E2}" srcOrd="0" destOrd="0" presId="urn:microsoft.com/office/officeart/2005/8/layout/vList2"/>
    <dgm:cxn modelId="{3F4BD1D0-7758-FA48-8703-04D8004A80B1}" type="presOf" srcId="{4169653F-AA6C-ED45-8DFD-76DBA858A03C}" destId="{DAFE577A-1AC7-CF4C-8FB6-40906B1D31F6}" srcOrd="0" destOrd="0" presId="urn:microsoft.com/office/officeart/2005/8/layout/vList2"/>
    <dgm:cxn modelId="{21292EE7-0808-0942-AB78-EFAB35EF996C}" srcId="{4169653F-AA6C-ED45-8DFD-76DBA858A03C}" destId="{819E0BE8-5189-8D4C-8810-EDC75159845B}" srcOrd="1" destOrd="0" parTransId="{CC37DBEC-EC16-2048-9EE7-7F8B03AC4B06}" sibTransId="{A06C26F0-0FF1-2947-8885-5CA5C7FE70E0}"/>
    <dgm:cxn modelId="{C00902EA-D874-084A-ACCC-C496A674310B}" srcId="{521F93B3-0DA5-5241-B6AA-C829E48D42AA}" destId="{D7BFF842-4C2D-EE48-8632-FB26CCFD0F15}" srcOrd="0" destOrd="0" parTransId="{F03A2935-B16E-EC43-AD31-39C309D89D22}" sibTransId="{7CF54F42-266F-D64E-A467-C3D0984BAE72}"/>
    <dgm:cxn modelId="{0EABF2F3-6AC3-BC4E-A408-5E0FD0AA49E2}" type="presOf" srcId="{819E0BE8-5189-8D4C-8810-EDC75159845B}" destId="{566A8FEA-95FD-A044-AB51-E4C12B8A12E2}" srcOrd="0" destOrd="1" presId="urn:microsoft.com/office/officeart/2005/8/layout/vList2"/>
    <dgm:cxn modelId="{F2ABBE04-D21E-AF4C-8170-8B26AB0D3CC9}" type="presParOf" srcId="{37D3188E-A259-9144-BC91-957423132F32}" destId="{52148D5A-57DC-244C-86D8-8832FCF54442}" srcOrd="0" destOrd="0" presId="urn:microsoft.com/office/officeart/2005/8/layout/vList2"/>
    <dgm:cxn modelId="{13159EB1-E2D2-E240-88B0-600BF0896EAE}" type="presParOf" srcId="{37D3188E-A259-9144-BC91-957423132F32}" destId="{5E85127D-4D76-CF49-AA80-F8AFDB68E48D}" srcOrd="1" destOrd="0" presId="urn:microsoft.com/office/officeart/2005/8/layout/vList2"/>
    <dgm:cxn modelId="{4477B28B-37CE-A148-BE2D-004A2952C880}" type="presParOf" srcId="{37D3188E-A259-9144-BC91-957423132F32}" destId="{DAFE577A-1AC7-CF4C-8FB6-40906B1D31F6}" srcOrd="2" destOrd="0" presId="urn:microsoft.com/office/officeart/2005/8/layout/vList2"/>
    <dgm:cxn modelId="{0AA8AD24-898A-EB41-ABBB-9A75397FB17C}" type="presParOf" srcId="{37D3188E-A259-9144-BC91-957423132F32}" destId="{566A8FEA-95FD-A044-AB51-E4C12B8A12E2}" srcOrd="3" destOrd="0" presId="urn:microsoft.com/office/officeart/2005/8/layout/vList2"/>
    <dgm:cxn modelId="{0199B921-83EB-074A-9E4B-77ED54C7B7B7}" type="presParOf" srcId="{37D3188E-A259-9144-BC91-957423132F32}" destId="{EB50733F-42D5-0D4E-B494-02830E805BDA}" srcOrd="4" destOrd="0" presId="urn:microsoft.com/office/officeart/2005/8/layout/vList2"/>
    <dgm:cxn modelId="{E21122A0-A8B9-2943-A058-6BB6AB292682}" type="presParOf" srcId="{37D3188E-A259-9144-BC91-957423132F32}" destId="{7CCCC2C7-0438-C642-96C7-3E73F64E0BC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C7AE76-3047-424D-82D7-E0B22DAB1A6C}" type="doc">
      <dgm:prSet loTypeId="urn:microsoft.com/office/officeart/2005/8/layout/vList2" loCatId="list" qsTypeId="urn:microsoft.com/office/officeart/2005/8/quickstyle/simple4" qsCatId="simple" csTypeId="urn:microsoft.com/office/officeart/2005/8/colors/accent4_4" csCatId="accent4" phldr="1"/>
      <dgm:spPr/>
      <dgm:t>
        <a:bodyPr/>
        <a:lstStyle/>
        <a:p>
          <a:endParaRPr lang="en-US"/>
        </a:p>
      </dgm:t>
    </dgm:pt>
    <dgm:pt modelId="{5FEEE363-EBDA-B448-B04F-AA91D71474A7}">
      <dgm:prSet phldrT="[Text]"/>
      <dgm:spPr/>
      <dgm:t>
        <a:bodyPr/>
        <a:lstStyle/>
        <a:p>
          <a:r>
            <a:rPr lang="en-US">
              <a:solidFill>
                <a:srgbClr val="000000"/>
              </a:solidFill>
              <a:latin typeface="Times New Roman"/>
              <a:cs typeface="Times New Roman"/>
            </a:rPr>
            <a:t>Akses Media ke Pemerintah</a:t>
          </a:r>
          <a:endParaRPr lang="en-US" dirty="0">
            <a:solidFill>
              <a:srgbClr val="000000"/>
            </a:solidFill>
            <a:latin typeface="Times New Roman"/>
            <a:cs typeface="Times New Roman"/>
          </a:endParaRPr>
        </a:p>
      </dgm:t>
    </dgm:pt>
    <dgm:pt modelId="{2E5742AC-150F-5843-B122-A17687C8DCD2}" type="parTrans" cxnId="{8A88BF3F-B75C-584B-8DD5-9CFED49A7BC2}">
      <dgm:prSet/>
      <dgm:spPr/>
      <dgm:t>
        <a:bodyPr/>
        <a:lstStyle/>
        <a:p>
          <a:endParaRPr lang="en-US">
            <a:solidFill>
              <a:srgbClr val="000000"/>
            </a:solidFill>
            <a:latin typeface="Times New Roman"/>
            <a:cs typeface="Times New Roman"/>
          </a:endParaRPr>
        </a:p>
      </dgm:t>
    </dgm:pt>
    <dgm:pt modelId="{B33FD5C5-F246-DF4A-AA38-EA516D6D2029}" type="sibTrans" cxnId="{8A88BF3F-B75C-584B-8DD5-9CFED49A7BC2}">
      <dgm:prSet/>
      <dgm:spPr/>
      <dgm:t>
        <a:bodyPr/>
        <a:lstStyle/>
        <a:p>
          <a:endParaRPr lang="en-US">
            <a:solidFill>
              <a:srgbClr val="000000"/>
            </a:solidFill>
            <a:latin typeface="Times New Roman"/>
            <a:cs typeface="Times New Roman"/>
          </a:endParaRPr>
        </a:p>
      </dgm:t>
    </dgm:pt>
    <dgm:pt modelId="{BEAC3DC3-3668-ED4B-9124-BD36C92E29BD}">
      <dgm:prSet phldrT="[Text]"/>
      <dgm:spPr/>
      <dgm:t>
        <a:bodyPr/>
        <a:lstStyle/>
        <a:p>
          <a:r>
            <a:rPr lang="en-US">
              <a:solidFill>
                <a:srgbClr val="000000"/>
              </a:solidFill>
              <a:latin typeface="Times New Roman"/>
              <a:cs typeface="Times New Roman"/>
            </a:rPr>
            <a:t>Media mempunyai hak untuk mengakses informasi dari pemerintah, kemudian menginformasikannya ke publik</a:t>
          </a:r>
          <a:endParaRPr lang="en-US" dirty="0">
            <a:solidFill>
              <a:srgbClr val="000000"/>
            </a:solidFill>
            <a:latin typeface="Times New Roman"/>
            <a:cs typeface="Times New Roman"/>
          </a:endParaRPr>
        </a:p>
      </dgm:t>
    </dgm:pt>
    <dgm:pt modelId="{A4982CE2-C5DB-BA4A-BBB3-F433A3A604E4}" type="parTrans" cxnId="{E1B1E6B4-DDE6-5A4B-A0BF-84E9BB132EA4}">
      <dgm:prSet/>
      <dgm:spPr/>
      <dgm:t>
        <a:bodyPr/>
        <a:lstStyle/>
        <a:p>
          <a:endParaRPr lang="en-US">
            <a:solidFill>
              <a:srgbClr val="000000"/>
            </a:solidFill>
            <a:latin typeface="Times New Roman"/>
            <a:cs typeface="Times New Roman"/>
          </a:endParaRPr>
        </a:p>
      </dgm:t>
    </dgm:pt>
    <dgm:pt modelId="{78C0204B-C9C7-0345-A8B0-292FD7DC375D}" type="sibTrans" cxnId="{E1B1E6B4-DDE6-5A4B-A0BF-84E9BB132EA4}">
      <dgm:prSet/>
      <dgm:spPr/>
      <dgm:t>
        <a:bodyPr/>
        <a:lstStyle/>
        <a:p>
          <a:endParaRPr lang="en-US">
            <a:solidFill>
              <a:srgbClr val="000000"/>
            </a:solidFill>
            <a:latin typeface="Times New Roman"/>
            <a:cs typeface="Times New Roman"/>
          </a:endParaRPr>
        </a:p>
      </dgm:t>
    </dgm:pt>
    <dgm:pt modelId="{51C88715-5E58-0941-8818-61BA5AA5FF5B}">
      <dgm:prSet phldrT="[Text]"/>
      <dgm:spPr/>
      <dgm:t>
        <a:bodyPr/>
        <a:lstStyle/>
        <a:p>
          <a:r>
            <a:rPr lang="en-US">
              <a:solidFill>
                <a:srgbClr val="000000"/>
              </a:solidFill>
              <a:latin typeface="Times New Roman"/>
              <a:cs typeface="Times New Roman"/>
            </a:rPr>
            <a:t>Ketergantungan Pemerintah kepada Media</a:t>
          </a:r>
          <a:endParaRPr lang="en-US" dirty="0">
            <a:solidFill>
              <a:srgbClr val="000000"/>
            </a:solidFill>
            <a:latin typeface="Times New Roman"/>
            <a:cs typeface="Times New Roman"/>
          </a:endParaRPr>
        </a:p>
      </dgm:t>
    </dgm:pt>
    <dgm:pt modelId="{B6953B2F-20E3-8644-9605-63228BDFA252}" type="parTrans" cxnId="{AD827F1B-972B-044B-9255-ED8C499158D7}">
      <dgm:prSet/>
      <dgm:spPr/>
      <dgm:t>
        <a:bodyPr/>
        <a:lstStyle/>
        <a:p>
          <a:endParaRPr lang="en-US">
            <a:solidFill>
              <a:srgbClr val="000000"/>
            </a:solidFill>
            <a:latin typeface="Times New Roman"/>
            <a:cs typeface="Times New Roman"/>
          </a:endParaRPr>
        </a:p>
      </dgm:t>
    </dgm:pt>
    <dgm:pt modelId="{48EF86E8-37C7-DB40-8FC8-8363378B8BF2}" type="sibTrans" cxnId="{AD827F1B-972B-044B-9255-ED8C499158D7}">
      <dgm:prSet/>
      <dgm:spPr/>
      <dgm:t>
        <a:bodyPr/>
        <a:lstStyle/>
        <a:p>
          <a:endParaRPr lang="en-US">
            <a:solidFill>
              <a:srgbClr val="000000"/>
            </a:solidFill>
            <a:latin typeface="Times New Roman"/>
            <a:cs typeface="Times New Roman"/>
          </a:endParaRPr>
        </a:p>
      </dgm:t>
    </dgm:pt>
    <dgm:pt modelId="{E0922EF9-4AF2-5446-A643-0044FA82570C}">
      <dgm:prSet phldrT="[Text]"/>
      <dgm:spPr/>
      <dgm:t>
        <a:bodyPr/>
        <a:lstStyle/>
        <a:p>
          <a:r>
            <a:rPr lang="en-US" dirty="0" err="1">
              <a:solidFill>
                <a:srgbClr val="000000"/>
              </a:solidFill>
              <a:latin typeface="Times New Roman"/>
              <a:cs typeface="Times New Roman"/>
            </a:rPr>
            <a:t>Pemerintah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membutuhkan</a:t>
          </a:r>
          <a:r>
            <a:rPr lang="en-US" dirty="0">
              <a:solidFill>
                <a:srgbClr val="000000"/>
              </a:solidFill>
              <a:latin typeface="Times New Roman"/>
              <a:cs typeface="Times New Roman"/>
            </a:rPr>
            <a:t> media </a:t>
          </a:r>
          <a:r>
            <a:rPr lang="en-US" dirty="0" err="1">
              <a:solidFill>
                <a:srgbClr val="000000"/>
              </a:solidFill>
              <a:latin typeface="Times New Roman"/>
              <a:cs typeface="Times New Roman"/>
            </a:rPr>
            <a:t>untuk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menyampaikan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informasi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kepada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publik</a:t>
          </a:r>
          <a:endParaRPr lang="en-US" dirty="0">
            <a:solidFill>
              <a:srgbClr val="000000"/>
            </a:solidFill>
            <a:latin typeface="Times New Roman"/>
            <a:cs typeface="Times New Roman"/>
          </a:endParaRPr>
        </a:p>
      </dgm:t>
    </dgm:pt>
    <dgm:pt modelId="{C3E72C00-2FD5-F342-A50D-86F31961D9AB}" type="parTrans" cxnId="{7BA0849A-068B-A74C-8EFE-8704161A9C0E}">
      <dgm:prSet/>
      <dgm:spPr/>
      <dgm:t>
        <a:bodyPr/>
        <a:lstStyle/>
        <a:p>
          <a:endParaRPr lang="en-US">
            <a:solidFill>
              <a:srgbClr val="000000"/>
            </a:solidFill>
            <a:latin typeface="Times New Roman"/>
            <a:cs typeface="Times New Roman"/>
          </a:endParaRPr>
        </a:p>
      </dgm:t>
    </dgm:pt>
    <dgm:pt modelId="{1610B98D-475F-B248-AB1C-D51D7FAC20E8}" type="sibTrans" cxnId="{7BA0849A-068B-A74C-8EFE-8704161A9C0E}">
      <dgm:prSet/>
      <dgm:spPr/>
      <dgm:t>
        <a:bodyPr/>
        <a:lstStyle/>
        <a:p>
          <a:endParaRPr lang="en-US">
            <a:solidFill>
              <a:srgbClr val="000000"/>
            </a:solidFill>
            <a:latin typeface="Times New Roman"/>
            <a:cs typeface="Times New Roman"/>
          </a:endParaRPr>
        </a:p>
      </dgm:t>
    </dgm:pt>
    <dgm:pt modelId="{E1560BBE-6988-044C-B357-F5ED45302BB7}">
      <dgm:prSet phldrT="[Text]"/>
      <dgm:spPr/>
      <dgm:t>
        <a:bodyPr/>
        <a:lstStyle/>
        <a:p>
          <a:r>
            <a:rPr lang="en-US">
              <a:solidFill>
                <a:srgbClr val="000000"/>
              </a:solidFill>
              <a:latin typeface="Times New Roman"/>
              <a:cs typeface="Times New Roman"/>
            </a:rPr>
            <a:t>Pemberitaan tentang Pemerintah oleh Media</a:t>
          </a:r>
          <a:endParaRPr lang="en-US" dirty="0">
            <a:solidFill>
              <a:srgbClr val="000000"/>
            </a:solidFill>
            <a:latin typeface="Times New Roman"/>
            <a:cs typeface="Times New Roman"/>
          </a:endParaRPr>
        </a:p>
      </dgm:t>
    </dgm:pt>
    <dgm:pt modelId="{269C9463-4E9C-824A-A9DE-2BB5646BA4D8}" type="parTrans" cxnId="{05BFCE81-4BA9-9F4C-A558-736630412493}">
      <dgm:prSet/>
      <dgm:spPr/>
      <dgm:t>
        <a:bodyPr/>
        <a:lstStyle/>
        <a:p>
          <a:endParaRPr lang="en-US">
            <a:solidFill>
              <a:srgbClr val="000000"/>
            </a:solidFill>
            <a:latin typeface="Times New Roman"/>
            <a:cs typeface="Times New Roman"/>
          </a:endParaRPr>
        </a:p>
      </dgm:t>
    </dgm:pt>
    <dgm:pt modelId="{350571C5-2EF7-B840-A7FB-984D282F22C9}" type="sibTrans" cxnId="{05BFCE81-4BA9-9F4C-A558-736630412493}">
      <dgm:prSet/>
      <dgm:spPr/>
      <dgm:t>
        <a:bodyPr/>
        <a:lstStyle/>
        <a:p>
          <a:endParaRPr lang="en-US">
            <a:solidFill>
              <a:srgbClr val="000000"/>
            </a:solidFill>
            <a:latin typeface="Times New Roman"/>
            <a:cs typeface="Times New Roman"/>
          </a:endParaRPr>
        </a:p>
      </dgm:t>
    </dgm:pt>
    <dgm:pt modelId="{4C642928-8671-3343-8699-95B2512D2F59}">
      <dgm:prSet phldrT="[Text]"/>
      <dgm:spPr/>
      <dgm:t>
        <a:bodyPr/>
        <a:lstStyle/>
        <a:p>
          <a:r>
            <a:rPr lang="en-US" dirty="0">
              <a:solidFill>
                <a:srgbClr val="000000"/>
              </a:solidFill>
              <a:latin typeface="Times New Roman"/>
              <a:cs typeface="Times New Roman"/>
            </a:rPr>
            <a:t>Media </a:t>
          </a:r>
          <a:r>
            <a:rPr lang="en-US" dirty="0" err="1">
              <a:solidFill>
                <a:srgbClr val="000000"/>
              </a:solidFill>
              <a:latin typeface="Times New Roman"/>
              <a:cs typeface="Times New Roman"/>
            </a:rPr>
            <a:t>telah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membuat</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banyak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kemajuan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dalam</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pemberitaan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tentang</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pemerintah</a:t>
          </a:r>
          <a:endParaRPr lang="en-US" dirty="0">
            <a:solidFill>
              <a:srgbClr val="000000"/>
            </a:solidFill>
            <a:latin typeface="Times New Roman"/>
            <a:cs typeface="Times New Roman"/>
          </a:endParaRPr>
        </a:p>
      </dgm:t>
    </dgm:pt>
    <dgm:pt modelId="{341FD044-3FEF-AC4A-B870-01CDF0C87E06}" type="parTrans" cxnId="{970D0099-EEB4-AD4F-A55F-FEA23590424A}">
      <dgm:prSet/>
      <dgm:spPr/>
      <dgm:t>
        <a:bodyPr/>
        <a:lstStyle/>
        <a:p>
          <a:endParaRPr lang="en-US">
            <a:solidFill>
              <a:srgbClr val="000000"/>
            </a:solidFill>
            <a:latin typeface="Times New Roman"/>
            <a:cs typeface="Times New Roman"/>
          </a:endParaRPr>
        </a:p>
      </dgm:t>
    </dgm:pt>
    <dgm:pt modelId="{C39C9AA6-8FBA-B74F-9A6F-8742DB6F036E}" type="sibTrans" cxnId="{970D0099-EEB4-AD4F-A55F-FEA23590424A}">
      <dgm:prSet/>
      <dgm:spPr/>
      <dgm:t>
        <a:bodyPr/>
        <a:lstStyle/>
        <a:p>
          <a:endParaRPr lang="en-US">
            <a:solidFill>
              <a:srgbClr val="000000"/>
            </a:solidFill>
            <a:latin typeface="Times New Roman"/>
            <a:cs typeface="Times New Roman"/>
          </a:endParaRPr>
        </a:p>
      </dgm:t>
    </dgm:pt>
    <dgm:pt modelId="{CEDF3492-8344-9B42-A2AB-343F485B1340}">
      <dgm:prSet phldrT="[Text]"/>
      <dgm:spPr/>
      <dgm:t>
        <a:bodyPr/>
        <a:lstStyle/>
        <a:p>
          <a:r>
            <a:rPr lang="en-US" dirty="0">
              <a:solidFill>
                <a:srgbClr val="000000"/>
              </a:solidFill>
              <a:latin typeface="Times New Roman"/>
              <a:cs typeface="Times New Roman"/>
            </a:rPr>
            <a:t>Media </a:t>
          </a:r>
          <a:r>
            <a:rPr lang="en-US" dirty="0" err="1">
              <a:solidFill>
                <a:srgbClr val="000000"/>
              </a:solidFill>
              <a:latin typeface="Times New Roman"/>
              <a:cs typeface="Times New Roman"/>
            </a:rPr>
            <a:t>menjadi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pengawas</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kegiatan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pemerintahan</a:t>
          </a:r>
          <a:endParaRPr lang="en-US" dirty="0">
            <a:solidFill>
              <a:srgbClr val="000000"/>
            </a:solidFill>
            <a:latin typeface="Times New Roman"/>
            <a:cs typeface="Times New Roman"/>
          </a:endParaRPr>
        </a:p>
      </dgm:t>
    </dgm:pt>
    <dgm:pt modelId="{7C6A1C2E-DF56-9142-A1C9-2A2ED429235B}" type="parTrans" cxnId="{F9BA933A-6BC3-8246-8F7B-E45A1362538E}">
      <dgm:prSet/>
      <dgm:spPr/>
      <dgm:t>
        <a:bodyPr/>
        <a:lstStyle/>
        <a:p>
          <a:endParaRPr lang="en-US">
            <a:solidFill>
              <a:srgbClr val="000000"/>
            </a:solidFill>
          </a:endParaRPr>
        </a:p>
      </dgm:t>
    </dgm:pt>
    <dgm:pt modelId="{A3BB4D9F-C6A5-4A47-8900-876DC1ED83EA}" type="sibTrans" cxnId="{F9BA933A-6BC3-8246-8F7B-E45A1362538E}">
      <dgm:prSet/>
      <dgm:spPr/>
      <dgm:t>
        <a:bodyPr/>
        <a:lstStyle/>
        <a:p>
          <a:endParaRPr lang="en-US">
            <a:solidFill>
              <a:srgbClr val="000000"/>
            </a:solidFill>
          </a:endParaRPr>
        </a:p>
      </dgm:t>
    </dgm:pt>
    <dgm:pt modelId="{82E2503A-76FB-2743-8C58-6F050121A94A}">
      <dgm:prSet phldrT="[Text]"/>
      <dgm:spPr/>
      <dgm:t>
        <a:bodyPr/>
        <a:lstStyle/>
        <a:p>
          <a:r>
            <a:rPr lang="en-US" dirty="0" err="1">
              <a:solidFill>
                <a:srgbClr val="000000"/>
              </a:solidFill>
              <a:latin typeface="Times New Roman"/>
              <a:cs typeface="Times New Roman"/>
            </a:rPr>
            <a:t>Kebebasan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pers</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sudah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semakin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luas</a:t>
          </a:r>
          <a:endParaRPr lang="en-US" dirty="0">
            <a:solidFill>
              <a:srgbClr val="000000"/>
            </a:solidFill>
            <a:latin typeface="Times New Roman"/>
            <a:cs typeface="Times New Roman"/>
          </a:endParaRPr>
        </a:p>
      </dgm:t>
    </dgm:pt>
    <dgm:pt modelId="{13A0269A-18D0-ED45-BE9A-A90C78AD7E95}" type="parTrans" cxnId="{1A7C5205-3A97-2A41-9BC6-7F044FD97949}">
      <dgm:prSet/>
      <dgm:spPr/>
      <dgm:t>
        <a:bodyPr/>
        <a:lstStyle/>
        <a:p>
          <a:endParaRPr lang="en-US">
            <a:solidFill>
              <a:srgbClr val="000000"/>
            </a:solidFill>
          </a:endParaRPr>
        </a:p>
      </dgm:t>
    </dgm:pt>
    <dgm:pt modelId="{CCC3D312-E504-8049-9591-15090840F836}" type="sibTrans" cxnId="{1A7C5205-3A97-2A41-9BC6-7F044FD97949}">
      <dgm:prSet/>
      <dgm:spPr/>
      <dgm:t>
        <a:bodyPr/>
        <a:lstStyle/>
        <a:p>
          <a:endParaRPr lang="en-US">
            <a:solidFill>
              <a:srgbClr val="000000"/>
            </a:solidFill>
          </a:endParaRPr>
        </a:p>
      </dgm:t>
    </dgm:pt>
    <dgm:pt modelId="{861E276C-2FDC-A242-B8DD-F494382B584D}">
      <dgm:prSet phldrT="[Text]"/>
      <dgm:spPr/>
      <dgm:t>
        <a:bodyPr/>
        <a:lstStyle/>
        <a:p>
          <a:r>
            <a:rPr lang="en-US" dirty="0" err="1">
              <a:solidFill>
                <a:srgbClr val="000000"/>
              </a:solidFill>
              <a:latin typeface="Times New Roman"/>
              <a:cs typeface="Times New Roman"/>
            </a:rPr>
            <a:t>Terkadang</a:t>
          </a:r>
          <a:r>
            <a:rPr lang="en-US" dirty="0">
              <a:solidFill>
                <a:srgbClr val="000000"/>
              </a:solidFill>
              <a:latin typeface="Times New Roman"/>
              <a:cs typeface="Times New Roman"/>
            </a:rPr>
            <a:t> media </a:t>
          </a:r>
          <a:r>
            <a:rPr lang="en-US" dirty="0" err="1">
              <a:solidFill>
                <a:srgbClr val="000000"/>
              </a:solidFill>
              <a:latin typeface="Times New Roman"/>
              <a:cs typeface="Times New Roman"/>
            </a:rPr>
            <a:t>menganggap</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informasi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dari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pemerintah</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tidak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memiliki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nilai</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berita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sehingga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tidak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ditayangkan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atau</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mereka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sibuk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dengan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berita</a:t>
          </a:r>
          <a:r>
            <a:rPr lang="en-US" dirty="0">
              <a:solidFill>
                <a:srgbClr val="000000"/>
              </a:solidFill>
              <a:latin typeface="Times New Roman"/>
              <a:cs typeface="Times New Roman"/>
            </a:rPr>
            <a:t> lain</a:t>
          </a:r>
        </a:p>
      </dgm:t>
    </dgm:pt>
    <dgm:pt modelId="{64608C9C-B4B9-884C-9E1E-3A72DB5DC6EB}" type="parTrans" cxnId="{CC519D61-A65F-8F41-84DD-5FCC2454275A}">
      <dgm:prSet/>
      <dgm:spPr/>
      <dgm:t>
        <a:bodyPr/>
        <a:lstStyle/>
        <a:p>
          <a:endParaRPr lang="en-US"/>
        </a:p>
      </dgm:t>
    </dgm:pt>
    <dgm:pt modelId="{B463D856-B6B4-2142-8A34-DC76773ED471}" type="sibTrans" cxnId="{CC519D61-A65F-8F41-84DD-5FCC2454275A}">
      <dgm:prSet/>
      <dgm:spPr/>
      <dgm:t>
        <a:bodyPr/>
        <a:lstStyle/>
        <a:p>
          <a:endParaRPr lang="en-US"/>
        </a:p>
      </dgm:t>
    </dgm:pt>
    <dgm:pt modelId="{AABD39AA-0758-E445-9998-6ACFCF7F7740}">
      <dgm:prSet phldrT="[Text]"/>
      <dgm:spPr/>
      <dgm:t>
        <a:bodyPr/>
        <a:lstStyle/>
        <a:p>
          <a:r>
            <a:rPr lang="en-US" dirty="0" err="1">
              <a:solidFill>
                <a:srgbClr val="000000"/>
              </a:solidFill>
              <a:latin typeface="Times New Roman"/>
              <a:cs typeface="Times New Roman"/>
            </a:rPr>
            <a:t>Beberapa</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pemerintahan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tidak</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menganggap</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bahwa</a:t>
          </a:r>
          <a:r>
            <a:rPr lang="en-US" dirty="0">
              <a:solidFill>
                <a:srgbClr val="000000"/>
              </a:solidFill>
              <a:latin typeface="Times New Roman"/>
              <a:cs typeface="Times New Roman"/>
            </a:rPr>
            <a:t> media </a:t>
          </a:r>
          <a:r>
            <a:rPr lang="en-US" dirty="0" err="1">
              <a:solidFill>
                <a:srgbClr val="000000"/>
              </a:solidFill>
              <a:latin typeface="Times New Roman"/>
              <a:cs typeface="Times New Roman"/>
            </a:rPr>
            <a:t>sejalan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dengan</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atau</a:t>
          </a:r>
          <a:r>
            <a:rPr lang="en-US" dirty="0">
              <a:solidFill>
                <a:srgbClr val="000000"/>
              </a:solidFill>
              <a:latin typeface="Times New Roman"/>
              <a:cs typeface="Times New Roman"/>
            </a:rPr>
            <a:t> </a:t>
          </a:r>
          <a:r>
            <a:rPr lang="en-US" dirty="0" err="1">
              <a:solidFill>
                <a:srgbClr val="000000"/>
              </a:solidFill>
              <a:latin typeface="Times New Roman"/>
              <a:cs typeface="Times New Roman"/>
            </a:rPr>
            <a:t>mendukung</a:t>
          </a:r>
          <a:r>
            <a:rPr lang="en-US" dirty="0">
              <a:solidFill>
                <a:srgbClr val="000000"/>
              </a:solidFill>
              <a:latin typeface="Times New Roman"/>
              <a:cs typeface="Times New Roman"/>
            </a:rPr>
            <a:t> program </a:t>
          </a:r>
          <a:r>
            <a:rPr lang="en-US" dirty="0" err="1">
              <a:solidFill>
                <a:srgbClr val="000000"/>
              </a:solidFill>
              <a:latin typeface="Times New Roman"/>
              <a:cs typeface="Times New Roman"/>
            </a:rPr>
            <a:t>mereka</a:t>
          </a:r>
          <a:endParaRPr lang="en-US" dirty="0">
            <a:solidFill>
              <a:srgbClr val="000000"/>
            </a:solidFill>
            <a:latin typeface="Times New Roman"/>
            <a:cs typeface="Times New Roman"/>
          </a:endParaRPr>
        </a:p>
      </dgm:t>
    </dgm:pt>
    <dgm:pt modelId="{FDA066F1-DB8B-ED4B-9E0A-7B70A02C1413}" type="parTrans" cxnId="{420066C3-8AD6-FB46-8F1C-8FA9BEF33BE2}">
      <dgm:prSet/>
      <dgm:spPr/>
      <dgm:t>
        <a:bodyPr/>
        <a:lstStyle/>
        <a:p>
          <a:endParaRPr lang="en-US"/>
        </a:p>
      </dgm:t>
    </dgm:pt>
    <dgm:pt modelId="{753087BC-8427-A84B-BB73-C86A68FBF10E}" type="sibTrans" cxnId="{420066C3-8AD6-FB46-8F1C-8FA9BEF33BE2}">
      <dgm:prSet/>
      <dgm:spPr/>
      <dgm:t>
        <a:bodyPr/>
        <a:lstStyle/>
        <a:p>
          <a:endParaRPr lang="en-US"/>
        </a:p>
      </dgm:t>
    </dgm:pt>
    <dgm:pt modelId="{17E78B64-204C-FD4B-8557-A41AA20F46F3}" type="pres">
      <dgm:prSet presAssocID="{66C7AE76-3047-424D-82D7-E0B22DAB1A6C}" presName="linear" presStyleCnt="0">
        <dgm:presLayoutVars>
          <dgm:animLvl val="lvl"/>
          <dgm:resizeHandles val="exact"/>
        </dgm:presLayoutVars>
      </dgm:prSet>
      <dgm:spPr/>
    </dgm:pt>
    <dgm:pt modelId="{4518B786-8DF2-C843-A8EB-473545100A73}" type="pres">
      <dgm:prSet presAssocID="{5FEEE363-EBDA-B448-B04F-AA91D71474A7}" presName="parentText" presStyleLbl="node1" presStyleIdx="0" presStyleCnt="3">
        <dgm:presLayoutVars>
          <dgm:chMax val="0"/>
          <dgm:bulletEnabled val="1"/>
        </dgm:presLayoutVars>
      </dgm:prSet>
      <dgm:spPr/>
    </dgm:pt>
    <dgm:pt modelId="{C442E578-F8F4-3940-8655-46C51D9B69E1}" type="pres">
      <dgm:prSet presAssocID="{5FEEE363-EBDA-B448-B04F-AA91D71474A7}" presName="childText" presStyleLbl="revTx" presStyleIdx="0" presStyleCnt="3">
        <dgm:presLayoutVars>
          <dgm:bulletEnabled val="1"/>
        </dgm:presLayoutVars>
      </dgm:prSet>
      <dgm:spPr/>
    </dgm:pt>
    <dgm:pt modelId="{BFF73C1B-AE46-074C-B33C-B34CFA2F1921}" type="pres">
      <dgm:prSet presAssocID="{51C88715-5E58-0941-8818-61BA5AA5FF5B}" presName="parentText" presStyleLbl="node1" presStyleIdx="1" presStyleCnt="3">
        <dgm:presLayoutVars>
          <dgm:chMax val="0"/>
          <dgm:bulletEnabled val="1"/>
        </dgm:presLayoutVars>
      </dgm:prSet>
      <dgm:spPr/>
    </dgm:pt>
    <dgm:pt modelId="{09FE1967-FBA8-0B46-A160-EB7D06026693}" type="pres">
      <dgm:prSet presAssocID="{51C88715-5E58-0941-8818-61BA5AA5FF5B}" presName="childText" presStyleLbl="revTx" presStyleIdx="1" presStyleCnt="3">
        <dgm:presLayoutVars>
          <dgm:bulletEnabled val="1"/>
        </dgm:presLayoutVars>
      </dgm:prSet>
      <dgm:spPr/>
    </dgm:pt>
    <dgm:pt modelId="{DD3ACBEF-BDE2-DF4C-BA13-74733CC42C25}" type="pres">
      <dgm:prSet presAssocID="{E1560BBE-6988-044C-B357-F5ED45302BB7}" presName="parentText" presStyleLbl="node1" presStyleIdx="2" presStyleCnt="3">
        <dgm:presLayoutVars>
          <dgm:chMax val="0"/>
          <dgm:bulletEnabled val="1"/>
        </dgm:presLayoutVars>
      </dgm:prSet>
      <dgm:spPr/>
    </dgm:pt>
    <dgm:pt modelId="{67D2DFEF-BECB-3C4F-A327-DE68102DD8E2}" type="pres">
      <dgm:prSet presAssocID="{E1560BBE-6988-044C-B357-F5ED45302BB7}" presName="childText" presStyleLbl="revTx" presStyleIdx="2" presStyleCnt="3">
        <dgm:presLayoutVars>
          <dgm:bulletEnabled val="1"/>
        </dgm:presLayoutVars>
      </dgm:prSet>
      <dgm:spPr/>
    </dgm:pt>
  </dgm:ptLst>
  <dgm:cxnLst>
    <dgm:cxn modelId="{1A7C5205-3A97-2A41-9BC6-7F044FD97949}" srcId="{5FEEE363-EBDA-B448-B04F-AA91D71474A7}" destId="{82E2503A-76FB-2743-8C58-6F050121A94A}" srcOrd="0" destOrd="0" parTransId="{13A0269A-18D0-ED45-BE9A-A90C78AD7E95}" sibTransId="{CCC3D312-E504-8049-9591-15090840F836}"/>
    <dgm:cxn modelId="{AD827F1B-972B-044B-9255-ED8C499158D7}" srcId="{66C7AE76-3047-424D-82D7-E0B22DAB1A6C}" destId="{51C88715-5E58-0941-8818-61BA5AA5FF5B}" srcOrd="1" destOrd="0" parTransId="{B6953B2F-20E3-8644-9605-63228BDFA252}" sibTransId="{48EF86E8-37C7-DB40-8FC8-8363378B8BF2}"/>
    <dgm:cxn modelId="{4622FB1C-18E5-684D-9297-7EC9C40B07FA}" type="presOf" srcId="{BEAC3DC3-3668-ED4B-9124-BD36C92E29BD}" destId="{C442E578-F8F4-3940-8655-46C51D9B69E1}" srcOrd="0" destOrd="1" presId="urn:microsoft.com/office/officeart/2005/8/layout/vList2"/>
    <dgm:cxn modelId="{6B5E2637-2CAE-074A-982A-872EB43D0F9F}" type="presOf" srcId="{51C88715-5E58-0941-8818-61BA5AA5FF5B}" destId="{BFF73C1B-AE46-074C-B33C-B34CFA2F1921}" srcOrd="0" destOrd="0" presId="urn:microsoft.com/office/officeart/2005/8/layout/vList2"/>
    <dgm:cxn modelId="{F9BA933A-6BC3-8246-8F7B-E45A1362538E}" srcId="{5FEEE363-EBDA-B448-B04F-AA91D71474A7}" destId="{CEDF3492-8344-9B42-A2AB-343F485B1340}" srcOrd="2" destOrd="0" parTransId="{7C6A1C2E-DF56-9142-A1C9-2A2ED429235B}" sibTransId="{A3BB4D9F-C6A5-4A47-8900-876DC1ED83EA}"/>
    <dgm:cxn modelId="{58BD6E3B-524D-6E40-A2D9-EFBDBCAAAD36}" type="presOf" srcId="{5FEEE363-EBDA-B448-B04F-AA91D71474A7}" destId="{4518B786-8DF2-C843-A8EB-473545100A73}" srcOrd="0" destOrd="0" presId="urn:microsoft.com/office/officeart/2005/8/layout/vList2"/>
    <dgm:cxn modelId="{13E10F3F-0877-2145-B697-2703FA738126}" type="presOf" srcId="{861E276C-2FDC-A242-B8DD-F494382B584D}" destId="{09FE1967-FBA8-0B46-A160-EB7D06026693}" srcOrd="0" destOrd="1" presId="urn:microsoft.com/office/officeart/2005/8/layout/vList2"/>
    <dgm:cxn modelId="{8A88BF3F-B75C-584B-8DD5-9CFED49A7BC2}" srcId="{66C7AE76-3047-424D-82D7-E0B22DAB1A6C}" destId="{5FEEE363-EBDA-B448-B04F-AA91D71474A7}" srcOrd="0" destOrd="0" parTransId="{2E5742AC-150F-5843-B122-A17687C8DCD2}" sibTransId="{B33FD5C5-F246-DF4A-AA38-EA516D6D2029}"/>
    <dgm:cxn modelId="{CC519D61-A65F-8F41-84DD-5FCC2454275A}" srcId="{51C88715-5E58-0941-8818-61BA5AA5FF5B}" destId="{861E276C-2FDC-A242-B8DD-F494382B584D}" srcOrd="1" destOrd="0" parTransId="{64608C9C-B4B9-884C-9E1E-3A72DB5DC6EB}" sibTransId="{B463D856-B6B4-2142-8A34-DC76773ED471}"/>
    <dgm:cxn modelId="{4019AD68-9A58-5E4C-AD7B-0D2E9E4F275A}" type="presOf" srcId="{E0922EF9-4AF2-5446-A643-0044FA82570C}" destId="{09FE1967-FBA8-0B46-A160-EB7D06026693}" srcOrd="0" destOrd="0" presId="urn:microsoft.com/office/officeart/2005/8/layout/vList2"/>
    <dgm:cxn modelId="{79515876-3F4C-2E44-B47D-3D84D1C50458}" type="presOf" srcId="{E1560BBE-6988-044C-B357-F5ED45302BB7}" destId="{DD3ACBEF-BDE2-DF4C-BA13-74733CC42C25}" srcOrd="0" destOrd="0" presId="urn:microsoft.com/office/officeart/2005/8/layout/vList2"/>
    <dgm:cxn modelId="{05BFCE81-4BA9-9F4C-A558-736630412493}" srcId="{66C7AE76-3047-424D-82D7-E0B22DAB1A6C}" destId="{E1560BBE-6988-044C-B357-F5ED45302BB7}" srcOrd="2" destOrd="0" parTransId="{269C9463-4E9C-824A-A9DE-2BB5646BA4D8}" sibTransId="{350571C5-2EF7-B840-A7FB-984D282F22C9}"/>
    <dgm:cxn modelId="{EF717788-5408-FD46-AEBD-3B7605AB1559}" type="presOf" srcId="{CEDF3492-8344-9B42-A2AB-343F485B1340}" destId="{C442E578-F8F4-3940-8655-46C51D9B69E1}" srcOrd="0" destOrd="2" presId="urn:microsoft.com/office/officeart/2005/8/layout/vList2"/>
    <dgm:cxn modelId="{970D0099-EEB4-AD4F-A55F-FEA23590424A}" srcId="{E1560BBE-6988-044C-B357-F5ED45302BB7}" destId="{4C642928-8671-3343-8699-95B2512D2F59}" srcOrd="0" destOrd="0" parTransId="{341FD044-3FEF-AC4A-B870-01CDF0C87E06}" sibTransId="{C39C9AA6-8FBA-B74F-9A6F-8742DB6F036E}"/>
    <dgm:cxn modelId="{7BA0849A-068B-A74C-8EFE-8704161A9C0E}" srcId="{51C88715-5E58-0941-8818-61BA5AA5FF5B}" destId="{E0922EF9-4AF2-5446-A643-0044FA82570C}" srcOrd="0" destOrd="0" parTransId="{C3E72C00-2FD5-F342-A50D-86F31961D9AB}" sibTransId="{1610B98D-475F-B248-AB1C-D51D7FAC20E8}"/>
    <dgm:cxn modelId="{A5465F9D-580E-CC49-AD4D-9CA9C8674C49}" type="presOf" srcId="{4C642928-8671-3343-8699-95B2512D2F59}" destId="{67D2DFEF-BECB-3C4F-A327-DE68102DD8E2}" srcOrd="0" destOrd="0" presId="urn:microsoft.com/office/officeart/2005/8/layout/vList2"/>
    <dgm:cxn modelId="{75908AA7-15B9-7441-9869-C41FF72B12FD}" type="presOf" srcId="{66C7AE76-3047-424D-82D7-E0B22DAB1A6C}" destId="{17E78B64-204C-FD4B-8557-A41AA20F46F3}" srcOrd="0" destOrd="0" presId="urn:microsoft.com/office/officeart/2005/8/layout/vList2"/>
    <dgm:cxn modelId="{E1B1E6B4-DDE6-5A4B-A0BF-84E9BB132EA4}" srcId="{5FEEE363-EBDA-B448-B04F-AA91D71474A7}" destId="{BEAC3DC3-3668-ED4B-9124-BD36C92E29BD}" srcOrd="1" destOrd="0" parTransId="{A4982CE2-C5DB-BA4A-BBB3-F433A3A604E4}" sibTransId="{78C0204B-C9C7-0345-A8B0-292FD7DC375D}"/>
    <dgm:cxn modelId="{420066C3-8AD6-FB46-8F1C-8FA9BEF33BE2}" srcId="{E1560BBE-6988-044C-B357-F5ED45302BB7}" destId="{AABD39AA-0758-E445-9998-6ACFCF7F7740}" srcOrd="1" destOrd="0" parTransId="{FDA066F1-DB8B-ED4B-9E0A-7B70A02C1413}" sibTransId="{753087BC-8427-A84B-BB73-C86A68FBF10E}"/>
    <dgm:cxn modelId="{17A8E1E3-BE3B-204B-B647-0BBBFB558DD9}" type="presOf" srcId="{82E2503A-76FB-2743-8C58-6F050121A94A}" destId="{C442E578-F8F4-3940-8655-46C51D9B69E1}" srcOrd="0" destOrd="0" presId="urn:microsoft.com/office/officeart/2005/8/layout/vList2"/>
    <dgm:cxn modelId="{A58A0EF2-37A2-7649-9F5B-B4972A683734}" type="presOf" srcId="{AABD39AA-0758-E445-9998-6ACFCF7F7740}" destId="{67D2DFEF-BECB-3C4F-A327-DE68102DD8E2}" srcOrd="0" destOrd="1" presId="urn:microsoft.com/office/officeart/2005/8/layout/vList2"/>
    <dgm:cxn modelId="{B311308E-15E1-814A-8255-2B0C285FB626}" type="presParOf" srcId="{17E78B64-204C-FD4B-8557-A41AA20F46F3}" destId="{4518B786-8DF2-C843-A8EB-473545100A73}" srcOrd="0" destOrd="0" presId="urn:microsoft.com/office/officeart/2005/8/layout/vList2"/>
    <dgm:cxn modelId="{2C9C4DDD-B3CB-BA47-8A0F-ADEAB91A1109}" type="presParOf" srcId="{17E78B64-204C-FD4B-8557-A41AA20F46F3}" destId="{C442E578-F8F4-3940-8655-46C51D9B69E1}" srcOrd="1" destOrd="0" presId="urn:microsoft.com/office/officeart/2005/8/layout/vList2"/>
    <dgm:cxn modelId="{A17DB6C4-2C1F-284D-82FC-B943388BC469}" type="presParOf" srcId="{17E78B64-204C-FD4B-8557-A41AA20F46F3}" destId="{BFF73C1B-AE46-074C-B33C-B34CFA2F1921}" srcOrd="2" destOrd="0" presId="urn:microsoft.com/office/officeart/2005/8/layout/vList2"/>
    <dgm:cxn modelId="{B0B9F46D-5856-5A4E-BB4E-E9D06526052D}" type="presParOf" srcId="{17E78B64-204C-FD4B-8557-A41AA20F46F3}" destId="{09FE1967-FBA8-0B46-A160-EB7D06026693}" srcOrd="3" destOrd="0" presId="urn:microsoft.com/office/officeart/2005/8/layout/vList2"/>
    <dgm:cxn modelId="{E51F7015-087B-5340-B391-F8DB708F6795}" type="presParOf" srcId="{17E78B64-204C-FD4B-8557-A41AA20F46F3}" destId="{DD3ACBEF-BDE2-DF4C-BA13-74733CC42C25}" srcOrd="4" destOrd="0" presId="urn:microsoft.com/office/officeart/2005/8/layout/vList2"/>
    <dgm:cxn modelId="{8F273B28-F813-A84A-B8CF-D7954C2BDB30}" type="presParOf" srcId="{17E78B64-204C-FD4B-8557-A41AA20F46F3}" destId="{67D2DFEF-BECB-3C4F-A327-DE68102DD8E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FBD0F-6790-724F-AB76-49D6536D1AD5}">
      <dsp:nvSpPr>
        <dsp:cNvPr id="0" name=""/>
        <dsp:cNvSpPr/>
      </dsp:nvSpPr>
      <dsp:spPr>
        <a:xfrm>
          <a:off x="495061" y="645"/>
          <a:ext cx="2262336" cy="1357401"/>
        </a:xfrm>
        <a:prstGeom prst="rect">
          <a:avLst/>
        </a:prstGeom>
        <a:gradFill rotWithShape="0">
          <a:gsLst>
            <a:gs pos="0">
              <a:schemeClr val="accent5">
                <a:alpha val="90000"/>
                <a:hueOff val="0"/>
                <a:satOff val="0"/>
                <a:lumOff val="0"/>
                <a:alphaOff val="0"/>
                <a:tint val="100000"/>
                <a:shade val="100000"/>
                <a:satMod val="130000"/>
              </a:schemeClr>
            </a:gs>
            <a:gs pos="100000">
              <a:schemeClr val="accent5">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latin typeface="Times New Roman"/>
              <a:cs typeface="Times New Roman"/>
            </a:rPr>
            <a:t>Business and Industry</a:t>
          </a:r>
        </a:p>
      </dsp:txBody>
      <dsp:txXfrm>
        <a:off x="495061" y="645"/>
        <a:ext cx="2262336" cy="1357401"/>
      </dsp:txXfrm>
    </dsp:sp>
    <dsp:sp modelId="{23C3F894-F15D-1C46-96F1-A20D2BD416F0}">
      <dsp:nvSpPr>
        <dsp:cNvPr id="0" name=""/>
        <dsp:cNvSpPr/>
      </dsp:nvSpPr>
      <dsp:spPr>
        <a:xfrm>
          <a:off x="2983631" y="645"/>
          <a:ext cx="2262336" cy="1357401"/>
        </a:xfrm>
        <a:prstGeom prst="rect">
          <a:avLst/>
        </a:prstGeom>
        <a:gradFill rotWithShape="0">
          <a:gsLst>
            <a:gs pos="0">
              <a:schemeClr val="accent5">
                <a:alpha val="90000"/>
                <a:hueOff val="0"/>
                <a:satOff val="0"/>
                <a:lumOff val="0"/>
                <a:alphaOff val="-6667"/>
                <a:tint val="100000"/>
                <a:shade val="100000"/>
                <a:satMod val="130000"/>
              </a:schemeClr>
            </a:gs>
            <a:gs pos="100000">
              <a:schemeClr val="accent5">
                <a:alpha val="90000"/>
                <a:hueOff val="0"/>
                <a:satOff val="0"/>
                <a:lumOff val="0"/>
                <a:alphaOff val="-6667"/>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latin typeface="Times New Roman"/>
              <a:cs typeface="Times New Roman"/>
            </a:rPr>
            <a:t>Government and Politics</a:t>
          </a:r>
        </a:p>
      </dsp:txBody>
      <dsp:txXfrm>
        <a:off x="2983631" y="645"/>
        <a:ext cx="2262336" cy="1357401"/>
      </dsp:txXfrm>
    </dsp:sp>
    <dsp:sp modelId="{5AEC409D-96A2-B645-8528-BF32A6246380}">
      <dsp:nvSpPr>
        <dsp:cNvPr id="0" name=""/>
        <dsp:cNvSpPr/>
      </dsp:nvSpPr>
      <dsp:spPr>
        <a:xfrm>
          <a:off x="5472201" y="645"/>
          <a:ext cx="2262336" cy="1357401"/>
        </a:xfrm>
        <a:prstGeom prst="rect">
          <a:avLst/>
        </a:prstGeom>
        <a:gradFill rotWithShape="0">
          <a:gsLst>
            <a:gs pos="0">
              <a:schemeClr val="accent5">
                <a:alpha val="90000"/>
                <a:hueOff val="0"/>
                <a:satOff val="0"/>
                <a:lumOff val="0"/>
                <a:alphaOff val="-13333"/>
                <a:tint val="100000"/>
                <a:shade val="100000"/>
                <a:satMod val="130000"/>
              </a:schemeClr>
            </a:gs>
            <a:gs pos="100000">
              <a:schemeClr val="accent5">
                <a:alpha val="90000"/>
                <a:hueOff val="0"/>
                <a:satOff val="0"/>
                <a:lumOff val="0"/>
                <a:alphaOff val="-13333"/>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solidFill>
                <a:srgbClr val="000000"/>
              </a:solidFill>
              <a:latin typeface="Times New Roman"/>
              <a:cs typeface="Times New Roman"/>
            </a:rPr>
            <a:t>Millitary</a:t>
          </a:r>
          <a:r>
            <a:rPr lang="en-US" sz="2200" kern="1200" dirty="0">
              <a:solidFill>
                <a:srgbClr val="000000"/>
              </a:solidFill>
              <a:latin typeface="Times New Roman"/>
              <a:cs typeface="Times New Roman"/>
            </a:rPr>
            <a:t> Public Affairs</a:t>
          </a:r>
        </a:p>
      </dsp:txBody>
      <dsp:txXfrm>
        <a:off x="5472201" y="645"/>
        <a:ext cx="2262336" cy="1357401"/>
      </dsp:txXfrm>
    </dsp:sp>
    <dsp:sp modelId="{693D5789-6A6C-274D-AE8F-173B657415E0}">
      <dsp:nvSpPr>
        <dsp:cNvPr id="0" name=""/>
        <dsp:cNvSpPr/>
      </dsp:nvSpPr>
      <dsp:spPr>
        <a:xfrm>
          <a:off x="495061" y="1584280"/>
          <a:ext cx="2262336" cy="1357401"/>
        </a:xfrm>
        <a:prstGeom prst="rect">
          <a:avLst/>
        </a:prstGeom>
        <a:gradFill rotWithShape="0">
          <a:gsLst>
            <a:gs pos="0">
              <a:schemeClr val="accent5">
                <a:alpha val="90000"/>
                <a:hueOff val="0"/>
                <a:satOff val="0"/>
                <a:lumOff val="0"/>
                <a:alphaOff val="-20000"/>
                <a:tint val="100000"/>
                <a:shade val="100000"/>
                <a:satMod val="130000"/>
              </a:schemeClr>
            </a:gs>
            <a:gs pos="100000">
              <a:schemeClr val="accent5">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latin typeface="Times New Roman"/>
              <a:cs typeface="Times New Roman"/>
            </a:rPr>
            <a:t>Nonprofit and Nongovernmental Organization</a:t>
          </a:r>
        </a:p>
      </dsp:txBody>
      <dsp:txXfrm>
        <a:off x="495061" y="1584280"/>
        <a:ext cx="2262336" cy="1357401"/>
      </dsp:txXfrm>
    </dsp:sp>
    <dsp:sp modelId="{77AF6194-3C5B-4249-A475-D61697CBFEE7}">
      <dsp:nvSpPr>
        <dsp:cNvPr id="0" name=""/>
        <dsp:cNvSpPr/>
      </dsp:nvSpPr>
      <dsp:spPr>
        <a:xfrm>
          <a:off x="2983631" y="1584280"/>
          <a:ext cx="2262336" cy="1357401"/>
        </a:xfrm>
        <a:prstGeom prst="rect">
          <a:avLst/>
        </a:prstGeom>
        <a:gradFill rotWithShape="0">
          <a:gsLst>
            <a:gs pos="0">
              <a:schemeClr val="accent5">
                <a:alpha val="90000"/>
                <a:hueOff val="0"/>
                <a:satOff val="0"/>
                <a:lumOff val="0"/>
                <a:alphaOff val="-26667"/>
                <a:tint val="100000"/>
                <a:shade val="100000"/>
                <a:satMod val="130000"/>
              </a:schemeClr>
            </a:gs>
            <a:gs pos="100000">
              <a:schemeClr val="accent5">
                <a:alpha val="90000"/>
                <a:hueOff val="0"/>
                <a:satOff val="0"/>
                <a:lumOff val="0"/>
                <a:alphaOff val="-26667"/>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latin typeface="Times New Roman"/>
              <a:cs typeface="Times New Roman"/>
            </a:rPr>
            <a:t>Health Care</a:t>
          </a:r>
        </a:p>
      </dsp:txBody>
      <dsp:txXfrm>
        <a:off x="2983631" y="1584280"/>
        <a:ext cx="2262336" cy="1357401"/>
      </dsp:txXfrm>
    </dsp:sp>
    <dsp:sp modelId="{72D63896-D204-E748-9D19-1537C559FA4D}">
      <dsp:nvSpPr>
        <dsp:cNvPr id="0" name=""/>
        <dsp:cNvSpPr/>
      </dsp:nvSpPr>
      <dsp:spPr>
        <a:xfrm>
          <a:off x="5472201" y="1584280"/>
          <a:ext cx="2262336" cy="1357401"/>
        </a:xfrm>
        <a:prstGeom prst="rect">
          <a:avLst/>
        </a:prstGeom>
        <a:gradFill rotWithShape="0">
          <a:gsLst>
            <a:gs pos="0">
              <a:schemeClr val="accent5">
                <a:alpha val="90000"/>
                <a:hueOff val="0"/>
                <a:satOff val="0"/>
                <a:lumOff val="0"/>
                <a:alphaOff val="-33333"/>
                <a:tint val="100000"/>
                <a:shade val="100000"/>
                <a:satMod val="130000"/>
              </a:schemeClr>
            </a:gs>
            <a:gs pos="100000">
              <a:schemeClr val="accent5">
                <a:alpha val="90000"/>
                <a:hueOff val="0"/>
                <a:satOff val="0"/>
                <a:lumOff val="0"/>
                <a:alphaOff val="-33333"/>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latin typeface="Times New Roman"/>
              <a:cs typeface="Times New Roman"/>
            </a:rPr>
            <a:t>Education</a:t>
          </a:r>
        </a:p>
      </dsp:txBody>
      <dsp:txXfrm>
        <a:off x="5472201" y="1584280"/>
        <a:ext cx="2262336" cy="1357401"/>
      </dsp:txXfrm>
    </dsp:sp>
    <dsp:sp modelId="{E236CAAE-79CE-B34E-82FF-10BDF6F6B26E}">
      <dsp:nvSpPr>
        <dsp:cNvPr id="0" name=""/>
        <dsp:cNvSpPr/>
      </dsp:nvSpPr>
      <dsp:spPr>
        <a:xfrm>
          <a:off x="2983631" y="3167916"/>
          <a:ext cx="2262336" cy="1357401"/>
        </a:xfrm>
        <a:prstGeom prst="rect">
          <a:avLst/>
        </a:prstGeom>
        <a:gradFill rotWithShape="0">
          <a:gsLst>
            <a:gs pos="0">
              <a:schemeClr val="accent5">
                <a:alpha val="90000"/>
                <a:hueOff val="0"/>
                <a:satOff val="0"/>
                <a:lumOff val="0"/>
                <a:alphaOff val="-40000"/>
                <a:tint val="100000"/>
                <a:shade val="100000"/>
                <a:satMod val="130000"/>
              </a:schemeClr>
            </a:gs>
            <a:gs pos="100000">
              <a:schemeClr val="accent5">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latin typeface="Times New Roman"/>
              <a:cs typeface="Times New Roman"/>
            </a:rPr>
            <a:t>Associations and Unions</a:t>
          </a:r>
        </a:p>
      </dsp:txBody>
      <dsp:txXfrm>
        <a:off x="2983631" y="3167916"/>
        <a:ext cx="2262336" cy="1357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E321C-2A0B-C847-A3E0-269E7D09946C}">
      <dsp:nvSpPr>
        <dsp:cNvPr id="0" name=""/>
        <dsp:cNvSpPr/>
      </dsp:nvSpPr>
      <dsp:spPr>
        <a:xfrm>
          <a:off x="2411" y="350242"/>
          <a:ext cx="1912739" cy="1147643"/>
        </a:xfrm>
        <a:prstGeom prst="rect">
          <a:avLst/>
        </a:prstGeom>
        <a:gradFill rotWithShape="0">
          <a:gsLst>
            <a:gs pos="0">
              <a:schemeClr val="accent6">
                <a:shade val="50000"/>
                <a:hueOff val="0"/>
                <a:satOff val="0"/>
                <a:lumOff val="0"/>
                <a:alphaOff val="0"/>
                <a:tint val="100000"/>
                <a:shade val="100000"/>
                <a:satMod val="130000"/>
              </a:schemeClr>
            </a:gs>
            <a:gs pos="100000">
              <a:schemeClr val="accent6">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Menjaga reputasi</a:t>
          </a:r>
          <a:endParaRPr lang="en-US" sz="2100" kern="1200" dirty="0">
            <a:solidFill>
              <a:srgbClr val="000000"/>
            </a:solidFill>
            <a:latin typeface="Times New Roman"/>
            <a:cs typeface="Times New Roman"/>
          </a:endParaRPr>
        </a:p>
      </dsp:txBody>
      <dsp:txXfrm>
        <a:off x="2411" y="350242"/>
        <a:ext cx="1912739" cy="1147643"/>
      </dsp:txXfrm>
    </dsp:sp>
    <dsp:sp modelId="{FD2DFA77-385B-C346-94B1-BD598DA93C57}">
      <dsp:nvSpPr>
        <dsp:cNvPr id="0" name=""/>
        <dsp:cNvSpPr/>
      </dsp:nvSpPr>
      <dsp:spPr>
        <a:xfrm>
          <a:off x="2106423" y="350242"/>
          <a:ext cx="1912739" cy="1147643"/>
        </a:xfrm>
        <a:prstGeom prst="rect">
          <a:avLst/>
        </a:prstGeom>
        <a:gradFill rotWithShape="0">
          <a:gsLst>
            <a:gs pos="0">
              <a:schemeClr val="accent6">
                <a:shade val="50000"/>
                <a:hueOff val="-83945"/>
                <a:satOff val="5596"/>
                <a:lumOff val="7306"/>
                <a:alphaOff val="0"/>
                <a:tint val="100000"/>
                <a:shade val="100000"/>
                <a:satMod val="130000"/>
              </a:schemeClr>
            </a:gs>
            <a:gs pos="100000">
              <a:schemeClr val="accent6">
                <a:shade val="50000"/>
                <a:hueOff val="-83945"/>
                <a:satOff val="5596"/>
                <a:lumOff val="730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Konseling</a:t>
          </a:r>
          <a:endParaRPr lang="en-US" sz="2100" kern="1200" dirty="0">
            <a:solidFill>
              <a:srgbClr val="000000"/>
            </a:solidFill>
            <a:latin typeface="Times New Roman"/>
            <a:cs typeface="Times New Roman"/>
          </a:endParaRPr>
        </a:p>
      </dsp:txBody>
      <dsp:txXfrm>
        <a:off x="2106423" y="350242"/>
        <a:ext cx="1912739" cy="1147643"/>
      </dsp:txXfrm>
    </dsp:sp>
    <dsp:sp modelId="{F2B963D3-23BD-2844-940F-F86773FE6F95}">
      <dsp:nvSpPr>
        <dsp:cNvPr id="0" name=""/>
        <dsp:cNvSpPr/>
      </dsp:nvSpPr>
      <dsp:spPr>
        <a:xfrm>
          <a:off x="4210436" y="350242"/>
          <a:ext cx="1912739" cy="1147643"/>
        </a:xfrm>
        <a:prstGeom prst="rect">
          <a:avLst/>
        </a:prstGeom>
        <a:gradFill rotWithShape="0">
          <a:gsLst>
            <a:gs pos="0">
              <a:schemeClr val="accent6">
                <a:shade val="50000"/>
                <a:hueOff val="-167889"/>
                <a:satOff val="11193"/>
                <a:lumOff val="14613"/>
                <a:alphaOff val="0"/>
                <a:tint val="100000"/>
                <a:shade val="100000"/>
                <a:satMod val="130000"/>
              </a:schemeClr>
            </a:gs>
            <a:gs pos="100000">
              <a:schemeClr val="accent6">
                <a:shade val="50000"/>
                <a:hueOff val="-167889"/>
                <a:satOff val="11193"/>
                <a:lumOff val="1461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Research</a:t>
          </a:r>
          <a:endParaRPr lang="en-US" sz="2100" kern="1200" dirty="0">
            <a:solidFill>
              <a:srgbClr val="000000"/>
            </a:solidFill>
            <a:latin typeface="Times New Roman"/>
            <a:cs typeface="Times New Roman"/>
          </a:endParaRPr>
        </a:p>
      </dsp:txBody>
      <dsp:txXfrm>
        <a:off x="4210436" y="350242"/>
        <a:ext cx="1912739" cy="1147643"/>
      </dsp:txXfrm>
    </dsp:sp>
    <dsp:sp modelId="{05B53C15-186C-AA48-A465-CA8F204EB62B}">
      <dsp:nvSpPr>
        <dsp:cNvPr id="0" name=""/>
        <dsp:cNvSpPr/>
      </dsp:nvSpPr>
      <dsp:spPr>
        <a:xfrm>
          <a:off x="6314449" y="350242"/>
          <a:ext cx="1912739" cy="1147643"/>
        </a:xfrm>
        <a:prstGeom prst="rect">
          <a:avLst/>
        </a:prstGeom>
        <a:gradFill rotWithShape="0">
          <a:gsLst>
            <a:gs pos="0">
              <a:schemeClr val="accent6">
                <a:shade val="50000"/>
                <a:hueOff val="-251834"/>
                <a:satOff val="16789"/>
                <a:lumOff val="21919"/>
                <a:alphaOff val="0"/>
                <a:tint val="100000"/>
                <a:shade val="100000"/>
                <a:satMod val="130000"/>
              </a:schemeClr>
            </a:gs>
            <a:gs pos="100000">
              <a:schemeClr val="accent6">
                <a:shade val="50000"/>
                <a:hueOff val="-251834"/>
                <a:satOff val="16789"/>
                <a:lumOff val="219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Internal Relations</a:t>
          </a:r>
          <a:endParaRPr lang="en-US" sz="2100" kern="1200" dirty="0">
            <a:solidFill>
              <a:srgbClr val="000000"/>
            </a:solidFill>
            <a:latin typeface="Times New Roman"/>
            <a:cs typeface="Times New Roman"/>
          </a:endParaRPr>
        </a:p>
      </dsp:txBody>
      <dsp:txXfrm>
        <a:off x="6314449" y="350242"/>
        <a:ext cx="1912739" cy="1147643"/>
      </dsp:txXfrm>
    </dsp:sp>
    <dsp:sp modelId="{A69E1610-328A-8647-B9E8-6F0528A79202}">
      <dsp:nvSpPr>
        <dsp:cNvPr id="0" name=""/>
        <dsp:cNvSpPr/>
      </dsp:nvSpPr>
      <dsp:spPr>
        <a:xfrm>
          <a:off x="2411" y="1689159"/>
          <a:ext cx="1912739" cy="1147643"/>
        </a:xfrm>
        <a:prstGeom prst="rect">
          <a:avLst/>
        </a:prstGeom>
        <a:gradFill rotWithShape="0">
          <a:gsLst>
            <a:gs pos="0">
              <a:schemeClr val="accent6">
                <a:shade val="50000"/>
                <a:hueOff val="-335778"/>
                <a:satOff val="22385"/>
                <a:lumOff val="29225"/>
                <a:alphaOff val="0"/>
                <a:tint val="100000"/>
                <a:shade val="100000"/>
                <a:satMod val="130000"/>
              </a:schemeClr>
            </a:gs>
            <a:gs pos="100000">
              <a:schemeClr val="accent6">
                <a:shade val="50000"/>
                <a:hueOff val="-335778"/>
                <a:satOff val="22385"/>
                <a:lumOff val="292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Media Relations</a:t>
          </a:r>
          <a:endParaRPr lang="en-US" sz="2100" kern="1200" dirty="0">
            <a:solidFill>
              <a:srgbClr val="000000"/>
            </a:solidFill>
            <a:latin typeface="Times New Roman"/>
            <a:cs typeface="Times New Roman"/>
          </a:endParaRPr>
        </a:p>
      </dsp:txBody>
      <dsp:txXfrm>
        <a:off x="2411" y="1689159"/>
        <a:ext cx="1912739" cy="1147643"/>
      </dsp:txXfrm>
    </dsp:sp>
    <dsp:sp modelId="{4651D226-B5F7-0547-9FC9-1AA66D4054E6}">
      <dsp:nvSpPr>
        <dsp:cNvPr id="0" name=""/>
        <dsp:cNvSpPr/>
      </dsp:nvSpPr>
      <dsp:spPr>
        <a:xfrm>
          <a:off x="2106423" y="1689159"/>
          <a:ext cx="1912739" cy="1147643"/>
        </a:xfrm>
        <a:prstGeom prst="rect">
          <a:avLst/>
        </a:prstGeom>
        <a:gradFill rotWithShape="0">
          <a:gsLst>
            <a:gs pos="0">
              <a:schemeClr val="accent6">
                <a:shade val="50000"/>
                <a:hueOff val="-419723"/>
                <a:satOff val="27982"/>
                <a:lumOff val="36532"/>
                <a:alphaOff val="0"/>
                <a:tint val="100000"/>
                <a:shade val="100000"/>
                <a:satMod val="130000"/>
              </a:schemeClr>
            </a:gs>
            <a:gs pos="100000">
              <a:schemeClr val="accent6">
                <a:shade val="50000"/>
                <a:hueOff val="-419723"/>
                <a:satOff val="27982"/>
                <a:lumOff val="3653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Public Affairs</a:t>
          </a:r>
          <a:endParaRPr lang="en-US" sz="2100" kern="1200" dirty="0">
            <a:solidFill>
              <a:srgbClr val="000000"/>
            </a:solidFill>
            <a:latin typeface="Times New Roman"/>
            <a:cs typeface="Times New Roman"/>
          </a:endParaRPr>
        </a:p>
      </dsp:txBody>
      <dsp:txXfrm>
        <a:off x="2106423" y="1689159"/>
        <a:ext cx="1912739" cy="1147643"/>
      </dsp:txXfrm>
    </dsp:sp>
    <dsp:sp modelId="{42B7F312-D964-554D-8134-60EA7F869525}">
      <dsp:nvSpPr>
        <dsp:cNvPr id="0" name=""/>
        <dsp:cNvSpPr/>
      </dsp:nvSpPr>
      <dsp:spPr>
        <a:xfrm>
          <a:off x="4210436" y="1689159"/>
          <a:ext cx="1912739" cy="1147643"/>
        </a:xfrm>
        <a:prstGeom prst="rect">
          <a:avLst/>
        </a:prstGeom>
        <a:gradFill rotWithShape="0">
          <a:gsLst>
            <a:gs pos="0">
              <a:schemeClr val="accent6">
                <a:shade val="50000"/>
                <a:hueOff val="-419723"/>
                <a:satOff val="27982"/>
                <a:lumOff val="36532"/>
                <a:alphaOff val="0"/>
                <a:tint val="100000"/>
                <a:shade val="100000"/>
                <a:satMod val="130000"/>
              </a:schemeClr>
            </a:gs>
            <a:gs pos="100000">
              <a:schemeClr val="accent6">
                <a:shade val="50000"/>
                <a:hueOff val="-419723"/>
                <a:satOff val="27982"/>
                <a:lumOff val="3653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Manajemen Isu</a:t>
          </a:r>
          <a:endParaRPr lang="en-US" sz="2100" kern="1200" dirty="0">
            <a:solidFill>
              <a:srgbClr val="000000"/>
            </a:solidFill>
            <a:latin typeface="Times New Roman"/>
            <a:cs typeface="Times New Roman"/>
          </a:endParaRPr>
        </a:p>
      </dsp:txBody>
      <dsp:txXfrm>
        <a:off x="4210436" y="1689159"/>
        <a:ext cx="1912739" cy="1147643"/>
      </dsp:txXfrm>
    </dsp:sp>
    <dsp:sp modelId="{19F8CF09-902A-5A48-98EE-450D8D5443C9}">
      <dsp:nvSpPr>
        <dsp:cNvPr id="0" name=""/>
        <dsp:cNvSpPr/>
      </dsp:nvSpPr>
      <dsp:spPr>
        <a:xfrm>
          <a:off x="6314449" y="1689159"/>
          <a:ext cx="1912739" cy="1147643"/>
        </a:xfrm>
        <a:prstGeom prst="rect">
          <a:avLst/>
        </a:prstGeom>
        <a:gradFill rotWithShape="0">
          <a:gsLst>
            <a:gs pos="0">
              <a:schemeClr val="accent6">
                <a:shade val="50000"/>
                <a:hueOff val="-335778"/>
                <a:satOff val="22385"/>
                <a:lumOff val="29225"/>
                <a:alphaOff val="0"/>
                <a:tint val="100000"/>
                <a:shade val="100000"/>
                <a:satMod val="130000"/>
              </a:schemeClr>
            </a:gs>
            <a:gs pos="100000">
              <a:schemeClr val="accent6">
                <a:shade val="50000"/>
                <a:hueOff val="-335778"/>
                <a:satOff val="22385"/>
                <a:lumOff val="292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Financial Relations</a:t>
          </a:r>
          <a:endParaRPr lang="en-US" sz="2100" kern="1200" dirty="0">
            <a:solidFill>
              <a:srgbClr val="000000"/>
            </a:solidFill>
            <a:latin typeface="Times New Roman"/>
            <a:cs typeface="Times New Roman"/>
          </a:endParaRPr>
        </a:p>
      </dsp:txBody>
      <dsp:txXfrm>
        <a:off x="6314449" y="1689159"/>
        <a:ext cx="1912739" cy="1147643"/>
      </dsp:txXfrm>
    </dsp:sp>
    <dsp:sp modelId="{CCB2835B-8EEC-044F-8F3D-7AA67B0063BE}">
      <dsp:nvSpPr>
        <dsp:cNvPr id="0" name=""/>
        <dsp:cNvSpPr/>
      </dsp:nvSpPr>
      <dsp:spPr>
        <a:xfrm>
          <a:off x="1054417" y="3028077"/>
          <a:ext cx="1912739" cy="1147643"/>
        </a:xfrm>
        <a:prstGeom prst="rect">
          <a:avLst/>
        </a:prstGeom>
        <a:gradFill rotWithShape="0">
          <a:gsLst>
            <a:gs pos="0">
              <a:schemeClr val="accent6">
                <a:shade val="50000"/>
                <a:hueOff val="-251834"/>
                <a:satOff val="16789"/>
                <a:lumOff val="21919"/>
                <a:alphaOff val="0"/>
                <a:tint val="100000"/>
                <a:shade val="100000"/>
                <a:satMod val="130000"/>
              </a:schemeClr>
            </a:gs>
            <a:gs pos="100000">
              <a:schemeClr val="accent6">
                <a:shade val="50000"/>
                <a:hueOff val="-251834"/>
                <a:satOff val="16789"/>
                <a:lumOff val="219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Multcultural Relations</a:t>
          </a:r>
          <a:endParaRPr lang="en-US" sz="2100" kern="1200" dirty="0">
            <a:solidFill>
              <a:srgbClr val="000000"/>
            </a:solidFill>
            <a:latin typeface="Times New Roman"/>
            <a:cs typeface="Times New Roman"/>
          </a:endParaRPr>
        </a:p>
      </dsp:txBody>
      <dsp:txXfrm>
        <a:off x="1054417" y="3028077"/>
        <a:ext cx="1912739" cy="1147643"/>
      </dsp:txXfrm>
    </dsp:sp>
    <dsp:sp modelId="{2805CAC2-9B71-2349-9773-9EF916BD932D}">
      <dsp:nvSpPr>
        <dsp:cNvPr id="0" name=""/>
        <dsp:cNvSpPr/>
      </dsp:nvSpPr>
      <dsp:spPr>
        <a:xfrm>
          <a:off x="3158430" y="3028077"/>
          <a:ext cx="1912739" cy="1147643"/>
        </a:xfrm>
        <a:prstGeom prst="rect">
          <a:avLst/>
        </a:prstGeom>
        <a:gradFill rotWithShape="0">
          <a:gsLst>
            <a:gs pos="0">
              <a:schemeClr val="accent6">
                <a:shade val="50000"/>
                <a:hueOff val="-167889"/>
                <a:satOff val="11193"/>
                <a:lumOff val="14613"/>
                <a:alphaOff val="0"/>
                <a:tint val="100000"/>
                <a:shade val="100000"/>
                <a:satMod val="130000"/>
              </a:schemeClr>
            </a:gs>
            <a:gs pos="100000">
              <a:schemeClr val="accent6">
                <a:shade val="50000"/>
                <a:hueOff val="-167889"/>
                <a:satOff val="11193"/>
                <a:lumOff val="1461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Special Events</a:t>
          </a:r>
          <a:endParaRPr lang="en-US" sz="2100" kern="1200" dirty="0">
            <a:solidFill>
              <a:srgbClr val="000000"/>
            </a:solidFill>
            <a:latin typeface="Times New Roman"/>
            <a:cs typeface="Times New Roman"/>
          </a:endParaRPr>
        </a:p>
      </dsp:txBody>
      <dsp:txXfrm>
        <a:off x="3158430" y="3028077"/>
        <a:ext cx="1912739" cy="1147643"/>
      </dsp:txXfrm>
    </dsp:sp>
    <dsp:sp modelId="{B98EE5A4-19D7-E34C-B317-CFB41C4A968D}">
      <dsp:nvSpPr>
        <dsp:cNvPr id="0" name=""/>
        <dsp:cNvSpPr/>
      </dsp:nvSpPr>
      <dsp:spPr>
        <a:xfrm>
          <a:off x="5262443" y="3028077"/>
          <a:ext cx="1912739" cy="1147643"/>
        </a:xfrm>
        <a:prstGeom prst="rect">
          <a:avLst/>
        </a:prstGeom>
        <a:gradFill rotWithShape="0">
          <a:gsLst>
            <a:gs pos="0">
              <a:schemeClr val="accent6">
                <a:shade val="50000"/>
                <a:hueOff val="-83945"/>
                <a:satOff val="5596"/>
                <a:lumOff val="7306"/>
                <a:alphaOff val="0"/>
                <a:tint val="100000"/>
                <a:shade val="100000"/>
                <a:satMod val="130000"/>
              </a:schemeClr>
            </a:gs>
            <a:gs pos="100000">
              <a:schemeClr val="accent6">
                <a:shade val="50000"/>
                <a:hueOff val="-83945"/>
                <a:satOff val="5596"/>
                <a:lumOff val="730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000000"/>
              </a:solidFill>
              <a:latin typeface="Times New Roman"/>
              <a:cs typeface="Times New Roman"/>
            </a:rPr>
            <a:t>Marketing Communication</a:t>
          </a:r>
          <a:endParaRPr lang="en-US" sz="2100" kern="1200" dirty="0">
            <a:solidFill>
              <a:srgbClr val="000000"/>
            </a:solidFill>
            <a:latin typeface="Times New Roman"/>
            <a:cs typeface="Times New Roman"/>
          </a:endParaRPr>
        </a:p>
      </dsp:txBody>
      <dsp:txXfrm>
        <a:off x="5262443" y="3028077"/>
        <a:ext cx="1912739" cy="11476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1E7B5-0ABA-4E45-99B7-7ECBB6E7B2BA}">
      <dsp:nvSpPr>
        <dsp:cNvPr id="0" name=""/>
        <dsp:cNvSpPr/>
      </dsp:nvSpPr>
      <dsp:spPr>
        <a:xfrm>
          <a:off x="460905" y="1047"/>
          <a:ext cx="3479899" cy="2087939"/>
        </a:xfrm>
        <a:prstGeom prst="rect">
          <a:avLst/>
        </a:prstGeom>
        <a:gradFill rotWithShape="0">
          <a:gsLst>
            <a:gs pos="0">
              <a:schemeClr val="accent3">
                <a:alpha val="90000"/>
                <a:hueOff val="0"/>
                <a:satOff val="0"/>
                <a:lumOff val="0"/>
                <a:alphaOff val="0"/>
                <a:tint val="100000"/>
                <a:shade val="100000"/>
                <a:satMod val="130000"/>
              </a:schemeClr>
            </a:gs>
            <a:gs pos="100000">
              <a:schemeClr val="accent3">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Times New Roman"/>
              <a:cs typeface="Times New Roman"/>
            </a:rPr>
            <a:t>A Concept whereby companies integrate social and environmental and in their interaction with their stakeholders on a voluntary basis (European Commission, 2002)</a:t>
          </a:r>
        </a:p>
      </dsp:txBody>
      <dsp:txXfrm>
        <a:off x="460905" y="1047"/>
        <a:ext cx="3479899" cy="2087939"/>
      </dsp:txXfrm>
    </dsp:sp>
    <dsp:sp modelId="{F04CA0AA-5CEC-494C-8B2D-83A511147865}">
      <dsp:nvSpPr>
        <dsp:cNvPr id="0" name=""/>
        <dsp:cNvSpPr/>
      </dsp:nvSpPr>
      <dsp:spPr>
        <a:xfrm>
          <a:off x="4288794" y="1047"/>
          <a:ext cx="3479899" cy="2087939"/>
        </a:xfrm>
        <a:prstGeom prst="rect">
          <a:avLst/>
        </a:prstGeom>
        <a:gradFill rotWithShape="0">
          <a:gsLst>
            <a:gs pos="0">
              <a:schemeClr val="accent3">
                <a:alpha val="90000"/>
                <a:hueOff val="0"/>
                <a:satOff val="0"/>
                <a:lumOff val="0"/>
                <a:alphaOff val="-13333"/>
                <a:tint val="100000"/>
                <a:shade val="100000"/>
                <a:satMod val="130000"/>
              </a:schemeClr>
            </a:gs>
            <a:gs pos="100000">
              <a:schemeClr val="accent3">
                <a:alpha val="90000"/>
                <a:hueOff val="0"/>
                <a:satOff val="0"/>
                <a:lumOff val="0"/>
                <a:alphaOff val="-13333"/>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Times New Roman"/>
              <a:cs typeface="Times New Roman"/>
            </a:rPr>
            <a:t>Continuing commitment by business to behave ethically and contribute to economic development while improving the quality of life of the workforce and their families as well as the local community and society at large (WBCSD, 1998)</a:t>
          </a:r>
        </a:p>
      </dsp:txBody>
      <dsp:txXfrm>
        <a:off x="4288794" y="1047"/>
        <a:ext cx="3479899" cy="2087939"/>
      </dsp:txXfrm>
    </dsp:sp>
    <dsp:sp modelId="{ACAB8E4C-CFA1-1740-A462-26661860F886}">
      <dsp:nvSpPr>
        <dsp:cNvPr id="0" name=""/>
        <dsp:cNvSpPr/>
      </dsp:nvSpPr>
      <dsp:spPr>
        <a:xfrm>
          <a:off x="460905" y="2436976"/>
          <a:ext cx="3479899" cy="2087939"/>
        </a:xfrm>
        <a:prstGeom prst="rect">
          <a:avLst/>
        </a:prstGeom>
        <a:gradFill rotWithShape="0">
          <a:gsLst>
            <a:gs pos="0">
              <a:schemeClr val="accent3">
                <a:alpha val="90000"/>
                <a:hueOff val="0"/>
                <a:satOff val="0"/>
                <a:lumOff val="0"/>
                <a:alphaOff val="-26667"/>
                <a:tint val="100000"/>
                <a:shade val="100000"/>
                <a:satMod val="130000"/>
              </a:schemeClr>
            </a:gs>
            <a:gs pos="100000">
              <a:schemeClr val="accent3">
                <a:alpha val="90000"/>
                <a:hueOff val="0"/>
                <a:satOff val="0"/>
                <a:lumOff val="0"/>
                <a:alphaOff val="-26667"/>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Times New Roman"/>
              <a:cs typeface="Times New Roman"/>
            </a:rPr>
            <a:t>CSR means that a corporation should act in a way that enhances society and its inhabitants and be held accountable for any of its actions that affect people, their communities, and their environment (Lawrence and Weber, 2017)</a:t>
          </a:r>
        </a:p>
      </dsp:txBody>
      <dsp:txXfrm>
        <a:off x="460905" y="2436976"/>
        <a:ext cx="3479899" cy="2087939"/>
      </dsp:txXfrm>
    </dsp:sp>
    <dsp:sp modelId="{E499C926-891E-0546-9AC4-9FED0F3754DC}">
      <dsp:nvSpPr>
        <dsp:cNvPr id="0" name=""/>
        <dsp:cNvSpPr/>
      </dsp:nvSpPr>
      <dsp:spPr>
        <a:xfrm>
          <a:off x="4288794" y="2436976"/>
          <a:ext cx="3479899" cy="2087939"/>
        </a:xfrm>
        <a:prstGeom prst="rect">
          <a:avLst/>
        </a:prstGeom>
        <a:gradFill rotWithShape="0">
          <a:gsLst>
            <a:gs pos="0">
              <a:schemeClr val="accent3">
                <a:alpha val="90000"/>
                <a:hueOff val="0"/>
                <a:satOff val="0"/>
                <a:lumOff val="0"/>
                <a:alphaOff val="-40000"/>
                <a:tint val="100000"/>
                <a:shade val="100000"/>
                <a:satMod val="130000"/>
              </a:schemeClr>
            </a:gs>
            <a:gs pos="100000">
              <a:schemeClr val="accent3">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Times New Roman"/>
              <a:cs typeface="Times New Roman"/>
            </a:rPr>
            <a:t>The responsibility of an organization for the impacts of its decisions and activities on society and the environment through transparent and ethical behavior (ISO 26000 Definition)</a:t>
          </a:r>
        </a:p>
      </dsp:txBody>
      <dsp:txXfrm>
        <a:off x="4288794" y="2436976"/>
        <a:ext cx="3479899" cy="20879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A0D15-F3EE-7E45-BC88-4641BCCB25A2}">
      <dsp:nvSpPr>
        <dsp:cNvPr id="0" name=""/>
        <dsp:cNvSpPr/>
      </dsp:nvSpPr>
      <dsp:spPr>
        <a:xfrm>
          <a:off x="0" y="0"/>
          <a:ext cx="8229600" cy="501930"/>
        </a:xfrm>
        <a:prstGeom prst="roundRect">
          <a:avLst/>
        </a:prstGeom>
        <a:gradFill rotWithShape="0">
          <a:gsLst>
            <a:gs pos="0">
              <a:schemeClr val="accent2">
                <a:shade val="50000"/>
                <a:hueOff val="0"/>
                <a:satOff val="0"/>
                <a:lumOff val="0"/>
                <a:alphaOff val="0"/>
                <a:tint val="100000"/>
                <a:shade val="100000"/>
                <a:satMod val="130000"/>
              </a:schemeClr>
            </a:gs>
            <a:gs pos="100000">
              <a:schemeClr val="accent2">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solidFill>
                <a:srgbClr val="000000"/>
              </a:solidFill>
              <a:latin typeface="Times New Roman"/>
              <a:cs typeface="Times New Roman"/>
            </a:rPr>
            <a:t>Ikea</a:t>
          </a:r>
          <a:r>
            <a:rPr lang="en-US" sz="2200" kern="1200" dirty="0">
              <a:solidFill>
                <a:srgbClr val="000000"/>
              </a:solidFill>
              <a:latin typeface="Times New Roman"/>
              <a:cs typeface="Times New Roman"/>
            </a:rPr>
            <a:t> Corporation</a:t>
          </a:r>
        </a:p>
      </dsp:txBody>
      <dsp:txXfrm>
        <a:off x="24502" y="24502"/>
        <a:ext cx="8180596" cy="452926"/>
      </dsp:txXfrm>
    </dsp:sp>
    <dsp:sp modelId="{91B4F44F-C6EB-444B-861B-22FDBDE58089}">
      <dsp:nvSpPr>
        <dsp:cNvPr id="0" name=""/>
        <dsp:cNvSpPr/>
      </dsp:nvSpPr>
      <dsp:spPr>
        <a:xfrm>
          <a:off x="0" y="582866"/>
          <a:ext cx="82296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err="1">
              <a:solidFill>
                <a:srgbClr val="000000"/>
              </a:solidFill>
              <a:latin typeface="Times New Roman"/>
              <a:cs typeface="Times New Roman"/>
            </a:rPr>
            <a:t>Sumbangan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untuk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membantu</a:t>
          </a:r>
          <a:r>
            <a:rPr lang="en-US" sz="1700" kern="1200" dirty="0">
              <a:solidFill>
                <a:srgbClr val="000000"/>
              </a:solidFill>
              <a:latin typeface="Times New Roman"/>
              <a:cs typeface="Times New Roman"/>
            </a:rPr>
            <a:t> program </a:t>
          </a:r>
          <a:r>
            <a:rPr lang="en-US" sz="1700" kern="1200" dirty="0" err="1">
              <a:solidFill>
                <a:srgbClr val="000000"/>
              </a:solidFill>
              <a:latin typeface="Times New Roman"/>
              <a:cs typeface="Times New Roman"/>
            </a:rPr>
            <a:t>penyalahgunaan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tenaga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kerja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anak</a:t>
          </a:r>
          <a:endParaRPr lang="en-US" sz="1700" kern="1200" dirty="0">
            <a:solidFill>
              <a:srgbClr val="000000"/>
            </a:solidFill>
            <a:latin typeface="Times New Roman"/>
            <a:cs typeface="Times New Roman"/>
          </a:endParaRPr>
        </a:p>
        <a:p>
          <a:pPr marL="171450" lvl="1" indent="-171450" algn="l" defTabSz="755650">
            <a:lnSpc>
              <a:spcPct val="90000"/>
            </a:lnSpc>
            <a:spcBef>
              <a:spcPct val="0"/>
            </a:spcBef>
            <a:spcAft>
              <a:spcPct val="20000"/>
            </a:spcAft>
            <a:buChar char="•"/>
          </a:pPr>
          <a:r>
            <a:rPr lang="en-US" sz="1700" kern="1200" dirty="0" err="1">
              <a:solidFill>
                <a:srgbClr val="000000"/>
              </a:solidFill>
              <a:latin typeface="Times New Roman"/>
              <a:cs typeface="Times New Roman"/>
            </a:rPr>
            <a:t>Mendanai</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proyek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pemetaan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hutan</a:t>
          </a:r>
          <a:endParaRPr lang="en-US" sz="1700" kern="1200" dirty="0">
            <a:solidFill>
              <a:srgbClr val="000000"/>
            </a:solidFill>
            <a:latin typeface="Times New Roman"/>
            <a:cs typeface="Times New Roman"/>
          </a:endParaRPr>
        </a:p>
      </dsp:txBody>
      <dsp:txXfrm>
        <a:off x="0" y="582866"/>
        <a:ext cx="8229600" cy="535095"/>
      </dsp:txXfrm>
    </dsp:sp>
    <dsp:sp modelId="{F10F03D1-2E37-B84B-9A99-514260AA531A}">
      <dsp:nvSpPr>
        <dsp:cNvPr id="0" name=""/>
        <dsp:cNvSpPr/>
      </dsp:nvSpPr>
      <dsp:spPr>
        <a:xfrm>
          <a:off x="0" y="1117961"/>
          <a:ext cx="8229600" cy="501930"/>
        </a:xfrm>
        <a:prstGeom prst="roundRect">
          <a:avLst/>
        </a:prstGeom>
        <a:gradFill rotWithShape="0">
          <a:gsLst>
            <a:gs pos="0">
              <a:schemeClr val="accent2">
                <a:shade val="50000"/>
                <a:hueOff val="-20742"/>
                <a:satOff val="-4204"/>
                <a:lumOff val="23125"/>
                <a:alphaOff val="0"/>
                <a:tint val="100000"/>
                <a:shade val="100000"/>
                <a:satMod val="130000"/>
              </a:schemeClr>
            </a:gs>
            <a:gs pos="100000">
              <a:schemeClr val="accent2">
                <a:shade val="50000"/>
                <a:hueOff val="-20742"/>
                <a:satOff val="-4204"/>
                <a:lumOff val="231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0000"/>
              </a:solidFill>
              <a:latin typeface="Times New Roman"/>
              <a:cs typeface="Times New Roman"/>
            </a:rPr>
            <a:t>McDonald’s Corporation</a:t>
          </a:r>
        </a:p>
      </dsp:txBody>
      <dsp:txXfrm>
        <a:off x="24502" y="1142463"/>
        <a:ext cx="8180596" cy="452926"/>
      </dsp:txXfrm>
    </dsp:sp>
    <dsp:sp modelId="{34E88F43-4061-6A40-AF1B-15B74071B3D0}">
      <dsp:nvSpPr>
        <dsp:cNvPr id="0" name=""/>
        <dsp:cNvSpPr/>
      </dsp:nvSpPr>
      <dsp:spPr>
        <a:xfrm>
          <a:off x="0" y="1619891"/>
          <a:ext cx="8229600" cy="177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err="1">
              <a:solidFill>
                <a:srgbClr val="000000"/>
              </a:solidFill>
              <a:latin typeface="Times New Roman"/>
              <a:cs typeface="Times New Roman"/>
            </a:rPr>
            <a:t>Menciptakan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dewan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penasihat</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independen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untuk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kesejahteraan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hewan</a:t>
          </a:r>
          <a:endParaRPr lang="en-US" sz="1700" kern="1200" dirty="0">
            <a:solidFill>
              <a:srgbClr val="000000"/>
            </a:solidFill>
            <a:latin typeface="Times New Roman"/>
            <a:cs typeface="Times New Roman"/>
          </a:endParaRPr>
        </a:p>
        <a:p>
          <a:pPr marL="171450" lvl="1" indent="-171450" algn="l" defTabSz="755650">
            <a:lnSpc>
              <a:spcPct val="90000"/>
            </a:lnSpc>
            <a:spcBef>
              <a:spcPct val="0"/>
            </a:spcBef>
            <a:spcAft>
              <a:spcPct val="20000"/>
            </a:spcAft>
            <a:buChar char="•"/>
          </a:pPr>
          <a:r>
            <a:rPr lang="en-US" sz="1700" kern="1200" dirty="0" err="1">
              <a:solidFill>
                <a:srgbClr val="000000"/>
              </a:solidFill>
              <a:latin typeface="Times New Roman"/>
              <a:cs typeface="Times New Roman"/>
            </a:rPr>
            <a:t>Bertanggungjawab</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atas</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dampak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lingkungan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penggunaan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materi</a:t>
          </a:r>
          <a:r>
            <a:rPr lang="en-US" sz="1700" kern="1200" dirty="0">
              <a:solidFill>
                <a:srgbClr val="000000"/>
              </a:solidFill>
              <a:latin typeface="Times New Roman"/>
              <a:cs typeface="Times New Roman"/>
            </a:rPr>
            <a:t> yang </a:t>
          </a:r>
          <a:r>
            <a:rPr lang="en-US" sz="1700" kern="1200" dirty="0" err="1">
              <a:solidFill>
                <a:srgbClr val="000000"/>
              </a:solidFill>
              <a:latin typeface="Times New Roman"/>
              <a:cs typeface="Times New Roman"/>
            </a:rPr>
            <a:t>bisa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didaur</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ulang</a:t>
          </a:r>
          <a:endParaRPr lang="en-US" sz="1700" kern="1200" dirty="0">
            <a:solidFill>
              <a:srgbClr val="000000"/>
            </a:solidFill>
            <a:latin typeface="Times New Roman"/>
            <a:cs typeface="Times New Roman"/>
          </a:endParaRPr>
        </a:p>
        <a:p>
          <a:pPr marL="171450" lvl="1" indent="-171450" algn="l" defTabSz="755650">
            <a:lnSpc>
              <a:spcPct val="90000"/>
            </a:lnSpc>
            <a:spcBef>
              <a:spcPct val="0"/>
            </a:spcBef>
            <a:spcAft>
              <a:spcPct val="20000"/>
            </a:spcAft>
            <a:buChar char="•"/>
          </a:pPr>
          <a:r>
            <a:rPr lang="en-US" sz="1700" kern="1200" dirty="0" err="1">
              <a:solidFill>
                <a:srgbClr val="000000"/>
              </a:solidFill>
              <a:latin typeface="Times New Roman"/>
              <a:cs typeface="Times New Roman"/>
            </a:rPr>
            <a:t>Pengumpulan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dana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untuk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anak-anak</a:t>
          </a:r>
          <a:endParaRPr lang="en-US" sz="1700" kern="1200" dirty="0">
            <a:solidFill>
              <a:srgbClr val="000000"/>
            </a:solidFill>
            <a:latin typeface="Times New Roman"/>
            <a:cs typeface="Times New Roman"/>
          </a:endParaRPr>
        </a:p>
        <a:p>
          <a:pPr marL="171450" lvl="1" indent="-171450" algn="l" defTabSz="755650">
            <a:lnSpc>
              <a:spcPct val="90000"/>
            </a:lnSpc>
            <a:spcBef>
              <a:spcPct val="0"/>
            </a:spcBef>
            <a:spcAft>
              <a:spcPct val="20000"/>
            </a:spcAft>
            <a:buChar char="•"/>
          </a:pPr>
          <a:r>
            <a:rPr lang="en-US" sz="1700" kern="1200" dirty="0">
              <a:solidFill>
                <a:srgbClr val="000000"/>
              </a:solidFill>
              <a:latin typeface="Times New Roman"/>
              <a:cs typeface="Times New Roman"/>
            </a:rPr>
            <a:t>Program Ronald McDonalds House : </a:t>
          </a:r>
          <a:r>
            <a:rPr lang="en-US" sz="1700" kern="1200" dirty="0" err="1">
              <a:solidFill>
                <a:srgbClr val="000000"/>
              </a:solidFill>
              <a:latin typeface="Times New Roman"/>
              <a:cs typeface="Times New Roman"/>
            </a:rPr>
            <a:t>rumah</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singgah</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untuk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keluarga</a:t>
          </a:r>
          <a:r>
            <a:rPr lang="en-US" sz="1700" kern="1200" dirty="0">
              <a:solidFill>
                <a:srgbClr val="000000"/>
              </a:solidFill>
              <a:latin typeface="Times New Roman"/>
              <a:cs typeface="Times New Roman"/>
            </a:rPr>
            <a:t> yang </a:t>
          </a:r>
          <a:r>
            <a:rPr lang="en-US" sz="1700" kern="1200" dirty="0" err="1">
              <a:solidFill>
                <a:srgbClr val="000000"/>
              </a:solidFill>
              <a:latin typeface="Times New Roman"/>
              <a:cs typeface="Times New Roman"/>
            </a:rPr>
            <a:t>anaknya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sakit</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di</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dkt</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rumah</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sakit</a:t>
          </a:r>
          <a:endParaRPr lang="en-US" sz="1700" kern="1200" dirty="0">
            <a:solidFill>
              <a:srgbClr val="000000"/>
            </a:solidFill>
            <a:latin typeface="Times New Roman"/>
            <a:cs typeface="Times New Roman"/>
          </a:endParaRPr>
        </a:p>
        <a:p>
          <a:pPr marL="171450" lvl="1" indent="-171450" algn="l" defTabSz="755650">
            <a:lnSpc>
              <a:spcPct val="90000"/>
            </a:lnSpc>
            <a:spcBef>
              <a:spcPct val="0"/>
            </a:spcBef>
            <a:spcAft>
              <a:spcPct val="20000"/>
            </a:spcAft>
            <a:buChar char="•"/>
          </a:pPr>
          <a:r>
            <a:rPr lang="en-US" sz="1700" kern="1200" dirty="0">
              <a:solidFill>
                <a:srgbClr val="000000"/>
              </a:solidFill>
              <a:latin typeface="Times New Roman"/>
              <a:cs typeface="Times New Roman"/>
            </a:rPr>
            <a:t>Program Ronald McDonald Care Mobile : </a:t>
          </a:r>
          <a:r>
            <a:rPr lang="en-US" sz="1700" kern="1200" dirty="0" err="1">
              <a:solidFill>
                <a:srgbClr val="000000"/>
              </a:solidFill>
              <a:latin typeface="Times New Roman"/>
              <a:cs typeface="Times New Roman"/>
            </a:rPr>
            <a:t>menawarkan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pendidikan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kesehatan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perawatan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gigi</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pengobatan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murah</a:t>
          </a:r>
          <a:endParaRPr lang="en-US" sz="1700" kern="1200" dirty="0">
            <a:solidFill>
              <a:srgbClr val="000000"/>
            </a:solidFill>
            <a:latin typeface="Times New Roman"/>
            <a:cs typeface="Times New Roman"/>
          </a:endParaRPr>
        </a:p>
      </dsp:txBody>
      <dsp:txXfrm>
        <a:off x="0" y="1619891"/>
        <a:ext cx="8229600" cy="1776060"/>
      </dsp:txXfrm>
    </dsp:sp>
    <dsp:sp modelId="{EF04758D-6CE5-7447-BB76-49C7345A99CB}">
      <dsp:nvSpPr>
        <dsp:cNvPr id="0" name=""/>
        <dsp:cNvSpPr/>
      </dsp:nvSpPr>
      <dsp:spPr>
        <a:xfrm>
          <a:off x="0" y="3395952"/>
          <a:ext cx="8229600" cy="501930"/>
        </a:xfrm>
        <a:prstGeom prst="roundRect">
          <a:avLst/>
        </a:prstGeom>
        <a:gradFill rotWithShape="0">
          <a:gsLst>
            <a:gs pos="0">
              <a:schemeClr val="accent2">
                <a:shade val="50000"/>
                <a:hueOff val="-41484"/>
                <a:satOff val="-8409"/>
                <a:lumOff val="46251"/>
                <a:alphaOff val="0"/>
                <a:tint val="100000"/>
                <a:shade val="100000"/>
                <a:satMod val="130000"/>
              </a:schemeClr>
            </a:gs>
            <a:gs pos="100000">
              <a:schemeClr val="accent2">
                <a:shade val="50000"/>
                <a:hueOff val="-41484"/>
                <a:satOff val="-8409"/>
                <a:lumOff val="4625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0000"/>
              </a:solidFill>
              <a:latin typeface="Times New Roman"/>
              <a:cs typeface="Times New Roman"/>
            </a:rPr>
            <a:t>Shell Oil</a:t>
          </a:r>
        </a:p>
      </dsp:txBody>
      <dsp:txXfrm>
        <a:off x="24502" y="3420454"/>
        <a:ext cx="8180596" cy="452926"/>
      </dsp:txXfrm>
    </dsp:sp>
    <dsp:sp modelId="{D234DCB3-5AE3-804C-8F30-7838F392EA96}">
      <dsp:nvSpPr>
        <dsp:cNvPr id="0" name=""/>
        <dsp:cNvSpPr/>
      </dsp:nvSpPr>
      <dsp:spPr>
        <a:xfrm>
          <a:off x="0" y="3897882"/>
          <a:ext cx="8229600" cy="48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rgbClr val="000000"/>
              </a:solidFill>
              <a:latin typeface="Times New Roman"/>
              <a:cs typeface="Times New Roman"/>
            </a:rPr>
            <a:t>Program Shell Youth Training Academy (SYTA) </a:t>
          </a:r>
          <a:r>
            <a:rPr lang="en-US" sz="1700" kern="1200" dirty="0" err="1">
              <a:solidFill>
                <a:srgbClr val="000000"/>
              </a:solidFill>
              <a:latin typeface="Times New Roman"/>
              <a:cs typeface="Times New Roman"/>
            </a:rPr>
            <a:t>untuk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membantu</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pemuda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kota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mempersiapkan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diri</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untuk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masuk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kuliah</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dan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mencari</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kerja</a:t>
          </a:r>
          <a:endParaRPr lang="en-US" sz="1700" kern="1200" dirty="0">
            <a:solidFill>
              <a:srgbClr val="000000"/>
            </a:solidFill>
            <a:latin typeface="Times New Roman"/>
            <a:cs typeface="Times New Roman"/>
          </a:endParaRPr>
        </a:p>
      </dsp:txBody>
      <dsp:txXfrm>
        <a:off x="0" y="3897882"/>
        <a:ext cx="8229600" cy="489555"/>
      </dsp:txXfrm>
    </dsp:sp>
    <dsp:sp modelId="{A63CF72C-1B73-774E-B6E2-63D242E3FFE0}">
      <dsp:nvSpPr>
        <dsp:cNvPr id="0" name=""/>
        <dsp:cNvSpPr/>
      </dsp:nvSpPr>
      <dsp:spPr>
        <a:xfrm>
          <a:off x="0" y="4387437"/>
          <a:ext cx="8229600" cy="501930"/>
        </a:xfrm>
        <a:prstGeom prst="roundRect">
          <a:avLst/>
        </a:prstGeom>
        <a:gradFill rotWithShape="0">
          <a:gsLst>
            <a:gs pos="0">
              <a:schemeClr val="accent2">
                <a:shade val="50000"/>
                <a:hueOff val="-20742"/>
                <a:satOff val="-4204"/>
                <a:lumOff val="23125"/>
                <a:alphaOff val="0"/>
                <a:tint val="100000"/>
                <a:shade val="100000"/>
                <a:satMod val="130000"/>
              </a:schemeClr>
            </a:gs>
            <a:gs pos="100000">
              <a:schemeClr val="accent2">
                <a:shade val="50000"/>
                <a:hueOff val="-20742"/>
                <a:satOff val="-4204"/>
                <a:lumOff val="231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0000"/>
              </a:solidFill>
              <a:latin typeface="Times New Roman"/>
              <a:cs typeface="Times New Roman"/>
            </a:rPr>
            <a:t>Habitat for Humanity</a:t>
          </a:r>
        </a:p>
      </dsp:txBody>
      <dsp:txXfrm>
        <a:off x="24502" y="4411939"/>
        <a:ext cx="8180596" cy="452926"/>
      </dsp:txXfrm>
    </dsp:sp>
    <dsp:sp modelId="{1F0AFA0D-33DF-5840-BA03-AEAC3142EE78}">
      <dsp:nvSpPr>
        <dsp:cNvPr id="0" name=""/>
        <dsp:cNvSpPr/>
      </dsp:nvSpPr>
      <dsp:spPr>
        <a:xfrm>
          <a:off x="0" y="4889367"/>
          <a:ext cx="8229600" cy="48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err="1">
              <a:solidFill>
                <a:srgbClr val="000000"/>
              </a:solidFill>
              <a:latin typeface="Times New Roman"/>
              <a:cs typeface="Times New Roman"/>
            </a:rPr>
            <a:t>Membangun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rumah</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untuk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keluarga</a:t>
          </a:r>
          <a:r>
            <a:rPr lang="en-US" sz="1700" kern="1200" dirty="0">
              <a:solidFill>
                <a:srgbClr val="000000"/>
              </a:solidFill>
              <a:latin typeface="Times New Roman"/>
              <a:cs typeface="Times New Roman"/>
            </a:rPr>
            <a:t> yang </a:t>
          </a:r>
          <a:r>
            <a:rPr lang="en-US" sz="1700" kern="1200" dirty="0" err="1">
              <a:solidFill>
                <a:srgbClr val="000000"/>
              </a:solidFill>
              <a:latin typeface="Times New Roman"/>
              <a:cs typeface="Times New Roman"/>
            </a:rPr>
            <a:t>membutuhkan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Menjual</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rumah</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secara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cicilan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dan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tanpa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bunga</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Memutar</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uang</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pembayaran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untuk</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membangun</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rumah</a:t>
          </a:r>
          <a:r>
            <a:rPr lang="en-US" sz="1700" kern="1200" dirty="0">
              <a:solidFill>
                <a:srgbClr val="000000"/>
              </a:solidFill>
              <a:latin typeface="Times New Roman"/>
              <a:cs typeface="Times New Roman"/>
            </a:rPr>
            <a:t> </a:t>
          </a:r>
          <a:r>
            <a:rPr lang="en-US" sz="1700" kern="1200" dirty="0" err="1">
              <a:solidFill>
                <a:srgbClr val="000000"/>
              </a:solidFill>
              <a:latin typeface="Times New Roman"/>
              <a:cs typeface="Times New Roman"/>
            </a:rPr>
            <a:t>lagi</a:t>
          </a:r>
          <a:endParaRPr lang="en-US" sz="1700" kern="1200" dirty="0">
            <a:solidFill>
              <a:srgbClr val="000000"/>
            </a:solidFill>
            <a:latin typeface="Times New Roman"/>
            <a:cs typeface="Times New Roman"/>
          </a:endParaRPr>
        </a:p>
      </dsp:txBody>
      <dsp:txXfrm>
        <a:off x="0" y="4889367"/>
        <a:ext cx="8229600" cy="4895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00922-0C33-004E-9BCB-0F9272BE7241}">
      <dsp:nvSpPr>
        <dsp:cNvPr id="0" name=""/>
        <dsp:cNvSpPr/>
      </dsp:nvSpPr>
      <dsp:spPr>
        <a:xfrm>
          <a:off x="0" y="250752"/>
          <a:ext cx="8229600" cy="50193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a:cs typeface="Times New Roman"/>
            </a:rPr>
            <a:t>Memberikan</a:t>
          </a:r>
          <a:r>
            <a:rPr lang="en-US" sz="2200" kern="1200" dirty="0">
              <a:latin typeface="Times New Roman"/>
              <a:cs typeface="Times New Roman"/>
            </a:rPr>
            <a:t> </a:t>
          </a:r>
          <a:r>
            <a:rPr lang="en-US" sz="2200" kern="1200" dirty="0" err="1">
              <a:latin typeface="Times New Roman"/>
              <a:cs typeface="Times New Roman"/>
            </a:rPr>
            <a:t>informasi</a:t>
          </a:r>
          <a:r>
            <a:rPr lang="en-US" sz="2200" kern="1200" dirty="0">
              <a:latin typeface="Times New Roman"/>
              <a:cs typeface="Times New Roman"/>
            </a:rPr>
            <a:t> </a:t>
          </a:r>
          <a:r>
            <a:rPr lang="en-US" sz="2200" kern="1200" dirty="0" err="1">
              <a:latin typeface="Times New Roman"/>
              <a:cs typeface="Times New Roman"/>
            </a:rPr>
            <a:t>tentang</a:t>
          </a:r>
          <a:r>
            <a:rPr lang="en-US" sz="2200" kern="1200" dirty="0">
              <a:latin typeface="Times New Roman"/>
              <a:cs typeface="Times New Roman"/>
            </a:rPr>
            <a:t> </a:t>
          </a:r>
          <a:r>
            <a:rPr lang="en-US" sz="2200" kern="1200" dirty="0" err="1">
              <a:latin typeface="Times New Roman"/>
              <a:cs typeface="Times New Roman"/>
            </a:rPr>
            <a:t>aktivitas</a:t>
          </a:r>
          <a:r>
            <a:rPr lang="en-US" sz="2200" kern="1200" dirty="0">
              <a:latin typeface="Times New Roman"/>
              <a:cs typeface="Times New Roman"/>
            </a:rPr>
            <a:t> </a:t>
          </a:r>
          <a:r>
            <a:rPr lang="en-US" sz="2200" kern="1200" dirty="0" err="1">
              <a:latin typeface="Times New Roman"/>
              <a:cs typeface="Times New Roman"/>
            </a:rPr>
            <a:t>pemerintah</a:t>
          </a:r>
          <a:endParaRPr lang="en-US" sz="2200" kern="1200" dirty="0">
            <a:latin typeface="Times New Roman"/>
            <a:cs typeface="Times New Roman"/>
          </a:endParaRPr>
        </a:p>
      </dsp:txBody>
      <dsp:txXfrm>
        <a:off x="24502" y="275254"/>
        <a:ext cx="8180596" cy="452926"/>
      </dsp:txXfrm>
    </dsp:sp>
    <dsp:sp modelId="{442A8FEA-8A2A-8647-9DFA-EA331AEE6752}">
      <dsp:nvSpPr>
        <dsp:cNvPr id="0" name=""/>
        <dsp:cNvSpPr/>
      </dsp:nvSpPr>
      <dsp:spPr>
        <a:xfrm>
          <a:off x="0" y="752683"/>
          <a:ext cx="8229600" cy="75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Times New Roman"/>
              <a:cs typeface="Times New Roman"/>
            </a:rPr>
            <a:t>Memberikan informasi, memastikan arus informasi kepada internal dan eksternal</a:t>
          </a:r>
          <a:endParaRPr lang="en-US" sz="1700" kern="1200" dirty="0">
            <a:latin typeface="Times New Roman"/>
            <a:cs typeface="Times New Roman"/>
          </a:endParaRPr>
        </a:p>
        <a:p>
          <a:pPr marL="171450" lvl="1" indent="-171450" algn="l" defTabSz="755650">
            <a:lnSpc>
              <a:spcPct val="90000"/>
            </a:lnSpc>
            <a:spcBef>
              <a:spcPct val="0"/>
            </a:spcBef>
            <a:spcAft>
              <a:spcPct val="20000"/>
            </a:spcAft>
            <a:buChar char="•"/>
          </a:pPr>
          <a:r>
            <a:rPr lang="en-US" sz="1700" kern="1200" dirty="0" err="1">
              <a:latin typeface="Times New Roman"/>
              <a:cs typeface="Times New Roman"/>
            </a:rPr>
            <a:t>Memberi</a:t>
          </a:r>
          <a:r>
            <a:rPr lang="en-US" sz="1700" kern="1200" dirty="0">
              <a:latin typeface="Times New Roman"/>
              <a:cs typeface="Times New Roman"/>
            </a:rPr>
            <a:t> </a:t>
          </a:r>
          <a:r>
            <a:rPr lang="en-US" sz="1700" kern="1200" dirty="0" err="1">
              <a:latin typeface="Times New Roman"/>
              <a:cs typeface="Times New Roman"/>
            </a:rPr>
            <a:t>infomasi</a:t>
          </a:r>
          <a:r>
            <a:rPr lang="en-US" sz="1700" kern="1200" dirty="0">
              <a:latin typeface="Times New Roman"/>
              <a:cs typeface="Times New Roman"/>
            </a:rPr>
            <a:t> </a:t>
          </a:r>
          <a:r>
            <a:rPr lang="en-US" sz="1700" kern="1200" dirty="0" err="1">
              <a:latin typeface="Times New Roman"/>
              <a:cs typeface="Times New Roman"/>
            </a:rPr>
            <a:t>tentang</a:t>
          </a:r>
          <a:r>
            <a:rPr lang="en-US" sz="1700" kern="1200" dirty="0">
              <a:latin typeface="Times New Roman"/>
              <a:cs typeface="Times New Roman"/>
            </a:rPr>
            <a:t> </a:t>
          </a:r>
          <a:r>
            <a:rPr lang="en-US" sz="1700" kern="1200" dirty="0" err="1">
              <a:latin typeface="Times New Roman"/>
              <a:cs typeface="Times New Roman"/>
            </a:rPr>
            <a:t>aktifitas</a:t>
          </a:r>
          <a:r>
            <a:rPr lang="en-US" sz="1700" kern="1200" dirty="0">
              <a:latin typeface="Times New Roman"/>
              <a:cs typeface="Times New Roman"/>
            </a:rPr>
            <a:t> </a:t>
          </a:r>
          <a:r>
            <a:rPr lang="en-US" sz="1700" kern="1200" dirty="0" err="1">
              <a:latin typeface="Times New Roman"/>
              <a:cs typeface="Times New Roman"/>
            </a:rPr>
            <a:t>dan</a:t>
          </a:r>
          <a:r>
            <a:rPr lang="en-US" sz="1700" kern="1200" dirty="0">
              <a:latin typeface="Times New Roman"/>
              <a:cs typeface="Times New Roman"/>
            </a:rPr>
            <a:t> </a:t>
          </a:r>
          <a:r>
            <a:rPr lang="en-US" sz="1700" kern="1200" dirty="0" err="1">
              <a:latin typeface="Times New Roman"/>
              <a:cs typeface="Times New Roman"/>
            </a:rPr>
            <a:t>layanan</a:t>
          </a:r>
          <a:r>
            <a:rPr lang="en-US" sz="1700" kern="1200" dirty="0">
              <a:latin typeface="Times New Roman"/>
              <a:cs typeface="Times New Roman"/>
            </a:rPr>
            <a:t> </a:t>
          </a:r>
          <a:r>
            <a:rPr lang="en-US" sz="1700" kern="1200" dirty="0" err="1">
              <a:latin typeface="Times New Roman"/>
              <a:cs typeface="Times New Roman"/>
            </a:rPr>
            <a:t>pemerintah</a:t>
          </a:r>
          <a:r>
            <a:rPr lang="en-US" sz="1700" kern="1200" dirty="0">
              <a:latin typeface="Times New Roman"/>
              <a:cs typeface="Times New Roman"/>
            </a:rPr>
            <a:t>, </a:t>
          </a:r>
          <a:r>
            <a:rPr lang="en-US" sz="1700" kern="1200" dirty="0" err="1">
              <a:latin typeface="Times New Roman"/>
              <a:cs typeface="Times New Roman"/>
            </a:rPr>
            <a:t>fungsi</a:t>
          </a:r>
          <a:r>
            <a:rPr lang="en-US" sz="1700" kern="1200" dirty="0">
              <a:latin typeface="Times New Roman"/>
              <a:cs typeface="Times New Roman"/>
            </a:rPr>
            <a:t> </a:t>
          </a:r>
          <a:r>
            <a:rPr lang="en-US" sz="1700" kern="1200" dirty="0" err="1">
              <a:latin typeface="Times New Roman"/>
              <a:cs typeface="Times New Roman"/>
            </a:rPr>
            <a:t>informasi</a:t>
          </a:r>
          <a:r>
            <a:rPr lang="en-US" sz="1700" kern="1200" dirty="0">
              <a:latin typeface="Times New Roman"/>
              <a:cs typeface="Times New Roman"/>
            </a:rPr>
            <a:t> </a:t>
          </a:r>
          <a:r>
            <a:rPr lang="en-US" sz="1700" kern="1200" dirty="0" err="1">
              <a:latin typeface="Times New Roman"/>
              <a:cs typeface="Times New Roman"/>
            </a:rPr>
            <a:t>bersifat</a:t>
          </a:r>
          <a:r>
            <a:rPr lang="en-US" sz="1700" kern="1200" dirty="0">
              <a:latin typeface="Times New Roman"/>
              <a:cs typeface="Times New Roman"/>
            </a:rPr>
            <a:t> global</a:t>
          </a:r>
        </a:p>
      </dsp:txBody>
      <dsp:txXfrm>
        <a:off x="0" y="752683"/>
        <a:ext cx="8229600" cy="751410"/>
      </dsp:txXfrm>
    </dsp:sp>
    <dsp:sp modelId="{9B681C39-A49E-0244-86ED-8F01402A20A6}">
      <dsp:nvSpPr>
        <dsp:cNvPr id="0" name=""/>
        <dsp:cNvSpPr/>
      </dsp:nvSpPr>
      <dsp:spPr>
        <a:xfrm>
          <a:off x="0" y="1504093"/>
          <a:ext cx="8229600" cy="50193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Times New Roman"/>
              <a:cs typeface="Times New Roman"/>
            </a:rPr>
            <a:t>Memastikan kerja sama aktif dalam program pemerintah</a:t>
          </a:r>
          <a:endParaRPr lang="en-US" sz="2200" kern="1200" dirty="0">
            <a:latin typeface="Times New Roman"/>
            <a:cs typeface="Times New Roman"/>
          </a:endParaRPr>
        </a:p>
      </dsp:txBody>
      <dsp:txXfrm>
        <a:off x="24502" y="1528595"/>
        <a:ext cx="8180596" cy="452926"/>
      </dsp:txXfrm>
    </dsp:sp>
    <dsp:sp modelId="{978C6D4B-2A1C-DE43-A765-DFA70CC50046}">
      <dsp:nvSpPr>
        <dsp:cNvPr id="0" name=""/>
        <dsp:cNvSpPr/>
      </dsp:nvSpPr>
      <dsp:spPr>
        <a:xfrm>
          <a:off x="0" y="2006023"/>
          <a:ext cx="82296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Times New Roman"/>
              <a:cs typeface="Times New Roman"/>
            </a:rPr>
            <a:t>Memastikan publik mengetahui hak dan kewajiban thdp suatu kebijakan, regulasi</a:t>
          </a:r>
          <a:endParaRPr lang="en-US" sz="1700" kern="1200" dirty="0">
            <a:latin typeface="Times New Roman"/>
            <a:cs typeface="Times New Roman"/>
          </a:endParaRPr>
        </a:p>
        <a:p>
          <a:pPr marL="171450" lvl="1" indent="-171450" algn="l" defTabSz="755650">
            <a:lnSpc>
              <a:spcPct val="90000"/>
            </a:lnSpc>
            <a:spcBef>
              <a:spcPct val="0"/>
            </a:spcBef>
            <a:spcAft>
              <a:spcPct val="20000"/>
            </a:spcAft>
            <a:buChar char="•"/>
          </a:pPr>
          <a:r>
            <a:rPr lang="en-US" sz="1700" kern="1200">
              <a:latin typeface="Times New Roman"/>
              <a:cs typeface="Times New Roman"/>
            </a:rPr>
            <a:t>Memastikan publik aktif dalam setiap program pemerintah (termasuk kebijakan, dll)</a:t>
          </a:r>
          <a:endParaRPr lang="en-US" sz="1700" kern="1200" dirty="0">
            <a:latin typeface="Times New Roman"/>
            <a:cs typeface="Times New Roman"/>
          </a:endParaRPr>
        </a:p>
      </dsp:txBody>
      <dsp:txXfrm>
        <a:off x="0" y="2006023"/>
        <a:ext cx="8229600" cy="535095"/>
      </dsp:txXfrm>
    </dsp:sp>
    <dsp:sp modelId="{DA4FF797-D0F9-7A49-BD85-3218FF4B5BAD}">
      <dsp:nvSpPr>
        <dsp:cNvPr id="0" name=""/>
        <dsp:cNvSpPr/>
      </dsp:nvSpPr>
      <dsp:spPr>
        <a:xfrm>
          <a:off x="0" y="2541118"/>
          <a:ext cx="8229600" cy="50193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Times New Roman"/>
              <a:cs typeface="Times New Roman"/>
            </a:rPr>
            <a:t>Membangun dukungan warga negara</a:t>
          </a:r>
          <a:endParaRPr lang="en-US" sz="2200" kern="1200" dirty="0">
            <a:latin typeface="Times New Roman"/>
            <a:cs typeface="Times New Roman"/>
          </a:endParaRPr>
        </a:p>
      </dsp:txBody>
      <dsp:txXfrm>
        <a:off x="24502" y="2565620"/>
        <a:ext cx="8180596" cy="452926"/>
      </dsp:txXfrm>
    </dsp:sp>
    <dsp:sp modelId="{C470486D-4E88-6A44-9BB7-E5F3DFD88202}">
      <dsp:nvSpPr>
        <dsp:cNvPr id="0" name=""/>
        <dsp:cNvSpPr/>
      </dsp:nvSpPr>
      <dsp:spPr>
        <a:xfrm>
          <a:off x="0" y="3043048"/>
          <a:ext cx="8229600" cy="75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Times New Roman"/>
              <a:cs typeface="Times New Roman"/>
            </a:rPr>
            <a:t>Pemerintah menggunakan informasi agar publik paham dan ikut berpartisipasi dalam membantu pihak yang lemah atau miskin untuk membangun komunitas bersama</a:t>
          </a:r>
          <a:endParaRPr lang="en-US" sz="1700" kern="1200" dirty="0">
            <a:latin typeface="Times New Roman"/>
            <a:cs typeface="Times New Roman"/>
          </a:endParaRPr>
        </a:p>
        <a:p>
          <a:pPr marL="171450" lvl="1" indent="-171450" algn="l" defTabSz="755650">
            <a:lnSpc>
              <a:spcPct val="90000"/>
            </a:lnSpc>
            <a:spcBef>
              <a:spcPct val="0"/>
            </a:spcBef>
            <a:spcAft>
              <a:spcPct val="20000"/>
            </a:spcAft>
            <a:buChar char="•"/>
          </a:pPr>
          <a:r>
            <a:rPr lang="en-US" sz="1700" kern="1200">
              <a:latin typeface="Times New Roman"/>
              <a:cs typeface="Times New Roman"/>
            </a:rPr>
            <a:t>Membangun partisipasi publik, menggunakan survei opini publik</a:t>
          </a:r>
          <a:endParaRPr lang="en-US" sz="1700" kern="1200" dirty="0">
            <a:latin typeface="Times New Roman"/>
            <a:cs typeface="Times New Roman"/>
          </a:endParaRPr>
        </a:p>
      </dsp:txBody>
      <dsp:txXfrm>
        <a:off x="0" y="3043048"/>
        <a:ext cx="8229600" cy="751410"/>
      </dsp:txXfrm>
    </dsp:sp>
    <dsp:sp modelId="{7E5944B8-691E-BA45-BCBC-F0B7186406D7}">
      <dsp:nvSpPr>
        <dsp:cNvPr id="0" name=""/>
        <dsp:cNvSpPr/>
      </dsp:nvSpPr>
      <dsp:spPr>
        <a:xfrm>
          <a:off x="0" y="3794458"/>
          <a:ext cx="8229600" cy="50193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Times New Roman"/>
              <a:cs typeface="Times New Roman"/>
            </a:rPr>
            <a:t>Melayani sebagai advokat publik</a:t>
          </a:r>
          <a:endParaRPr lang="en-US" sz="2200" kern="1200" dirty="0">
            <a:latin typeface="Times New Roman"/>
            <a:cs typeface="Times New Roman"/>
          </a:endParaRPr>
        </a:p>
      </dsp:txBody>
      <dsp:txXfrm>
        <a:off x="24502" y="3818960"/>
        <a:ext cx="8180596" cy="452926"/>
      </dsp:txXfrm>
    </dsp:sp>
    <dsp:sp modelId="{081E4BA8-75D8-2D4E-9AC8-A3327C2C110B}">
      <dsp:nvSpPr>
        <dsp:cNvPr id="0" name=""/>
        <dsp:cNvSpPr/>
      </dsp:nvSpPr>
      <dsp:spPr>
        <a:xfrm>
          <a:off x="0" y="4296388"/>
          <a:ext cx="8229600" cy="48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Times New Roman"/>
              <a:cs typeface="Times New Roman"/>
            </a:rPr>
            <a:t>PR mewakili kebutuhan untuk mengomunikasikan agenda organisasi dan kebutuhan untuk mengomunikasikan keinginan publik kepada organisasi</a:t>
          </a:r>
          <a:endParaRPr lang="en-US" sz="1700" kern="1200" dirty="0">
            <a:latin typeface="Times New Roman"/>
            <a:cs typeface="Times New Roman"/>
          </a:endParaRPr>
        </a:p>
      </dsp:txBody>
      <dsp:txXfrm>
        <a:off x="0" y="4296388"/>
        <a:ext cx="8229600" cy="4895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7DB65-365E-2F46-91AF-30715327591C}">
      <dsp:nvSpPr>
        <dsp:cNvPr id="0" name=""/>
        <dsp:cNvSpPr/>
      </dsp:nvSpPr>
      <dsp:spPr>
        <a:xfrm>
          <a:off x="0" y="51102"/>
          <a:ext cx="8229600" cy="50193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a:cs typeface="Times New Roman"/>
            </a:rPr>
            <a:t>Pemerintah</a:t>
          </a:r>
          <a:r>
            <a:rPr lang="en-US" sz="2200" kern="1200" dirty="0">
              <a:latin typeface="Times New Roman"/>
              <a:cs typeface="Times New Roman"/>
            </a:rPr>
            <a:t> </a:t>
          </a:r>
          <a:r>
            <a:rPr lang="en-US" sz="2200" kern="1200" dirty="0" err="1">
              <a:latin typeface="Times New Roman"/>
              <a:cs typeface="Times New Roman"/>
            </a:rPr>
            <a:t>elektronik</a:t>
          </a:r>
          <a:r>
            <a:rPr lang="en-US" sz="2200" kern="1200" dirty="0">
              <a:latin typeface="Times New Roman"/>
              <a:cs typeface="Times New Roman"/>
            </a:rPr>
            <a:t> (</a:t>
          </a:r>
          <a:r>
            <a:rPr lang="en-US" sz="2200" kern="1200" dirty="0" err="1">
              <a:latin typeface="Times New Roman"/>
              <a:cs typeface="Times New Roman"/>
            </a:rPr>
            <a:t>e-gov</a:t>
          </a:r>
          <a:r>
            <a:rPr lang="en-US" sz="2200" kern="1200" dirty="0">
              <a:latin typeface="Times New Roman"/>
              <a:cs typeface="Times New Roman"/>
            </a:rPr>
            <a:t>) </a:t>
          </a:r>
          <a:r>
            <a:rPr lang="en-US" sz="2200" kern="1200" dirty="0" err="1">
              <a:latin typeface="Times New Roman"/>
              <a:cs typeface="Times New Roman"/>
            </a:rPr>
            <a:t>dan</a:t>
          </a:r>
          <a:r>
            <a:rPr lang="en-US" sz="2200" kern="1200" dirty="0">
              <a:latin typeface="Times New Roman"/>
              <a:cs typeface="Times New Roman"/>
            </a:rPr>
            <a:t> </a:t>
          </a:r>
          <a:r>
            <a:rPr lang="en-US" sz="2200" kern="1200" dirty="0" err="1">
              <a:latin typeface="Times New Roman"/>
              <a:cs typeface="Times New Roman"/>
            </a:rPr>
            <a:t>partisipasi</a:t>
          </a:r>
          <a:r>
            <a:rPr lang="en-US" sz="2200" kern="1200" dirty="0">
              <a:latin typeface="Times New Roman"/>
              <a:cs typeface="Times New Roman"/>
            </a:rPr>
            <a:t> </a:t>
          </a:r>
          <a:r>
            <a:rPr lang="en-US" sz="2200" kern="1200" dirty="0" err="1">
              <a:latin typeface="Times New Roman"/>
              <a:cs typeface="Times New Roman"/>
            </a:rPr>
            <a:t>warga</a:t>
          </a:r>
          <a:endParaRPr lang="en-US" sz="2200" kern="1200" dirty="0">
            <a:latin typeface="Times New Roman"/>
            <a:cs typeface="Times New Roman"/>
          </a:endParaRPr>
        </a:p>
      </dsp:txBody>
      <dsp:txXfrm>
        <a:off x="24502" y="75604"/>
        <a:ext cx="8180596" cy="452926"/>
      </dsp:txXfrm>
    </dsp:sp>
    <dsp:sp modelId="{30215027-BD4B-724C-B389-E12FA74AF4CA}">
      <dsp:nvSpPr>
        <dsp:cNvPr id="0" name=""/>
        <dsp:cNvSpPr/>
      </dsp:nvSpPr>
      <dsp:spPr>
        <a:xfrm>
          <a:off x="0" y="553032"/>
          <a:ext cx="8229600" cy="979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err="1">
              <a:latin typeface="Times New Roman"/>
              <a:cs typeface="Times New Roman"/>
            </a:rPr>
            <a:t>Memfasilitasi</a:t>
          </a:r>
          <a:r>
            <a:rPr lang="en-US" sz="1700" kern="1200" dirty="0">
              <a:latin typeface="Times New Roman"/>
              <a:cs typeface="Times New Roman"/>
            </a:rPr>
            <a:t> </a:t>
          </a:r>
          <a:r>
            <a:rPr lang="en-US" sz="1700" kern="1200" dirty="0" err="1">
              <a:latin typeface="Times New Roman"/>
              <a:cs typeface="Times New Roman"/>
            </a:rPr>
            <a:t>komunikasi</a:t>
          </a:r>
          <a:r>
            <a:rPr lang="en-US" sz="1700" kern="1200" dirty="0">
              <a:latin typeface="Times New Roman"/>
              <a:cs typeface="Times New Roman"/>
            </a:rPr>
            <a:t> </a:t>
          </a:r>
          <a:r>
            <a:rPr lang="en-US" sz="1700" kern="1200" dirty="0" err="1">
              <a:latin typeface="Times New Roman"/>
              <a:cs typeface="Times New Roman"/>
            </a:rPr>
            <a:t>dan</a:t>
          </a:r>
          <a:r>
            <a:rPr lang="en-US" sz="1700" kern="1200" dirty="0">
              <a:latin typeface="Times New Roman"/>
              <a:cs typeface="Times New Roman"/>
            </a:rPr>
            <a:t> </a:t>
          </a:r>
          <a:r>
            <a:rPr lang="en-US" sz="1700" kern="1200" dirty="0" err="1">
              <a:latin typeface="Times New Roman"/>
              <a:cs typeface="Times New Roman"/>
            </a:rPr>
            <a:t>membangun</a:t>
          </a:r>
          <a:r>
            <a:rPr lang="en-US" sz="1700" kern="1200" dirty="0">
              <a:latin typeface="Times New Roman"/>
              <a:cs typeface="Times New Roman"/>
            </a:rPr>
            <a:t> </a:t>
          </a:r>
          <a:r>
            <a:rPr lang="en-US" sz="1700" kern="1200" dirty="0" err="1">
              <a:latin typeface="Times New Roman"/>
              <a:cs typeface="Times New Roman"/>
            </a:rPr>
            <a:t>partisipasi</a:t>
          </a:r>
          <a:r>
            <a:rPr lang="en-US" sz="1700" kern="1200" dirty="0">
              <a:latin typeface="Times New Roman"/>
              <a:cs typeface="Times New Roman"/>
            </a:rPr>
            <a:t> </a:t>
          </a:r>
          <a:r>
            <a:rPr lang="en-US" sz="1700" kern="1200" dirty="0" err="1">
              <a:latin typeface="Times New Roman"/>
              <a:cs typeface="Times New Roman"/>
            </a:rPr>
            <a:t>warga</a:t>
          </a:r>
          <a:r>
            <a:rPr lang="en-US" sz="1700" kern="1200" dirty="0">
              <a:latin typeface="Times New Roman"/>
              <a:cs typeface="Times New Roman"/>
            </a:rPr>
            <a:t> </a:t>
          </a:r>
          <a:r>
            <a:rPr lang="en-US" sz="1700" kern="1200" dirty="0" err="1">
              <a:latin typeface="Times New Roman"/>
              <a:cs typeface="Times New Roman"/>
            </a:rPr>
            <a:t>dengan</a:t>
          </a:r>
          <a:r>
            <a:rPr lang="en-US" sz="1700" kern="1200" dirty="0">
              <a:latin typeface="Times New Roman"/>
              <a:cs typeface="Times New Roman"/>
            </a:rPr>
            <a:t> </a:t>
          </a:r>
          <a:r>
            <a:rPr lang="en-US" sz="1700" kern="1200" dirty="0" err="1">
              <a:latin typeface="Times New Roman"/>
              <a:cs typeface="Times New Roman"/>
            </a:rPr>
            <a:t>pemerintah</a:t>
          </a:r>
          <a:r>
            <a:rPr lang="en-US" sz="1700" kern="1200" dirty="0">
              <a:latin typeface="Times New Roman"/>
              <a:cs typeface="Times New Roman"/>
            </a:rPr>
            <a:t> </a:t>
          </a:r>
          <a:r>
            <a:rPr lang="en-US" sz="1700" kern="1200" dirty="0" err="1">
              <a:latin typeface="Times New Roman"/>
              <a:cs typeface="Times New Roman"/>
            </a:rPr>
            <a:t>melalui</a:t>
          </a:r>
          <a:r>
            <a:rPr lang="en-US" sz="1700" kern="1200" dirty="0">
              <a:latin typeface="Times New Roman"/>
              <a:cs typeface="Times New Roman"/>
            </a:rPr>
            <a:t> </a:t>
          </a:r>
          <a:r>
            <a:rPr lang="en-US" sz="1700" kern="1200" dirty="0" err="1">
              <a:latin typeface="Times New Roman"/>
              <a:cs typeface="Times New Roman"/>
            </a:rPr>
            <a:t>pemanfaatan</a:t>
          </a:r>
          <a:r>
            <a:rPr lang="en-US" sz="1700" kern="1200" dirty="0">
              <a:latin typeface="Times New Roman"/>
              <a:cs typeface="Times New Roman"/>
            </a:rPr>
            <a:t> </a:t>
          </a:r>
          <a:r>
            <a:rPr lang="en-US" sz="1700" kern="1200" dirty="0" err="1">
              <a:latin typeface="Times New Roman"/>
              <a:cs typeface="Times New Roman"/>
            </a:rPr>
            <a:t>teknologi</a:t>
          </a:r>
          <a:r>
            <a:rPr lang="en-US" sz="1700" kern="1200" dirty="0">
              <a:latin typeface="Times New Roman"/>
              <a:cs typeface="Times New Roman"/>
            </a:rPr>
            <a:t> </a:t>
          </a:r>
          <a:r>
            <a:rPr lang="en-US" sz="1700" kern="1200" dirty="0" err="1">
              <a:latin typeface="Times New Roman"/>
              <a:cs typeface="Times New Roman"/>
            </a:rPr>
            <a:t>komunikasi</a:t>
          </a:r>
          <a:r>
            <a:rPr lang="en-US" sz="1700" kern="1200" dirty="0">
              <a:latin typeface="Times New Roman"/>
              <a:cs typeface="Times New Roman"/>
            </a:rPr>
            <a:t> &amp; </a:t>
          </a:r>
          <a:r>
            <a:rPr lang="en-US" sz="1700" kern="1200" dirty="0" err="1">
              <a:latin typeface="Times New Roman"/>
              <a:cs typeface="Times New Roman"/>
            </a:rPr>
            <a:t>informasi</a:t>
          </a:r>
          <a:r>
            <a:rPr lang="en-US" sz="1700" kern="1200" dirty="0">
              <a:latin typeface="Times New Roman"/>
              <a:cs typeface="Times New Roman"/>
            </a:rPr>
            <a:t> </a:t>
          </a:r>
          <a:r>
            <a:rPr lang="en-US" sz="1700" kern="1200" dirty="0" err="1">
              <a:latin typeface="Times New Roman"/>
              <a:cs typeface="Times New Roman"/>
            </a:rPr>
            <a:t>yaitu</a:t>
          </a:r>
          <a:r>
            <a:rPr lang="en-US" sz="1700" kern="1200" dirty="0">
              <a:latin typeface="Times New Roman"/>
              <a:cs typeface="Times New Roman"/>
            </a:rPr>
            <a:t> </a:t>
          </a:r>
          <a:r>
            <a:rPr lang="en-US" sz="1700" kern="1200" dirty="0" err="1">
              <a:latin typeface="Times New Roman"/>
              <a:cs typeface="Times New Roman"/>
            </a:rPr>
            <a:t>layanan</a:t>
          </a:r>
          <a:r>
            <a:rPr lang="en-US" sz="1700" kern="1200" dirty="0">
              <a:latin typeface="Times New Roman"/>
              <a:cs typeface="Times New Roman"/>
            </a:rPr>
            <a:t> </a:t>
          </a:r>
          <a:r>
            <a:rPr lang="en-US" sz="1700" kern="1200" dirty="0" err="1">
              <a:latin typeface="Times New Roman"/>
              <a:cs typeface="Times New Roman"/>
            </a:rPr>
            <a:t>e-gov</a:t>
          </a:r>
          <a:endParaRPr lang="en-US" sz="1700" kern="1200" dirty="0">
            <a:latin typeface="Times New Roman"/>
            <a:cs typeface="Times New Roman"/>
          </a:endParaRPr>
        </a:p>
        <a:p>
          <a:pPr marL="171450" lvl="1" indent="-171450" algn="l" defTabSz="755650">
            <a:lnSpc>
              <a:spcPct val="90000"/>
            </a:lnSpc>
            <a:spcBef>
              <a:spcPct val="0"/>
            </a:spcBef>
            <a:spcAft>
              <a:spcPct val="20000"/>
            </a:spcAft>
            <a:buChar char="•"/>
          </a:pPr>
          <a:r>
            <a:rPr lang="en-US" sz="1700" kern="1200" dirty="0" err="1">
              <a:latin typeface="Times New Roman"/>
              <a:cs typeface="Times New Roman"/>
            </a:rPr>
            <a:t>Memberi</a:t>
          </a:r>
          <a:r>
            <a:rPr lang="en-US" sz="1700" kern="1200" dirty="0">
              <a:latin typeface="Times New Roman"/>
              <a:cs typeface="Times New Roman"/>
            </a:rPr>
            <a:t> </a:t>
          </a:r>
          <a:r>
            <a:rPr lang="en-US" sz="1700" kern="1200" dirty="0" err="1">
              <a:latin typeface="Times New Roman"/>
              <a:cs typeface="Times New Roman"/>
            </a:rPr>
            <a:t>informasi</a:t>
          </a:r>
          <a:r>
            <a:rPr lang="en-US" sz="1700" kern="1200" dirty="0">
              <a:latin typeface="Times New Roman"/>
              <a:cs typeface="Times New Roman"/>
            </a:rPr>
            <a:t> </a:t>
          </a:r>
          <a:r>
            <a:rPr lang="en-US" sz="1700" kern="1200" dirty="0" err="1">
              <a:latin typeface="Times New Roman"/>
              <a:cs typeface="Times New Roman"/>
            </a:rPr>
            <a:t>lewat</a:t>
          </a:r>
          <a:r>
            <a:rPr lang="en-US" sz="1700" kern="1200" dirty="0">
              <a:latin typeface="Times New Roman"/>
              <a:cs typeface="Times New Roman"/>
            </a:rPr>
            <a:t> website, </a:t>
          </a:r>
          <a:r>
            <a:rPr lang="en-US" sz="1700" kern="1200" dirty="0" err="1">
              <a:latin typeface="Times New Roman"/>
              <a:cs typeface="Times New Roman"/>
            </a:rPr>
            <a:t>meningkatkan</a:t>
          </a:r>
          <a:r>
            <a:rPr lang="en-US" sz="1700" kern="1200" dirty="0">
              <a:latin typeface="Times New Roman"/>
              <a:cs typeface="Times New Roman"/>
            </a:rPr>
            <a:t> </a:t>
          </a:r>
          <a:r>
            <a:rPr lang="en-US" sz="1700" kern="1200" dirty="0" err="1">
              <a:latin typeface="Times New Roman"/>
              <a:cs typeface="Times New Roman"/>
            </a:rPr>
            <a:t>akses</a:t>
          </a:r>
          <a:r>
            <a:rPr lang="en-US" sz="1700" kern="1200" dirty="0">
              <a:latin typeface="Times New Roman"/>
              <a:cs typeface="Times New Roman"/>
            </a:rPr>
            <a:t> </a:t>
          </a:r>
          <a:r>
            <a:rPr lang="en-US" sz="1700" kern="1200" dirty="0" err="1">
              <a:latin typeface="Times New Roman"/>
              <a:cs typeface="Times New Roman"/>
            </a:rPr>
            <a:t>publik</a:t>
          </a:r>
          <a:r>
            <a:rPr lang="en-US" sz="1700" kern="1200" dirty="0">
              <a:latin typeface="Times New Roman"/>
              <a:cs typeface="Times New Roman"/>
            </a:rPr>
            <a:t> </a:t>
          </a:r>
          <a:r>
            <a:rPr lang="en-US" sz="1700" kern="1200" dirty="0" err="1">
              <a:latin typeface="Times New Roman"/>
              <a:cs typeface="Times New Roman"/>
            </a:rPr>
            <a:t>ke</a:t>
          </a:r>
          <a:r>
            <a:rPr lang="en-US" sz="1700" kern="1200" dirty="0">
              <a:latin typeface="Times New Roman"/>
              <a:cs typeface="Times New Roman"/>
            </a:rPr>
            <a:t> website </a:t>
          </a:r>
          <a:r>
            <a:rPr lang="en-US" sz="1700" kern="1200" dirty="0" err="1">
              <a:latin typeface="Times New Roman"/>
              <a:cs typeface="Times New Roman"/>
            </a:rPr>
            <a:t>pemerintah</a:t>
          </a:r>
          <a:r>
            <a:rPr lang="en-US" sz="1700" kern="1200" dirty="0">
              <a:latin typeface="Times New Roman"/>
              <a:cs typeface="Times New Roman"/>
            </a:rPr>
            <a:t>, </a:t>
          </a:r>
          <a:r>
            <a:rPr lang="en-US" sz="1700" kern="1200" dirty="0" err="1">
              <a:latin typeface="Times New Roman"/>
              <a:cs typeface="Times New Roman"/>
            </a:rPr>
            <a:t>menyediakan</a:t>
          </a:r>
          <a:r>
            <a:rPr lang="en-US" sz="1700" kern="1200" dirty="0">
              <a:latin typeface="Times New Roman"/>
              <a:cs typeface="Times New Roman"/>
            </a:rPr>
            <a:t> voting </a:t>
          </a:r>
          <a:r>
            <a:rPr lang="en-US" sz="1700" kern="1200" dirty="0" err="1">
              <a:latin typeface="Times New Roman"/>
              <a:cs typeface="Times New Roman"/>
            </a:rPr>
            <a:t>elektronik</a:t>
          </a:r>
          <a:r>
            <a:rPr lang="en-US" sz="1700" kern="1200" dirty="0">
              <a:latin typeface="Times New Roman"/>
              <a:cs typeface="Times New Roman"/>
            </a:rPr>
            <a:t> </a:t>
          </a:r>
          <a:r>
            <a:rPr lang="en-US" sz="1700" kern="1200" dirty="0" err="1">
              <a:latin typeface="Times New Roman"/>
              <a:cs typeface="Times New Roman"/>
            </a:rPr>
            <a:t>mengelola</a:t>
          </a:r>
          <a:r>
            <a:rPr lang="en-US" sz="1700" kern="1200" dirty="0">
              <a:latin typeface="Times New Roman"/>
              <a:cs typeface="Times New Roman"/>
            </a:rPr>
            <a:t> media </a:t>
          </a:r>
          <a:r>
            <a:rPr lang="en-US" sz="1700" kern="1200" dirty="0" err="1">
              <a:latin typeface="Times New Roman"/>
              <a:cs typeface="Times New Roman"/>
            </a:rPr>
            <a:t>sosial</a:t>
          </a:r>
          <a:endParaRPr lang="en-US" sz="1700" kern="1200" dirty="0">
            <a:latin typeface="Times New Roman"/>
            <a:cs typeface="Times New Roman"/>
          </a:endParaRPr>
        </a:p>
      </dsp:txBody>
      <dsp:txXfrm>
        <a:off x="0" y="553032"/>
        <a:ext cx="8229600" cy="979110"/>
      </dsp:txXfrm>
    </dsp:sp>
    <dsp:sp modelId="{4FA0D1C7-BEF4-C340-AB33-EE948BD9427A}">
      <dsp:nvSpPr>
        <dsp:cNvPr id="0" name=""/>
        <dsp:cNvSpPr/>
      </dsp:nvSpPr>
      <dsp:spPr>
        <a:xfrm>
          <a:off x="0" y="1532142"/>
          <a:ext cx="8229600" cy="50193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a:cs typeface="Times New Roman"/>
            </a:rPr>
            <a:t>Mengelola</a:t>
          </a:r>
          <a:r>
            <a:rPr lang="en-US" sz="2200" kern="1200" dirty="0">
              <a:latin typeface="Times New Roman"/>
              <a:cs typeface="Times New Roman"/>
            </a:rPr>
            <a:t> </a:t>
          </a:r>
          <a:r>
            <a:rPr lang="en-US" sz="2200" kern="1200" dirty="0" err="1">
              <a:latin typeface="Times New Roman"/>
              <a:cs typeface="Times New Roman"/>
            </a:rPr>
            <a:t>informasi</a:t>
          </a:r>
          <a:r>
            <a:rPr lang="en-US" sz="2200" kern="1200" dirty="0">
              <a:latin typeface="Times New Roman"/>
              <a:cs typeface="Times New Roman"/>
            </a:rPr>
            <a:t> internal</a:t>
          </a:r>
        </a:p>
      </dsp:txBody>
      <dsp:txXfrm>
        <a:off x="24502" y="1556644"/>
        <a:ext cx="8180596" cy="452926"/>
      </dsp:txXfrm>
    </dsp:sp>
    <dsp:sp modelId="{452666E9-0AC6-714F-9561-01A0C1E462E6}">
      <dsp:nvSpPr>
        <dsp:cNvPr id="0" name=""/>
        <dsp:cNvSpPr/>
      </dsp:nvSpPr>
      <dsp:spPr>
        <a:xfrm>
          <a:off x="0" y="2034072"/>
          <a:ext cx="8229600" cy="75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err="1">
              <a:latin typeface="Times New Roman"/>
              <a:cs typeface="Times New Roman"/>
            </a:rPr>
            <a:t>Komunikasi</a:t>
          </a:r>
          <a:r>
            <a:rPr lang="en-US" sz="1700" kern="1200" dirty="0">
              <a:latin typeface="Times New Roman"/>
              <a:cs typeface="Times New Roman"/>
            </a:rPr>
            <a:t> internal </a:t>
          </a:r>
          <a:r>
            <a:rPr lang="en-US" sz="1700" kern="1200" dirty="0" err="1">
              <a:latin typeface="Times New Roman"/>
              <a:cs typeface="Times New Roman"/>
            </a:rPr>
            <a:t>sgt</a:t>
          </a:r>
          <a:r>
            <a:rPr lang="en-US" sz="1700" kern="1200" dirty="0">
              <a:latin typeface="Times New Roman"/>
              <a:cs typeface="Times New Roman"/>
            </a:rPr>
            <a:t> </a:t>
          </a:r>
          <a:r>
            <a:rPr lang="en-US" sz="1700" kern="1200" dirty="0" err="1">
              <a:latin typeface="Times New Roman"/>
              <a:cs typeface="Times New Roman"/>
            </a:rPr>
            <a:t>penting</a:t>
          </a:r>
          <a:r>
            <a:rPr lang="en-US" sz="1700" kern="1200" dirty="0">
              <a:latin typeface="Times New Roman"/>
              <a:cs typeface="Times New Roman"/>
            </a:rPr>
            <a:t> </a:t>
          </a:r>
          <a:r>
            <a:rPr lang="en-US" sz="1700" kern="1200" dirty="0" err="1">
              <a:latin typeface="Times New Roman"/>
              <a:cs typeface="Times New Roman"/>
            </a:rPr>
            <a:t>bagi</a:t>
          </a:r>
          <a:r>
            <a:rPr lang="en-US" sz="1700" kern="1200" dirty="0">
              <a:latin typeface="Times New Roman"/>
              <a:cs typeface="Times New Roman"/>
            </a:rPr>
            <a:t> PR </a:t>
          </a:r>
          <a:r>
            <a:rPr lang="en-US" sz="1700" kern="1200" dirty="0" err="1">
              <a:latin typeface="Times New Roman"/>
              <a:cs typeface="Times New Roman"/>
            </a:rPr>
            <a:t>pemerintah</a:t>
          </a:r>
          <a:r>
            <a:rPr lang="en-US" sz="1700" kern="1200" dirty="0">
              <a:latin typeface="Times New Roman"/>
              <a:cs typeface="Times New Roman"/>
            </a:rPr>
            <a:t> </a:t>
          </a:r>
        </a:p>
        <a:p>
          <a:pPr marL="171450" lvl="1" indent="-171450" algn="l" defTabSz="755650">
            <a:lnSpc>
              <a:spcPct val="90000"/>
            </a:lnSpc>
            <a:spcBef>
              <a:spcPct val="0"/>
            </a:spcBef>
            <a:spcAft>
              <a:spcPct val="20000"/>
            </a:spcAft>
            <a:buChar char="•"/>
          </a:pPr>
          <a:r>
            <a:rPr lang="en-US" sz="1700" kern="1200" dirty="0">
              <a:latin typeface="Times New Roman"/>
              <a:cs typeface="Times New Roman"/>
            </a:rPr>
            <a:t>PR </a:t>
          </a:r>
          <a:r>
            <a:rPr lang="en-US" sz="1700" kern="1200" dirty="0" err="1">
              <a:latin typeface="Times New Roman"/>
              <a:cs typeface="Times New Roman"/>
            </a:rPr>
            <a:t>harus</a:t>
          </a:r>
          <a:r>
            <a:rPr lang="en-US" sz="1700" kern="1200" dirty="0">
              <a:latin typeface="Times New Roman"/>
              <a:cs typeface="Times New Roman"/>
            </a:rPr>
            <a:t> </a:t>
          </a:r>
          <a:r>
            <a:rPr lang="en-US" sz="1700" kern="1200" dirty="0" err="1">
              <a:latin typeface="Times New Roman"/>
              <a:cs typeface="Times New Roman"/>
            </a:rPr>
            <a:t>mengomunikasikan</a:t>
          </a:r>
          <a:r>
            <a:rPr lang="en-US" sz="1700" kern="1200" dirty="0">
              <a:latin typeface="Times New Roman"/>
              <a:cs typeface="Times New Roman"/>
            </a:rPr>
            <a:t> </a:t>
          </a:r>
          <a:r>
            <a:rPr lang="en-US" sz="1700" kern="1200" dirty="0" err="1">
              <a:latin typeface="Times New Roman"/>
              <a:cs typeface="Times New Roman"/>
            </a:rPr>
            <a:t>beragam</a:t>
          </a:r>
          <a:r>
            <a:rPr lang="en-US" sz="1700" kern="1200" dirty="0">
              <a:latin typeface="Times New Roman"/>
              <a:cs typeface="Times New Roman"/>
            </a:rPr>
            <a:t> </a:t>
          </a:r>
          <a:r>
            <a:rPr lang="en-US" sz="1700" kern="1200" dirty="0" err="1">
              <a:latin typeface="Times New Roman"/>
              <a:cs typeface="Times New Roman"/>
            </a:rPr>
            <a:t>informasi</a:t>
          </a:r>
          <a:r>
            <a:rPr lang="en-US" sz="1700" kern="1200" dirty="0">
              <a:latin typeface="Times New Roman"/>
              <a:cs typeface="Times New Roman"/>
            </a:rPr>
            <a:t> </a:t>
          </a:r>
          <a:r>
            <a:rPr lang="en-US" sz="1700" kern="1200" dirty="0" err="1">
              <a:latin typeface="Times New Roman"/>
              <a:cs typeface="Times New Roman"/>
            </a:rPr>
            <a:t>kebijakan</a:t>
          </a:r>
          <a:r>
            <a:rPr lang="en-US" sz="1700" kern="1200" dirty="0">
              <a:latin typeface="Times New Roman"/>
              <a:cs typeface="Times New Roman"/>
            </a:rPr>
            <a:t>, </a:t>
          </a:r>
          <a:r>
            <a:rPr lang="en-US" sz="1700" kern="1200" dirty="0" err="1">
              <a:latin typeface="Times New Roman"/>
              <a:cs typeface="Times New Roman"/>
            </a:rPr>
            <a:t>peraturan</a:t>
          </a:r>
          <a:r>
            <a:rPr lang="en-US" sz="1700" kern="1200" dirty="0">
              <a:latin typeface="Times New Roman"/>
              <a:cs typeface="Times New Roman"/>
            </a:rPr>
            <a:t>, </a:t>
          </a:r>
          <a:r>
            <a:rPr lang="en-US" sz="1700" kern="1200" dirty="0" err="1">
              <a:latin typeface="Times New Roman"/>
              <a:cs typeface="Times New Roman"/>
            </a:rPr>
            <a:t>dll</a:t>
          </a:r>
          <a:r>
            <a:rPr lang="en-US" sz="1700" kern="1200" dirty="0">
              <a:latin typeface="Times New Roman"/>
              <a:cs typeface="Times New Roman"/>
            </a:rPr>
            <a:t> </a:t>
          </a:r>
          <a:r>
            <a:rPr lang="en-US" sz="1700" kern="1200" dirty="0" err="1">
              <a:latin typeface="Times New Roman"/>
              <a:cs typeface="Times New Roman"/>
            </a:rPr>
            <a:t>sebelum</a:t>
          </a:r>
          <a:r>
            <a:rPr lang="en-US" sz="1700" kern="1200" dirty="0">
              <a:latin typeface="Times New Roman"/>
              <a:cs typeface="Times New Roman"/>
            </a:rPr>
            <a:t> </a:t>
          </a:r>
          <a:r>
            <a:rPr lang="en-US" sz="1700" kern="1200" dirty="0" err="1">
              <a:latin typeface="Times New Roman"/>
              <a:cs typeface="Times New Roman"/>
            </a:rPr>
            <a:t>informasi</a:t>
          </a:r>
          <a:r>
            <a:rPr lang="en-US" sz="1700" kern="1200" dirty="0">
              <a:latin typeface="Times New Roman"/>
              <a:cs typeface="Times New Roman"/>
            </a:rPr>
            <a:t> </a:t>
          </a:r>
          <a:r>
            <a:rPr lang="en-US" sz="1700" kern="1200" dirty="0" err="1">
              <a:latin typeface="Times New Roman"/>
              <a:cs typeface="Times New Roman"/>
            </a:rPr>
            <a:t>tersebut</a:t>
          </a:r>
          <a:r>
            <a:rPr lang="en-US" sz="1700" kern="1200" dirty="0">
              <a:latin typeface="Times New Roman"/>
              <a:cs typeface="Times New Roman"/>
            </a:rPr>
            <a:t> </a:t>
          </a:r>
          <a:r>
            <a:rPr lang="en-US" sz="1700" kern="1200" dirty="0" err="1">
              <a:latin typeface="Times New Roman"/>
              <a:cs typeface="Times New Roman"/>
            </a:rPr>
            <a:t>disebarkan</a:t>
          </a:r>
          <a:r>
            <a:rPr lang="en-US" sz="1700" kern="1200" dirty="0">
              <a:latin typeface="Times New Roman"/>
              <a:cs typeface="Times New Roman"/>
            </a:rPr>
            <a:t> </a:t>
          </a:r>
          <a:r>
            <a:rPr lang="en-US" sz="1700" kern="1200" dirty="0" err="1">
              <a:latin typeface="Times New Roman"/>
              <a:cs typeface="Times New Roman"/>
            </a:rPr>
            <a:t>ke</a:t>
          </a:r>
          <a:r>
            <a:rPr lang="en-US" sz="1700" kern="1200" dirty="0">
              <a:latin typeface="Times New Roman"/>
              <a:cs typeface="Times New Roman"/>
            </a:rPr>
            <a:t> </a:t>
          </a:r>
          <a:r>
            <a:rPr lang="en-US" sz="1700" kern="1200" dirty="0" err="1">
              <a:latin typeface="Times New Roman"/>
              <a:cs typeface="Times New Roman"/>
            </a:rPr>
            <a:t>publik</a:t>
          </a:r>
          <a:endParaRPr lang="en-US" sz="1700" kern="1200" dirty="0">
            <a:latin typeface="Times New Roman"/>
            <a:cs typeface="Times New Roman"/>
          </a:endParaRPr>
        </a:p>
      </dsp:txBody>
      <dsp:txXfrm>
        <a:off x="0" y="2034072"/>
        <a:ext cx="8229600" cy="751410"/>
      </dsp:txXfrm>
    </dsp:sp>
    <dsp:sp modelId="{DAD40142-5BBA-5645-93EC-785EB467C0D8}">
      <dsp:nvSpPr>
        <dsp:cNvPr id="0" name=""/>
        <dsp:cNvSpPr/>
      </dsp:nvSpPr>
      <dsp:spPr>
        <a:xfrm>
          <a:off x="0" y="2785482"/>
          <a:ext cx="8229600" cy="50193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a:cs typeface="Times New Roman"/>
            </a:rPr>
            <a:t>Memfasilitasi</a:t>
          </a:r>
          <a:r>
            <a:rPr lang="en-US" sz="2200" kern="1200" dirty="0">
              <a:latin typeface="Times New Roman"/>
              <a:cs typeface="Times New Roman"/>
            </a:rPr>
            <a:t> </a:t>
          </a:r>
          <a:r>
            <a:rPr lang="en-US" sz="2200" kern="1200" dirty="0" err="1">
              <a:latin typeface="Times New Roman"/>
              <a:cs typeface="Times New Roman"/>
            </a:rPr>
            <a:t>hubungan</a:t>
          </a:r>
          <a:r>
            <a:rPr lang="en-US" sz="2200" kern="1200" dirty="0">
              <a:latin typeface="Times New Roman"/>
              <a:cs typeface="Times New Roman"/>
            </a:rPr>
            <a:t> media</a:t>
          </a:r>
        </a:p>
      </dsp:txBody>
      <dsp:txXfrm>
        <a:off x="24502" y="2809984"/>
        <a:ext cx="8180596" cy="452926"/>
      </dsp:txXfrm>
    </dsp:sp>
    <dsp:sp modelId="{9DF9418E-9D95-E34D-A11D-BF94876662BD}">
      <dsp:nvSpPr>
        <dsp:cNvPr id="0" name=""/>
        <dsp:cNvSpPr/>
      </dsp:nvSpPr>
      <dsp:spPr>
        <a:xfrm>
          <a:off x="0" y="3287412"/>
          <a:ext cx="8229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latin typeface="Times New Roman"/>
              <a:cs typeface="Times New Roman"/>
            </a:rPr>
            <a:t>PR </a:t>
          </a:r>
          <a:r>
            <a:rPr lang="en-US" sz="1700" kern="1200" dirty="0" err="1">
              <a:latin typeface="Times New Roman"/>
              <a:cs typeface="Times New Roman"/>
            </a:rPr>
            <a:t>memfasilitasi</a:t>
          </a:r>
          <a:r>
            <a:rPr lang="en-US" sz="1700" kern="1200" dirty="0">
              <a:latin typeface="Times New Roman"/>
              <a:cs typeface="Times New Roman"/>
            </a:rPr>
            <a:t> </a:t>
          </a:r>
          <a:r>
            <a:rPr lang="en-US" sz="1700" kern="1200" dirty="0" err="1">
              <a:latin typeface="Times New Roman"/>
              <a:cs typeface="Times New Roman"/>
            </a:rPr>
            <a:t>hubungan</a:t>
          </a:r>
          <a:r>
            <a:rPr lang="en-US" sz="1700" kern="1200" dirty="0">
              <a:latin typeface="Times New Roman"/>
              <a:cs typeface="Times New Roman"/>
            </a:rPr>
            <a:t> </a:t>
          </a:r>
          <a:r>
            <a:rPr lang="en-US" sz="1700" kern="1200" dirty="0" err="1">
              <a:latin typeface="Times New Roman"/>
              <a:cs typeface="Times New Roman"/>
            </a:rPr>
            <a:t>dengan</a:t>
          </a:r>
          <a:r>
            <a:rPr lang="en-US" sz="1700" kern="1200" dirty="0">
              <a:latin typeface="Times New Roman"/>
              <a:cs typeface="Times New Roman"/>
            </a:rPr>
            <a:t> media, </a:t>
          </a:r>
          <a:r>
            <a:rPr lang="en-US" sz="1700" kern="1200" dirty="0" err="1">
              <a:latin typeface="Times New Roman"/>
              <a:cs typeface="Times New Roman"/>
            </a:rPr>
            <a:t>berbagi</a:t>
          </a:r>
          <a:r>
            <a:rPr lang="en-US" sz="1700" kern="1200" dirty="0">
              <a:latin typeface="Times New Roman"/>
              <a:cs typeface="Times New Roman"/>
            </a:rPr>
            <a:t> </a:t>
          </a:r>
          <a:r>
            <a:rPr lang="en-US" sz="1700" kern="1200" dirty="0" err="1">
              <a:latin typeface="Times New Roman"/>
              <a:cs typeface="Times New Roman"/>
            </a:rPr>
            <a:t>informasi</a:t>
          </a:r>
          <a:r>
            <a:rPr lang="en-US" sz="1700" kern="1200" dirty="0">
              <a:latin typeface="Times New Roman"/>
              <a:cs typeface="Times New Roman"/>
            </a:rPr>
            <a:t> </a:t>
          </a:r>
          <a:r>
            <a:rPr lang="en-US" sz="1700" kern="1200" dirty="0" err="1">
              <a:latin typeface="Times New Roman"/>
              <a:cs typeface="Times New Roman"/>
            </a:rPr>
            <a:t>ke</a:t>
          </a:r>
          <a:r>
            <a:rPr lang="en-US" sz="1700" kern="1200" dirty="0">
              <a:latin typeface="Times New Roman"/>
              <a:cs typeface="Times New Roman"/>
            </a:rPr>
            <a:t> media</a:t>
          </a:r>
        </a:p>
      </dsp:txBody>
      <dsp:txXfrm>
        <a:off x="0" y="3287412"/>
        <a:ext cx="8229600" cy="364320"/>
      </dsp:txXfrm>
    </dsp:sp>
    <dsp:sp modelId="{13EBC06C-C920-D745-8B34-8BDA3CAF66D2}">
      <dsp:nvSpPr>
        <dsp:cNvPr id="0" name=""/>
        <dsp:cNvSpPr/>
      </dsp:nvSpPr>
      <dsp:spPr>
        <a:xfrm>
          <a:off x="0" y="3651732"/>
          <a:ext cx="8229600" cy="50193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latin typeface="Times New Roman"/>
              <a:cs typeface="Times New Roman"/>
            </a:rPr>
            <a:t>Membangun</a:t>
          </a:r>
          <a:r>
            <a:rPr lang="en-US" sz="2200" kern="1200" dirty="0">
              <a:latin typeface="Times New Roman"/>
              <a:cs typeface="Times New Roman"/>
            </a:rPr>
            <a:t> </a:t>
          </a:r>
          <a:r>
            <a:rPr lang="en-US" sz="2200" kern="1200" dirty="0" err="1">
              <a:latin typeface="Times New Roman"/>
              <a:cs typeface="Times New Roman"/>
            </a:rPr>
            <a:t>komunitas</a:t>
          </a:r>
          <a:r>
            <a:rPr lang="en-US" sz="2200" kern="1200" dirty="0">
              <a:latin typeface="Times New Roman"/>
              <a:cs typeface="Times New Roman"/>
            </a:rPr>
            <a:t> </a:t>
          </a:r>
          <a:r>
            <a:rPr lang="en-US" sz="2200" kern="1200" dirty="0" err="1">
              <a:latin typeface="Times New Roman"/>
              <a:cs typeface="Times New Roman"/>
            </a:rPr>
            <a:t>dan</a:t>
          </a:r>
          <a:r>
            <a:rPr lang="en-US" sz="2200" kern="1200" dirty="0">
              <a:latin typeface="Times New Roman"/>
              <a:cs typeface="Times New Roman"/>
            </a:rPr>
            <a:t> </a:t>
          </a:r>
          <a:r>
            <a:rPr lang="en-US" sz="2200" kern="1200" dirty="0" err="1">
              <a:latin typeface="Times New Roman"/>
              <a:cs typeface="Times New Roman"/>
            </a:rPr>
            <a:t>bangsa</a:t>
          </a:r>
          <a:endParaRPr lang="en-US" sz="2200" kern="1200" dirty="0">
            <a:latin typeface="Times New Roman"/>
            <a:cs typeface="Times New Roman"/>
          </a:endParaRPr>
        </a:p>
      </dsp:txBody>
      <dsp:txXfrm>
        <a:off x="24502" y="3676234"/>
        <a:ext cx="8180596" cy="452926"/>
      </dsp:txXfrm>
    </dsp:sp>
    <dsp:sp modelId="{288751FC-4D2E-004D-B7ED-F06E72BF0EB2}">
      <dsp:nvSpPr>
        <dsp:cNvPr id="0" name=""/>
        <dsp:cNvSpPr/>
      </dsp:nvSpPr>
      <dsp:spPr>
        <a:xfrm>
          <a:off x="0" y="4153662"/>
          <a:ext cx="8229600" cy="75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err="1">
              <a:latin typeface="Times New Roman"/>
              <a:cs typeface="Times New Roman"/>
            </a:rPr>
            <a:t>Melakukan</a:t>
          </a:r>
          <a:r>
            <a:rPr lang="en-US" sz="1700" kern="1200" dirty="0">
              <a:latin typeface="Times New Roman"/>
              <a:cs typeface="Times New Roman"/>
            </a:rPr>
            <a:t> </a:t>
          </a:r>
          <a:r>
            <a:rPr lang="en-US" sz="1700" kern="1200" dirty="0" err="1">
              <a:latin typeface="Times New Roman"/>
              <a:cs typeface="Times New Roman"/>
            </a:rPr>
            <a:t>manajemen</a:t>
          </a:r>
          <a:r>
            <a:rPr lang="en-US" sz="1700" kern="1200" dirty="0">
              <a:latin typeface="Times New Roman"/>
              <a:cs typeface="Times New Roman"/>
            </a:rPr>
            <a:t> </a:t>
          </a:r>
          <a:r>
            <a:rPr lang="en-US" sz="1700" kern="1200" dirty="0" err="1">
              <a:latin typeface="Times New Roman"/>
              <a:cs typeface="Times New Roman"/>
            </a:rPr>
            <a:t>hubungan</a:t>
          </a:r>
          <a:r>
            <a:rPr lang="en-US" sz="1700" kern="1200" dirty="0">
              <a:latin typeface="Times New Roman"/>
              <a:cs typeface="Times New Roman"/>
            </a:rPr>
            <a:t>, </a:t>
          </a:r>
          <a:r>
            <a:rPr lang="en-US" sz="1700" kern="1200" dirty="0" err="1">
              <a:latin typeface="Times New Roman"/>
              <a:cs typeface="Times New Roman"/>
            </a:rPr>
            <a:t>membangun</a:t>
          </a:r>
          <a:r>
            <a:rPr lang="en-US" sz="1700" kern="1200" dirty="0">
              <a:latin typeface="Times New Roman"/>
              <a:cs typeface="Times New Roman"/>
            </a:rPr>
            <a:t> </a:t>
          </a:r>
          <a:r>
            <a:rPr lang="en-US" sz="1700" kern="1200" dirty="0" err="1">
              <a:latin typeface="Times New Roman"/>
              <a:cs typeface="Times New Roman"/>
            </a:rPr>
            <a:t>komunitas</a:t>
          </a:r>
          <a:endParaRPr lang="en-US" sz="1700" kern="1200" dirty="0">
            <a:latin typeface="Times New Roman"/>
            <a:cs typeface="Times New Roman"/>
          </a:endParaRPr>
        </a:p>
        <a:p>
          <a:pPr marL="171450" lvl="1" indent="-171450" algn="l" defTabSz="755650">
            <a:lnSpc>
              <a:spcPct val="90000"/>
            </a:lnSpc>
            <a:spcBef>
              <a:spcPct val="0"/>
            </a:spcBef>
            <a:spcAft>
              <a:spcPct val="20000"/>
            </a:spcAft>
            <a:buChar char="•"/>
          </a:pPr>
          <a:r>
            <a:rPr lang="en-US" sz="1700" kern="1200" dirty="0" err="1">
              <a:latin typeface="Times New Roman"/>
              <a:cs typeface="Times New Roman"/>
            </a:rPr>
            <a:t>Pemerintah</a:t>
          </a:r>
          <a:r>
            <a:rPr lang="en-US" sz="1700" kern="1200" dirty="0">
              <a:latin typeface="Times New Roman"/>
              <a:cs typeface="Times New Roman"/>
            </a:rPr>
            <a:t> </a:t>
          </a:r>
          <a:r>
            <a:rPr lang="en-US" sz="1700" kern="1200" dirty="0" err="1">
              <a:latin typeface="Times New Roman"/>
              <a:cs typeface="Times New Roman"/>
            </a:rPr>
            <a:t>menggunakan</a:t>
          </a:r>
          <a:r>
            <a:rPr lang="en-US" sz="1700" kern="1200" dirty="0">
              <a:latin typeface="Times New Roman"/>
              <a:cs typeface="Times New Roman"/>
            </a:rPr>
            <a:t> </a:t>
          </a:r>
          <a:r>
            <a:rPr lang="en-US" sz="1700" kern="1200" dirty="0" err="1">
              <a:latin typeface="Times New Roman"/>
              <a:cs typeface="Times New Roman"/>
            </a:rPr>
            <a:t>kampanye</a:t>
          </a:r>
          <a:r>
            <a:rPr lang="en-US" sz="1700" kern="1200" dirty="0">
              <a:latin typeface="Times New Roman"/>
              <a:cs typeface="Times New Roman"/>
            </a:rPr>
            <a:t> </a:t>
          </a:r>
          <a:r>
            <a:rPr lang="en-US" sz="1700" kern="1200" dirty="0" err="1">
              <a:latin typeface="Times New Roman"/>
              <a:cs typeface="Times New Roman"/>
            </a:rPr>
            <a:t>pembangunan</a:t>
          </a:r>
          <a:r>
            <a:rPr lang="en-US" sz="1700" kern="1200" dirty="0">
              <a:latin typeface="Times New Roman"/>
              <a:cs typeface="Times New Roman"/>
            </a:rPr>
            <a:t> </a:t>
          </a:r>
          <a:r>
            <a:rPr lang="en-US" sz="1700" kern="1200" dirty="0" err="1">
              <a:latin typeface="Times New Roman"/>
              <a:cs typeface="Times New Roman"/>
            </a:rPr>
            <a:t>nasional</a:t>
          </a:r>
          <a:r>
            <a:rPr lang="en-US" sz="1700" kern="1200" dirty="0">
              <a:latin typeface="Times New Roman"/>
              <a:cs typeface="Times New Roman"/>
            </a:rPr>
            <a:t> </a:t>
          </a:r>
          <a:r>
            <a:rPr lang="en-US" sz="1700" kern="1200" dirty="0" err="1">
              <a:latin typeface="Times New Roman"/>
              <a:cs typeface="Times New Roman"/>
            </a:rPr>
            <a:t>untuk</a:t>
          </a:r>
          <a:r>
            <a:rPr lang="en-US" sz="1700" kern="1200" dirty="0">
              <a:latin typeface="Times New Roman"/>
              <a:cs typeface="Times New Roman"/>
            </a:rPr>
            <a:t> </a:t>
          </a:r>
          <a:r>
            <a:rPr lang="en-US" sz="1700" kern="1200" dirty="0" err="1">
              <a:latin typeface="Times New Roman"/>
              <a:cs typeface="Times New Roman"/>
            </a:rPr>
            <a:t>mengatasi</a:t>
          </a:r>
          <a:r>
            <a:rPr lang="en-US" sz="1700" kern="1200" dirty="0">
              <a:latin typeface="Times New Roman"/>
              <a:cs typeface="Times New Roman"/>
            </a:rPr>
            <a:t> </a:t>
          </a:r>
          <a:r>
            <a:rPr lang="en-US" sz="1700" kern="1200" dirty="0" err="1">
              <a:latin typeface="Times New Roman"/>
              <a:cs typeface="Times New Roman"/>
            </a:rPr>
            <a:t>isu</a:t>
          </a:r>
          <a:r>
            <a:rPr lang="en-US" sz="1700" kern="1200" dirty="0">
              <a:latin typeface="Times New Roman"/>
              <a:cs typeface="Times New Roman"/>
            </a:rPr>
            <a:t> </a:t>
          </a:r>
          <a:r>
            <a:rPr lang="en-US" sz="1700" kern="1200" dirty="0" err="1">
              <a:latin typeface="Times New Roman"/>
              <a:cs typeface="Times New Roman"/>
            </a:rPr>
            <a:t>tertentu</a:t>
          </a:r>
          <a:endParaRPr lang="en-US" sz="1700" kern="1200" dirty="0">
            <a:latin typeface="Times New Roman"/>
            <a:cs typeface="Times New Roman"/>
          </a:endParaRPr>
        </a:p>
      </dsp:txBody>
      <dsp:txXfrm>
        <a:off x="0" y="4153662"/>
        <a:ext cx="8229600" cy="7514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48D5A-57DC-244C-86D8-8832FCF54442}">
      <dsp:nvSpPr>
        <dsp:cNvPr id="0" name=""/>
        <dsp:cNvSpPr/>
      </dsp:nvSpPr>
      <dsp:spPr>
        <a:xfrm>
          <a:off x="0" y="143280"/>
          <a:ext cx="8229600" cy="547559"/>
        </a:xfrm>
        <a:prstGeom prst="roundRect">
          <a:avLst/>
        </a:prstGeom>
        <a:gradFill rotWithShape="0">
          <a:gsLst>
            <a:gs pos="0">
              <a:schemeClr val="accent5">
                <a:shade val="80000"/>
                <a:hueOff val="0"/>
                <a:satOff val="0"/>
                <a:lumOff val="0"/>
                <a:alphaOff val="0"/>
                <a:tint val="100000"/>
                <a:shade val="100000"/>
                <a:satMod val="130000"/>
              </a:schemeClr>
            </a:gs>
            <a:gs pos="100000">
              <a:schemeClr val="accent5">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0000"/>
              </a:solidFill>
              <a:latin typeface="Times New Roman"/>
              <a:cs typeface="Times New Roman"/>
            </a:rPr>
            <a:t>Kredibilitas</a:t>
          </a:r>
          <a:r>
            <a:rPr lang="en-US" sz="2400" kern="1200" dirty="0">
              <a:solidFill>
                <a:srgbClr val="000000"/>
              </a:solidFill>
              <a:latin typeface="Times New Roman"/>
              <a:cs typeface="Times New Roman"/>
            </a:rPr>
            <a:t> yang </a:t>
          </a:r>
          <a:r>
            <a:rPr lang="en-US" sz="2400" kern="1200" dirty="0" err="1">
              <a:solidFill>
                <a:srgbClr val="000000"/>
              </a:solidFill>
              <a:latin typeface="Times New Roman"/>
              <a:cs typeface="Times New Roman"/>
            </a:rPr>
            <a:t>Diragukan</a:t>
          </a:r>
          <a:endParaRPr lang="en-US" sz="2400" kern="1200" dirty="0">
            <a:solidFill>
              <a:srgbClr val="000000"/>
            </a:solidFill>
            <a:latin typeface="Times New Roman"/>
            <a:cs typeface="Times New Roman"/>
          </a:endParaRPr>
        </a:p>
      </dsp:txBody>
      <dsp:txXfrm>
        <a:off x="26730" y="170010"/>
        <a:ext cx="8176140" cy="494099"/>
      </dsp:txXfrm>
    </dsp:sp>
    <dsp:sp modelId="{5E85127D-4D76-CF49-AA80-F8AFDB68E48D}">
      <dsp:nvSpPr>
        <dsp:cNvPr id="0" name=""/>
        <dsp:cNvSpPr/>
      </dsp:nvSpPr>
      <dsp:spPr>
        <a:xfrm>
          <a:off x="0" y="690840"/>
          <a:ext cx="82296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err="1">
              <a:solidFill>
                <a:srgbClr val="000000"/>
              </a:solidFill>
              <a:latin typeface="Times New Roman"/>
              <a:cs typeface="Times New Roman"/>
            </a:rPr>
            <a:t>Anggapan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bahwa</a:t>
          </a:r>
          <a:r>
            <a:rPr lang="en-US" sz="1900" kern="1200" dirty="0">
              <a:solidFill>
                <a:srgbClr val="000000"/>
              </a:solidFill>
              <a:latin typeface="Times New Roman"/>
              <a:cs typeface="Times New Roman"/>
            </a:rPr>
            <a:t> PR </a:t>
          </a:r>
          <a:r>
            <a:rPr lang="en-US" sz="1900" kern="1200" dirty="0" err="1">
              <a:solidFill>
                <a:srgbClr val="000000"/>
              </a:solidFill>
              <a:latin typeface="Times New Roman"/>
              <a:cs typeface="Times New Roman"/>
            </a:rPr>
            <a:t>pemerintah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memiliki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kredibilitas</a:t>
          </a:r>
          <a:r>
            <a:rPr lang="en-US" sz="1900" kern="1200" dirty="0">
              <a:solidFill>
                <a:srgbClr val="000000"/>
              </a:solidFill>
              <a:latin typeface="Times New Roman"/>
              <a:cs typeface="Times New Roman"/>
            </a:rPr>
            <a:t> yang </a:t>
          </a:r>
          <a:r>
            <a:rPr lang="en-US" sz="1900" kern="1200" dirty="0" err="1">
              <a:solidFill>
                <a:srgbClr val="000000"/>
              </a:solidFill>
              <a:latin typeface="Times New Roman"/>
              <a:cs typeface="Times New Roman"/>
            </a:rPr>
            <a:t>meragukan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umumnya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disebabkan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oleh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pengaitan</a:t>
          </a:r>
          <a:r>
            <a:rPr lang="en-US" sz="1900" kern="1200" dirty="0">
              <a:solidFill>
                <a:srgbClr val="000000"/>
              </a:solidFill>
              <a:latin typeface="Times New Roman"/>
              <a:cs typeface="Times New Roman"/>
            </a:rPr>
            <a:t> program </a:t>
          </a:r>
          <a:r>
            <a:rPr lang="en-US" sz="1900" kern="1200" dirty="0" err="1">
              <a:solidFill>
                <a:srgbClr val="000000"/>
              </a:solidFill>
              <a:latin typeface="Times New Roman"/>
              <a:cs typeface="Times New Roman"/>
            </a:rPr>
            <a:t>pemerintah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dengan</a:t>
          </a:r>
          <a:r>
            <a:rPr lang="en-US" sz="1900" kern="1200" dirty="0">
              <a:solidFill>
                <a:srgbClr val="000000"/>
              </a:solidFill>
              <a:latin typeface="Times New Roman"/>
              <a:cs typeface="Times New Roman"/>
            </a:rPr>
            <a:t> propaganda</a:t>
          </a:r>
        </a:p>
        <a:p>
          <a:pPr marL="171450" lvl="1" indent="-171450" algn="l" defTabSz="844550">
            <a:lnSpc>
              <a:spcPct val="90000"/>
            </a:lnSpc>
            <a:spcBef>
              <a:spcPct val="0"/>
            </a:spcBef>
            <a:spcAft>
              <a:spcPct val="20000"/>
            </a:spcAft>
            <a:buChar char="•"/>
          </a:pPr>
          <a:r>
            <a:rPr lang="en-US" sz="1900" kern="1200" dirty="0" err="1">
              <a:solidFill>
                <a:srgbClr val="000000"/>
              </a:solidFill>
              <a:latin typeface="Times New Roman"/>
              <a:cs typeface="Times New Roman"/>
            </a:rPr>
            <a:t>Kredibilitas</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informasi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dari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pemerintah</a:t>
          </a:r>
          <a:endParaRPr lang="en-US" sz="1900" kern="1200" dirty="0">
            <a:solidFill>
              <a:srgbClr val="000000"/>
            </a:solidFill>
            <a:latin typeface="Times New Roman"/>
            <a:cs typeface="Times New Roman"/>
          </a:endParaRPr>
        </a:p>
      </dsp:txBody>
      <dsp:txXfrm>
        <a:off x="0" y="690840"/>
        <a:ext cx="8229600" cy="844560"/>
      </dsp:txXfrm>
    </dsp:sp>
    <dsp:sp modelId="{DAFE577A-1AC7-CF4C-8FB6-40906B1D31F6}">
      <dsp:nvSpPr>
        <dsp:cNvPr id="0" name=""/>
        <dsp:cNvSpPr/>
      </dsp:nvSpPr>
      <dsp:spPr>
        <a:xfrm>
          <a:off x="0" y="1535400"/>
          <a:ext cx="8229600" cy="547559"/>
        </a:xfrm>
        <a:prstGeom prst="roundRect">
          <a:avLst/>
        </a:prstGeom>
        <a:gradFill rotWithShape="0">
          <a:gsLst>
            <a:gs pos="0">
              <a:schemeClr val="accent5">
                <a:shade val="80000"/>
                <a:hueOff val="102610"/>
                <a:satOff val="-1119"/>
                <a:lumOff val="12789"/>
                <a:alphaOff val="0"/>
                <a:tint val="100000"/>
                <a:shade val="100000"/>
                <a:satMod val="130000"/>
              </a:schemeClr>
            </a:gs>
            <a:gs pos="100000">
              <a:schemeClr val="accent5">
                <a:shade val="80000"/>
                <a:hueOff val="102610"/>
                <a:satOff val="-1119"/>
                <a:lumOff val="1278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0000"/>
              </a:solidFill>
              <a:latin typeface="Times New Roman"/>
              <a:cs typeface="Times New Roman"/>
            </a:rPr>
            <a:t>Apati</a:t>
          </a:r>
          <a:r>
            <a:rPr lang="en-US" sz="2400" kern="1200" dirty="0">
              <a:solidFill>
                <a:srgbClr val="000000"/>
              </a:solidFill>
              <a:latin typeface="Times New Roman"/>
              <a:cs typeface="Times New Roman"/>
            </a:rPr>
            <a:t> </a:t>
          </a:r>
          <a:r>
            <a:rPr lang="en-US" sz="2400" kern="1200" dirty="0" err="1">
              <a:solidFill>
                <a:srgbClr val="000000"/>
              </a:solidFill>
              <a:latin typeface="Times New Roman"/>
              <a:cs typeface="Times New Roman"/>
            </a:rPr>
            <a:t>Publik</a:t>
          </a:r>
          <a:endParaRPr lang="en-US" sz="2400" kern="1200" dirty="0">
            <a:solidFill>
              <a:srgbClr val="000000"/>
            </a:solidFill>
            <a:latin typeface="Times New Roman"/>
            <a:cs typeface="Times New Roman"/>
          </a:endParaRPr>
        </a:p>
      </dsp:txBody>
      <dsp:txXfrm>
        <a:off x="26730" y="1562130"/>
        <a:ext cx="8176140" cy="494099"/>
      </dsp:txXfrm>
    </dsp:sp>
    <dsp:sp modelId="{566A8FEA-95FD-A044-AB51-E4C12B8A12E2}">
      <dsp:nvSpPr>
        <dsp:cNvPr id="0" name=""/>
        <dsp:cNvSpPr/>
      </dsp:nvSpPr>
      <dsp:spPr>
        <a:xfrm>
          <a:off x="0" y="2082960"/>
          <a:ext cx="8229600"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err="1">
              <a:solidFill>
                <a:srgbClr val="000000"/>
              </a:solidFill>
              <a:latin typeface="Times New Roman"/>
              <a:cs typeface="Times New Roman"/>
            </a:rPr>
            <a:t>Pemerintah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berupaya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melayani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semua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orang</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namun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terkadang</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tidak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ada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minat</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dari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publik</a:t>
          </a:r>
          <a:endParaRPr lang="en-US" sz="1900" kern="1200" dirty="0">
            <a:solidFill>
              <a:srgbClr val="000000"/>
            </a:solidFill>
            <a:latin typeface="Times New Roman"/>
            <a:cs typeface="Times New Roman"/>
          </a:endParaRPr>
        </a:p>
        <a:p>
          <a:pPr marL="171450" lvl="1" indent="-171450" algn="l" defTabSz="844550">
            <a:lnSpc>
              <a:spcPct val="90000"/>
            </a:lnSpc>
            <a:spcBef>
              <a:spcPct val="0"/>
            </a:spcBef>
            <a:spcAft>
              <a:spcPct val="20000"/>
            </a:spcAft>
            <a:buChar char="•"/>
          </a:pPr>
          <a:r>
            <a:rPr lang="en-US" sz="1900" kern="1200" dirty="0" err="1">
              <a:solidFill>
                <a:srgbClr val="000000"/>
              </a:solidFill>
              <a:latin typeface="Times New Roman"/>
              <a:cs typeface="Times New Roman"/>
            </a:rPr>
            <a:t>Keapatisan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publik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seperti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prosentase</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pemilih</a:t>
          </a:r>
          <a:r>
            <a:rPr lang="en-US" sz="1900" kern="1200" dirty="0">
              <a:solidFill>
                <a:srgbClr val="000000"/>
              </a:solidFill>
              <a:latin typeface="Times New Roman"/>
              <a:cs typeface="Times New Roman"/>
            </a:rPr>
            <a:t> yang </a:t>
          </a:r>
          <a:r>
            <a:rPr lang="en-US" sz="1900" kern="1200" dirty="0" err="1">
              <a:solidFill>
                <a:srgbClr val="000000"/>
              </a:solidFill>
              <a:latin typeface="Times New Roman"/>
              <a:cs typeface="Times New Roman"/>
            </a:rPr>
            <a:t>rendah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golput</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atau</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tingkat</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partisipasi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rendah</a:t>
          </a:r>
          <a:endParaRPr lang="en-US" sz="1900" kern="1200" dirty="0">
            <a:solidFill>
              <a:srgbClr val="000000"/>
            </a:solidFill>
            <a:latin typeface="Times New Roman"/>
            <a:cs typeface="Times New Roman"/>
          </a:endParaRPr>
        </a:p>
        <a:p>
          <a:pPr marL="171450" lvl="1" indent="-171450" algn="l" defTabSz="844550">
            <a:lnSpc>
              <a:spcPct val="90000"/>
            </a:lnSpc>
            <a:spcBef>
              <a:spcPct val="0"/>
            </a:spcBef>
            <a:spcAft>
              <a:spcPct val="20000"/>
            </a:spcAft>
            <a:buChar char="•"/>
          </a:pPr>
          <a:r>
            <a:rPr lang="en-US" sz="1900" kern="1200" dirty="0">
              <a:solidFill>
                <a:srgbClr val="000000"/>
              </a:solidFill>
              <a:latin typeface="Times New Roman"/>
              <a:cs typeface="Times New Roman"/>
            </a:rPr>
            <a:t>Rasa </a:t>
          </a:r>
          <a:r>
            <a:rPr lang="en-US" sz="1900" kern="1200" dirty="0" err="1">
              <a:solidFill>
                <a:srgbClr val="000000"/>
              </a:solidFill>
              <a:latin typeface="Times New Roman"/>
              <a:cs typeface="Times New Roman"/>
            </a:rPr>
            <a:t>frustasi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dan</a:t>
          </a:r>
          <a:r>
            <a:rPr lang="en-US" sz="1900" kern="1200" dirty="0">
              <a:solidFill>
                <a:srgbClr val="000000"/>
              </a:solidFill>
              <a:latin typeface="Times New Roman"/>
              <a:cs typeface="Times New Roman"/>
            </a:rPr>
            <a:t> rasa </a:t>
          </a:r>
          <a:r>
            <a:rPr lang="en-US" sz="1900" kern="1200" dirty="0" err="1">
              <a:solidFill>
                <a:srgbClr val="000000"/>
              </a:solidFill>
              <a:latin typeface="Times New Roman"/>
              <a:cs typeface="Times New Roman"/>
            </a:rPr>
            <a:t>tak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berdaya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masyarakat</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terhadap</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pemerintah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semua</a:t>
          </a:r>
          <a:r>
            <a:rPr lang="en-US" sz="1900" kern="1200" dirty="0">
              <a:solidFill>
                <a:srgbClr val="000000"/>
              </a:solidFill>
              <a:latin typeface="Times New Roman"/>
              <a:cs typeface="Times New Roman"/>
            </a:rPr>
            <a:t> level</a:t>
          </a:r>
        </a:p>
      </dsp:txBody>
      <dsp:txXfrm>
        <a:off x="0" y="2082960"/>
        <a:ext cx="8229600" cy="1639440"/>
      </dsp:txXfrm>
    </dsp:sp>
    <dsp:sp modelId="{EB50733F-42D5-0D4E-B494-02830E805BDA}">
      <dsp:nvSpPr>
        <dsp:cNvPr id="0" name=""/>
        <dsp:cNvSpPr/>
      </dsp:nvSpPr>
      <dsp:spPr>
        <a:xfrm>
          <a:off x="0" y="3722400"/>
          <a:ext cx="8229600" cy="547559"/>
        </a:xfrm>
        <a:prstGeom prst="roundRect">
          <a:avLst/>
        </a:prstGeom>
        <a:gradFill rotWithShape="0">
          <a:gsLst>
            <a:gs pos="0">
              <a:schemeClr val="accent5">
                <a:shade val="80000"/>
                <a:hueOff val="205221"/>
                <a:satOff val="-2238"/>
                <a:lumOff val="25579"/>
                <a:alphaOff val="0"/>
                <a:tint val="100000"/>
                <a:shade val="100000"/>
                <a:satMod val="130000"/>
              </a:schemeClr>
            </a:gs>
            <a:gs pos="100000">
              <a:schemeClr val="accent5">
                <a:shade val="80000"/>
                <a:hueOff val="205221"/>
                <a:satOff val="-2238"/>
                <a:lumOff val="2557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0000"/>
              </a:solidFill>
              <a:latin typeface="Times New Roman"/>
              <a:cs typeface="Times New Roman"/>
            </a:rPr>
            <a:t>Permusuhan</a:t>
          </a:r>
          <a:r>
            <a:rPr lang="en-US" sz="2400" kern="1200" dirty="0">
              <a:solidFill>
                <a:srgbClr val="000000"/>
              </a:solidFill>
              <a:latin typeface="Times New Roman"/>
              <a:cs typeface="Times New Roman"/>
            </a:rPr>
            <a:t> </a:t>
          </a:r>
          <a:r>
            <a:rPr lang="en-US" sz="2400" kern="1200" dirty="0" err="1">
              <a:solidFill>
                <a:srgbClr val="000000"/>
              </a:solidFill>
              <a:latin typeface="Times New Roman"/>
              <a:cs typeface="Times New Roman"/>
            </a:rPr>
            <a:t>Legislatif</a:t>
          </a:r>
          <a:endParaRPr lang="en-US" sz="2400" kern="1200" dirty="0">
            <a:solidFill>
              <a:srgbClr val="000000"/>
            </a:solidFill>
            <a:latin typeface="Times New Roman"/>
            <a:cs typeface="Times New Roman"/>
          </a:endParaRPr>
        </a:p>
      </dsp:txBody>
      <dsp:txXfrm>
        <a:off x="26730" y="3749130"/>
        <a:ext cx="8176140" cy="494099"/>
      </dsp:txXfrm>
    </dsp:sp>
    <dsp:sp modelId="{7CCCC2C7-0438-C642-96C7-3E73F64E0BC1}">
      <dsp:nvSpPr>
        <dsp:cNvPr id="0" name=""/>
        <dsp:cNvSpPr/>
      </dsp:nvSpPr>
      <dsp:spPr>
        <a:xfrm>
          <a:off x="0" y="4269960"/>
          <a:ext cx="82296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err="1">
              <a:solidFill>
                <a:srgbClr val="000000"/>
              </a:solidFill>
              <a:latin typeface="Times New Roman"/>
              <a:cs typeface="Times New Roman"/>
            </a:rPr>
            <a:t>Praktisi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pemerintahan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sering</a:t>
          </a:r>
          <a:r>
            <a:rPr lang="en-US" sz="1900" kern="1200" dirty="0">
              <a:solidFill>
                <a:srgbClr val="000000"/>
              </a:solidFill>
              <a:latin typeface="Times New Roman"/>
              <a:cs typeface="Times New Roman"/>
            </a:rPr>
            <a:t> kali </a:t>
          </a:r>
          <a:r>
            <a:rPr lang="en-US" sz="1900" kern="1200" dirty="0" err="1">
              <a:solidFill>
                <a:srgbClr val="000000"/>
              </a:solidFill>
              <a:latin typeface="Times New Roman"/>
              <a:cs typeface="Times New Roman"/>
            </a:rPr>
            <a:t>menghadapi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lebih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banyak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permusuhan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kecurigaan</a:t>
          </a:r>
          <a:endParaRPr lang="en-US" sz="1900" kern="1200" dirty="0">
            <a:solidFill>
              <a:srgbClr val="000000"/>
            </a:solidFill>
            <a:latin typeface="Times New Roman"/>
            <a:cs typeface="Times New Roman"/>
          </a:endParaRPr>
        </a:p>
        <a:p>
          <a:pPr marL="171450" lvl="1" indent="-171450" algn="l" defTabSz="844550">
            <a:lnSpc>
              <a:spcPct val="90000"/>
            </a:lnSpc>
            <a:spcBef>
              <a:spcPct val="0"/>
            </a:spcBef>
            <a:spcAft>
              <a:spcPct val="20000"/>
            </a:spcAft>
            <a:buChar char="•"/>
          </a:pPr>
          <a:endParaRPr lang="en-US" sz="1900" kern="1200" dirty="0">
            <a:solidFill>
              <a:srgbClr val="000000"/>
            </a:solidFill>
            <a:latin typeface="Times New Roman"/>
            <a:cs typeface="Times New Roman"/>
          </a:endParaRPr>
        </a:p>
      </dsp:txBody>
      <dsp:txXfrm>
        <a:off x="0" y="4269960"/>
        <a:ext cx="8229600" cy="8445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8B786-8DF2-C843-A8EB-473545100A73}">
      <dsp:nvSpPr>
        <dsp:cNvPr id="0" name=""/>
        <dsp:cNvSpPr/>
      </dsp:nvSpPr>
      <dsp:spPr>
        <a:xfrm>
          <a:off x="0" y="216015"/>
          <a:ext cx="8229600" cy="547559"/>
        </a:xfrm>
        <a:prstGeom prst="roundRect">
          <a:avLst/>
        </a:prstGeom>
        <a:gradFill rotWithShape="0">
          <a:gsLst>
            <a:gs pos="0">
              <a:schemeClr val="accent4">
                <a:shade val="50000"/>
                <a:hueOff val="0"/>
                <a:satOff val="0"/>
                <a:lumOff val="0"/>
                <a:alphaOff val="0"/>
                <a:tint val="100000"/>
                <a:shade val="100000"/>
                <a:satMod val="130000"/>
              </a:schemeClr>
            </a:gs>
            <a:gs pos="100000">
              <a:schemeClr val="accent4">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000000"/>
              </a:solidFill>
              <a:latin typeface="Times New Roman"/>
              <a:cs typeface="Times New Roman"/>
            </a:rPr>
            <a:t>Akses Media ke Pemerintah</a:t>
          </a:r>
          <a:endParaRPr lang="en-US" sz="2400" kern="1200" dirty="0">
            <a:solidFill>
              <a:srgbClr val="000000"/>
            </a:solidFill>
            <a:latin typeface="Times New Roman"/>
            <a:cs typeface="Times New Roman"/>
          </a:endParaRPr>
        </a:p>
      </dsp:txBody>
      <dsp:txXfrm>
        <a:off x="26730" y="242745"/>
        <a:ext cx="8176140" cy="494099"/>
      </dsp:txXfrm>
    </dsp:sp>
    <dsp:sp modelId="{C442E578-F8F4-3940-8655-46C51D9B69E1}">
      <dsp:nvSpPr>
        <dsp:cNvPr id="0" name=""/>
        <dsp:cNvSpPr/>
      </dsp:nvSpPr>
      <dsp:spPr>
        <a:xfrm>
          <a:off x="0" y="763575"/>
          <a:ext cx="8229600" cy="114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err="1">
              <a:solidFill>
                <a:srgbClr val="000000"/>
              </a:solidFill>
              <a:latin typeface="Times New Roman"/>
              <a:cs typeface="Times New Roman"/>
            </a:rPr>
            <a:t>Kebebasan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pers</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sudah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semakin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luas</a:t>
          </a:r>
          <a:endParaRPr lang="en-US" sz="1900" kern="1200" dirty="0">
            <a:solidFill>
              <a:srgbClr val="000000"/>
            </a:solidFill>
            <a:latin typeface="Times New Roman"/>
            <a:cs typeface="Times New Roman"/>
          </a:endParaRPr>
        </a:p>
        <a:p>
          <a:pPr marL="171450" lvl="1" indent="-171450" algn="l" defTabSz="844550">
            <a:lnSpc>
              <a:spcPct val="90000"/>
            </a:lnSpc>
            <a:spcBef>
              <a:spcPct val="0"/>
            </a:spcBef>
            <a:spcAft>
              <a:spcPct val="20000"/>
            </a:spcAft>
            <a:buChar char="•"/>
          </a:pPr>
          <a:r>
            <a:rPr lang="en-US" sz="1900" kern="1200">
              <a:solidFill>
                <a:srgbClr val="000000"/>
              </a:solidFill>
              <a:latin typeface="Times New Roman"/>
              <a:cs typeface="Times New Roman"/>
            </a:rPr>
            <a:t>Media mempunyai hak untuk mengakses informasi dari pemerintah, kemudian menginformasikannya ke publik</a:t>
          </a:r>
          <a:endParaRPr lang="en-US" sz="1900" kern="1200" dirty="0">
            <a:solidFill>
              <a:srgbClr val="000000"/>
            </a:solidFill>
            <a:latin typeface="Times New Roman"/>
            <a:cs typeface="Times New Roman"/>
          </a:endParaRPr>
        </a:p>
        <a:p>
          <a:pPr marL="171450" lvl="1" indent="-171450" algn="l" defTabSz="844550">
            <a:lnSpc>
              <a:spcPct val="90000"/>
            </a:lnSpc>
            <a:spcBef>
              <a:spcPct val="0"/>
            </a:spcBef>
            <a:spcAft>
              <a:spcPct val="20000"/>
            </a:spcAft>
            <a:buChar char="•"/>
          </a:pPr>
          <a:r>
            <a:rPr lang="en-US" sz="1900" kern="1200" dirty="0">
              <a:solidFill>
                <a:srgbClr val="000000"/>
              </a:solidFill>
              <a:latin typeface="Times New Roman"/>
              <a:cs typeface="Times New Roman"/>
            </a:rPr>
            <a:t>Media </a:t>
          </a:r>
          <a:r>
            <a:rPr lang="en-US" sz="1900" kern="1200" dirty="0" err="1">
              <a:solidFill>
                <a:srgbClr val="000000"/>
              </a:solidFill>
              <a:latin typeface="Times New Roman"/>
              <a:cs typeface="Times New Roman"/>
            </a:rPr>
            <a:t>menjadi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pengawas</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kegiatan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pemerintahan</a:t>
          </a:r>
          <a:endParaRPr lang="en-US" sz="1900" kern="1200" dirty="0">
            <a:solidFill>
              <a:srgbClr val="000000"/>
            </a:solidFill>
            <a:latin typeface="Times New Roman"/>
            <a:cs typeface="Times New Roman"/>
          </a:endParaRPr>
        </a:p>
      </dsp:txBody>
      <dsp:txXfrm>
        <a:off x="0" y="763575"/>
        <a:ext cx="8229600" cy="1142640"/>
      </dsp:txXfrm>
    </dsp:sp>
    <dsp:sp modelId="{BFF73C1B-AE46-074C-B33C-B34CFA2F1921}">
      <dsp:nvSpPr>
        <dsp:cNvPr id="0" name=""/>
        <dsp:cNvSpPr/>
      </dsp:nvSpPr>
      <dsp:spPr>
        <a:xfrm>
          <a:off x="0" y="1906216"/>
          <a:ext cx="8229600" cy="547559"/>
        </a:xfrm>
        <a:prstGeom prst="roundRect">
          <a:avLst/>
        </a:prstGeom>
        <a:gradFill rotWithShape="0">
          <a:gsLst>
            <a:gs pos="0">
              <a:schemeClr val="accent4">
                <a:shade val="50000"/>
                <a:hueOff val="-139623"/>
                <a:satOff val="-4225"/>
                <a:lumOff val="27741"/>
                <a:alphaOff val="0"/>
                <a:tint val="100000"/>
                <a:shade val="100000"/>
                <a:satMod val="130000"/>
              </a:schemeClr>
            </a:gs>
            <a:gs pos="100000">
              <a:schemeClr val="accent4">
                <a:shade val="50000"/>
                <a:hueOff val="-139623"/>
                <a:satOff val="-4225"/>
                <a:lumOff val="2774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000000"/>
              </a:solidFill>
              <a:latin typeface="Times New Roman"/>
              <a:cs typeface="Times New Roman"/>
            </a:rPr>
            <a:t>Ketergantungan Pemerintah kepada Media</a:t>
          </a:r>
          <a:endParaRPr lang="en-US" sz="2400" kern="1200" dirty="0">
            <a:solidFill>
              <a:srgbClr val="000000"/>
            </a:solidFill>
            <a:latin typeface="Times New Roman"/>
            <a:cs typeface="Times New Roman"/>
          </a:endParaRPr>
        </a:p>
      </dsp:txBody>
      <dsp:txXfrm>
        <a:off x="26730" y="1932946"/>
        <a:ext cx="8176140" cy="494099"/>
      </dsp:txXfrm>
    </dsp:sp>
    <dsp:sp modelId="{09FE1967-FBA8-0B46-A160-EB7D06026693}">
      <dsp:nvSpPr>
        <dsp:cNvPr id="0" name=""/>
        <dsp:cNvSpPr/>
      </dsp:nvSpPr>
      <dsp:spPr>
        <a:xfrm>
          <a:off x="0" y="2453775"/>
          <a:ext cx="8229600"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err="1">
              <a:solidFill>
                <a:srgbClr val="000000"/>
              </a:solidFill>
              <a:latin typeface="Times New Roman"/>
              <a:cs typeface="Times New Roman"/>
            </a:rPr>
            <a:t>Pemerintah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membutuhkan</a:t>
          </a:r>
          <a:r>
            <a:rPr lang="en-US" sz="1900" kern="1200" dirty="0">
              <a:solidFill>
                <a:srgbClr val="000000"/>
              </a:solidFill>
              <a:latin typeface="Times New Roman"/>
              <a:cs typeface="Times New Roman"/>
            </a:rPr>
            <a:t> media </a:t>
          </a:r>
          <a:r>
            <a:rPr lang="en-US" sz="1900" kern="1200" dirty="0" err="1">
              <a:solidFill>
                <a:srgbClr val="000000"/>
              </a:solidFill>
              <a:latin typeface="Times New Roman"/>
              <a:cs typeface="Times New Roman"/>
            </a:rPr>
            <a:t>untuk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menyampaikan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informasi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kepada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publik</a:t>
          </a:r>
          <a:endParaRPr lang="en-US" sz="1900" kern="1200" dirty="0">
            <a:solidFill>
              <a:srgbClr val="000000"/>
            </a:solidFill>
            <a:latin typeface="Times New Roman"/>
            <a:cs typeface="Times New Roman"/>
          </a:endParaRPr>
        </a:p>
        <a:p>
          <a:pPr marL="171450" lvl="1" indent="-171450" algn="l" defTabSz="844550">
            <a:lnSpc>
              <a:spcPct val="90000"/>
            </a:lnSpc>
            <a:spcBef>
              <a:spcPct val="0"/>
            </a:spcBef>
            <a:spcAft>
              <a:spcPct val="20000"/>
            </a:spcAft>
            <a:buChar char="•"/>
          </a:pPr>
          <a:r>
            <a:rPr lang="en-US" sz="1900" kern="1200" dirty="0" err="1">
              <a:solidFill>
                <a:srgbClr val="000000"/>
              </a:solidFill>
              <a:latin typeface="Times New Roman"/>
              <a:cs typeface="Times New Roman"/>
            </a:rPr>
            <a:t>Terkadang</a:t>
          </a:r>
          <a:r>
            <a:rPr lang="en-US" sz="1900" kern="1200" dirty="0">
              <a:solidFill>
                <a:srgbClr val="000000"/>
              </a:solidFill>
              <a:latin typeface="Times New Roman"/>
              <a:cs typeface="Times New Roman"/>
            </a:rPr>
            <a:t> media </a:t>
          </a:r>
          <a:r>
            <a:rPr lang="en-US" sz="1900" kern="1200" dirty="0" err="1">
              <a:solidFill>
                <a:srgbClr val="000000"/>
              </a:solidFill>
              <a:latin typeface="Times New Roman"/>
              <a:cs typeface="Times New Roman"/>
            </a:rPr>
            <a:t>menganggap</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informasi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dari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pemerintah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tidak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memiliki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nilai</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berita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sehingga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tidak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ditayangkan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atau</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mereka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sibuk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dengan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berita</a:t>
          </a:r>
          <a:r>
            <a:rPr lang="en-US" sz="1900" kern="1200" dirty="0">
              <a:solidFill>
                <a:srgbClr val="000000"/>
              </a:solidFill>
              <a:latin typeface="Times New Roman"/>
              <a:cs typeface="Times New Roman"/>
            </a:rPr>
            <a:t> lain</a:t>
          </a:r>
        </a:p>
      </dsp:txBody>
      <dsp:txXfrm>
        <a:off x="0" y="2453775"/>
        <a:ext cx="8229600" cy="1092960"/>
      </dsp:txXfrm>
    </dsp:sp>
    <dsp:sp modelId="{DD3ACBEF-BDE2-DF4C-BA13-74733CC42C25}">
      <dsp:nvSpPr>
        <dsp:cNvPr id="0" name=""/>
        <dsp:cNvSpPr/>
      </dsp:nvSpPr>
      <dsp:spPr>
        <a:xfrm>
          <a:off x="0" y="3546736"/>
          <a:ext cx="8229600" cy="547559"/>
        </a:xfrm>
        <a:prstGeom prst="roundRect">
          <a:avLst/>
        </a:prstGeom>
        <a:gradFill rotWithShape="0">
          <a:gsLst>
            <a:gs pos="0">
              <a:schemeClr val="accent4">
                <a:shade val="50000"/>
                <a:hueOff val="-139623"/>
                <a:satOff val="-4225"/>
                <a:lumOff val="27741"/>
                <a:alphaOff val="0"/>
                <a:tint val="100000"/>
                <a:shade val="100000"/>
                <a:satMod val="130000"/>
              </a:schemeClr>
            </a:gs>
            <a:gs pos="100000">
              <a:schemeClr val="accent4">
                <a:shade val="50000"/>
                <a:hueOff val="-139623"/>
                <a:satOff val="-4225"/>
                <a:lumOff val="2774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000000"/>
              </a:solidFill>
              <a:latin typeface="Times New Roman"/>
              <a:cs typeface="Times New Roman"/>
            </a:rPr>
            <a:t>Pemberitaan tentang Pemerintah oleh Media</a:t>
          </a:r>
          <a:endParaRPr lang="en-US" sz="2400" kern="1200" dirty="0">
            <a:solidFill>
              <a:srgbClr val="000000"/>
            </a:solidFill>
            <a:latin typeface="Times New Roman"/>
            <a:cs typeface="Times New Roman"/>
          </a:endParaRPr>
        </a:p>
      </dsp:txBody>
      <dsp:txXfrm>
        <a:off x="26730" y="3573466"/>
        <a:ext cx="8176140" cy="494099"/>
      </dsp:txXfrm>
    </dsp:sp>
    <dsp:sp modelId="{67D2DFEF-BECB-3C4F-A327-DE68102DD8E2}">
      <dsp:nvSpPr>
        <dsp:cNvPr id="0" name=""/>
        <dsp:cNvSpPr/>
      </dsp:nvSpPr>
      <dsp:spPr>
        <a:xfrm>
          <a:off x="0" y="4094296"/>
          <a:ext cx="8229600"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solidFill>
                <a:srgbClr val="000000"/>
              </a:solidFill>
              <a:latin typeface="Times New Roman"/>
              <a:cs typeface="Times New Roman"/>
            </a:rPr>
            <a:t>Media </a:t>
          </a:r>
          <a:r>
            <a:rPr lang="en-US" sz="1900" kern="1200" dirty="0" err="1">
              <a:solidFill>
                <a:srgbClr val="000000"/>
              </a:solidFill>
              <a:latin typeface="Times New Roman"/>
              <a:cs typeface="Times New Roman"/>
            </a:rPr>
            <a:t>telah</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membuat</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banyak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kemajuan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dalam</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pemberitaan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tentang</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pemerintah</a:t>
          </a:r>
          <a:endParaRPr lang="en-US" sz="1900" kern="1200" dirty="0">
            <a:solidFill>
              <a:srgbClr val="000000"/>
            </a:solidFill>
            <a:latin typeface="Times New Roman"/>
            <a:cs typeface="Times New Roman"/>
          </a:endParaRPr>
        </a:p>
        <a:p>
          <a:pPr marL="171450" lvl="1" indent="-171450" algn="l" defTabSz="844550">
            <a:lnSpc>
              <a:spcPct val="90000"/>
            </a:lnSpc>
            <a:spcBef>
              <a:spcPct val="0"/>
            </a:spcBef>
            <a:spcAft>
              <a:spcPct val="20000"/>
            </a:spcAft>
            <a:buChar char="•"/>
          </a:pPr>
          <a:r>
            <a:rPr lang="en-US" sz="1900" kern="1200" dirty="0" err="1">
              <a:solidFill>
                <a:srgbClr val="000000"/>
              </a:solidFill>
              <a:latin typeface="Times New Roman"/>
              <a:cs typeface="Times New Roman"/>
            </a:rPr>
            <a:t>Beberapa</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pemerintahan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tidak</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menganggap</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bahwa</a:t>
          </a:r>
          <a:r>
            <a:rPr lang="en-US" sz="1900" kern="1200" dirty="0">
              <a:solidFill>
                <a:srgbClr val="000000"/>
              </a:solidFill>
              <a:latin typeface="Times New Roman"/>
              <a:cs typeface="Times New Roman"/>
            </a:rPr>
            <a:t> media </a:t>
          </a:r>
          <a:r>
            <a:rPr lang="en-US" sz="1900" kern="1200" dirty="0" err="1">
              <a:solidFill>
                <a:srgbClr val="000000"/>
              </a:solidFill>
              <a:latin typeface="Times New Roman"/>
              <a:cs typeface="Times New Roman"/>
            </a:rPr>
            <a:t>sejalan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dengan</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atau</a:t>
          </a:r>
          <a:r>
            <a:rPr lang="en-US" sz="1900" kern="1200" dirty="0">
              <a:solidFill>
                <a:srgbClr val="000000"/>
              </a:solidFill>
              <a:latin typeface="Times New Roman"/>
              <a:cs typeface="Times New Roman"/>
            </a:rPr>
            <a:t> </a:t>
          </a:r>
          <a:r>
            <a:rPr lang="en-US" sz="1900" kern="1200" dirty="0" err="1">
              <a:solidFill>
                <a:srgbClr val="000000"/>
              </a:solidFill>
              <a:latin typeface="Times New Roman"/>
              <a:cs typeface="Times New Roman"/>
            </a:rPr>
            <a:t>mendukung</a:t>
          </a:r>
          <a:r>
            <a:rPr lang="en-US" sz="1900" kern="1200" dirty="0">
              <a:solidFill>
                <a:srgbClr val="000000"/>
              </a:solidFill>
              <a:latin typeface="Times New Roman"/>
              <a:cs typeface="Times New Roman"/>
            </a:rPr>
            <a:t> program </a:t>
          </a:r>
          <a:r>
            <a:rPr lang="en-US" sz="1900" kern="1200" dirty="0" err="1">
              <a:solidFill>
                <a:srgbClr val="000000"/>
              </a:solidFill>
              <a:latin typeface="Times New Roman"/>
              <a:cs typeface="Times New Roman"/>
            </a:rPr>
            <a:t>mereka</a:t>
          </a:r>
          <a:endParaRPr lang="en-US" sz="1900" kern="1200" dirty="0">
            <a:solidFill>
              <a:srgbClr val="000000"/>
            </a:solidFill>
            <a:latin typeface="Times New Roman"/>
            <a:cs typeface="Times New Roman"/>
          </a:endParaRPr>
        </a:p>
      </dsp:txBody>
      <dsp:txXfrm>
        <a:off x="0" y="4094296"/>
        <a:ext cx="8229600" cy="10929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2BB29A-154A-FF47-B4C1-5794DC7BA0C7}" type="datetimeFigureOut">
              <a:rPr lang="en-US" smtClean="0"/>
              <a:pPr/>
              <a:t>6/23/2021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33E6A-709D-0340-A1AD-61CF6A0D2BE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133E6A-709D-0340-A1AD-61CF6A0D2BE1}"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341586-9A17-5549-B192-3020297B631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41586-9A17-5549-B192-3020297B631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41586-9A17-5549-B192-3020297B631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41586-9A17-5549-B192-3020297B631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341586-9A17-5549-B192-3020297B631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341586-9A17-5549-B192-3020297B631B}"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341586-9A17-5549-B192-3020297B631B}" type="datetimeFigureOut">
              <a:rPr lang="en-US" smtClean="0"/>
              <a:pPr/>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341586-9A17-5549-B192-3020297B631B}" type="datetimeFigureOut">
              <a:rPr lang="en-US" smtClean="0"/>
              <a:pPr/>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41586-9A17-5549-B192-3020297B631B}" type="datetimeFigureOut">
              <a:rPr lang="en-US" smtClean="0"/>
              <a:pPr/>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341586-9A17-5549-B192-3020297B631B}"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341586-9A17-5549-B192-3020297B631B}"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B9C72-7EFD-7B48-8855-195A29A620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41586-9A17-5549-B192-3020297B631B}" type="datetimeFigureOut">
              <a:rPr lang="en-US" smtClean="0"/>
              <a:pPr/>
              <a:t>6/23/2021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B9C72-7EFD-7B48-8855-195A29A620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d.prnasia.com/story/20552-5.shtml" TargetMode="External"/><Relationship Id="rId2" Type="http://schemas.openxmlformats.org/officeDocument/2006/relationships/hyperlink" Target="https://indonesiapr.id/fungsi-public-relations-dalam-perusahaan/" TargetMode="External"/><Relationship Id="rId1" Type="http://schemas.openxmlformats.org/officeDocument/2006/relationships/slideLayout" Target="../slideLayouts/slideLayout2.xml"/><Relationship Id="rId5" Type="http://schemas.openxmlformats.org/officeDocument/2006/relationships/hyperlink" Target="https://tni.mil.id/view-2551-setiap-prajurit-tni-mengemban-tugas-public-relations.html" TargetMode="External"/><Relationship Id="rId4" Type="http://schemas.openxmlformats.org/officeDocument/2006/relationships/hyperlink" Target="https://kominfo.go.id/index.php/content/detail/6134/Peran+Humas+dalam+Implementasi+Goverment+Public+Relation/0/berita_satker"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Britannic Bold"/>
                <a:cs typeface="Britannic Bold"/>
              </a:rPr>
              <a:t>PENGANTAR PR:</a:t>
            </a:r>
            <a:br>
              <a:rPr lang="en-US" dirty="0">
                <a:latin typeface="Britannic Bold"/>
                <a:cs typeface="Britannic Bold"/>
              </a:rPr>
            </a:br>
            <a:r>
              <a:rPr lang="en-US" dirty="0">
                <a:latin typeface="Britannic Bold"/>
                <a:cs typeface="Britannic Bold"/>
              </a:rPr>
              <a:t>PRAKTIK PR</a:t>
            </a:r>
          </a:p>
        </p:txBody>
      </p:sp>
      <p:sp>
        <p:nvSpPr>
          <p:cNvPr id="3" name="Subtitle 2"/>
          <p:cNvSpPr>
            <a:spLocks noGrp="1"/>
          </p:cNvSpPr>
          <p:nvPr>
            <p:ph type="subTitle" idx="1"/>
          </p:nvPr>
        </p:nvSpPr>
        <p:spPr>
          <a:xfrm>
            <a:off x="1371600" y="4780526"/>
            <a:ext cx="6400800" cy="858274"/>
          </a:xfrm>
        </p:spPr>
        <p:txBody>
          <a:bodyPr>
            <a:normAutofit fontScale="85000" lnSpcReduction="20000"/>
          </a:bodyPr>
          <a:lstStyle/>
          <a:p>
            <a:r>
              <a:rPr lang="en-US" dirty="0" err="1">
                <a:latin typeface="Britannic Bold"/>
                <a:cs typeface="Britannic Bold"/>
              </a:rPr>
              <a:t>Fasya</a:t>
            </a:r>
            <a:r>
              <a:rPr lang="en-US" dirty="0">
                <a:latin typeface="Britannic Bold"/>
                <a:cs typeface="Britannic Bold"/>
              </a:rPr>
              <a:t> </a:t>
            </a:r>
            <a:r>
              <a:rPr lang="en-US" dirty="0" err="1">
                <a:latin typeface="Britannic Bold"/>
                <a:cs typeface="Britannic Bold"/>
              </a:rPr>
              <a:t>Syifa</a:t>
            </a:r>
            <a:r>
              <a:rPr lang="en-US" dirty="0">
                <a:latin typeface="Britannic Bold"/>
                <a:cs typeface="Britannic Bold"/>
              </a:rPr>
              <a:t> </a:t>
            </a:r>
            <a:r>
              <a:rPr lang="en-US" dirty="0" err="1">
                <a:latin typeface="Britannic Bold"/>
                <a:cs typeface="Britannic Bold"/>
              </a:rPr>
              <a:t>Mutma</a:t>
            </a:r>
            <a:endParaRPr lang="en-US" dirty="0">
              <a:latin typeface="Britannic Bold"/>
              <a:cs typeface="Britannic Bold"/>
            </a:endParaRPr>
          </a:p>
          <a:p>
            <a:r>
              <a:rPr lang="en-US" dirty="0">
                <a:latin typeface="Britannic Bold"/>
                <a:cs typeface="Britannic Bold"/>
              </a:rPr>
              <a:t>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1-05-01 at 11.01.24 PM.png"/>
          <p:cNvPicPr>
            <a:picLocks noChangeAspect="1"/>
          </p:cNvPicPr>
          <p:nvPr/>
        </p:nvPicPr>
        <p:blipFill>
          <a:blip r:embed="rId2"/>
          <a:stretch>
            <a:fillRect/>
          </a:stretch>
        </p:blipFill>
        <p:spPr>
          <a:xfrm>
            <a:off x="0" y="1245655"/>
            <a:ext cx="9144000" cy="5365891"/>
          </a:xfrm>
          <a:prstGeom prst="rect">
            <a:avLst/>
          </a:prstGeom>
        </p:spPr>
      </p:pic>
      <p:sp>
        <p:nvSpPr>
          <p:cNvPr id="3" name="Title 2"/>
          <p:cNvSpPr>
            <a:spLocks noGrp="1"/>
          </p:cNvSpPr>
          <p:nvPr>
            <p:ph type="title"/>
          </p:nvPr>
        </p:nvSpPr>
        <p:spPr>
          <a:xfrm>
            <a:off x="457200" y="28184"/>
            <a:ext cx="8229600" cy="1143000"/>
          </a:xfrm>
        </p:spPr>
        <p:txBody>
          <a:bodyPr/>
          <a:lstStyle/>
          <a:p>
            <a:r>
              <a:rPr lang="en-US" dirty="0">
                <a:latin typeface="Britannic Bold"/>
                <a:cs typeface="Britannic Bold"/>
              </a:rPr>
              <a:t>CSR INDOFOOD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1-05-01 at 11.19.24 PM.png"/>
          <p:cNvPicPr>
            <a:picLocks noChangeAspect="1"/>
          </p:cNvPicPr>
          <p:nvPr/>
        </p:nvPicPr>
        <p:blipFill>
          <a:blip r:embed="rId2"/>
          <a:stretch>
            <a:fillRect/>
          </a:stretch>
        </p:blipFill>
        <p:spPr>
          <a:xfrm>
            <a:off x="0" y="1128873"/>
            <a:ext cx="9144000" cy="5699818"/>
          </a:xfrm>
          <a:prstGeom prst="rect">
            <a:avLst/>
          </a:prstGeom>
        </p:spPr>
      </p:pic>
      <p:sp>
        <p:nvSpPr>
          <p:cNvPr id="3" name="Title 2"/>
          <p:cNvSpPr>
            <a:spLocks noGrp="1"/>
          </p:cNvSpPr>
          <p:nvPr>
            <p:ph type="title"/>
          </p:nvPr>
        </p:nvSpPr>
        <p:spPr>
          <a:xfrm>
            <a:off x="457200" y="28184"/>
            <a:ext cx="8229600" cy="1143000"/>
          </a:xfrm>
        </p:spPr>
        <p:txBody>
          <a:bodyPr/>
          <a:lstStyle/>
          <a:p>
            <a:r>
              <a:rPr lang="en-US" dirty="0">
                <a:latin typeface="Britannic Bold"/>
                <a:cs typeface="Britannic Bold"/>
              </a:rPr>
              <a:t>CSR LIFEBOUY (UNILEVER)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48209"/>
            <a:ext cx="3244292" cy="1435267"/>
          </a:xfrm>
        </p:spPr>
        <p:txBody>
          <a:bodyPr>
            <a:normAutofit/>
          </a:bodyPr>
          <a:lstStyle/>
          <a:p>
            <a:r>
              <a:rPr lang="en-US" dirty="0">
                <a:latin typeface="Britannic Bold"/>
                <a:cs typeface="Britannic Bold"/>
              </a:rPr>
              <a:t>FILANTROPI KORPORAT</a:t>
            </a:r>
          </a:p>
        </p:txBody>
      </p:sp>
      <p:sp>
        <p:nvSpPr>
          <p:cNvPr id="3" name="Content Placeholder 2"/>
          <p:cNvSpPr>
            <a:spLocks noGrp="1"/>
          </p:cNvSpPr>
          <p:nvPr>
            <p:ph idx="1"/>
          </p:nvPr>
        </p:nvSpPr>
        <p:spPr>
          <a:xfrm>
            <a:off x="457200" y="3603366"/>
            <a:ext cx="8229600" cy="3330466"/>
          </a:xfrm>
        </p:spPr>
        <p:txBody>
          <a:bodyPr>
            <a:normAutofit fontScale="70000" lnSpcReduction="20000"/>
          </a:bodyPr>
          <a:lstStyle/>
          <a:p>
            <a:r>
              <a:rPr lang="en-US" dirty="0" err="1">
                <a:latin typeface="Times New Roman"/>
                <a:cs typeface="Times New Roman"/>
              </a:rPr>
              <a:t>Filantropi</a:t>
            </a:r>
            <a:r>
              <a:rPr lang="en-US" dirty="0">
                <a:latin typeface="Times New Roman"/>
                <a:cs typeface="Times New Roman"/>
              </a:rPr>
              <a:t> </a:t>
            </a:r>
            <a:r>
              <a:rPr lang="en-US" dirty="0" err="1">
                <a:latin typeface="Times New Roman"/>
                <a:cs typeface="Times New Roman"/>
              </a:rPr>
              <a:t>korporat</a:t>
            </a:r>
            <a:r>
              <a:rPr lang="en-US" dirty="0">
                <a:latin typeface="Times New Roman"/>
                <a:cs typeface="Times New Roman"/>
              </a:rPr>
              <a:t> </a:t>
            </a:r>
            <a:r>
              <a:rPr lang="en-US" dirty="0" err="1">
                <a:latin typeface="Times New Roman"/>
                <a:cs typeface="Times New Roman"/>
              </a:rPr>
              <a:t>adalah</a:t>
            </a:r>
            <a:r>
              <a:rPr lang="en-US" dirty="0">
                <a:latin typeface="Times New Roman"/>
                <a:cs typeface="Times New Roman"/>
              </a:rPr>
              <a:t> </a:t>
            </a:r>
            <a:r>
              <a:rPr lang="en-US" dirty="0" err="1">
                <a:latin typeface="Times New Roman"/>
                <a:cs typeface="Times New Roman"/>
              </a:rPr>
              <a:t>di</a:t>
            </a:r>
            <a:r>
              <a:rPr lang="en-US" dirty="0">
                <a:latin typeface="Times New Roman"/>
                <a:cs typeface="Times New Roman"/>
              </a:rPr>
              <a:t> </a:t>
            </a:r>
            <a:r>
              <a:rPr lang="en-US" dirty="0" err="1">
                <a:latin typeface="Times New Roman"/>
                <a:cs typeface="Times New Roman"/>
              </a:rPr>
              <a:t>mana</a:t>
            </a:r>
            <a:r>
              <a:rPr lang="en-US" dirty="0">
                <a:latin typeface="Times New Roman"/>
                <a:cs typeface="Times New Roman"/>
              </a:rPr>
              <a:t> </a:t>
            </a:r>
            <a:r>
              <a:rPr lang="en-US" dirty="0" err="1">
                <a:latin typeface="Times New Roman"/>
                <a:cs typeface="Times New Roman"/>
              </a:rPr>
              <a:t>sebuah</a:t>
            </a:r>
            <a:r>
              <a:rPr lang="en-US" dirty="0">
                <a:latin typeface="Times New Roman"/>
                <a:cs typeface="Times New Roman"/>
              </a:rPr>
              <a:t> </a:t>
            </a:r>
            <a:r>
              <a:rPr lang="en-US" dirty="0" err="1">
                <a:latin typeface="Times New Roman"/>
                <a:cs typeface="Times New Roman"/>
              </a:rPr>
              <a:t>organisasi</a:t>
            </a:r>
            <a:r>
              <a:rPr lang="en-US" dirty="0">
                <a:latin typeface="Times New Roman"/>
                <a:cs typeface="Times New Roman"/>
              </a:rPr>
              <a:t> </a:t>
            </a:r>
            <a:r>
              <a:rPr lang="en-US" dirty="0" err="1">
                <a:latin typeface="Times New Roman"/>
                <a:cs typeface="Times New Roman"/>
              </a:rPr>
              <a:t>melaksanakan</a:t>
            </a:r>
            <a:r>
              <a:rPr lang="en-US" dirty="0">
                <a:latin typeface="Times New Roman"/>
                <a:cs typeface="Times New Roman"/>
              </a:rPr>
              <a:t> </a:t>
            </a:r>
            <a:r>
              <a:rPr lang="en-US" dirty="0" err="1">
                <a:latin typeface="Times New Roman"/>
                <a:cs typeface="Times New Roman"/>
              </a:rPr>
              <a:t>kegiatan</a:t>
            </a:r>
            <a:r>
              <a:rPr lang="en-US" dirty="0">
                <a:latin typeface="Times New Roman"/>
                <a:cs typeface="Times New Roman"/>
              </a:rPr>
              <a:t> </a:t>
            </a:r>
            <a:r>
              <a:rPr lang="en-US" dirty="0" err="1">
                <a:latin typeface="Times New Roman"/>
                <a:cs typeface="Times New Roman"/>
              </a:rPr>
              <a:t>amal</a:t>
            </a:r>
            <a:endParaRPr lang="en-US" dirty="0">
              <a:latin typeface="Times New Roman"/>
              <a:cs typeface="Times New Roman"/>
            </a:endParaRPr>
          </a:p>
          <a:p>
            <a:r>
              <a:rPr lang="en-US" dirty="0" err="1">
                <a:latin typeface="Times New Roman"/>
                <a:cs typeface="Times New Roman"/>
              </a:rPr>
              <a:t>Filantropi</a:t>
            </a:r>
            <a:r>
              <a:rPr lang="en-US" dirty="0">
                <a:latin typeface="Times New Roman"/>
                <a:cs typeface="Times New Roman"/>
              </a:rPr>
              <a:t> </a:t>
            </a:r>
            <a:r>
              <a:rPr lang="en-US" dirty="0" err="1">
                <a:latin typeface="Times New Roman"/>
                <a:cs typeface="Times New Roman"/>
              </a:rPr>
              <a:t>berbeda</a:t>
            </a:r>
            <a:r>
              <a:rPr lang="en-US" dirty="0">
                <a:latin typeface="Times New Roman"/>
                <a:cs typeface="Times New Roman"/>
              </a:rPr>
              <a:t> </a:t>
            </a:r>
            <a:r>
              <a:rPr lang="en-US" dirty="0" err="1">
                <a:latin typeface="Times New Roman"/>
                <a:cs typeface="Times New Roman"/>
              </a:rPr>
              <a:t>dengan</a:t>
            </a:r>
            <a:r>
              <a:rPr lang="en-US" dirty="0">
                <a:latin typeface="Times New Roman"/>
                <a:cs typeface="Times New Roman"/>
              </a:rPr>
              <a:t> CSR, </a:t>
            </a:r>
            <a:r>
              <a:rPr lang="en-US" dirty="0" err="1">
                <a:latin typeface="Times New Roman"/>
                <a:cs typeface="Times New Roman"/>
              </a:rPr>
              <a:t>di</a:t>
            </a:r>
            <a:r>
              <a:rPr lang="en-US" dirty="0">
                <a:latin typeface="Times New Roman"/>
                <a:cs typeface="Times New Roman"/>
              </a:rPr>
              <a:t> </a:t>
            </a:r>
            <a:r>
              <a:rPr lang="en-US" dirty="0" err="1">
                <a:latin typeface="Times New Roman"/>
                <a:cs typeface="Times New Roman"/>
              </a:rPr>
              <a:t>mana</a:t>
            </a:r>
            <a:r>
              <a:rPr lang="en-US" dirty="0">
                <a:latin typeface="Times New Roman"/>
                <a:cs typeface="Times New Roman"/>
              </a:rPr>
              <a:t> </a:t>
            </a:r>
            <a:r>
              <a:rPr lang="en-US" dirty="0" err="1">
                <a:latin typeface="Times New Roman"/>
                <a:cs typeface="Times New Roman"/>
              </a:rPr>
              <a:t>filantropi</a:t>
            </a:r>
            <a:r>
              <a:rPr lang="en-US" dirty="0">
                <a:latin typeface="Times New Roman"/>
                <a:cs typeface="Times New Roman"/>
              </a:rPr>
              <a:t> </a:t>
            </a:r>
            <a:r>
              <a:rPr lang="en-US" dirty="0" err="1">
                <a:latin typeface="Times New Roman"/>
                <a:cs typeface="Times New Roman"/>
              </a:rPr>
              <a:t>adalah</a:t>
            </a:r>
            <a:r>
              <a:rPr lang="en-US" dirty="0">
                <a:latin typeface="Times New Roman"/>
                <a:cs typeface="Times New Roman"/>
              </a:rPr>
              <a:t> </a:t>
            </a:r>
            <a:r>
              <a:rPr lang="en-US" dirty="0" err="1">
                <a:latin typeface="Times New Roman"/>
                <a:cs typeface="Times New Roman"/>
              </a:rPr>
              <a:t>aksi</a:t>
            </a:r>
            <a:r>
              <a:rPr lang="en-US" dirty="0">
                <a:latin typeface="Times New Roman"/>
                <a:cs typeface="Times New Roman"/>
              </a:rPr>
              <a:t> </a:t>
            </a:r>
            <a:r>
              <a:rPr lang="en-US" dirty="0" err="1">
                <a:latin typeface="Times New Roman"/>
                <a:cs typeface="Times New Roman"/>
              </a:rPr>
              <a:t>amal</a:t>
            </a:r>
            <a:r>
              <a:rPr lang="en-US" dirty="0">
                <a:latin typeface="Times New Roman"/>
                <a:cs typeface="Times New Roman"/>
              </a:rPr>
              <a:t> yang </a:t>
            </a:r>
            <a:r>
              <a:rPr lang="en-US" dirty="0" err="1">
                <a:latin typeface="Times New Roman"/>
                <a:cs typeface="Times New Roman"/>
              </a:rPr>
              <a:t>tidak</a:t>
            </a:r>
            <a:r>
              <a:rPr lang="en-US" dirty="0">
                <a:latin typeface="Times New Roman"/>
                <a:cs typeface="Times New Roman"/>
              </a:rPr>
              <a:t> </a:t>
            </a:r>
            <a:r>
              <a:rPr lang="en-US" dirty="0" err="1">
                <a:latin typeface="Times New Roman"/>
                <a:cs typeface="Times New Roman"/>
              </a:rPr>
              <a:t>perlu</a:t>
            </a:r>
            <a:r>
              <a:rPr lang="en-US" dirty="0">
                <a:latin typeface="Times New Roman"/>
                <a:cs typeface="Times New Roman"/>
              </a:rPr>
              <a:t> </a:t>
            </a:r>
            <a:r>
              <a:rPr lang="en-US" dirty="0" err="1">
                <a:latin typeface="Times New Roman"/>
                <a:cs typeface="Times New Roman"/>
              </a:rPr>
              <a:t>ada</a:t>
            </a:r>
            <a:r>
              <a:rPr lang="en-US" dirty="0">
                <a:latin typeface="Times New Roman"/>
                <a:cs typeface="Times New Roman"/>
              </a:rPr>
              <a:t> </a:t>
            </a:r>
            <a:r>
              <a:rPr lang="en-US" dirty="0" err="1">
                <a:latin typeface="Times New Roman"/>
                <a:cs typeface="Times New Roman"/>
              </a:rPr>
              <a:t>kaitannya</a:t>
            </a:r>
            <a:r>
              <a:rPr lang="en-US" dirty="0">
                <a:latin typeface="Times New Roman"/>
                <a:cs typeface="Times New Roman"/>
              </a:rPr>
              <a:t> </a:t>
            </a:r>
            <a:r>
              <a:rPr lang="en-US" dirty="0" err="1">
                <a:latin typeface="Times New Roman"/>
                <a:cs typeface="Times New Roman"/>
              </a:rPr>
              <a:t>dengan</a:t>
            </a:r>
            <a:r>
              <a:rPr lang="en-US" dirty="0">
                <a:latin typeface="Times New Roman"/>
                <a:cs typeface="Times New Roman"/>
              </a:rPr>
              <a:t> </a:t>
            </a:r>
            <a:r>
              <a:rPr lang="en-US" dirty="0" err="1">
                <a:latin typeface="Times New Roman"/>
                <a:cs typeface="Times New Roman"/>
              </a:rPr>
              <a:t>ekspektasi</a:t>
            </a:r>
            <a:r>
              <a:rPr lang="en-US" dirty="0">
                <a:latin typeface="Times New Roman"/>
                <a:cs typeface="Times New Roman"/>
              </a:rPr>
              <a:t> </a:t>
            </a:r>
            <a:r>
              <a:rPr lang="en-US" dirty="0" err="1">
                <a:latin typeface="Times New Roman"/>
                <a:cs typeface="Times New Roman"/>
              </a:rPr>
              <a:t>masyarakat</a:t>
            </a:r>
            <a:r>
              <a:rPr lang="en-US" dirty="0">
                <a:latin typeface="Times New Roman"/>
                <a:cs typeface="Times New Roman"/>
              </a:rPr>
              <a:t> </a:t>
            </a:r>
            <a:r>
              <a:rPr lang="en-US" dirty="0" err="1">
                <a:latin typeface="Times New Roman"/>
                <a:cs typeface="Times New Roman"/>
              </a:rPr>
              <a:t>sekitar</a:t>
            </a:r>
            <a:endParaRPr lang="en-US" dirty="0">
              <a:latin typeface="Times New Roman"/>
              <a:cs typeface="Times New Roman"/>
            </a:endParaRPr>
          </a:p>
          <a:p>
            <a:endParaRPr lang="en-US" dirty="0">
              <a:latin typeface="Times New Roman"/>
              <a:cs typeface="Times New Roman"/>
            </a:endParaRPr>
          </a:p>
          <a:p>
            <a:r>
              <a:rPr lang="en-US" dirty="0" err="1">
                <a:latin typeface="Times New Roman"/>
                <a:cs typeface="Times New Roman"/>
              </a:rPr>
              <a:t>Contoh</a:t>
            </a:r>
            <a:r>
              <a:rPr lang="en-US" dirty="0">
                <a:latin typeface="Times New Roman"/>
                <a:cs typeface="Times New Roman"/>
              </a:rPr>
              <a:t> :</a:t>
            </a:r>
          </a:p>
          <a:p>
            <a:pPr lvl="1"/>
            <a:r>
              <a:rPr lang="en-US" dirty="0">
                <a:latin typeface="Times New Roman"/>
                <a:cs typeface="Times New Roman"/>
              </a:rPr>
              <a:t>Bill Gates </a:t>
            </a:r>
            <a:r>
              <a:rPr lang="en-US" dirty="0" err="1">
                <a:latin typeface="Times New Roman"/>
                <a:cs typeface="Times New Roman"/>
              </a:rPr>
              <a:t>mendonasikan</a:t>
            </a:r>
            <a:r>
              <a:rPr lang="en-US" dirty="0">
                <a:latin typeface="Times New Roman"/>
                <a:cs typeface="Times New Roman"/>
              </a:rPr>
              <a:t> $750 </a:t>
            </a:r>
            <a:r>
              <a:rPr lang="en-US" dirty="0" err="1">
                <a:latin typeface="Times New Roman"/>
                <a:cs typeface="Times New Roman"/>
              </a:rPr>
              <a:t>juta</a:t>
            </a:r>
            <a:r>
              <a:rPr lang="en-US" dirty="0">
                <a:latin typeface="Times New Roman"/>
                <a:cs typeface="Times New Roman"/>
              </a:rPr>
              <a:t> </a:t>
            </a:r>
            <a:r>
              <a:rPr lang="en-US" dirty="0" err="1">
                <a:latin typeface="Times New Roman"/>
                <a:cs typeface="Times New Roman"/>
              </a:rPr>
              <a:t>untuk</a:t>
            </a:r>
            <a:r>
              <a:rPr lang="en-US" dirty="0">
                <a:latin typeface="Times New Roman"/>
                <a:cs typeface="Times New Roman"/>
              </a:rPr>
              <a:t> </a:t>
            </a:r>
            <a:r>
              <a:rPr lang="en-US" dirty="0" err="1">
                <a:latin typeface="Times New Roman"/>
                <a:cs typeface="Times New Roman"/>
              </a:rPr>
              <a:t>kesehatan</a:t>
            </a:r>
            <a:r>
              <a:rPr lang="en-US" dirty="0">
                <a:latin typeface="Times New Roman"/>
                <a:cs typeface="Times New Roman"/>
              </a:rPr>
              <a:t> </a:t>
            </a:r>
            <a:r>
              <a:rPr lang="en-US" dirty="0" err="1">
                <a:latin typeface="Times New Roman"/>
                <a:cs typeface="Times New Roman"/>
              </a:rPr>
              <a:t>anak-anak</a:t>
            </a:r>
            <a:endParaRPr lang="en-US" dirty="0">
              <a:latin typeface="Times New Roman"/>
              <a:cs typeface="Times New Roman"/>
            </a:endParaRPr>
          </a:p>
          <a:p>
            <a:pPr lvl="1"/>
            <a:r>
              <a:rPr lang="en-US" dirty="0">
                <a:latin typeface="Times New Roman"/>
                <a:cs typeface="Times New Roman"/>
              </a:rPr>
              <a:t>Mac Cosmetics </a:t>
            </a:r>
            <a:r>
              <a:rPr lang="en-US" dirty="0" err="1">
                <a:latin typeface="Times New Roman"/>
                <a:cs typeface="Times New Roman"/>
              </a:rPr>
              <a:t>donasi</a:t>
            </a:r>
            <a:r>
              <a:rPr lang="en-US" dirty="0">
                <a:latin typeface="Times New Roman"/>
                <a:cs typeface="Times New Roman"/>
              </a:rPr>
              <a:t> Rp.165 </a:t>
            </a:r>
            <a:r>
              <a:rPr lang="en-US" dirty="0" err="1">
                <a:latin typeface="Times New Roman"/>
                <a:cs typeface="Times New Roman"/>
              </a:rPr>
              <a:t>miliar</a:t>
            </a:r>
            <a:r>
              <a:rPr lang="en-US" dirty="0">
                <a:latin typeface="Times New Roman"/>
                <a:cs typeface="Times New Roman"/>
              </a:rPr>
              <a:t> </a:t>
            </a:r>
            <a:r>
              <a:rPr lang="en-US" dirty="0" err="1">
                <a:latin typeface="Times New Roman"/>
                <a:cs typeface="Times New Roman"/>
              </a:rPr>
              <a:t>untuk</a:t>
            </a:r>
            <a:r>
              <a:rPr lang="en-US" dirty="0">
                <a:latin typeface="Times New Roman"/>
                <a:cs typeface="Times New Roman"/>
              </a:rPr>
              <a:t> </a:t>
            </a:r>
            <a:r>
              <a:rPr lang="en-US" dirty="0" err="1">
                <a:latin typeface="Times New Roman"/>
                <a:cs typeface="Times New Roman"/>
              </a:rPr>
              <a:t>penanganan</a:t>
            </a:r>
            <a:r>
              <a:rPr lang="en-US" dirty="0">
                <a:latin typeface="Times New Roman"/>
                <a:cs typeface="Times New Roman"/>
              </a:rPr>
              <a:t> Covid-19</a:t>
            </a:r>
          </a:p>
          <a:p>
            <a:pPr lvl="1"/>
            <a:r>
              <a:rPr lang="en-US" dirty="0" err="1">
                <a:latin typeface="Times New Roman"/>
                <a:cs typeface="Times New Roman"/>
              </a:rPr>
              <a:t>Wardah</a:t>
            </a:r>
            <a:r>
              <a:rPr lang="en-US" dirty="0">
                <a:latin typeface="Times New Roman"/>
                <a:cs typeface="Times New Roman"/>
              </a:rPr>
              <a:t> </a:t>
            </a:r>
            <a:r>
              <a:rPr lang="en-US" dirty="0" err="1">
                <a:latin typeface="Times New Roman"/>
                <a:cs typeface="Times New Roman"/>
              </a:rPr>
              <a:t>menyumbang</a:t>
            </a:r>
            <a:r>
              <a:rPr lang="en-US" dirty="0">
                <a:latin typeface="Times New Roman"/>
                <a:cs typeface="Times New Roman"/>
              </a:rPr>
              <a:t> Rp.13 </a:t>
            </a:r>
            <a:r>
              <a:rPr lang="en-US" dirty="0" err="1">
                <a:latin typeface="Times New Roman"/>
                <a:cs typeface="Times New Roman"/>
              </a:rPr>
              <a:t>miliar</a:t>
            </a:r>
            <a:r>
              <a:rPr lang="en-US" dirty="0">
                <a:latin typeface="Times New Roman"/>
                <a:cs typeface="Times New Roman"/>
              </a:rPr>
              <a:t> </a:t>
            </a:r>
            <a:r>
              <a:rPr lang="en-US" dirty="0" err="1">
                <a:latin typeface="Times New Roman"/>
                <a:cs typeface="Times New Roman"/>
              </a:rPr>
              <a:t>ke</a:t>
            </a:r>
            <a:r>
              <a:rPr lang="en-US" dirty="0">
                <a:latin typeface="Times New Roman"/>
                <a:cs typeface="Times New Roman"/>
              </a:rPr>
              <a:t> RS </a:t>
            </a:r>
            <a:r>
              <a:rPr lang="en-US" dirty="0" err="1">
                <a:latin typeface="Times New Roman"/>
                <a:cs typeface="Times New Roman"/>
              </a:rPr>
              <a:t>Persahabatan</a:t>
            </a:r>
            <a:r>
              <a:rPr lang="en-US" dirty="0">
                <a:latin typeface="Times New Roman"/>
                <a:cs typeface="Times New Roman"/>
              </a:rPr>
              <a:t> </a:t>
            </a:r>
            <a:r>
              <a:rPr lang="en-US" dirty="0" err="1">
                <a:latin typeface="Times New Roman"/>
                <a:cs typeface="Times New Roman"/>
              </a:rPr>
              <a:t>untuk</a:t>
            </a:r>
            <a:r>
              <a:rPr lang="en-US" dirty="0">
                <a:latin typeface="Times New Roman"/>
                <a:cs typeface="Times New Roman"/>
              </a:rPr>
              <a:t> </a:t>
            </a:r>
            <a:r>
              <a:rPr lang="en-US" dirty="0" err="1">
                <a:latin typeface="Times New Roman"/>
                <a:cs typeface="Times New Roman"/>
              </a:rPr>
              <a:t>penanganan</a:t>
            </a:r>
            <a:r>
              <a:rPr lang="en-US" dirty="0">
                <a:latin typeface="Times New Roman"/>
                <a:cs typeface="Times New Roman"/>
              </a:rPr>
              <a:t> Covid-19</a:t>
            </a:r>
          </a:p>
          <a:p>
            <a:pPr lvl="1"/>
            <a:endParaRPr lang="en-US" dirty="0">
              <a:latin typeface="Times New Roman"/>
              <a:cs typeface="Times New Roman"/>
            </a:endParaRPr>
          </a:p>
        </p:txBody>
      </p:sp>
      <p:pic>
        <p:nvPicPr>
          <p:cNvPr id="4" name="Picture 3" descr="filantropi.jpg"/>
          <p:cNvPicPr>
            <a:picLocks noChangeAspect="1"/>
          </p:cNvPicPr>
          <p:nvPr/>
        </p:nvPicPr>
        <p:blipFill>
          <a:blip r:embed="rId2"/>
          <a:stretch>
            <a:fillRect/>
          </a:stretch>
        </p:blipFill>
        <p:spPr>
          <a:xfrm>
            <a:off x="3244293" y="0"/>
            <a:ext cx="5899708" cy="35275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479"/>
            <a:ext cx="8229600" cy="1143000"/>
          </a:xfrm>
        </p:spPr>
        <p:txBody>
          <a:bodyPr>
            <a:normAutofit fontScale="90000"/>
          </a:bodyPr>
          <a:lstStyle/>
          <a:p>
            <a:r>
              <a:rPr lang="en-US" dirty="0">
                <a:latin typeface="Britannic Bold"/>
                <a:cs typeface="Britannic Bold"/>
              </a:rPr>
              <a:t>PELANGGARAN/KESALAHAN BISNIS</a:t>
            </a:r>
          </a:p>
        </p:txBody>
      </p:sp>
      <p:sp>
        <p:nvSpPr>
          <p:cNvPr id="3" name="Content Placeholder 2"/>
          <p:cNvSpPr>
            <a:spLocks noGrp="1"/>
          </p:cNvSpPr>
          <p:nvPr>
            <p:ph idx="1"/>
          </p:nvPr>
        </p:nvSpPr>
        <p:spPr>
          <a:xfrm>
            <a:off x="457200" y="4125291"/>
            <a:ext cx="8229600" cy="2732709"/>
          </a:xfrm>
        </p:spPr>
        <p:txBody>
          <a:bodyPr>
            <a:normAutofit fontScale="85000" lnSpcReduction="20000"/>
          </a:bodyPr>
          <a:lstStyle/>
          <a:p>
            <a:r>
              <a:rPr lang="en-US" dirty="0">
                <a:latin typeface="Times New Roman"/>
                <a:cs typeface="Times New Roman"/>
              </a:rPr>
              <a:t>Perusahaan </a:t>
            </a:r>
            <a:r>
              <a:rPr lang="en-US" dirty="0" err="1">
                <a:latin typeface="Times New Roman"/>
                <a:cs typeface="Times New Roman"/>
              </a:rPr>
              <a:t>lambat</a:t>
            </a:r>
            <a:r>
              <a:rPr lang="en-US" dirty="0">
                <a:latin typeface="Times New Roman"/>
                <a:cs typeface="Times New Roman"/>
              </a:rPr>
              <a:t> </a:t>
            </a:r>
            <a:r>
              <a:rPr lang="en-US" dirty="0" err="1">
                <a:latin typeface="Times New Roman"/>
                <a:cs typeface="Times New Roman"/>
              </a:rPr>
              <a:t>bertanggung</a:t>
            </a:r>
            <a:r>
              <a:rPr lang="en-US" dirty="0">
                <a:latin typeface="Times New Roman"/>
                <a:cs typeface="Times New Roman"/>
              </a:rPr>
              <a:t> </a:t>
            </a:r>
            <a:r>
              <a:rPr lang="en-US" dirty="0" err="1">
                <a:latin typeface="Times New Roman"/>
                <a:cs typeface="Times New Roman"/>
              </a:rPr>
              <a:t>jawab</a:t>
            </a:r>
            <a:r>
              <a:rPr lang="en-US" dirty="0">
                <a:latin typeface="Times New Roman"/>
                <a:cs typeface="Times New Roman"/>
              </a:rPr>
              <a:t> </a:t>
            </a:r>
            <a:r>
              <a:rPr lang="en-US" dirty="0" err="1">
                <a:latin typeface="Times New Roman"/>
                <a:cs typeface="Times New Roman"/>
              </a:rPr>
              <a:t>atas</a:t>
            </a:r>
            <a:r>
              <a:rPr lang="en-US" dirty="0">
                <a:latin typeface="Times New Roman"/>
                <a:cs typeface="Times New Roman"/>
              </a:rPr>
              <a:t> </a:t>
            </a:r>
            <a:r>
              <a:rPr lang="en-US" dirty="0" err="1">
                <a:latin typeface="Times New Roman"/>
                <a:cs typeface="Times New Roman"/>
              </a:rPr>
              <a:t>peristiwa</a:t>
            </a:r>
            <a:endParaRPr lang="en-US" dirty="0">
              <a:latin typeface="Times New Roman"/>
              <a:cs typeface="Times New Roman"/>
            </a:endParaRPr>
          </a:p>
          <a:p>
            <a:r>
              <a:rPr lang="en-US" dirty="0" err="1">
                <a:latin typeface="Times New Roman"/>
                <a:cs typeface="Times New Roman"/>
              </a:rPr>
              <a:t>Eksekutif</a:t>
            </a:r>
            <a:r>
              <a:rPr lang="en-US" dirty="0">
                <a:latin typeface="Times New Roman"/>
                <a:cs typeface="Times New Roman"/>
              </a:rPr>
              <a:t> </a:t>
            </a:r>
            <a:r>
              <a:rPr lang="en-US" dirty="0" err="1">
                <a:latin typeface="Times New Roman"/>
                <a:cs typeface="Times New Roman"/>
              </a:rPr>
              <a:t>tidak</a:t>
            </a:r>
            <a:r>
              <a:rPr lang="en-US" dirty="0">
                <a:latin typeface="Times New Roman"/>
                <a:cs typeface="Times New Roman"/>
              </a:rPr>
              <a:t> </a:t>
            </a:r>
            <a:r>
              <a:rPr lang="en-US" dirty="0" err="1">
                <a:latin typeface="Times New Roman"/>
                <a:cs typeface="Times New Roman"/>
              </a:rPr>
              <a:t>muncul</a:t>
            </a:r>
            <a:r>
              <a:rPr lang="en-US" dirty="0">
                <a:latin typeface="Times New Roman"/>
                <a:cs typeface="Times New Roman"/>
              </a:rPr>
              <a:t> </a:t>
            </a:r>
            <a:r>
              <a:rPr lang="en-US" dirty="0" err="1">
                <a:latin typeface="Times New Roman"/>
                <a:cs typeface="Times New Roman"/>
              </a:rPr>
              <a:t>untuk</a:t>
            </a:r>
            <a:r>
              <a:rPr lang="en-US" dirty="0">
                <a:latin typeface="Times New Roman"/>
                <a:cs typeface="Times New Roman"/>
              </a:rPr>
              <a:t> </a:t>
            </a:r>
            <a:r>
              <a:rPr lang="en-US" dirty="0" err="1">
                <a:latin typeface="Times New Roman"/>
                <a:cs typeface="Times New Roman"/>
              </a:rPr>
              <a:t>menjelaskan</a:t>
            </a:r>
            <a:r>
              <a:rPr lang="en-US" dirty="0">
                <a:latin typeface="Times New Roman"/>
                <a:cs typeface="Times New Roman"/>
              </a:rPr>
              <a:t> </a:t>
            </a:r>
            <a:r>
              <a:rPr lang="en-US" dirty="0" err="1">
                <a:latin typeface="Times New Roman"/>
                <a:cs typeface="Times New Roman"/>
              </a:rPr>
              <a:t>tindakan</a:t>
            </a:r>
            <a:r>
              <a:rPr lang="en-US" dirty="0">
                <a:latin typeface="Times New Roman"/>
                <a:cs typeface="Times New Roman"/>
              </a:rPr>
              <a:t> </a:t>
            </a:r>
            <a:r>
              <a:rPr lang="en-US" dirty="0" err="1">
                <a:latin typeface="Times New Roman"/>
                <a:cs typeface="Times New Roman"/>
              </a:rPr>
              <a:t>perusahaan</a:t>
            </a:r>
            <a:endParaRPr lang="en-US" dirty="0">
              <a:latin typeface="Times New Roman"/>
              <a:cs typeface="Times New Roman"/>
            </a:endParaRPr>
          </a:p>
          <a:p>
            <a:r>
              <a:rPr lang="en-US" dirty="0" err="1">
                <a:latin typeface="Times New Roman"/>
                <a:cs typeface="Times New Roman"/>
              </a:rPr>
              <a:t>Pemberitaan</a:t>
            </a:r>
            <a:r>
              <a:rPr lang="en-US" dirty="0">
                <a:latin typeface="Times New Roman"/>
                <a:cs typeface="Times New Roman"/>
              </a:rPr>
              <a:t> </a:t>
            </a:r>
            <a:r>
              <a:rPr lang="en-US" dirty="0" err="1">
                <a:latin typeface="Times New Roman"/>
                <a:cs typeface="Times New Roman"/>
              </a:rPr>
              <a:t>di</a:t>
            </a:r>
            <a:r>
              <a:rPr lang="en-US" dirty="0">
                <a:latin typeface="Times New Roman"/>
                <a:cs typeface="Times New Roman"/>
              </a:rPr>
              <a:t> media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berita</a:t>
            </a:r>
            <a:r>
              <a:rPr lang="en-US" dirty="0">
                <a:latin typeface="Times New Roman"/>
                <a:cs typeface="Times New Roman"/>
              </a:rPr>
              <a:t> yang </a:t>
            </a:r>
            <a:r>
              <a:rPr lang="en-US" dirty="0" err="1">
                <a:latin typeface="Times New Roman"/>
                <a:cs typeface="Times New Roman"/>
              </a:rPr>
              <a:t>beredar</a:t>
            </a:r>
            <a:r>
              <a:rPr lang="en-US" dirty="0">
                <a:latin typeface="Times New Roman"/>
                <a:cs typeface="Times New Roman"/>
              </a:rPr>
              <a:t> </a:t>
            </a:r>
          </a:p>
          <a:p>
            <a:r>
              <a:rPr lang="en-US" dirty="0" err="1">
                <a:latin typeface="Times New Roman"/>
                <a:cs typeface="Times New Roman"/>
              </a:rPr>
              <a:t>Praktisi</a:t>
            </a:r>
            <a:r>
              <a:rPr lang="en-US" dirty="0">
                <a:latin typeface="Times New Roman"/>
                <a:cs typeface="Times New Roman"/>
              </a:rPr>
              <a:t> </a:t>
            </a:r>
            <a:r>
              <a:rPr lang="en-US" dirty="0" err="1">
                <a:latin typeface="Times New Roman"/>
                <a:cs typeface="Times New Roman"/>
              </a:rPr>
              <a:t>di</a:t>
            </a:r>
            <a:r>
              <a:rPr lang="en-US" dirty="0">
                <a:latin typeface="Times New Roman"/>
                <a:cs typeface="Times New Roman"/>
              </a:rPr>
              <a:t> </a:t>
            </a:r>
            <a:r>
              <a:rPr lang="en-US" dirty="0" err="1">
                <a:latin typeface="Times New Roman"/>
                <a:cs typeface="Times New Roman"/>
              </a:rPr>
              <a:t>lingkungan</a:t>
            </a:r>
            <a:r>
              <a:rPr lang="en-US" dirty="0">
                <a:latin typeface="Times New Roman"/>
                <a:cs typeface="Times New Roman"/>
              </a:rPr>
              <a:t> </a:t>
            </a:r>
            <a:r>
              <a:rPr lang="en-US" dirty="0" err="1">
                <a:latin typeface="Times New Roman"/>
                <a:cs typeface="Times New Roman"/>
              </a:rPr>
              <a:t>perusahaan</a:t>
            </a:r>
            <a:r>
              <a:rPr lang="en-US" dirty="0">
                <a:latin typeface="Times New Roman"/>
                <a:cs typeface="Times New Roman"/>
              </a:rPr>
              <a:t> </a:t>
            </a:r>
            <a:r>
              <a:rPr lang="en-US" dirty="0" err="1">
                <a:latin typeface="Times New Roman"/>
                <a:cs typeface="Times New Roman"/>
              </a:rPr>
              <a:t>harus</a:t>
            </a:r>
            <a:r>
              <a:rPr lang="en-US" dirty="0">
                <a:latin typeface="Times New Roman"/>
                <a:cs typeface="Times New Roman"/>
              </a:rPr>
              <a:t> </a:t>
            </a:r>
            <a:r>
              <a:rPr lang="en-US" dirty="0" err="1">
                <a:latin typeface="Times New Roman"/>
                <a:cs typeface="Times New Roman"/>
              </a:rPr>
              <a:t>mempersiapkan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menangani</a:t>
            </a:r>
            <a:r>
              <a:rPr lang="en-US" dirty="0">
                <a:latin typeface="Times New Roman"/>
                <a:cs typeface="Times New Roman"/>
              </a:rPr>
              <a:t> </a:t>
            </a:r>
            <a:r>
              <a:rPr lang="en-US" dirty="0" err="1">
                <a:latin typeface="Times New Roman"/>
                <a:cs typeface="Times New Roman"/>
              </a:rPr>
              <a:t>faktor-faktor</a:t>
            </a:r>
            <a:r>
              <a:rPr lang="en-US" dirty="0">
                <a:latin typeface="Times New Roman"/>
                <a:cs typeface="Times New Roman"/>
              </a:rPr>
              <a:t> </a:t>
            </a:r>
            <a:r>
              <a:rPr lang="en-US" dirty="0" err="1">
                <a:latin typeface="Times New Roman"/>
                <a:cs typeface="Times New Roman"/>
              </a:rPr>
              <a:t>ini</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masih</a:t>
            </a:r>
            <a:r>
              <a:rPr lang="en-US" dirty="0">
                <a:latin typeface="Times New Roman"/>
                <a:cs typeface="Times New Roman"/>
              </a:rPr>
              <a:t> </a:t>
            </a:r>
            <a:r>
              <a:rPr lang="en-US" dirty="0" err="1">
                <a:latin typeface="Times New Roman"/>
                <a:cs typeface="Times New Roman"/>
              </a:rPr>
              <a:t>banyak</a:t>
            </a:r>
            <a:r>
              <a:rPr lang="en-US" dirty="0">
                <a:latin typeface="Times New Roman"/>
                <a:cs typeface="Times New Roman"/>
              </a:rPr>
              <a:t> </a:t>
            </a:r>
            <a:r>
              <a:rPr lang="en-US" dirty="0" err="1">
                <a:latin typeface="Times New Roman"/>
                <a:cs typeface="Times New Roman"/>
              </a:rPr>
              <a:t>lagi</a:t>
            </a:r>
            <a:r>
              <a:rPr lang="en-US" dirty="0">
                <a:latin typeface="Times New Roman"/>
                <a:cs typeface="Times New Roman"/>
              </a:rPr>
              <a:t> </a:t>
            </a:r>
            <a:r>
              <a:rPr lang="en-US" dirty="0" err="1">
                <a:latin typeface="Times New Roman"/>
                <a:cs typeface="Times New Roman"/>
              </a:rPr>
              <a:t>faktor</a:t>
            </a:r>
            <a:r>
              <a:rPr lang="en-US" dirty="0">
                <a:latin typeface="Times New Roman"/>
                <a:cs typeface="Times New Roman"/>
              </a:rPr>
              <a:t> lain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situasi</a:t>
            </a:r>
            <a:r>
              <a:rPr lang="en-US" dirty="0">
                <a:latin typeface="Times New Roman"/>
                <a:cs typeface="Times New Roman"/>
              </a:rPr>
              <a:t> </a:t>
            </a:r>
            <a:r>
              <a:rPr lang="en-US" dirty="0" err="1">
                <a:latin typeface="Times New Roman"/>
                <a:cs typeface="Times New Roman"/>
              </a:rPr>
              <a:t>krisis</a:t>
            </a:r>
            <a:endParaRPr lang="en-US" dirty="0">
              <a:latin typeface="Times New Roman"/>
              <a:cs typeface="Times New Roman"/>
            </a:endParaRPr>
          </a:p>
        </p:txBody>
      </p:sp>
      <p:pic>
        <p:nvPicPr>
          <p:cNvPr id="4" name="Picture 3" descr="Redcard2.jpg"/>
          <p:cNvPicPr>
            <a:picLocks noChangeAspect="1"/>
          </p:cNvPicPr>
          <p:nvPr/>
        </p:nvPicPr>
        <p:blipFill>
          <a:blip r:embed="rId2"/>
          <a:stretch>
            <a:fillRect/>
          </a:stretch>
        </p:blipFill>
        <p:spPr>
          <a:xfrm>
            <a:off x="1781879" y="997777"/>
            <a:ext cx="5561277" cy="308959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2059"/>
            <a:ext cx="3684613" cy="1143000"/>
          </a:xfrm>
        </p:spPr>
        <p:txBody>
          <a:bodyPr>
            <a:noAutofit/>
          </a:bodyPr>
          <a:lstStyle/>
          <a:p>
            <a:r>
              <a:rPr lang="en-US" sz="3400" dirty="0">
                <a:latin typeface="Britannic Bold"/>
                <a:cs typeface="Britannic Bold"/>
              </a:rPr>
              <a:t>MENGEMBALIKAN KEPERCAYAAN PUBLIK</a:t>
            </a:r>
          </a:p>
        </p:txBody>
      </p:sp>
      <p:sp>
        <p:nvSpPr>
          <p:cNvPr id="3" name="Content Placeholder 2"/>
          <p:cNvSpPr>
            <a:spLocks noGrp="1"/>
          </p:cNvSpPr>
          <p:nvPr>
            <p:ph idx="1"/>
          </p:nvPr>
        </p:nvSpPr>
        <p:spPr>
          <a:xfrm>
            <a:off x="457200" y="2957422"/>
            <a:ext cx="8229600" cy="3729955"/>
          </a:xfrm>
        </p:spPr>
        <p:txBody>
          <a:bodyPr>
            <a:normAutofit lnSpcReduction="10000"/>
          </a:bodyPr>
          <a:lstStyle/>
          <a:p>
            <a:r>
              <a:rPr lang="en-US" dirty="0">
                <a:latin typeface="Times New Roman"/>
                <a:cs typeface="Times New Roman"/>
              </a:rPr>
              <a:t>PR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korporat</a:t>
            </a:r>
            <a:r>
              <a:rPr lang="en-US" dirty="0">
                <a:latin typeface="Times New Roman"/>
                <a:cs typeface="Times New Roman"/>
              </a:rPr>
              <a:t> </a:t>
            </a:r>
            <a:r>
              <a:rPr lang="en-US" dirty="0" err="1">
                <a:latin typeface="Times New Roman"/>
                <a:cs typeface="Times New Roman"/>
              </a:rPr>
              <a:t>harus</a:t>
            </a:r>
            <a:r>
              <a:rPr lang="en-US" dirty="0">
                <a:latin typeface="Times New Roman"/>
                <a:cs typeface="Times New Roman"/>
              </a:rPr>
              <a:t> </a:t>
            </a:r>
            <a:r>
              <a:rPr lang="en-US" dirty="0" err="1">
                <a:latin typeface="Times New Roman"/>
                <a:cs typeface="Times New Roman"/>
              </a:rPr>
              <a:t>berusaha</a:t>
            </a:r>
            <a:r>
              <a:rPr lang="en-US" dirty="0">
                <a:latin typeface="Times New Roman"/>
                <a:cs typeface="Times New Roman"/>
              </a:rPr>
              <a:t> </a:t>
            </a:r>
            <a:r>
              <a:rPr lang="en-US" dirty="0" err="1">
                <a:latin typeface="Times New Roman"/>
                <a:cs typeface="Times New Roman"/>
              </a:rPr>
              <a:t>menjaga</a:t>
            </a:r>
            <a:r>
              <a:rPr lang="en-US" dirty="0">
                <a:latin typeface="Times New Roman"/>
                <a:cs typeface="Times New Roman"/>
              </a:rPr>
              <a:t> </a:t>
            </a:r>
            <a:r>
              <a:rPr lang="en-US" dirty="0" err="1">
                <a:latin typeface="Times New Roman"/>
                <a:cs typeface="Times New Roman"/>
              </a:rPr>
              <a:t>citra</a:t>
            </a:r>
            <a:r>
              <a:rPr lang="en-US" dirty="0">
                <a:latin typeface="Times New Roman"/>
                <a:cs typeface="Times New Roman"/>
              </a:rPr>
              <a:t>, </a:t>
            </a:r>
            <a:r>
              <a:rPr lang="en-US" dirty="0" err="1">
                <a:latin typeface="Times New Roman"/>
                <a:cs typeface="Times New Roman"/>
              </a:rPr>
              <a:t>membangun</a:t>
            </a:r>
            <a:r>
              <a:rPr lang="en-US" dirty="0">
                <a:latin typeface="Times New Roman"/>
                <a:cs typeface="Times New Roman"/>
              </a:rPr>
              <a:t>, </a:t>
            </a:r>
            <a:r>
              <a:rPr lang="en-US" dirty="0" err="1">
                <a:latin typeface="Times New Roman"/>
                <a:cs typeface="Times New Roman"/>
              </a:rPr>
              <a:t>mempertahankan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mengembalikan</a:t>
            </a:r>
            <a:r>
              <a:rPr lang="en-US" dirty="0">
                <a:latin typeface="Times New Roman"/>
                <a:cs typeface="Times New Roman"/>
              </a:rPr>
              <a:t> </a:t>
            </a:r>
            <a:r>
              <a:rPr lang="en-US" dirty="0" err="1">
                <a:latin typeface="Times New Roman"/>
                <a:cs typeface="Times New Roman"/>
              </a:rPr>
              <a:t>kepercayaan</a:t>
            </a:r>
            <a:r>
              <a:rPr lang="en-US" dirty="0">
                <a:latin typeface="Times New Roman"/>
                <a:cs typeface="Times New Roman"/>
              </a:rPr>
              <a:t> </a:t>
            </a:r>
            <a:r>
              <a:rPr lang="en-US" dirty="0" err="1">
                <a:latin typeface="Times New Roman"/>
                <a:cs typeface="Times New Roman"/>
              </a:rPr>
              <a:t>publik</a:t>
            </a:r>
            <a:endParaRPr lang="en-US" dirty="0">
              <a:latin typeface="Times New Roman"/>
              <a:cs typeface="Times New Roman"/>
            </a:endParaRPr>
          </a:p>
          <a:p>
            <a:r>
              <a:rPr lang="en-US" dirty="0" err="1">
                <a:latin typeface="Times New Roman"/>
                <a:cs typeface="Times New Roman"/>
              </a:rPr>
              <a:t>Mengingatkan</a:t>
            </a:r>
            <a:r>
              <a:rPr lang="en-US" dirty="0">
                <a:latin typeface="Times New Roman"/>
                <a:cs typeface="Times New Roman"/>
              </a:rPr>
              <a:t> </a:t>
            </a:r>
            <a:r>
              <a:rPr lang="en-US" dirty="0" err="1">
                <a:latin typeface="Times New Roman"/>
                <a:cs typeface="Times New Roman"/>
              </a:rPr>
              <a:t>rekan</a:t>
            </a:r>
            <a:r>
              <a:rPr lang="en-US" dirty="0">
                <a:latin typeface="Times New Roman"/>
                <a:cs typeface="Times New Roman"/>
              </a:rPr>
              <a:t> </a:t>
            </a:r>
            <a:r>
              <a:rPr lang="en-US" dirty="0" err="1">
                <a:latin typeface="Times New Roman"/>
                <a:cs typeface="Times New Roman"/>
              </a:rPr>
              <a:t>bisnis</a:t>
            </a:r>
            <a:r>
              <a:rPr lang="en-US" dirty="0">
                <a:latin typeface="Times New Roman"/>
                <a:cs typeface="Times New Roman"/>
              </a:rPr>
              <a:t> </a:t>
            </a:r>
            <a:r>
              <a:rPr lang="en-US" dirty="0" err="1">
                <a:latin typeface="Times New Roman"/>
                <a:cs typeface="Times New Roman"/>
              </a:rPr>
              <a:t>mereka</a:t>
            </a:r>
            <a:r>
              <a:rPr lang="en-US" dirty="0">
                <a:latin typeface="Times New Roman"/>
                <a:cs typeface="Times New Roman"/>
              </a:rPr>
              <a:t> (</a:t>
            </a:r>
            <a:r>
              <a:rPr lang="en-US" dirty="0" err="1">
                <a:latin typeface="Times New Roman"/>
                <a:cs typeface="Times New Roman"/>
              </a:rPr>
              <a:t>serta</a:t>
            </a:r>
            <a:r>
              <a:rPr lang="en-US" dirty="0">
                <a:latin typeface="Times New Roman"/>
                <a:cs typeface="Times New Roman"/>
              </a:rPr>
              <a:t> </a:t>
            </a:r>
            <a:r>
              <a:rPr lang="en-US" dirty="0" err="1">
                <a:latin typeface="Times New Roman"/>
                <a:cs typeface="Times New Roman"/>
              </a:rPr>
              <a:t>diri</a:t>
            </a:r>
            <a:r>
              <a:rPr lang="en-US" dirty="0">
                <a:latin typeface="Times New Roman"/>
                <a:cs typeface="Times New Roman"/>
              </a:rPr>
              <a:t> </a:t>
            </a:r>
            <a:r>
              <a:rPr lang="en-US" dirty="0" err="1">
                <a:latin typeface="Times New Roman"/>
                <a:cs typeface="Times New Roman"/>
              </a:rPr>
              <a:t>mereka</a:t>
            </a:r>
            <a:r>
              <a:rPr lang="en-US" dirty="0">
                <a:latin typeface="Times New Roman"/>
                <a:cs typeface="Times New Roman"/>
              </a:rPr>
              <a:t> </a:t>
            </a:r>
            <a:r>
              <a:rPr lang="en-US" dirty="0" err="1">
                <a:latin typeface="Times New Roman"/>
                <a:cs typeface="Times New Roman"/>
              </a:rPr>
              <a:t>sendiri</a:t>
            </a:r>
            <a:r>
              <a:rPr lang="en-US" dirty="0">
                <a:latin typeface="Times New Roman"/>
                <a:cs typeface="Times New Roman"/>
              </a:rPr>
              <a:t>) </a:t>
            </a:r>
            <a:r>
              <a:rPr lang="en-US" dirty="0" err="1">
                <a:latin typeface="Times New Roman"/>
                <a:cs typeface="Times New Roman"/>
              </a:rPr>
              <a:t>tentang</a:t>
            </a:r>
            <a:r>
              <a:rPr lang="en-US" dirty="0">
                <a:latin typeface="Times New Roman"/>
                <a:cs typeface="Times New Roman"/>
              </a:rPr>
              <a:t> </a:t>
            </a:r>
            <a:r>
              <a:rPr lang="en-US" dirty="0" err="1">
                <a:latin typeface="Times New Roman"/>
                <a:cs typeface="Times New Roman"/>
              </a:rPr>
              <a:t>kekuatan</a:t>
            </a:r>
            <a:r>
              <a:rPr lang="en-US" dirty="0">
                <a:latin typeface="Times New Roman"/>
                <a:cs typeface="Times New Roman"/>
              </a:rPr>
              <a:t> </a:t>
            </a:r>
            <a:r>
              <a:rPr lang="en-US" dirty="0" err="1">
                <a:latin typeface="Times New Roman"/>
                <a:cs typeface="Times New Roman"/>
              </a:rPr>
              <a:t>keaslian</a:t>
            </a:r>
            <a:r>
              <a:rPr lang="en-US" dirty="0">
                <a:latin typeface="Times New Roman"/>
                <a:cs typeface="Times New Roman"/>
              </a:rPr>
              <a:t> (authenticity) </a:t>
            </a:r>
            <a:r>
              <a:rPr lang="en-US" dirty="0" err="1">
                <a:latin typeface="Times New Roman"/>
                <a:cs typeface="Times New Roman"/>
              </a:rPr>
              <a:t>organisasinya</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rangka</a:t>
            </a:r>
            <a:r>
              <a:rPr lang="en-US" dirty="0">
                <a:latin typeface="Times New Roman"/>
                <a:cs typeface="Times New Roman"/>
              </a:rPr>
              <a:t> </a:t>
            </a:r>
            <a:r>
              <a:rPr lang="en-US" dirty="0" err="1">
                <a:latin typeface="Times New Roman"/>
                <a:cs typeface="Times New Roman"/>
              </a:rPr>
              <a:t>mengembalikan</a:t>
            </a:r>
            <a:r>
              <a:rPr lang="en-US" dirty="0">
                <a:latin typeface="Times New Roman"/>
                <a:cs typeface="Times New Roman"/>
              </a:rPr>
              <a:t> </a:t>
            </a:r>
            <a:r>
              <a:rPr lang="en-US" dirty="0" err="1">
                <a:latin typeface="Times New Roman"/>
                <a:cs typeface="Times New Roman"/>
              </a:rPr>
              <a:t>kepercayaan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rasa </a:t>
            </a:r>
            <a:r>
              <a:rPr lang="en-US" dirty="0" err="1">
                <a:latin typeface="Times New Roman"/>
                <a:cs typeface="Times New Roman"/>
              </a:rPr>
              <a:t>hormat</a:t>
            </a:r>
            <a:r>
              <a:rPr lang="en-US" dirty="0">
                <a:latin typeface="Times New Roman"/>
                <a:cs typeface="Times New Roman"/>
              </a:rPr>
              <a:t> stakeholders</a:t>
            </a:r>
          </a:p>
        </p:txBody>
      </p:sp>
      <p:pic>
        <p:nvPicPr>
          <p:cNvPr id="4" name="Picture 3" descr="csr-trust-business-government.jpg"/>
          <p:cNvPicPr>
            <a:picLocks noChangeAspect="1"/>
          </p:cNvPicPr>
          <p:nvPr/>
        </p:nvPicPr>
        <p:blipFill>
          <a:blip r:embed="rId2"/>
          <a:stretch>
            <a:fillRect/>
          </a:stretch>
        </p:blipFill>
        <p:spPr>
          <a:xfrm>
            <a:off x="3703569" y="0"/>
            <a:ext cx="5459387" cy="286617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8"/>
            <a:ext cx="8229600" cy="1143000"/>
          </a:xfrm>
        </p:spPr>
        <p:txBody>
          <a:bodyPr>
            <a:normAutofit fontScale="90000"/>
          </a:bodyPr>
          <a:lstStyle/>
          <a:p>
            <a:r>
              <a:rPr lang="en-US" dirty="0">
                <a:latin typeface="Britannic Bold"/>
                <a:cs typeface="Britannic Bold"/>
              </a:rPr>
              <a:t>TERORISME DAN KEAMANAN KORPORAT</a:t>
            </a:r>
          </a:p>
        </p:txBody>
      </p:sp>
      <p:sp>
        <p:nvSpPr>
          <p:cNvPr id="3" name="Content Placeholder 2"/>
          <p:cNvSpPr>
            <a:spLocks noGrp="1"/>
          </p:cNvSpPr>
          <p:nvPr>
            <p:ph idx="1"/>
          </p:nvPr>
        </p:nvSpPr>
        <p:spPr>
          <a:xfrm>
            <a:off x="457200" y="4598242"/>
            <a:ext cx="8229600" cy="2202884"/>
          </a:xfrm>
        </p:spPr>
        <p:txBody>
          <a:bodyPr>
            <a:normAutofit/>
          </a:bodyPr>
          <a:lstStyle/>
          <a:p>
            <a:r>
              <a:rPr lang="en-US" dirty="0" err="1">
                <a:latin typeface="Times New Roman"/>
                <a:cs typeface="Times New Roman"/>
              </a:rPr>
              <a:t>Praktisi</a:t>
            </a:r>
            <a:r>
              <a:rPr lang="en-US" dirty="0">
                <a:latin typeface="Times New Roman"/>
                <a:cs typeface="Times New Roman"/>
              </a:rPr>
              <a:t> PR </a:t>
            </a:r>
            <a:r>
              <a:rPr lang="en-US" dirty="0" err="1">
                <a:latin typeface="Times New Roman"/>
                <a:cs typeface="Times New Roman"/>
              </a:rPr>
              <a:t>mesti</a:t>
            </a:r>
            <a:r>
              <a:rPr lang="en-US" dirty="0">
                <a:latin typeface="Times New Roman"/>
                <a:cs typeface="Times New Roman"/>
              </a:rPr>
              <a:t> </a:t>
            </a:r>
            <a:r>
              <a:rPr lang="en-US" dirty="0" err="1">
                <a:latin typeface="Times New Roman"/>
                <a:cs typeface="Times New Roman"/>
              </a:rPr>
              <a:t>menyadari</a:t>
            </a:r>
            <a:r>
              <a:rPr lang="en-US" dirty="0">
                <a:latin typeface="Times New Roman"/>
                <a:cs typeface="Times New Roman"/>
              </a:rPr>
              <a:t> </a:t>
            </a:r>
            <a:r>
              <a:rPr lang="en-US" dirty="0" err="1">
                <a:latin typeface="Times New Roman"/>
                <a:cs typeface="Times New Roman"/>
              </a:rPr>
              <a:t>sejumlah</a:t>
            </a:r>
            <a:r>
              <a:rPr lang="en-US" dirty="0">
                <a:latin typeface="Times New Roman"/>
                <a:cs typeface="Times New Roman"/>
              </a:rPr>
              <a:t> </a:t>
            </a:r>
            <a:r>
              <a:rPr lang="en-US" dirty="0" err="1">
                <a:latin typeface="Times New Roman"/>
                <a:cs typeface="Times New Roman"/>
              </a:rPr>
              <a:t>tantangan</a:t>
            </a:r>
            <a:r>
              <a:rPr lang="en-US" dirty="0">
                <a:latin typeface="Times New Roman"/>
                <a:cs typeface="Times New Roman"/>
              </a:rPr>
              <a:t> </a:t>
            </a:r>
            <a:r>
              <a:rPr lang="en-US" dirty="0" err="1">
                <a:latin typeface="Times New Roman"/>
                <a:cs typeface="Times New Roman"/>
              </a:rPr>
              <a:t>signifikan</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perang</a:t>
            </a:r>
            <a:r>
              <a:rPr lang="en-US" dirty="0">
                <a:latin typeface="Times New Roman"/>
                <a:cs typeface="Times New Roman"/>
              </a:rPr>
              <a:t> </a:t>
            </a:r>
            <a:r>
              <a:rPr lang="en-US" dirty="0" err="1">
                <a:latin typeface="Times New Roman"/>
                <a:cs typeface="Times New Roman"/>
              </a:rPr>
              <a:t>melawan</a:t>
            </a:r>
            <a:r>
              <a:rPr lang="en-US" dirty="0">
                <a:latin typeface="Times New Roman"/>
                <a:cs typeface="Times New Roman"/>
              </a:rPr>
              <a:t> </a:t>
            </a:r>
            <a:r>
              <a:rPr lang="en-US" dirty="0" err="1">
                <a:latin typeface="Times New Roman"/>
                <a:cs typeface="Times New Roman"/>
              </a:rPr>
              <a:t>terorisme</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perhatian</a:t>
            </a:r>
            <a:r>
              <a:rPr lang="en-US" dirty="0">
                <a:latin typeface="Times New Roman"/>
                <a:cs typeface="Times New Roman"/>
              </a:rPr>
              <a:t> </a:t>
            </a:r>
            <a:r>
              <a:rPr lang="en-US" dirty="0" err="1">
                <a:latin typeface="Times New Roman"/>
                <a:cs typeface="Times New Roman"/>
              </a:rPr>
              <a:t>terhadap</a:t>
            </a:r>
            <a:r>
              <a:rPr lang="en-US" dirty="0">
                <a:latin typeface="Times New Roman"/>
                <a:cs typeface="Times New Roman"/>
              </a:rPr>
              <a:t> </a:t>
            </a:r>
            <a:r>
              <a:rPr lang="en-US" dirty="0" err="1">
                <a:latin typeface="Times New Roman"/>
                <a:cs typeface="Times New Roman"/>
              </a:rPr>
              <a:t>keamanan</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negeri</a:t>
            </a:r>
            <a:endParaRPr lang="en-US" dirty="0">
              <a:latin typeface="Times New Roman"/>
              <a:cs typeface="Times New Roman"/>
            </a:endParaRPr>
          </a:p>
        </p:txBody>
      </p:sp>
      <p:pic>
        <p:nvPicPr>
          <p:cNvPr id="4" name="Picture 3" descr="teorsiadal.jpg"/>
          <p:cNvPicPr>
            <a:picLocks noChangeAspect="1"/>
          </p:cNvPicPr>
          <p:nvPr/>
        </p:nvPicPr>
        <p:blipFill>
          <a:blip r:embed="rId2"/>
          <a:stretch>
            <a:fillRect/>
          </a:stretch>
        </p:blipFill>
        <p:spPr>
          <a:xfrm>
            <a:off x="1838752" y="1354205"/>
            <a:ext cx="5434718" cy="323747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26"/>
            <a:ext cx="8229600" cy="1143000"/>
          </a:xfrm>
        </p:spPr>
        <p:txBody>
          <a:bodyPr/>
          <a:lstStyle/>
          <a:p>
            <a:r>
              <a:rPr lang="en-US" dirty="0">
                <a:latin typeface="Britannic Bold"/>
                <a:cs typeface="Britannic Bold"/>
              </a:rPr>
              <a:t>GLOBALISASI</a:t>
            </a:r>
          </a:p>
        </p:txBody>
      </p:sp>
      <p:sp>
        <p:nvSpPr>
          <p:cNvPr id="3" name="Content Placeholder 2"/>
          <p:cNvSpPr>
            <a:spLocks noGrp="1"/>
          </p:cNvSpPr>
          <p:nvPr>
            <p:ph idx="1"/>
          </p:nvPr>
        </p:nvSpPr>
        <p:spPr>
          <a:xfrm>
            <a:off x="75824" y="1315830"/>
            <a:ext cx="4480775" cy="5618002"/>
          </a:xfrm>
        </p:spPr>
        <p:txBody>
          <a:bodyPr>
            <a:normAutofit fontScale="77500" lnSpcReduction="20000"/>
          </a:bodyPr>
          <a:lstStyle/>
          <a:p>
            <a:r>
              <a:rPr lang="en-US" dirty="0" err="1">
                <a:latin typeface="Times New Roman"/>
                <a:cs typeface="Times New Roman"/>
              </a:rPr>
              <a:t>Praktisi</a:t>
            </a:r>
            <a:r>
              <a:rPr lang="en-US" dirty="0">
                <a:latin typeface="Times New Roman"/>
                <a:cs typeface="Times New Roman"/>
              </a:rPr>
              <a:t> PR </a:t>
            </a:r>
            <a:r>
              <a:rPr lang="en-US" dirty="0" err="1">
                <a:latin typeface="Times New Roman"/>
                <a:cs typeface="Times New Roman"/>
              </a:rPr>
              <a:t>korporat</a:t>
            </a:r>
            <a:r>
              <a:rPr lang="en-US" dirty="0">
                <a:latin typeface="Times New Roman"/>
                <a:cs typeface="Times New Roman"/>
              </a:rPr>
              <a:t> </a:t>
            </a:r>
            <a:r>
              <a:rPr lang="en-US" dirty="0" err="1">
                <a:latin typeface="Times New Roman"/>
                <a:cs typeface="Times New Roman"/>
              </a:rPr>
              <a:t>membantu</a:t>
            </a:r>
            <a:r>
              <a:rPr lang="en-US" dirty="0">
                <a:latin typeface="Times New Roman"/>
                <a:cs typeface="Times New Roman"/>
              </a:rPr>
              <a:t> </a:t>
            </a:r>
            <a:r>
              <a:rPr lang="en-US" dirty="0" err="1">
                <a:latin typeface="Times New Roman"/>
                <a:cs typeface="Times New Roman"/>
              </a:rPr>
              <a:t>organisasi</a:t>
            </a:r>
            <a:r>
              <a:rPr lang="en-US" dirty="0">
                <a:latin typeface="Times New Roman"/>
                <a:cs typeface="Times New Roman"/>
              </a:rPr>
              <a:t> </a:t>
            </a:r>
            <a:r>
              <a:rPr lang="en-US" dirty="0" err="1">
                <a:latin typeface="Times New Roman"/>
                <a:cs typeface="Times New Roman"/>
              </a:rPr>
              <a:t>mereka</a:t>
            </a:r>
            <a:r>
              <a:rPr lang="en-US" dirty="0">
                <a:latin typeface="Times New Roman"/>
                <a:cs typeface="Times New Roman"/>
              </a:rPr>
              <a:t> </a:t>
            </a:r>
            <a:r>
              <a:rPr lang="en-US" dirty="0" err="1">
                <a:latin typeface="Times New Roman"/>
                <a:cs typeface="Times New Roman"/>
              </a:rPr>
              <a:t>untuk</a:t>
            </a:r>
            <a:r>
              <a:rPr lang="en-US" dirty="0">
                <a:latin typeface="Times New Roman"/>
                <a:cs typeface="Times New Roman"/>
              </a:rPr>
              <a:t> </a:t>
            </a:r>
            <a:r>
              <a:rPr lang="en-US" dirty="0" err="1">
                <a:latin typeface="Times New Roman"/>
                <a:cs typeface="Times New Roman"/>
              </a:rPr>
              <a:t>menyesuaikan</a:t>
            </a:r>
            <a:r>
              <a:rPr lang="en-US" dirty="0">
                <a:latin typeface="Times New Roman"/>
                <a:cs typeface="Times New Roman"/>
              </a:rPr>
              <a:t> </a:t>
            </a:r>
            <a:r>
              <a:rPr lang="en-US" dirty="0" err="1">
                <a:latin typeface="Times New Roman"/>
                <a:cs typeface="Times New Roman"/>
              </a:rPr>
              <a:t>dengan</a:t>
            </a:r>
            <a:r>
              <a:rPr lang="en-US" dirty="0">
                <a:latin typeface="Times New Roman"/>
                <a:cs typeface="Times New Roman"/>
              </a:rPr>
              <a:t> </a:t>
            </a:r>
            <a:r>
              <a:rPr lang="en-US" dirty="0" err="1">
                <a:latin typeface="Times New Roman"/>
                <a:cs typeface="Times New Roman"/>
              </a:rPr>
              <a:t>perubahan</a:t>
            </a:r>
            <a:r>
              <a:rPr lang="en-US" dirty="0">
                <a:latin typeface="Times New Roman"/>
                <a:cs typeface="Times New Roman"/>
              </a:rPr>
              <a:t> </a:t>
            </a:r>
            <a:r>
              <a:rPr lang="en-US" dirty="0" err="1">
                <a:latin typeface="Times New Roman"/>
                <a:cs typeface="Times New Roman"/>
              </a:rPr>
              <a:t>lingkungan</a:t>
            </a:r>
            <a:r>
              <a:rPr lang="en-US" dirty="0">
                <a:latin typeface="Times New Roman"/>
                <a:cs typeface="Times New Roman"/>
              </a:rPr>
              <a:t> </a:t>
            </a:r>
            <a:r>
              <a:rPr lang="en-US" dirty="0" err="1">
                <a:latin typeface="Times New Roman"/>
                <a:cs typeface="Times New Roman"/>
              </a:rPr>
              <a:t>baik</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lingkup</a:t>
            </a:r>
            <a:r>
              <a:rPr lang="en-US" dirty="0">
                <a:latin typeface="Times New Roman"/>
                <a:cs typeface="Times New Roman"/>
              </a:rPr>
              <a:t> </a:t>
            </a:r>
            <a:r>
              <a:rPr lang="en-US" dirty="0" err="1">
                <a:latin typeface="Times New Roman"/>
                <a:cs typeface="Times New Roman"/>
              </a:rPr>
              <a:t>lokal</a:t>
            </a:r>
            <a:r>
              <a:rPr lang="en-US" dirty="0">
                <a:latin typeface="Times New Roman"/>
                <a:cs typeface="Times New Roman"/>
              </a:rPr>
              <a:t>, regional </a:t>
            </a:r>
            <a:r>
              <a:rPr lang="en-US" dirty="0" err="1">
                <a:latin typeface="Times New Roman"/>
                <a:cs typeface="Times New Roman"/>
              </a:rPr>
              <a:t>dan</a:t>
            </a:r>
            <a:r>
              <a:rPr lang="en-US" dirty="0">
                <a:latin typeface="Times New Roman"/>
                <a:cs typeface="Times New Roman"/>
              </a:rPr>
              <a:t> global</a:t>
            </a:r>
          </a:p>
          <a:p>
            <a:r>
              <a:rPr lang="en-US" dirty="0" err="1">
                <a:latin typeface="Times New Roman"/>
                <a:cs typeface="Times New Roman"/>
              </a:rPr>
              <a:t>Kemampuan</a:t>
            </a:r>
            <a:r>
              <a:rPr lang="en-US" dirty="0">
                <a:latin typeface="Times New Roman"/>
                <a:cs typeface="Times New Roman"/>
              </a:rPr>
              <a:t> </a:t>
            </a:r>
            <a:r>
              <a:rPr lang="en-US" dirty="0" err="1">
                <a:latin typeface="Times New Roman"/>
                <a:cs typeface="Times New Roman"/>
              </a:rPr>
              <a:t>melihat</a:t>
            </a:r>
            <a:r>
              <a:rPr lang="en-US" dirty="0">
                <a:latin typeface="Times New Roman"/>
                <a:cs typeface="Times New Roman"/>
              </a:rPr>
              <a:t> </a:t>
            </a:r>
            <a:r>
              <a:rPr lang="en-US" dirty="0" err="1">
                <a:latin typeface="Times New Roman"/>
                <a:cs typeface="Times New Roman"/>
              </a:rPr>
              <a:t>bisnis</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stakeholders </a:t>
            </a:r>
            <a:r>
              <a:rPr lang="en-US" dirty="0" err="1">
                <a:latin typeface="Times New Roman"/>
                <a:cs typeface="Times New Roman"/>
              </a:rPr>
              <a:t>dari</a:t>
            </a:r>
            <a:r>
              <a:rPr lang="en-US" dirty="0">
                <a:latin typeface="Times New Roman"/>
                <a:cs typeface="Times New Roman"/>
              </a:rPr>
              <a:t> </a:t>
            </a:r>
            <a:r>
              <a:rPr lang="en-US" dirty="0" err="1">
                <a:latin typeface="Times New Roman"/>
                <a:cs typeface="Times New Roman"/>
              </a:rPr>
              <a:t>perspektif</a:t>
            </a:r>
            <a:r>
              <a:rPr lang="en-US" dirty="0">
                <a:latin typeface="Times New Roman"/>
                <a:cs typeface="Times New Roman"/>
              </a:rPr>
              <a:t> global</a:t>
            </a:r>
          </a:p>
          <a:p>
            <a:r>
              <a:rPr lang="en-US" dirty="0" err="1">
                <a:latin typeface="Times New Roman"/>
                <a:cs typeface="Times New Roman"/>
              </a:rPr>
              <a:t>Sensitif</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peka</a:t>
            </a:r>
            <a:r>
              <a:rPr lang="en-US" dirty="0">
                <a:latin typeface="Times New Roman"/>
                <a:cs typeface="Times New Roman"/>
              </a:rPr>
              <a:t> </a:t>
            </a:r>
            <a:r>
              <a:rPr lang="en-US" dirty="0" err="1">
                <a:latin typeface="Times New Roman"/>
                <a:cs typeface="Times New Roman"/>
              </a:rPr>
              <a:t>terhadap</a:t>
            </a:r>
            <a:r>
              <a:rPr lang="en-US" dirty="0">
                <a:latin typeface="Times New Roman"/>
                <a:cs typeface="Times New Roman"/>
              </a:rPr>
              <a:t> </a:t>
            </a:r>
            <a:r>
              <a:rPr lang="en-US" dirty="0" err="1">
                <a:latin typeface="Times New Roman"/>
                <a:cs typeface="Times New Roman"/>
              </a:rPr>
              <a:t>perbedaan</a:t>
            </a:r>
            <a:r>
              <a:rPr lang="en-US" dirty="0">
                <a:latin typeface="Times New Roman"/>
                <a:cs typeface="Times New Roman"/>
              </a:rPr>
              <a:t> </a:t>
            </a:r>
            <a:r>
              <a:rPr lang="en-US" dirty="0" err="1">
                <a:latin typeface="Times New Roman"/>
                <a:cs typeface="Times New Roman"/>
              </a:rPr>
              <a:t>budaya</a:t>
            </a:r>
            <a:endParaRPr lang="en-US" dirty="0">
              <a:latin typeface="Times New Roman"/>
              <a:cs typeface="Times New Roman"/>
            </a:endParaRPr>
          </a:p>
          <a:p>
            <a:r>
              <a:rPr lang="en-US" dirty="0" err="1">
                <a:latin typeface="Times New Roman"/>
                <a:cs typeface="Times New Roman"/>
              </a:rPr>
              <a:t>Memahami</a:t>
            </a:r>
            <a:r>
              <a:rPr lang="en-US" dirty="0">
                <a:latin typeface="Times New Roman"/>
                <a:cs typeface="Times New Roman"/>
              </a:rPr>
              <a:t> </a:t>
            </a:r>
            <a:r>
              <a:rPr lang="en-US" dirty="0" err="1">
                <a:latin typeface="Times New Roman"/>
                <a:cs typeface="Times New Roman"/>
              </a:rPr>
              <a:t>lingkungan</a:t>
            </a:r>
            <a:r>
              <a:rPr lang="en-US" dirty="0">
                <a:latin typeface="Times New Roman"/>
                <a:cs typeface="Times New Roman"/>
              </a:rPr>
              <a:t> media global</a:t>
            </a:r>
          </a:p>
          <a:p>
            <a:r>
              <a:rPr lang="en-US" dirty="0" err="1">
                <a:latin typeface="Times New Roman"/>
                <a:cs typeface="Times New Roman"/>
              </a:rPr>
              <a:t>Kemampuan</a:t>
            </a:r>
            <a:r>
              <a:rPr lang="en-US" dirty="0">
                <a:latin typeface="Times New Roman"/>
                <a:cs typeface="Times New Roman"/>
              </a:rPr>
              <a:t> </a:t>
            </a:r>
            <a:r>
              <a:rPr lang="en-US" dirty="0" err="1">
                <a:latin typeface="Times New Roman"/>
                <a:cs typeface="Times New Roman"/>
              </a:rPr>
              <a:t>mengembangkan</a:t>
            </a:r>
            <a:r>
              <a:rPr lang="en-US" dirty="0">
                <a:latin typeface="Times New Roman"/>
                <a:cs typeface="Times New Roman"/>
              </a:rPr>
              <a:t> </a:t>
            </a:r>
            <a:r>
              <a:rPr lang="en-US" dirty="0" err="1">
                <a:latin typeface="Times New Roman"/>
                <a:cs typeface="Times New Roman"/>
              </a:rPr>
              <a:t>teknologi</a:t>
            </a:r>
            <a:endParaRPr lang="en-US" dirty="0">
              <a:latin typeface="Times New Roman"/>
              <a:cs typeface="Times New Roman"/>
            </a:endParaRPr>
          </a:p>
          <a:p>
            <a:endParaRPr lang="en-US" dirty="0">
              <a:latin typeface="Times New Roman"/>
              <a:cs typeface="Times New Roman"/>
            </a:endParaRPr>
          </a:p>
        </p:txBody>
      </p:sp>
      <p:pic>
        <p:nvPicPr>
          <p:cNvPr id="4" name="Picture 3" descr="globalization-and-systemic-risks-featured.jpg"/>
          <p:cNvPicPr>
            <a:picLocks noChangeAspect="1"/>
          </p:cNvPicPr>
          <p:nvPr/>
        </p:nvPicPr>
        <p:blipFill>
          <a:blip r:embed="rId2"/>
          <a:stretch>
            <a:fillRect/>
          </a:stretch>
        </p:blipFill>
        <p:spPr>
          <a:xfrm>
            <a:off x="4613467" y="1398680"/>
            <a:ext cx="4530533" cy="3397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Britannic Bold"/>
                <a:cs typeface="Britannic Bold"/>
              </a:rPr>
              <a:t>GOVERNMENT AND POLITICS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Britannic Bold"/>
                <a:cs typeface="Britannic Bold"/>
              </a:rPr>
              <a:t>TUJUAN PUBLIC AFFAIRS DALAM PEMERINTAHAN</a:t>
            </a:r>
          </a:p>
        </p:txBody>
      </p:sp>
      <p:graphicFrame>
        <p:nvGraphicFramePr>
          <p:cNvPr id="4" name="Content Placeholder 3"/>
          <p:cNvGraphicFramePr>
            <a:graphicFrameLocks noGrp="1"/>
          </p:cNvGraphicFramePr>
          <p:nvPr>
            <p:ph idx="1"/>
          </p:nvPr>
        </p:nvGraphicFramePr>
        <p:xfrm>
          <a:off x="457200" y="1600200"/>
          <a:ext cx="8229600" cy="5036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Britannic Bold"/>
                <a:cs typeface="Britannic Bold"/>
              </a:rPr>
              <a:t>TUJUAN PUBLIC AFFAIRS DALAM PEMERINTAHAN</a:t>
            </a:r>
          </a:p>
        </p:txBody>
      </p:sp>
      <p:graphicFrame>
        <p:nvGraphicFramePr>
          <p:cNvPr id="4" name="Content Placeholder 3"/>
          <p:cNvGraphicFramePr>
            <a:graphicFrameLocks noGrp="1"/>
          </p:cNvGraphicFramePr>
          <p:nvPr>
            <p:ph idx="1"/>
          </p:nvPr>
        </p:nvGraphicFramePr>
        <p:xfrm>
          <a:off x="457200" y="1616075"/>
          <a:ext cx="8229600"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ritannic Bold"/>
                <a:cs typeface="Britannic Bold"/>
              </a:rPr>
              <a:t>THE PRACTICE</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73" y="946727"/>
            <a:ext cx="3652982" cy="1143000"/>
          </a:xfrm>
        </p:spPr>
        <p:txBody>
          <a:bodyPr>
            <a:normAutofit fontScale="90000"/>
          </a:bodyPr>
          <a:lstStyle/>
          <a:p>
            <a:r>
              <a:rPr lang="en-US" dirty="0">
                <a:latin typeface="Britannic Bold"/>
                <a:cs typeface="Britannic Bold"/>
              </a:rPr>
              <a:t>PERAN PR DI PEMERINTAHAN</a:t>
            </a:r>
          </a:p>
        </p:txBody>
      </p:sp>
      <p:sp>
        <p:nvSpPr>
          <p:cNvPr id="3" name="Content Placeholder 2"/>
          <p:cNvSpPr>
            <a:spLocks noGrp="1"/>
          </p:cNvSpPr>
          <p:nvPr>
            <p:ph idx="1"/>
          </p:nvPr>
        </p:nvSpPr>
        <p:spPr>
          <a:xfrm>
            <a:off x="184728" y="3048000"/>
            <a:ext cx="9097817" cy="3809878"/>
          </a:xfrm>
        </p:spPr>
        <p:txBody>
          <a:bodyPr>
            <a:normAutofit fontScale="77500" lnSpcReduction="20000"/>
          </a:bodyPr>
          <a:lstStyle/>
          <a:p>
            <a:r>
              <a:rPr lang="en-US" dirty="0">
                <a:latin typeface="Times New Roman"/>
                <a:cs typeface="Times New Roman"/>
              </a:rPr>
              <a:t>Ujung </a:t>
            </a:r>
            <a:r>
              <a:rPr lang="en-US" dirty="0" err="1">
                <a:latin typeface="Times New Roman"/>
                <a:cs typeface="Times New Roman"/>
              </a:rPr>
              <a:t>tombak</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menyampaikan</a:t>
            </a:r>
            <a:r>
              <a:rPr lang="en-US" dirty="0">
                <a:latin typeface="Times New Roman"/>
                <a:cs typeface="Times New Roman"/>
              </a:rPr>
              <a:t> program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kinerja</a:t>
            </a:r>
            <a:r>
              <a:rPr lang="en-US" dirty="0">
                <a:latin typeface="Times New Roman"/>
                <a:cs typeface="Times New Roman"/>
              </a:rPr>
              <a:t> </a:t>
            </a:r>
            <a:r>
              <a:rPr lang="en-US" dirty="0" err="1">
                <a:latin typeface="Times New Roman"/>
                <a:cs typeface="Times New Roman"/>
              </a:rPr>
              <a:t>pemerintah</a:t>
            </a:r>
            <a:endParaRPr lang="en-US" dirty="0">
              <a:latin typeface="Times New Roman"/>
              <a:cs typeface="Times New Roman"/>
            </a:endParaRPr>
          </a:p>
          <a:p>
            <a:r>
              <a:rPr lang="en-US" dirty="0" err="1">
                <a:latin typeface="Times New Roman"/>
                <a:cs typeface="Times New Roman"/>
              </a:rPr>
              <a:t>Sumber</a:t>
            </a:r>
            <a:r>
              <a:rPr lang="en-US" dirty="0">
                <a:latin typeface="Times New Roman"/>
                <a:cs typeface="Times New Roman"/>
              </a:rPr>
              <a:t> </a:t>
            </a:r>
            <a:r>
              <a:rPr lang="en-US" dirty="0" err="1">
                <a:latin typeface="Times New Roman"/>
                <a:cs typeface="Times New Roman"/>
              </a:rPr>
              <a:t>informasi</a:t>
            </a:r>
            <a:r>
              <a:rPr lang="en-US" dirty="0">
                <a:latin typeface="Times New Roman"/>
                <a:cs typeface="Times New Roman"/>
              </a:rPr>
              <a:t>, </a:t>
            </a:r>
            <a:r>
              <a:rPr lang="en-US" dirty="0" err="1">
                <a:latin typeface="Times New Roman"/>
                <a:cs typeface="Times New Roman"/>
              </a:rPr>
              <a:t>meningkatkan</a:t>
            </a:r>
            <a:r>
              <a:rPr lang="en-US" dirty="0">
                <a:latin typeface="Times New Roman"/>
                <a:cs typeface="Times New Roman"/>
              </a:rPr>
              <a:t> </a:t>
            </a:r>
            <a:r>
              <a:rPr lang="en-US" dirty="0" err="1">
                <a:latin typeface="Times New Roman"/>
                <a:cs typeface="Times New Roman"/>
              </a:rPr>
              <a:t>pelayanan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pengelolaan</a:t>
            </a:r>
            <a:r>
              <a:rPr lang="en-US" dirty="0">
                <a:latin typeface="Times New Roman"/>
                <a:cs typeface="Times New Roman"/>
              </a:rPr>
              <a:t> </a:t>
            </a:r>
            <a:r>
              <a:rPr lang="en-US" dirty="0" err="1">
                <a:latin typeface="Times New Roman"/>
                <a:cs typeface="Times New Roman"/>
              </a:rPr>
              <a:t>informasi</a:t>
            </a:r>
            <a:endParaRPr lang="en-US" dirty="0">
              <a:latin typeface="Times New Roman"/>
              <a:cs typeface="Times New Roman"/>
            </a:endParaRPr>
          </a:p>
          <a:p>
            <a:r>
              <a:rPr lang="en-US" dirty="0" err="1">
                <a:latin typeface="Times New Roman"/>
                <a:cs typeface="Times New Roman"/>
              </a:rPr>
              <a:t>Menjaga</a:t>
            </a:r>
            <a:r>
              <a:rPr lang="en-US" dirty="0">
                <a:latin typeface="Times New Roman"/>
                <a:cs typeface="Times New Roman"/>
              </a:rPr>
              <a:t> </a:t>
            </a:r>
            <a:r>
              <a:rPr lang="en-US" dirty="0" err="1">
                <a:latin typeface="Times New Roman"/>
                <a:cs typeface="Times New Roman"/>
              </a:rPr>
              <a:t>citra</a:t>
            </a:r>
            <a:r>
              <a:rPr lang="en-US" dirty="0">
                <a:latin typeface="Times New Roman"/>
                <a:cs typeface="Times New Roman"/>
              </a:rPr>
              <a:t> </a:t>
            </a:r>
            <a:r>
              <a:rPr lang="en-US" dirty="0" err="1">
                <a:latin typeface="Times New Roman"/>
                <a:cs typeface="Times New Roman"/>
              </a:rPr>
              <a:t>positif</a:t>
            </a:r>
            <a:r>
              <a:rPr lang="en-US" dirty="0">
                <a:latin typeface="Times New Roman"/>
                <a:cs typeface="Times New Roman"/>
              </a:rPr>
              <a:t> </a:t>
            </a:r>
            <a:r>
              <a:rPr lang="en-US" dirty="0" err="1">
                <a:latin typeface="Times New Roman"/>
                <a:cs typeface="Times New Roman"/>
              </a:rPr>
              <a:t>lembaga</a:t>
            </a:r>
            <a:r>
              <a:rPr lang="en-US" dirty="0">
                <a:latin typeface="Times New Roman"/>
                <a:cs typeface="Times New Roman"/>
              </a:rPr>
              <a:t> </a:t>
            </a:r>
            <a:r>
              <a:rPr lang="en-US" dirty="0" err="1">
                <a:latin typeface="Times New Roman"/>
                <a:cs typeface="Times New Roman"/>
              </a:rPr>
              <a:t>pemerintahan</a:t>
            </a:r>
            <a:endParaRPr lang="en-US" dirty="0">
              <a:latin typeface="Times New Roman"/>
              <a:cs typeface="Times New Roman"/>
            </a:endParaRPr>
          </a:p>
          <a:p>
            <a:r>
              <a:rPr lang="en-US" dirty="0" err="1">
                <a:latin typeface="Times New Roman"/>
                <a:cs typeface="Times New Roman"/>
              </a:rPr>
              <a:t>Harus</a:t>
            </a:r>
            <a:r>
              <a:rPr lang="en-US" dirty="0">
                <a:latin typeface="Times New Roman"/>
                <a:cs typeface="Times New Roman"/>
              </a:rPr>
              <a:t> </a:t>
            </a:r>
            <a:r>
              <a:rPr lang="en-US" dirty="0" err="1">
                <a:latin typeface="Times New Roman"/>
                <a:cs typeface="Times New Roman"/>
              </a:rPr>
              <a:t>memahami</a:t>
            </a:r>
            <a:r>
              <a:rPr lang="en-US" dirty="0">
                <a:latin typeface="Times New Roman"/>
                <a:cs typeface="Times New Roman"/>
              </a:rPr>
              <a:t> </a:t>
            </a:r>
            <a:r>
              <a:rPr lang="en-US" dirty="0" err="1">
                <a:latin typeface="Times New Roman"/>
                <a:cs typeface="Times New Roman"/>
              </a:rPr>
              <a:t>teknologi</a:t>
            </a:r>
            <a:r>
              <a:rPr lang="en-US" dirty="0">
                <a:latin typeface="Times New Roman"/>
                <a:cs typeface="Times New Roman"/>
              </a:rPr>
              <a:t> : internet, media </a:t>
            </a:r>
            <a:r>
              <a:rPr lang="en-US" dirty="0" err="1">
                <a:latin typeface="Times New Roman"/>
                <a:cs typeface="Times New Roman"/>
              </a:rPr>
              <a:t>sosial</a:t>
            </a:r>
            <a:endParaRPr lang="en-US" dirty="0">
              <a:latin typeface="Times New Roman"/>
              <a:cs typeface="Times New Roman"/>
            </a:endParaRPr>
          </a:p>
          <a:p>
            <a:r>
              <a:rPr lang="en-US" dirty="0" err="1">
                <a:latin typeface="Times New Roman"/>
                <a:cs typeface="Times New Roman"/>
              </a:rPr>
              <a:t>Mampu</a:t>
            </a:r>
            <a:r>
              <a:rPr lang="en-US" dirty="0">
                <a:latin typeface="Times New Roman"/>
                <a:cs typeface="Times New Roman"/>
              </a:rPr>
              <a:t> </a:t>
            </a:r>
            <a:r>
              <a:rPr lang="en-US" dirty="0" err="1">
                <a:latin typeface="Times New Roman"/>
                <a:cs typeface="Times New Roman"/>
              </a:rPr>
              <a:t>bersinergi</a:t>
            </a:r>
            <a:r>
              <a:rPr lang="en-US" dirty="0">
                <a:latin typeface="Times New Roman"/>
                <a:cs typeface="Times New Roman"/>
              </a:rPr>
              <a:t> </a:t>
            </a:r>
            <a:r>
              <a:rPr lang="en-US" dirty="0" err="1">
                <a:latin typeface="Times New Roman"/>
                <a:cs typeface="Times New Roman"/>
              </a:rPr>
              <a:t>dengan</a:t>
            </a:r>
            <a:r>
              <a:rPr lang="en-US" dirty="0">
                <a:latin typeface="Times New Roman"/>
                <a:cs typeface="Times New Roman"/>
              </a:rPr>
              <a:t> </a:t>
            </a:r>
            <a:r>
              <a:rPr lang="en-US" dirty="0" err="1">
                <a:latin typeface="Times New Roman"/>
                <a:cs typeface="Times New Roman"/>
              </a:rPr>
              <a:t>wartawan</a:t>
            </a:r>
            <a:r>
              <a:rPr lang="en-US" dirty="0">
                <a:latin typeface="Times New Roman"/>
                <a:cs typeface="Times New Roman"/>
              </a:rPr>
              <a:t> </a:t>
            </a:r>
            <a:r>
              <a:rPr lang="en-US" dirty="0" err="1">
                <a:latin typeface="Times New Roman"/>
                <a:cs typeface="Times New Roman"/>
              </a:rPr>
              <a:t>serta</a:t>
            </a:r>
            <a:r>
              <a:rPr lang="en-US" dirty="0">
                <a:latin typeface="Times New Roman"/>
                <a:cs typeface="Times New Roman"/>
              </a:rPr>
              <a:t> </a:t>
            </a:r>
            <a:r>
              <a:rPr lang="en-US" dirty="0" err="1">
                <a:latin typeface="Times New Roman"/>
                <a:cs typeface="Times New Roman"/>
              </a:rPr>
              <a:t>netizen</a:t>
            </a:r>
            <a:r>
              <a:rPr lang="en-US" dirty="0">
                <a:latin typeface="Times New Roman"/>
                <a:cs typeface="Times New Roman"/>
              </a:rPr>
              <a:t> </a:t>
            </a:r>
            <a:r>
              <a:rPr lang="en-US" dirty="0" err="1">
                <a:latin typeface="Times New Roman"/>
                <a:cs typeface="Times New Roman"/>
              </a:rPr>
              <a:t>di</a:t>
            </a:r>
            <a:r>
              <a:rPr lang="en-US" dirty="0">
                <a:latin typeface="Times New Roman"/>
                <a:cs typeface="Times New Roman"/>
              </a:rPr>
              <a:t> media </a:t>
            </a:r>
            <a:r>
              <a:rPr lang="en-US" dirty="0" err="1">
                <a:latin typeface="Times New Roman"/>
                <a:cs typeface="Times New Roman"/>
              </a:rPr>
              <a:t>sosial</a:t>
            </a:r>
            <a:endParaRPr lang="en-US" dirty="0">
              <a:latin typeface="Times New Roman"/>
              <a:cs typeface="Times New Roman"/>
            </a:endParaRPr>
          </a:p>
          <a:p>
            <a:r>
              <a:rPr lang="en-US" dirty="0" err="1">
                <a:latin typeface="Times New Roman"/>
                <a:cs typeface="Times New Roman"/>
              </a:rPr>
              <a:t>Kerja</a:t>
            </a:r>
            <a:r>
              <a:rPr lang="en-US" dirty="0">
                <a:latin typeface="Times New Roman"/>
                <a:cs typeface="Times New Roman"/>
              </a:rPr>
              <a:t> </a:t>
            </a:r>
            <a:r>
              <a:rPr lang="en-US" dirty="0" err="1">
                <a:latin typeface="Times New Roman"/>
                <a:cs typeface="Times New Roman"/>
              </a:rPr>
              <a:t>sama</a:t>
            </a:r>
            <a:r>
              <a:rPr lang="en-US" dirty="0">
                <a:latin typeface="Times New Roman"/>
                <a:cs typeface="Times New Roman"/>
              </a:rPr>
              <a:t> </a:t>
            </a:r>
            <a:r>
              <a:rPr lang="en-US" dirty="0" err="1">
                <a:latin typeface="Times New Roman"/>
                <a:cs typeface="Times New Roman"/>
              </a:rPr>
              <a:t>dengan</a:t>
            </a:r>
            <a:r>
              <a:rPr lang="en-US" dirty="0">
                <a:latin typeface="Times New Roman"/>
                <a:cs typeface="Times New Roman"/>
              </a:rPr>
              <a:t> media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lembaga</a:t>
            </a:r>
            <a:r>
              <a:rPr lang="en-US" dirty="0">
                <a:latin typeface="Times New Roman"/>
                <a:cs typeface="Times New Roman"/>
              </a:rPr>
              <a:t> </a:t>
            </a:r>
            <a:r>
              <a:rPr lang="en-US" dirty="0" err="1">
                <a:latin typeface="Times New Roman"/>
                <a:cs typeface="Times New Roman"/>
              </a:rPr>
              <a:t>pers</a:t>
            </a:r>
            <a:endParaRPr lang="en-US" dirty="0">
              <a:latin typeface="Times New Roman"/>
              <a:cs typeface="Times New Roman"/>
            </a:endParaRPr>
          </a:p>
          <a:p>
            <a:r>
              <a:rPr lang="en-US" dirty="0">
                <a:latin typeface="Times New Roman"/>
                <a:cs typeface="Times New Roman"/>
              </a:rPr>
              <a:t>PR </a:t>
            </a:r>
            <a:r>
              <a:rPr lang="en-US" dirty="0" err="1">
                <a:latin typeface="Times New Roman"/>
                <a:cs typeface="Times New Roman"/>
              </a:rPr>
              <a:t>berperan</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membangun</a:t>
            </a:r>
            <a:r>
              <a:rPr lang="en-US" dirty="0">
                <a:latin typeface="Times New Roman"/>
                <a:cs typeface="Times New Roman"/>
              </a:rPr>
              <a:t> </a:t>
            </a:r>
            <a:r>
              <a:rPr lang="en-US" dirty="0" err="1">
                <a:latin typeface="Times New Roman"/>
                <a:cs typeface="Times New Roman"/>
              </a:rPr>
              <a:t>karakter</a:t>
            </a:r>
            <a:r>
              <a:rPr lang="en-US" dirty="0">
                <a:latin typeface="Times New Roman"/>
                <a:cs typeface="Times New Roman"/>
              </a:rPr>
              <a:t> </a:t>
            </a:r>
            <a:r>
              <a:rPr lang="en-US" dirty="0" err="1">
                <a:latin typeface="Times New Roman"/>
                <a:cs typeface="Times New Roman"/>
              </a:rPr>
              <a:t>bangsa</a:t>
            </a:r>
            <a:endParaRPr lang="en-US" dirty="0">
              <a:latin typeface="Times New Roman"/>
              <a:cs typeface="Times New Roman"/>
            </a:endParaRPr>
          </a:p>
          <a:p>
            <a:endParaRPr lang="en-US" dirty="0">
              <a:latin typeface="Times New Roman"/>
              <a:cs typeface="Times New Roman"/>
            </a:endParaRPr>
          </a:p>
          <a:p>
            <a:endParaRPr lang="en-US" dirty="0">
              <a:latin typeface="Times New Roman"/>
              <a:cs typeface="Times New Roman"/>
            </a:endParaRPr>
          </a:p>
        </p:txBody>
      </p:sp>
      <p:sp>
        <p:nvSpPr>
          <p:cNvPr id="4" name="TextBox 3"/>
          <p:cNvSpPr txBox="1"/>
          <p:nvPr/>
        </p:nvSpPr>
        <p:spPr>
          <a:xfrm>
            <a:off x="69273" y="6511637"/>
            <a:ext cx="5126182" cy="369332"/>
          </a:xfrm>
          <a:prstGeom prst="rect">
            <a:avLst/>
          </a:prstGeom>
          <a:noFill/>
        </p:spPr>
        <p:txBody>
          <a:bodyPr wrap="square" rtlCol="0">
            <a:spAutoFit/>
          </a:bodyPr>
          <a:lstStyle/>
          <a:p>
            <a:r>
              <a:rPr lang="en-US" dirty="0">
                <a:latin typeface="Times New Roman"/>
                <a:cs typeface="Times New Roman"/>
              </a:rPr>
              <a:t>Source : </a:t>
            </a:r>
            <a:r>
              <a:rPr lang="en-US" dirty="0" err="1">
                <a:latin typeface="Times New Roman"/>
                <a:cs typeface="Times New Roman"/>
              </a:rPr>
              <a:t>Kominfo.go.id</a:t>
            </a:r>
            <a:r>
              <a:rPr lang="en-US" dirty="0">
                <a:latin typeface="Times New Roman"/>
                <a:cs typeface="Times New Roman"/>
              </a:rPr>
              <a:t>, 2015 &amp; </a:t>
            </a:r>
            <a:r>
              <a:rPr lang="en-US" dirty="0" err="1">
                <a:latin typeface="Times New Roman"/>
                <a:cs typeface="Times New Roman"/>
              </a:rPr>
              <a:t>id.prnasia.com</a:t>
            </a:r>
            <a:r>
              <a:rPr lang="en-US" dirty="0">
                <a:latin typeface="Times New Roman"/>
                <a:cs typeface="Times New Roman"/>
              </a:rPr>
              <a:t>, 2017</a:t>
            </a:r>
          </a:p>
        </p:txBody>
      </p:sp>
      <p:pic>
        <p:nvPicPr>
          <p:cNvPr id="5" name="Picture 4" descr="government-public-relations.jpg"/>
          <p:cNvPicPr>
            <a:picLocks noChangeAspect="1"/>
          </p:cNvPicPr>
          <p:nvPr/>
        </p:nvPicPr>
        <p:blipFill>
          <a:blip r:embed="rId2"/>
          <a:stretch>
            <a:fillRect/>
          </a:stretch>
        </p:blipFill>
        <p:spPr>
          <a:xfrm>
            <a:off x="4750739" y="-15778"/>
            <a:ext cx="4416352" cy="294832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Britannic Bold"/>
                <a:cs typeface="Britannic Bold"/>
              </a:rPr>
              <a:t>RINTANGAN UNTUK HUMAS PEMERINTAH YANG EFEKTIF</a:t>
            </a:r>
          </a:p>
        </p:txBody>
      </p:sp>
      <p:graphicFrame>
        <p:nvGraphicFramePr>
          <p:cNvPr id="4" name="Content Placeholder 3"/>
          <p:cNvGraphicFramePr>
            <a:graphicFrameLocks noGrp="1"/>
          </p:cNvGraphicFramePr>
          <p:nvPr>
            <p:ph idx="1"/>
          </p:nvPr>
        </p:nvGraphicFramePr>
        <p:xfrm>
          <a:off x="457200" y="1600200"/>
          <a:ext cx="82296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
            <a:ext cx="8229600" cy="1143000"/>
          </a:xfrm>
        </p:spPr>
        <p:txBody>
          <a:bodyPr>
            <a:normAutofit/>
          </a:bodyPr>
          <a:lstStyle/>
          <a:p>
            <a:r>
              <a:rPr lang="en-US" dirty="0">
                <a:latin typeface="Britannic Bold"/>
                <a:cs typeface="Britannic Bold"/>
              </a:rPr>
              <a:t>HUBUNGAN MEDIA-PEMERINTAH</a:t>
            </a:r>
          </a:p>
        </p:txBody>
      </p:sp>
      <p:graphicFrame>
        <p:nvGraphicFramePr>
          <p:cNvPr id="4" name="Content Placeholder 3"/>
          <p:cNvGraphicFramePr>
            <a:graphicFrameLocks noGrp="1"/>
          </p:cNvGraphicFramePr>
          <p:nvPr>
            <p:ph idx="1"/>
          </p:nvPr>
        </p:nvGraphicFramePr>
        <p:xfrm>
          <a:off x="457200" y="1177637"/>
          <a:ext cx="8229600" cy="5403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3748"/>
            <a:ext cx="4585151" cy="1143000"/>
          </a:xfrm>
        </p:spPr>
        <p:txBody>
          <a:bodyPr>
            <a:normAutofit fontScale="90000"/>
          </a:bodyPr>
          <a:lstStyle/>
          <a:p>
            <a:r>
              <a:rPr lang="en-US" dirty="0">
                <a:latin typeface="Britannic Bold"/>
                <a:cs typeface="Britannic Bold"/>
              </a:rPr>
              <a:t>MILITARY PUBLIC AFFAIRS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819"/>
            <a:ext cx="8229600" cy="1143000"/>
          </a:xfrm>
        </p:spPr>
        <p:txBody>
          <a:bodyPr/>
          <a:lstStyle/>
          <a:p>
            <a:r>
              <a:rPr lang="en-US" dirty="0">
                <a:latin typeface="Britannic Bold"/>
                <a:cs typeface="Britannic Bold"/>
              </a:rPr>
              <a:t>HUMAS MILITER</a:t>
            </a:r>
          </a:p>
        </p:txBody>
      </p:sp>
      <p:sp>
        <p:nvSpPr>
          <p:cNvPr id="3" name="Content Placeholder 2"/>
          <p:cNvSpPr>
            <a:spLocks noGrp="1"/>
          </p:cNvSpPr>
          <p:nvPr>
            <p:ph idx="1"/>
          </p:nvPr>
        </p:nvSpPr>
        <p:spPr>
          <a:xfrm>
            <a:off x="457200" y="1334788"/>
            <a:ext cx="8229600" cy="5257800"/>
          </a:xfrm>
        </p:spPr>
        <p:txBody>
          <a:bodyPr>
            <a:normAutofit fontScale="77500" lnSpcReduction="20000"/>
          </a:bodyPr>
          <a:lstStyle/>
          <a:p>
            <a:r>
              <a:rPr lang="en-US" dirty="0" err="1">
                <a:latin typeface="Times New Roman"/>
                <a:cs typeface="Times New Roman"/>
              </a:rPr>
              <a:t>Melaksanakan</a:t>
            </a:r>
            <a:r>
              <a:rPr lang="en-US" dirty="0">
                <a:latin typeface="Times New Roman"/>
                <a:cs typeface="Times New Roman"/>
              </a:rPr>
              <a:t> program yang </a:t>
            </a:r>
            <a:r>
              <a:rPr lang="en-US" dirty="0" err="1">
                <a:latin typeface="Times New Roman"/>
                <a:cs typeface="Times New Roman"/>
              </a:rPr>
              <a:t>direncanakan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berkelanjutan</a:t>
            </a:r>
            <a:r>
              <a:rPr lang="en-US" dirty="0">
                <a:latin typeface="Times New Roman"/>
                <a:cs typeface="Times New Roman"/>
              </a:rPr>
              <a:t> </a:t>
            </a:r>
            <a:r>
              <a:rPr lang="en-US" dirty="0" err="1">
                <a:latin typeface="Times New Roman"/>
                <a:cs typeface="Times New Roman"/>
              </a:rPr>
              <a:t>pada</a:t>
            </a:r>
            <a:r>
              <a:rPr lang="en-US" dirty="0">
                <a:latin typeface="Times New Roman"/>
                <a:cs typeface="Times New Roman"/>
              </a:rPr>
              <a:t> </a:t>
            </a:r>
            <a:r>
              <a:rPr lang="en-US" dirty="0" err="1">
                <a:latin typeface="Times New Roman"/>
                <a:cs typeface="Times New Roman"/>
              </a:rPr>
              <a:t>kepemimpinan</a:t>
            </a:r>
            <a:r>
              <a:rPr lang="en-US" dirty="0">
                <a:latin typeface="Times New Roman"/>
                <a:cs typeface="Times New Roman"/>
              </a:rPr>
              <a:t> </a:t>
            </a:r>
            <a:r>
              <a:rPr lang="en-US" dirty="0" err="1">
                <a:latin typeface="Times New Roman"/>
                <a:cs typeface="Times New Roman"/>
              </a:rPr>
              <a:t>militer</a:t>
            </a:r>
            <a:endParaRPr lang="en-US" dirty="0">
              <a:latin typeface="Times New Roman"/>
              <a:cs typeface="Times New Roman"/>
            </a:endParaRPr>
          </a:p>
          <a:p>
            <a:r>
              <a:rPr lang="en-US" dirty="0" err="1">
                <a:latin typeface="Times New Roman"/>
                <a:cs typeface="Times New Roman"/>
              </a:rPr>
              <a:t>Berurusan</a:t>
            </a:r>
            <a:r>
              <a:rPr lang="en-US" dirty="0">
                <a:latin typeface="Times New Roman"/>
                <a:cs typeface="Times New Roman"/>
              </a:rPr>
              <a:t> </a:t>
            </a:r>
            <a:r>
              <a:rPr lang="en-US" dirty="0" err="1">
                <a:latin typeface="Times New Roman"/>
                <a:cs typeface="Times New Roman"/>
              </a:rPr>
              <a:t>dengan</a:t>
            </a:r>
            <a:r>
              <a:rPr lang="en-US" dirty="0">
                <a:latin typeface="Times New Roman"/>
                <a:cs typeface="Times New Roman"/>
              </a:rPr>
              <a:t> </a:t>
            </a:r>
            <a:r>
              <a:rPr lang="en-US" dirty="0" err="1">
                <a:latin typeface="Times New Roman"/>
                <a:cs typeface="Times New Roman"/>
              </a:rPr>
              <a:t>hubungan</a:t>
            </a:r>
            <a:r>
              <a:rPr lang="en-US" dirty="0">
                <a:latin typeface="Times New Roman"/>
                <a:cs typeface="Times New Roman"/>
              </a:rPr>
              <a:t> </a:t>
            </a:r>
            <a:r>
              <a:rPr lang="en-US" dirty="0" err="1">
                <a:latin typeface="Times New Roman"/>
                <a:cs typeface="Times New Roman"/>
              </a:rPr>
              <a:t>antar</a:t>
            </a:r>
            <a:r>
              <a:rPr lang="en-US" dirty="0">
                <a:latin typeface="Times New Roman"/>
                <a:cs typeface="Times New Roman"/>
              </a:rPr>
              <a:t> </a:t>
            </a:r>
            <a:r>
              <a:rPr lang="en-US" dirty="0" err="1">
                <a:latin typeface="Times New Roman"/>
                <a:cs typeface="Times New Roman"/>
              </a:rPr>
              <a:t>organisasi</a:t>
            </a:r>
            <a:r>
              <a:rPr lang="en-US" dirty="0">
                <a:latin typeface="Times New Roman"/>
                <a:cs typeface="Times New Roman"/>
              </a:rPr>
              <a:t> </a:t>
            </a:r>
            <a:r>
              <a:rPr lang="en-US" dirty="0" err="1">
                <a:latin typeface="Times New Roman"/>
                <a:cs typeface="Times New Roman"/>
              </a:rPr>
              <a:t>militer</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publiknya</a:t>
            </a:r>
            <a:endParaRPr lang="en-US" dirty="0">
              <a:latin typeface="Times New Roman"/>
              <a:cs typeface="Times New Roman"/>
            </a:endParaRPr>
          </a:p>
          <a:p>
            <a:r>
              <a:rPr lang="en-US" dirty="0" err="1">
                <a:latin typeface="Times New Roman"/>
                <a:cs typeface="Times New Roman"/>
              </a:rPr>
              <a:t>Memantau</a:t>
            </a:r>
            <a:r>
              <a:rPr lang="en-US" dirty="0">
                <a:latin typeface="Times New Roman"/>
                <a:cs typeface="Times New Roman"/>
              </a:rPr>
              <a:t> </a:t>
            </a:r>
            <a:r>
              <a:rPr lang="en-US" dirty="0" err="1">
                <a:latin typeface="Times New Roman"/>
                <a:cs typeface="Times New Roman"/>
              </a:rPr>
              <a:t>kesadaran</a:t>
            </a:r>
            <a:r>
              <a:rPr lang="en-US" dirty="0">
                <a:latin typeface="Times New Roman"/>
                <a:cs typeface="Times New Roman"/>
              </a:rPr>
              <a:t>, </a:t>
            </a:r>
            <a:r>
              <a:rPr lang="en-US" dirty="0" err="1">
                <a:latin typeface="Times New Roman"/>
                <a:cs typeface="Times New Roman"/>
              </a:rPr>
              <a:t>pendapat</a:t>
            </a:r>
            <a:r>
              <a:rPr lang="en-US" dirty="0">
                <a:latin typeface="Times New Roman"/>
                <a:cs typeface="Times New Roman"/>
              </a:rPr>
              <a:t>, </a:t>
            </a:r>
            <a:r>
              <a:rPr lang="en-US" dirty="0" err="1">
                <a:latin typeface="Times New Roman"/>
                <a:cs typeface="Times New Roman"/>
              </a:rPr>
              <a:t>sikap</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perilaku</a:t>
            </a:r>
            <a:r>
              <a:rPr lang="en-US" dirty="0">
                <a:latin typeface="Times New Roman"/>
                <a:cs typeface="Times New Roman"/>
              </a:rPr>
              <a:t> </a:t>
            </a:r>
            <a:r>
              <a:rPr lang="en-US" dirty="0" err="1">
                <a:latin typeface="Times New Roman"/>
                <a:cs typeface="Times New Roman"/>
              </a:rPr>
              <a:t>di</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di</a:t>
            </a:r>
            <a:r>
              <a:rPr lang="en-US" dirty="0">
                <a:latin typeface="Times New Roman"/>
                <a:cs typeface="Times New Roman"/>
              </a:rPr>
              <a:t> </a:t>
            </a:r>
            <a:r>
              <a:rPr lang="en-US" dirty="0" err="1">
                <a:latin typeface="Times New Roman"/>
                <a:cs typeface="Times New Roman"/>
              </a:rPr>
              <a:t>luar</a:t>
            </a:r>
            <a:r>
              <a:rPr lang="en-US" dirty="0">
                <a:latin typeface="Times New Roman"/>
                <a:cs typeface="Times New Roman"/>
              </a:rPr>
              <a:t> </a:t>
            </a:r>
            <a:r>
              <a:rPr lang="en-US" dirty="0" err="1">
                <a:latin typeface="Times New Roman"/>
                <a:cs typeface="Times New Roman"/>
              </a:rPr>
              <a:t>organisasi</a:t>
            </a:r>
            <a:r>
              <a:rPr lang="en-US" dirty="0">
                <a:latin typeface="Times New Roman"/>
                <a:cs typeface="Times New Roman"/>
              </a:rPr>
              <a:t> </a:t>
            </a:r>
            <a:r>
              <a:rPr lang="en-US" dirty="0" err="1">
                <a:latin typeface="Times New Roman"/>
                <a:cs typeface="Times New Roman"/>
              </a:rPr>
              <a:t>militer</a:t>
            </a:r>
            <a:r>
              <a:rPr lang="en-US" dirty="0">
                <a:latin typeface="Times New Roman"/>
                <a:cs typeface="Times New Roman"/>
              </a:rPr>
              <a:t> </a:t>
            </a:r>
            <a:r>
              <a:rPr lang="en-US" dirty="0" err="1">
                <a:latin typeface="Times New Roman"/>
                <a:cs typeface="Times New Roman"/>
              </a:rPr>
              <a:t>mereka</a:t>
            </a:r>
            <a:endParaRPr lang="en-US" dirty="0">
              <a:latin typeface="Times New Roman"/>
              <a:cs typeface="Times New Roman"/>
            </a:endParaRPr>
          </a:p>
          <a:p>
            <a:r>
              <a:rPr lang="en-US" dirty="0" err="1">
                <a:latin typeface="Times New Roman"/>
                <a:cs typeface="Times New Roman"/>
              </a:rPr>
              <a:t>Menyarankan</a:t>
            </a:r>
            <a:r>
              <a:rPr lang="en-US" dirty="0">
                <a:latin typeface="Times New Roman"/>
                <a:cs typeface="Times New Roman"/>
              </a:rPr>
              <a:t> </a:t>
            </a:r>
            <a:r>
              <a:rPr lang="en-US" dirty="0" err="1">
                <a:latin typeface="Times New Roman"/>
                <a:cs typeface="Times New Roman"/>
              </a:rPr>
              <a:t>kepemimpinan</a:t>
            </a:r>
            <a:r>
              <a:rPr lang="en-US" dirty="0">
                <a:latin typeface="Times New Roman"/>
                <a:cs typeface="Times New Roman"/>
              </a:rPr>
              <a:t> </a:t>
            </a:r>
            <a:r>
              <a:rPr lang="en-US" dirty="0" err="1">
                <a:latin typeface="Times New Roman"/>
                <a:cs typeface="Times New Roman"/>
              </a:rPr>
              <a:t>militer</a:t>
            </a:r>
            <a:r>
              <a:rPr lang="en-US" dirty="0">
                <a:latin typeface="Times New Roman"/>
                <a:cs typeface="Times New Roman"/>
              </a:rPr>
              <a:t> </a:t>
            </a:r>
            <a:r>
              <a:rPr lang="en-US" dirty="0" err="1">
                <a:latin typeface="Times New Roman"/>
                <a:cs typeface="Times New Roman"/>
              </a:rPr>
              <a:t>tentang</a:t>
            </a:r>
            <a:r>
              <a:rPr lang="en-US" dirty="0">
                <a:latin typeface="Times New Roman"/>
                <a:cs typeface="Times New Roman"/>
              </a:rPr>
              <a:t> </a:t>
            </a:r>
            <a:r>
              <a:rPr lang="en-US" dirty="0" err="1">
                <a:latin typeface="Times New Roman"/>
                <a:cs typeface="Times New Roman"/>
              </a:rPr>
              <a:t>penetapan</a:t>
            </a:r>
            <a:r>
              <a:rPr lang="en-US" dirty="0">
                <a:latin typeface="Times New Roman"/>
                <a:cs typeface="Times New Roman"/>
              </a:rPr>
              <a:t> </a:t>
            </a:r>
            <a:r>
              <a:rPr lang="en-US" dirty="0" err="1">
                <a:latin typeface="Times New Roman"/>
                <a:cs typeface="Times New Roman"/>
              </a:rPr>
              <a:t>kebijakan</a:t>
            </a:r>
            <a:r>
              <a:rPr lang="en-US" dirty="0">
                <a:latin typeface="Times New Roman"/>
                <a:cs typeface="Times New Roman"/>
              </a:rPr>
              <a:t>, </a:t>
            </a:r>
            <a:r>
              <a:rPr lang="en-US" dirty="0" err="1">
                <a:latin typeface="Times New Roman"/>
                <a:cs typeface="Times New Roman"/>
              </a:rPr>
              <a:t>prosedur</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tindakan</a:t>
            </a:r>
            <a:r>
              <a:rPr lang="en-US" dirty="0">
                <a:latin typeface="Times New Roman"/>
                <a:cs typeface="Times New Roman"/>
              </a:rPr>
              <a:t> </a:t>
            </a:r>
            <a:r>
              <a:rPr lang="en-US" dirty="0" err="1">
                <a:latin typeface="Times New Roman"/>
                <a:cs typeface="Times New Roman"/>
              </a:rPr>
              <a:t>baru</a:t>
            </a:r>
            <a:r>
              <a:rPr lang="en-US" dirty="0">
                <a:latin typeface="Times New Roman"/>
                <a:cs typeface="Times New Roman"/>
              </a:rPr>
              <a:t> yang </a:t>
            </a:r>
            <a:r>
              <a:rPr lang="en-US" dirty="0" err="1">
                <a:latin typeface="Times New Roman"/>
                <a:cs typeface="Times New Roman"/>
              </a:rPr>
              <a:t>saling</a:t>
            </a:r>
            <a:r>
              <a:rPr lang="en-US" dirty="0">
                <a:latin typeface="Times New Roman"/>
                <a:cs typeface="Times New Roman"/>
              </a:rPr>
              <a:t> </a:t>
            </a:r>
            <a:r>
              <a:rPr lang="en-US" dirty="0" err="1">
                <a:latin typeface="Times New Roman"/>
                <a:cs typeface="Times New Roman"/>
              </a:rPr>
              <a:t>menguntungkan</a:t>
            </a:r>
            <a:endParaRPr lang="en-US" dirty="0">
              <a:latin typeface="Times New Roman"/>
              <a:cs typeface="Times New Roman"/>
            </a:endParaRPr>
          </a:p>
          <a:p>
            <a:r>
              <a:rPr lang="en-US" dirty="0" err="1">
                <a:latin typeface="Times New Roman"/>
                <a:cs typeface="Times New Roman"/>
              </a:rPr>
              <a:t>Membangun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memelihara</a:t>
            </a:r>
            <a:r>
              <a:rPr lang="en-US" dirty="0">
                <a:latin typeface="Times New Roman"/>
                <a:cs typeface="Times New Roman"/>
              </a:rPr>
              <a:t> </a:t>
            </a:r>
            <a:r>
              <a:rPr lang="en-US" dirty="0" err="1">
                <a:latin typeface="Times New Roman"/>
                <a:cs typeface="Times New Roman"/>
              </a:rPr>
              <a:t>komunikasi</a:t>
            </a:r>
            <a:r>
              <a:rPr lang="en-US" dirty="0">
                <a:latin typeface="Times New Roman"/>
                <a:cs typeface="Times New Roman"/>
              </a:rPr>
              <a:t> </a:t>
            </a:r>
            <a:r>
              <a:rPr lang="en-US" dirty="0" err="1">
                <a:latin typeface="Times New Roman"/>
                <a:cs typeface="Times New Roman"/>
              </a:rPr>
              <a:t>dua</a:t>
            </a:r>
            <a:r>
              <a:rPr lang="en-US" dirty="0">
                <a:latin typeface="Times New Roman"/>
                <a:cs typeface="Times New Roman"/>
              </a:rPr>
              <a:t> </a:t>
            </a:r>
            <a:r>
              <a:rPr lang="en-US" dirty="0" err="1">
                <a:latin typeface="Times New Roman"/>
                <a:cs typeface="Times New Roman"/>
              </a:rPr>
              <a:t>arah</a:t>
            </a:r>
            <a:r>
              <a:rPr lang="en-US" dirty="0">
                <a:latin typeface="Times New Roman"/>
                <a:cs typeface="Times New Roman"/>
              </a:rPr>
              <a:t> </a:t>
            </a:r>
            <a:r>
              <a:rPr lang="en-US" dirty="0" err="1">
                <a:latin typeface="Times New Roman"/>
                <a:cs typeface="Times New Roman"/>
              </a:rPr>
              <a:t>antara</a:t>
            </a:r>
            <a:r>
              <a:rPr lang="en-US" dirty="0">
                <a:latin typeface="Times New Roman"/>
                <a:cs typeface="Times New Roman"/>
              </a:rPr>
              <a:t> </a:t>
            </a:r>
            <a:r>
              <a:rPr lang="en-US" dirty="0" err="1">
                <a:latin typeface="Times New Roman"/>
                <a:cs typeface="Times New Roman"/>
              </a:rPr>
              <a:t>organisasi</a:t>
            </a:r>
            <a:r>
              <a:rPr lang="en-US" dirty="0">
                <a:latin typeface="Times New Roman"/>
                <a:cs typeface="Times New Roman"/>
              </a:rPr>
              <a:t> </a:t>
            </a:r>
            <a:r>
              <a:rPr lang="en-US" dirty="0" err="1">
                <a:latin typeface="Times New Roman"/>
                <a:cs typeface="Times New Roman"/>
              </a:rPr>
              <a:t>militer</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publik</a:t>
            </a:r>
            <a:endParaRPr lang="en-US" dirty="0">
              <a:latin typeface="Times New Roman"/>
              <a:cs typeface="Times New Roman"/>
            </a:endParaRPr>
          </a:p>
          <a:p>
            <a:r>
              <a:rPr lang="en-US" dirty="0" err="1">
                <a:latin typeface="Times New Roman"/>
                <a:cs typeface="Times New Roman"/>
              </a:rPr>
              <a:t>Menghasilkan</a:t>
            </a:r>
            <a:r>
              <a:rPr lang="en-US" dirty="0">
                <a:latin typeface="Times New Roman"/>
                <a:cs typeface="Times New Roman"/>
              </a:rPr>
              <a:t> </a:t>
            </a:r>
            <a:r>
              <a:rPr lang="en-US" dirty="0" err="1">
                <a:latin typeface="Times New Roman"/>
                <a:cs typeface="Times New Roman"/>
              </a:rPr>
              <a:t>perubahan</a:t>
            </a:r>
            <a:r>
              <a:rPr lang="en-US" dirty="0">
                <a:latin typeface="Times New Roman"/>
                <a:cs typeface="Times New Roman"/>
              </a:rPr>
              <a:t> </a:t>
            </a:r>
            <a:r>
              <a:rPr lang="en-US" dirty="0" err="1">
                <a:latin typeface="Times New Roman"/>
                <a:cs typeface="Times New Roman"/>
              </a:rPr>
              <a:t>khusus</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kesadaran</a:t>
            </a:r>
            <a:r>
              <a:rPr lang="en-US" dirty="0">
                <a:latin typeface="Times New Roman"/>
                <a:cs typeface="Times New Roman"/>
              </a:rPr>
              <a:t>, </a:t>
            </a:r>
            <a:r>
              <a:rPr lang="en-US" dirty="0" err="1">
                <a:latin typeface="Times New Roman"/>
                <a:cs typeface="Times New Roman"/>
              </a:rPr>
              <a:t>pendapat</a:t>
            </a:r>
            <a:r>
              <a:rPr lang="en-US" dirty="0">
                <a:latin typeface="Times New Roman"/>
                <a:cs typeface="Times New Roman"/>
              </a:rPr>
              <a:t>, </a:t>
            </a:r>
            <a:r>
              <a:rPr lang="en-US" dirty="0" err="1">
                <a:latin typeface="Times New Roman"/>
                <a:cs typeface="Times New Roman"/>
              </a:rPr>
              <a:t>sikap</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perilaku</a:t>
            </a:r>
            <a:r>
              <a:rPr lang="en-US" dirty="0">
                <a:latin typeface="Times New Roman"/>
                <a:cs typeface="Times New Roman"/>
              </a:rPr>
              <a:t> </a:t>
            </a:r>
            <a:r>
              <a:rPr lang="en-US" dirty="0" err="1">
                <a:latin typeface="Times New Roman"/>
                <a:cs typeface="Times New Roman"/>
              </a:rPr>
              <a:t>di</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di</a:t>
            </a:r>
            <a:r>
              <a:rPr lang="en-US" dirty="0">
                <a:latin typeface="Times New Roman"/>
                <a:cs typeface="Times New Roman"/>
              </a:rPr>
              <a:t> </a:t>
            </a:r>
            <a:r>
              <a:rPr lang="en-US" dirty="0" err="1">
                <a:latin typeface="Times New Roman"/>
                <a:cs typeface="Times New Roman"/>
              </a:rPr>
              <a:t>luar</a:t>
            </a:r>
            <a:r>
              <a:rPr lang="en-US" dirty="0">
                <a:latin typeface="Times New Roman"/>
                <a:cs typeface="Times New Roman"/>
              </a:rPr>
              <a:t> </a:t>
            </a:r>
            <a:r>
              <a:rPr lang="en-US" dirty="0" err="1">
                <a:latin typeface="Times New Roman"/>
                <a:cs typeface="Times New Roman"/>
              </a:rPr>
              <a:t>organisasi</a:t>
            </a:r>
            <a:endParaRPr lang="en-US" dirty="0">
              <a:latin typeface="Times New Roman"/>
              <a:cs typeface="Times New Roman"/>
            </a:endParaRPr>
          </a:p>
          <a:p>
            <a:r>
              <a:rPr lang="en-US" dirty="0" err="1">
                <a:latin typeface="Times New Roman"/>
                <a:cs typeface="Times New Roman"/>
              </a:rPr>
              <a:t>Menciptakan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memelihara</a:t>
            </a:r>
            <a:r>
              <a:rPr lang="en-US" dirty="0">
                <a:latin typeface="Times New Roman"/>
                <a:cs typeface="Times New Roman"/>
              </a:rPr>
              <a:t> </a:t>
            </a:r>
            <a:r>
              <a:rPr lang="en-US" dirty="0" err="1">
                <a:latin typeface="Times New Roman"/>
                <a:cs typeface="Times New Roman"/>
              </a:rPr>
              <a:t>hubungan</a:t>
            </a:r>
            <a:r>
              <a:rPr lang="en-US" dirty="0">
                <a:latin typeface="Times New Roman"/>
                <a:cs typeface="Times New Roman"/>
              </a:rPr>
              <a:t> </a:t>
            </a:r>
            <a:r>
              <a:rPr lang="en-US" dirty="0" err="1">
                <a:latin typeface="Times New Roman"/>
                <a:cs typeface="Times New Roman"/>
              </a:rPr>
              <a:t>baru</a:t>
            </a:r>
            <a:endParaRPr lang="en-US" dirty="0">
              <a:latin typeface="Times New Roman"/>
              <a:cs typeface="Times New Roman"/>
            </a:endParaRPr>
          </a:p>
          <a:p>
            <a:r>
              <a:rPr lang="en-US" dirty="0" err="1">
                <a:latin typeface="Times New Roman"/>
                <a:cs typeface="Times New Roman"/>
              </a:rPr>
              <a:t>Membina</a:t>
            </a:r>
            <a:r>
              <a:rPr lang="en-US" dirty="0">
                <a:latin typeface="Times New Roman"/>
                <a:cs typeface="Times New Roman"/>
              </a:rPr>
              <a:t> </a:t>
            </a:r>
            <a:r>
              <a:rPr lang="en-US" dirty="0" err="1">
                <a:latin typeface="Times New Roman"/>
                <a:cs typeface="Times New Roman"/>
              </a:rPr>
              <a:t>hubungan</a:t>
            </a:r>
            <a:r>
              <a:rPr lang="en-US" dirty="0">
                <a:latin typeface="Times New Roman"/>
                <a:cs typeface="Times New Roman"/>
              </a:rPr>
              <a:t> internal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6785" y="2666999"/>
            <a:ext cx="2101274" cy="1143000"/>
          </a:xfrm>
        </p:spPr>
        <p:txBody>
          <a:bodyPr>
            <a:normAutofit fontScale="90000"/>
          </a:bodyPr>
          <a:lstStyle/>
          <a:p>
            <a:r>
              <a:rPr lang="en-US" dirty="0">
                <a:latin typeface="Britannic Bold"/>
                <a:cs typeface="Britannic Bold"/>
              </a:rPr>
              <a:t>PR DALAM MILITER</a:t>
            </a:r>
          </a:p>
        </p:txBody>
      </p:sp>
      <p:pic>
        <p:nvPicPr>
          <p:cNvPr id="4" name="Picture 3" descr="Screen Shot 2021-05-02 at 2.37.10 PM.png"/>
          <p:cNvPicPr>
            <a:picLocks noChangeAspect="1"/>
          </p:cNvPicPr>
          <p:nvPr/>
        </p:nvPicPr>
        <p:blipFill>
          <a:blip r:embed="rId2"/>
          <a:stretch>
            <a:fillRect/>
          </a:stretch>
        </p:blipFill>
        <p:spPr>
          <a:xfrm>
            <a:off x="3630" y="323272"/>
            <a:ext cx="6704610" cy="625763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1" y="1053957"/>
            <a:ext cx="3098802" cy="1143000"/>
          </a:xfrm>
        </p:spPr>
        <p:txBody>
          <a:bodyPr>
            <a:normAutofit fontScale="90000"/>
          </a:bodyPr>
          <a:lstStyle/>
          <a:p>
            <a:r>
              <a:rPr lang="en-US" dirty="0">
                <a:latin typeface="Britannic Bold"/>
                <a:cs typeface="Britannic Bold"/>
              </a:rPr>
              <a:t>TANTANGAN UNIK DALAM SETTING MILITER</a:t>
            </a:r>
          </a:p>
        </p:txBody>
      </p:sp>
      <p:sp>
        <p:nvSpPr>
          <p:cNvPr id="3" name="Content Placeholder 2"/>
          <p:cNvSpPr>
            <a:spLocks noGrp="1"/>
          </p:cNvSpPr>
          <p:nvPr>
            <p:ph idx="1"/>
          </p:nvPr>
        </p:nvSpPr>
        <p:spPr>
          <a:xfrm>
            <a:off x="295563" y="3301999"/>
            <a:ext cx="8668329" cy="3669723"/>
          </a:xfrm>
        </p:spPr>
        <p:txBody>
          <a:bodyPr>
            <a:normAutofit fontScale="77500" lnSpcReduction="20000"/>
          </a:bodyPr>
          <a:lstStyle/>
          <a:p>
            <a:r>
              <a:rPr lang="en-US" dirty="0" err="1">
                <a:latin typeface="Times New Roman"/>
                <a:cs typeface="Times New Roman"/>
              </a:rPr>
              <a:t>Kebutuhan</a:t>
            </a:r>
            <a:r>
              <a:rPr lang="en-US" dirty="0">
                <a:latin typeface="Times New Roman"/>
                <a:cs typeface="Times New Roman"/>
              </a:rPr>
              <a:t> </a:t>
            </a:r>
            <a:r>
              <a:rPr lang="en-US" dirty="0" err="1">
                <a:latin typeface="Times New Roman"/>
                <a:cs typeface="Times New Roman"/>
              </a:rPr>
              <a:t>antara</a:t>
            </a:r>
            <a:r>
              <a:rPr lang="en-US" dirty="0">
                <a:latin typeface="Times New Roman"/>
                <a:cs typeface="Times New Roman"/>
              </a:rPr>
              <a:t> </a:t>
            </a:r>
            <a:r>
              <a:rPr lang="en-US" dirty="0" err="1">
                <a:latin typeface="Times New Roman"/>
                <a:cs typeface="Times New Roman"/>
              </a:rPr>
              <a:t>militer</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publik</a:t>
            </a:r>
            <a:r>
              <a:rPr lang="en-US" dirty="0">
                <a:latin typeface="Times New Roman"/>
                <a:cs typeface="Times New Roman"/>
              </a:rPr>
              <a:t> </a:t>
            </a:r>
            <a:r>
              <a:rPr lang="en-US" dirty="0" err="1">
                <a:latin typeface="Times New Roman"/>
                <a:cs typeface="Times New Roman"/>
              </a:rPr>
              <a:t>utamanya</a:t>
            </a:r>
            <a:endParaRPr lang="en-US" dirty="0">
              <a:latin typeface="Times New Roman"/>
              <a:cs typeface="Times New Roman"/>
            </a:endParaRPr>
          </a:p>
          <a:p>
            <a:r>
              <a:rPr lang="en-US" dirty="0" err="1">
                <a:latin typeface="Times New Roman"/>
                <a:cs typeface="Times New Roman"/>
              </a:rPr>
              <a:t>Adanya</a:t>
            </a:r>
            <a:r>
              <a:rPr lang="en-US" dirty="0">
                <a:latin typeface="Times New Roman"/>
                <a:cs typeface="Times New Roman"/>
              </a:rPr>
              <a:t> </a:t>
            </a:r>
            <a:r>
              <a:rPr lang="en-US" dirty="0" err="1">
                <a:latin typeface="Times New Roman"/>
                <a:cs typeface="Times New Roman"/>
              </a:rPr>
              <a:t>potensi</a:t>
            </a:r>
            <a:r>
              <a:rPr lang="en-US" dirty="0">
                <a:latin typeface="Times New Roman"/>
                <a:cs typeface="Times New Roman"/>
              </a:rPr>
              <a:t> </a:t>
            </a:r>
            <a:r>
              <a:rPr lang="en-US" dirty="0" err="1">
                <a:latin typeface="Times New Roman"/>
                <a:cs typeface="Times New Roman"/>
              </a:rPr>
              <a:t>konflik</a:t>
            </a:r>
            <a:r>
              <a:rPr lang="en-US" dirty="0">
                <a:latin typeface="Times New Roman"/>
                <a:cs typeface="Times New Roman"/>
              </a:rPr>
              <a:t> </a:t>
            </a:r>
            <a:r>
              <a:rPr lang="en-US" dirty="0" err="1">
                <a:latin typeface="Times New Roman"/>
                <a:cs typeface="Times New Roman"/>
              </a:rPr>
              <a:t>antara</a:t>
            </a:r>
            <a:r>
              <a:rPr lang="en-US" dirty="0">
                <a:latin typeface="Times New Roman"/>
                <a:cs typeface="Times New Roman"/>
              </a:rPr>
              <a:t> </a:t>
            </a:r>
            <a:r>
              <a:rPr lang="en-US" dirty="0" err="1">
                <a:latin typeface="Times New Roman"/>
                <a:cs typeface="Times New Roman"/>
              </a:rPr>
              <a:t>kebutuhan</a:t>
            </a:r>
            <a:r>
              <a:rPr lang="en-US" dirty="0">
                <a:latin typeface="Times New Roman"/>
                <a:cs typeface="Times New Roman"/>
              </a:rPr>
              <a:t> </a:t>
            </a:r>
            <a:r>
              <a:rPr lang="en-US" dirty="0" err="1">
                <a:latin typeface="Times New Roman"/>
                <a:cs typeface="Times New Roman"/>
              </a:rPr>
              <a:t>menginformasikan</a:t>
            </a:r>
            <a:r>
              <a:rPr lang="en-US" dirty="0">
                <a:latin typeface="Times New Roman"/>
                <a:cs typeface="Times New Roman"/>
              </a:rPr>
              <a:t> </a:t>
            </a:r>
            <a:r>
              <a:rPr lang="en-US" dirty="0" err="1">
                <a:latin typeface="Times New Roman"/>
                <a:cs typeface="Times New Roman"/>
              </a:rPr>
              <a:t>publik</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kebutuhan</a:t>
            </a:r>
            <a:r>
              <a:rPr lang="en-US" dirty="0">
                <a:latin typeface="Times New Roman"/>
                <a:cs typeface="Times New Roman"/>
              </a:rPr>
              <a:t> </a:t>
            </a:r>
            <a:r>
              <a:rPr lang="en-US" dirty="0" err="1">
                <a:latin typeface="Times New Roman"/>
                <a:cs typeface="Times New Roman"/>
              </a:rPr>
              <a:t>untuk</a:t>
            </a:r>
            <a:r>
              <a:rPr lang="en-US" dirty="0">
                <a:latin typeface="Times New Roman"/>
                <a:cs typeface="Times New Roman"/>
              </a:rPr>
              <a:t> </a:t>
            </a:r>
            <a:r>
              <a:rPr lang="en-US" dirty="0" err="1">
                <a:latin typeface="Times New Roman"/>
                <a:cs typeface="Times New Roman"/>
              </a:rPr>
              <a:t>melindungi</a:t>
            </a:r>
            <a:r>
              <a:rPr lang="en-US" dirty="0">
                <a:latin typeface="Times New Roman"/>
                <a:cs typeface="Times New Roman"/>
              </a:rPr>
              <a:t> </a:t>
            </a:r>
            <a:r>
              <a:rPr lang="en-US" dirty="0" err="1">
                <a:latin typeface="Times New Roman"/>
                <a:cs typeface="Times New Roman"/>
              </a:rPr>
              <a:t>keamanan</a:t>
            </a:r>
            <a:r>
              <a:rPr lang="en-US" dirty="0">
                <a:latin typeface="Times New Roman"/>
                <a:cs typeface="Times New Roman"/>
              </a:rPr>
              <a:t> </a:t>
            </a:r>
            <a:r>
              <a:rPr lang="en-US" dirty="0" err="1">
                <a:latin typeface="Times New Roman"/>
                <a:cs typeface="Times New Roman"/>
              </a:rPr>
              <a:t>operasi</a:t>
            </a:r>
            <a:r>
              <a:rPr lang="en-US" dirty="0">
                <a:latin typeface="Times New Roman"/>
                <a:cs typeface="Times New Roman"/>
              </a:rPr>
              <a:t> </a:t>
            </a:r>
            <a:r>
              <a:rPr lang="en-US" dirty="0" err="1">
                <a:latin typeface="Times New Roman"/>
                <a:cs typeface="Times New Roman"/>
              </a:rPr>
              <a:t>ketika</a:t>
            </a:r>
            <a:r>
              <a:rPr lang="en-US" dirty="0">
                <a:latin typeface="Times New Roman"/>
                <a:cs typeface="Times New Roman"/>
              </a:rPr>
              <a:t> </a:t>
            </a:r>
            <a:r>
              <a:rPr lang="en-US" dirty="0" err="1">
                <a:latin typeface="Times New Roman"/>
                <a:cs typeface="Times New Roman"/>
              </a:rPr>
              <a:t>mengungkapkan</a:t>
            </a:r>
            <a:r>
              <a:rPr lang="en-US" dirty="0">
                <a:latin typeface="Times New Roman"/>
                <a:cs typeface="Times New Roman"/>
              </a:rPr>
              <a:t> </a:t>
            </a:r>
            <a:r>
              <a:rPr lang="en-US" dirty="0" err="1">
                <a:latin typeface="Times New Roman"/>
                <a:cs typeface="Times New Roman"/>
              </a:rPr>
              <a:t>informasi</a:t>
            </a:r>
            <a:r>
              <a:rPr lang="en-US" dirty="0">
                <a:latin typeface="Times New Roman"/>
                <a:cs typeface="Times New Roman"/>
              </a:rPr>
              <a:t> </a:t>
            </a:r>
            <a:r>
              <a:rPr lang="en-US" dirty="0" err="1">
                <a:latin typeface="Times New Roman"/>
                <a:cs typeface="Times New Roman"/>
              </a:rPr>
              <a:t>tertentu</a:t>
            </a:r>
            <a:r>
              <a:rPr lang="en-US" dirty="0">
                <a:latin typeface="Times New Roman"/>
                <a:cs typeface="Times New Roman"/>
              </a:rPr>
              <a:t> </a:t>
            </a:r>
            <a:r>
              <a:rPr lang="en-US" dirty="0" err="1">
                <a:latin typeface="Times New Roman"/>
                <a:cs typeface="Times New Roman"/>
              </a:rPr>
              <a:t>dapat</a:t>
            </a:r>
            <a:r>
              <a:rPr lang="en-US" dirty="0">
                <a:latin typeface="Times New Roman"/>
                <a:cs typeface="Times New Roman"/>
              </a:rPr>
              <a:t> </a:t>
            </a:r>
            <a:r>
              <a:rPr lang="en-US" dirty="0" err="1">
                <a:latin typeface="Times New Roman"/>
                <a:cs typeface="Times New Roman"/>
              </a:rPr>
              <a:t>membuat</a:t>
            </a:r>
            <a:r>
              <a:rPr lang="en-US" dirty="0">
                <a:latin typeface="Times New Roman"/>
                <a:cs typeface="Times New Roman"/>
              </a:rPr>
              <a:t> </a:t>
            </a:r>
            <a:r>
              <a:rPr lang="en-US" dirty="0" err="1">
                <a:latin typeface="Times New Roman"/>
                <a:cs typeface="Times New Roman"/>
              </a:rPr>
              <a:t>tentara</a:t>
            </a:r>
            <a:r>
              <a:rPr lang="en-US" dirty="0">
                <a:latin typeface="Times New Roman"/>
                <a:cs typeface="Times New Roman"/>
              </a:rPr>
              <a:t> </a:t>
            </a:r>
            <a:r>
              <a:rPr lang="en-US" dirty="0" err="1">
                <a:latin typeface="Times New Roman"/>
                <a:cs typeface="Times New Roman"/>
              </a:rPr>
              <a:t>terbunuh</a:t>
            </a:r>
            <a:r>
              <a:rPr lang="en-US" dirty="0">
                <a:latin typeface="Times New Roman"/>
                <a:cs typeface="Times New Roman"/>
              </a:rPr>
              <a:t> </a:t>
            </a:r>
            <a:r>
              <a:rPr lang="en-US" dirty="0" err="1">
                <a:latin typeface="Times New Roman"/>
                <a:cs typeface="Times New Roman"/>
              </a:rPr>
              <a:t>di</a:t>
            </a:r>
            <a:r>
              <a:rPr lang="en-US" dirty="0">
                <a:latin typeface="Times New Roman"/>
                <a:cs typeface="Times New Roman"/>
              </a:rPr>
              <a:t> </a:t>
            </a:r>
            <a:r>
              <a:rPr lang="en-US" dirty="0" err="1">
                <a:latin typeface="Times New Roman"/>
                <a:cs typeface="Times New Roman"/>
              </a:rPr>
              <a:t>meda</a:t>
            </a:r>
            <a:r>
              <a:rPr lang="en-US" dirty="0">
                <a:latin typeface="Times New Roman"/>
                <a:cs typeface="Times New Roman"/>
              </a:rPr>
              <a:t> </a:t>
            </a:r>
            <a:r>
              <a:rPr lang="en-US" dirty="0" err="1">
                <a:latin typeface="Times New Roman"/>
                <a:cs typeface="Times New Roman"/>
              </a:rPr>
              <a:t>perang</a:t>
            </a:r>
            <a:endParaRPr lang="en-US" dirty="0">
              <a:latin typeface="Times New Roman"/>
              <a:cs typeface="Times New Roman"/>
            </a:endParaRPr>
          </a:p>
          <a:p>
            <a:r>
              <a:rPr lang="en-US" dirty="0" err="1">
                <a:latin typeface="Times New Roman"/>
                <a:cs typeface="Times New Roman"/>
              </a:rPr>
              <a:t>Tantangan</a:t>
            </a:r>
            <a:r>
              <a:rPr lang="en-US" dirty="0">
                <a:latin typeface="Times New Roman"/>
                <a:cs typeface="Times New Roman"/>
              </a:rPr>
              <a:t> lain </a:t>
            </a:r>
            <a:r>
              <a:rPr lang="en-US" dirty="0" err="1">
                <a:latin typeface="Times New Roman"/>
                <a:cs typeface="Times New Roman"/>
              </a:rPr>
              <a:t>terkait</a:t>
            </a:r>
            <a:r>
              <a:rPr lang="en-US" dirty="0">
                <a:latin typeface="Times New Roman"/>
                <a:cs typeface="Times New Roman"/>
              </a:rPr>
              <a:t>: </a:t>
            </a:r>
            <a:r>
              <a:rPr lang="en-US" dirty="0" err="1">
                <a:latin typeface="Times New Roman"/>
                <a:cs typeface="Times New Roman"/>
              </a:rPr>
              <a:t>masalah</a:t>
            </a:r>
            <a:r>
              <a:rPr lang="en-US" dirty="0">
                <a:latin typeface="Times New Roman"/>
                <a:cs typeface="Times New Roman"/>
              </a:rPr>
              <a:t> </a:t>
            </a:r>
            <a:r>
              <a:rPr lang="en-US" dirty="0" err="1">
                <a:latin typeface="Times New Roman"/>
                <a:cs typeface="Times New Roman"/>
              </a:rPr>
              <a:t>lingkungan</a:t>
            </a:r>
            <a:r>
              <a:rPr lang="en-US" dirty="0">
                <a:latin typeface="Times New Roman"/>
                <a:cs typeface="Times New Roman"/>
              </a:rPr>
              <a:t>, </a:t>
            </a:r>
            <a:r>
              <a:rPr lang="en-US" dirty="0" err="1">
                <a:latin typeface="Times New Roman"/>
                <a:cs typeface="Times New Roman"/>
              </a:rPr>
              <a:t>masalah</a:t>
            </a:r>
            <a:r>
              <a:rPr lang="en-US" dirty="0">
                <a:latin typeface="Times New Roman"/>
                <a:cs typeface="Times New Roman"/>
              </a:rPr>
              <a:t> </a:t>
            </a:r>
            <a:r>
              <a:rPr lang="en-US" dirty="0" err="1">
                <a:latin typeface="Times New Roman"/>
                <a:cs typeface="Times New Roman"/>
              </a:rPr>
              <a:t>nuklir</a:t>
            </a:r>
            <a:r>
              <a:rPr lang="en-US" dirty="0">
                <a:latin typeface="Times New Roman"/>
                <a:cs typeface="Times New Roman"/>
              </a:rPr>
              <a:t>, </a:t>
            </a:r>
            <a:r>
              <a:rPr lang="en-US" dirty="0" err="1">
                <a:latin typeface="Times New Roman"/>
                <a:cs typeface="Times New Roman"/>
              </a:rPr>
              <a:t>masalah</a:t>
            </a:r>
            <a:r>
              <a:rPr lang="en-US" dirty="0">
                <a:latin typeface="Times New Roman"/>
                <a:cs typeface="Times New Roman"/>
              </a:rPr>
              <a:t> </a:t>
            </a:r>
            <a:r>
              <a:rPr lang="en-US" dirty="0" err="1">
                <a:latin typeface="Times New Roman"/>
                <a:cs typeface="Times New Roman"/>
              </a:rPr>
              <a:t>medis</a:t>
            </a:r>
            <a:r>
              <a:rPr lang="en-US" dirty="0">
                <a:latin typeface="Times New Roman"/>
                <a:cs typeface="Times New Roman"/>
              </a:rPr>
              <a:t>, </a:t>
            </a:r>
            <a:r>
              <a:rPr lang="en-US" dirty="0" err="1">
                <a:latin typeface="Times New Roman"/>
                <a:cs typeface="Times New Roman"/>
              </a:rPr>
              <a:t>stres</a:t>
            </a:r>
            <a:r>
              <a:rPr lang="en-US" dirty="0">
                <a:latin typeface="Times New Roman"/>
                <a:cs typeface="Times New Roman"/>
              </a:rPr>
              <a:t> </a:t>
            </a:r>
            <a:r>
              <a:rPr lang="en-US" dirty="0" err="1">
                <a:latin typeface="Times New Roman"/>
                <a:cs typeface="Times New Roman"/>
              </a:rPr>
              <a:t>pasca</a:t>
            </a:r>
            <a:r>
              <a:rPr lang="en-US" dirty="0">
                <a:latin typeface="Times New Roman"/>
                <a:cs typeface="Times New Roman"/>
              </a:rPr>
              <a:t> trauma,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cedera</a:t>
            </a:r>
            <a:r>
              <a:rPr lang="en-US" dirty="0">
                <a:latin typeface="Times New Roman"/>
                <a:cs typeface="Times New Roman"/>
              </a:rPr>
              <a:t> </a:t>
            </a:r>
            <a:r>
              <a:rPr lang="en-US" dirty="0" err="1">
                <a:latin typeface="Times New Roman"/>
                <a:cs typeface="Times New Roman"/>
              </a:rPr>
              <a:t>otak</a:t>
            </a:r>
            <a:r>
              <a:rPr lang="en-US" dirty="0">
                <a:latin typeface="Times New Roman"/>
                <a:cs typeface="Times New Roman"/>
              </a:rPr>
              <a:t>, </a:t>
            </a:r>
            <a:r>
              <a:rPr lang="en-US" dirty="0" err="1">
                <a:latin typeface="Times New Roman"/>
                <a:cs typeface="Times New Roman"/>
              </a:rPr>
              <a:t>kecelakaan</a:t>
            </a:r>
            <a:r>
              <a:rPr lang="en-US" dirty="0">
                <a:latin typeface="Times New Roman"/>
                <a:cs typeface="Times New Roman"/>
              </a:rPr>
              <a:t>, </a:t>
            </a:r>
            <a:r>
              <a:rPr lang="en-US" dirty="0" err="1">
                <a:latin typeface="Times New Roman"/>
                <a:cs typeface="Times New Roman"/>
              </a:rPr>
              <a:t>skandal</a:t>
            </a:r>
            <a:r>
              <a:rPr lang="en-US" dirty="0">
                <a:latin typeface="Times New Roman"/>
                <a:cs typeface="Times New Roman"/>
              </a:rPr>
              <a:t> </a:t>
            </a:r>
            <a:r>
              <a:rPr lang="en-US" dirty="0" err="1">
                <a:latin typeface="Times New Roman"/>
                <a:cs typeface="Times New Roman"/>
              </a:rPr>
              <a:t>seks</a:t>
            </a:r>
            <a:r>
              <a:rPr lang="en-US" dirty="0">
                <a:latin typeface="Times New Roman"/>
                <a:cs typeface="Times New Roman"/>
              </a:rPr>
              <a:t>, </a:t>
            </a:r>
            <a:r>
              <a:rPr lang="en-US" dirty="0" err="1">
                <a:latin typeface="Times New Roman"/>
                <a:cs typeface="Times New Roman"/>
              </a:rPr>
              <a:t>pelecehan</a:t>
            </a:r>
            <a:r>
              <a:rPr lang="en-US" dirty="0">
                <a:latin typeface="Times New Roman"/>
                <a:cs typeface="Times New Roman"/>
              </a:rPr>
              <a:t>, </a:t>
            </a:r>
            <a:r>
              <a:rPr lang="en-US" dirty="0" err="1">
                <a:latin typeface="Times New Roman"/>
                <a:cs typeface="Times New Roman"/>
              </a:rPr>
              <a:t>dll</a:t>
            </a:r>
            <a:endParaRPr lang="en-US" dirty="0">
              <a:latin typeface="Times New Roman"/>
              <a:cs typeface="Times New Roman"/>
            </a:endParaRPr>
          </a:p>
          <a:p>
            <a:r>
              <a:rPr lang="en-US" dirty="0" err="1">
                <a:latin typeface="Times New Roman"/>
                <a:cs typeface="Times New Roman"/>
              </a:rPr>
              <a:t>Keterampilan</a:t>
            </a:r>
            <a:r>
              <a:rPr lang="en-US" dirty="0">
                <a:latin typeface="Times New Roman"/>
                <a:cs typeface="Times New Roman"/>
              </a:rPr>
              <a:t> </a:t>
            </a:r>
            <a:r>
              <a:rPr lang="en-US" dirty="0" err="1">
                <a:latin typeface="Times New Roman"/>
                <a:cs typeface="Times New Roman"/>
              </a:rPr>
              <a:t>komunikasi</a:t>
            </a:r>
            <a:r>
              <a:rPr lang="en-US" dirty="0">
                <a:latin typeface="Times New Roman"/>
                <a:cs typeface="Times New Roman"/>
              </a:rPr>
              <a:t> internal </a:t>
            </a:r>
            <a:r>
              <a:rPr lang="en-US" dirty="0" err="1">
                <a:latin typeface="Times New Roman"/>
                <a:cs typeface="Times New Roman"/>
              </a:rPr>
              <a:t>dipraktikkan</a:t>
            </a:r>
            <a:r>
              <a:rPr lang="en-US" dirty="0">
                <a:latin typeface="Times New Roman"/>
                <a:cs typeface="Times New Roman"/>
              </a:rPr>
              <a:t> </a:t>
            </a:r>
            <a:r>
              <a:rPr lang="en-US" dirty="0" err="1">
                <a:latin typeface="Times New Roman"/>
                <a:cs typeface="Times New Roman"/>
              </a:rPr>
              <a:t>secara</a:t>
            </a:r>
            <a:r>
              <a:rPr lang="en-US" dirty="0">
                <a:latin typeface="Times New Roman"/>
                <a:cs typeface="Times New Roman"/>
              </a:rPr>
              <a:t> </a:t>
            </a:r>
            <a:r>
              <a:rPr lang="en-US" dirty="0" err="1">
                <a:latin typeface="Times New Roman"/>
                <a:cs typeface="Times New Roman"/>
              </a:rPr>
              <a:t>luas</a:t>
            </a:r>
            <a:endParaRPr lang="en-US" dirty="0">
              <a:latin typeface="Times New Roman"/>
              <a:cs typeface="Times New Roman"/>
            </a:endParaRPr>
          </a:p>
          <a:p>
            <a:r>
              <a:rPr lang="en-US" dirty="0">
                <a:latin typeface="Times New Roman"/>
                <a:cs typeface="Times New Roman"/>
              </a:rPr>
              <a:t>PR </a:t>
            </a:r>
            <a:r>
              <a:rPr lang="en-US" dirty="0" err="1">
                <a:latin typeface="Times New Roman"/>
                <a:cs typeface="Times New Roman"/>
              </a:rPr>
              <a:t>militer</a:t>
            </a:r>
            <a:r>
              <a:rPr lang="en-US" dirty="0">
                <a:latin typeface="Times New Roman"/>
                <a:cs typeface="Times New Roman"/>
              </a:rPr>
              <a:t> </a:t>
            </a:r>
            <a:r>
              <a:rPr lang="en-US" dirty="0" err="1">
                <a:latin typeface="Times New Roman"/>
                <a:cs typeface="Times New Roman"/>
              </a:rPr>
              <a:t>harus</a:t>
            </a:r>
            <a:r>
              <a:rPr lang="en-US" dirty="0">
                <a:latin typeface="Times New Roman"/>
                <a:cs typeface="Times New Roman"/>
              </a:rPr>
              <a:t> </a:t>
            </a:r>
            <a:r>
              <a:rPr lang="en-US" dirty="0" err="1">
                <a:latin typeface="Times New Roman"/>
                <a:cs typeface="Times New Roman"/>
              </a:rPr>
              <a:t>memiliki</a:t>
            </a:r>
            <a:r>
              <a:rPr lang="en-US" dirty="0">
                <a:latin typeface="Times New Roman"/>
                <a:cs typeface="Times New Roman"/>
              </a:rPr>
              <a:t> </a:t>
            </a:r>
            <a:r>
              <a:rPr lang="en-US" dirty="0" err="1">
                <a:latin typeface="Times New Roman"/>
                <a:cs typeface="Times New Roman"/>
              </a:rPr>
              <a:t>keterampilan</a:t>
            </a:r>
            <a:r>
              <a:rPr lang="en-US" dirty="0">
                <a:latin typeface="Times New Roman"/>
                <a:cs typeface="Times New Roman"/>
              </a:rPr>
              <a:t> </a:t>
            </a:r>
            <a:r>
              <a:rPr lang="en-US" dirty="0" err="1">
                <a:latin typeface="Times New Roman"/>
                <a:cs typeface="Times New Roman"/>
              </a:rPr>
              <a:t>strategis</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canggih</a:t>
            </a:r>
            <a:endParaRPr lang="en-US" dirty="0">
              <a:latin typeface="Times New Roman"/>
              <a:cs typeface="Times New Roman"/>
            </a:endParaRPr>
          </a:p>
        </p:txBody>
      </p:sp>
      <p:pic>
        <p:nvPicPr>
          <p:cNvPr id="5" name="Picture 4" descr="img-05092020-151247-800-x-400-piksel-88e473d0d66e00dccf51a5599911243e_800x420.jpg"/>
          <p:cNvPicPr>
            <a:picLocks noChangeAspect="1"/>
          </p:cNvPicPr>
          <p:nvPr/>
        </p:nvPicPr>
        <p:blipFill>
          <a:blip r:embed="rId2"/>
          <a:stretch>
            <a:fillRect/>
          </a:stretch>
        </p:blipFill>
        <p:spPr>
          <a:xfrm>
            <a:off x="3117273" y="0"/>
            <a:ext cx="6072909" cy="318827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ritannic Bold"/>
                <a:cs typeface="Britannic Bold"/>
              </a:rPr>
              <a:t>REFERENSI</a:t>
            </a:r>
          </a:p>
        </p:txBody>
      </p:sp>
      <p:sp>
        <p:nvSpPr>
          <p:cNvPr id="3" name="Content Placeholder 2"/>
          <p:cNvSpPr>
            <a:spLocks noGrp="1"/>
          </p:cNvSpPr>
          <p:nvPr>
            <p:ph idx="1"/>
          </p:nvPr>
        </p:nvSpPr>
        <p:spPr>
          <a:xfrm>
            <a:off x="457200" y="1692564"/>
            <a:ext cx="8229600" cy="4126345"/>
          </a:xfrm>
        </p:spPr>
        <p:txBody>
          <a:bodyPr>
            <a:normAutofit fontScale="70000" lnSpcReduction="20000"/>
          </a:bodyPr>
          <a:lstStyle/>
          <a:p>
            <a:r>
              <a:rPr lang="en-US" dirty="0">
                <a:latin typeface="Times New Roman"/>
                <a:cs typeface="Times New Roman"/>
              </a:rPr>
              <a:t>Broom, G., M., &amp; </a:t>
            </a:r>
            <a:r>
              <a:rPr lang="en-US" dirty="0" err="1">
                <a:latin typeface="Times New Roman"/>
                <a:cs typeface="Times New Roman"/>
              </a:rPr>
              <a:t>Sha</a:t>
            </a:r>
            <a:r>
              <a:rPr lang="en-US" dirty="0">
                <a:latin typeface="Times New Roman"/>
                <a:cs typeface="Times New Roman"/>
              </a:rPr>
              <a:t>, </a:t>
            </a:r>
            <a:r>
              <a:rPr lang="en-US" dirty="0" err="1">
                <a:latin typeface="Times New Roman"/>
                <a:cs typeface="Times New Roman"/>
              </a:rPr>
              <a:t>Bey</a:t>
            </a:r>
            <a:r>
              <a:rPr lang="en-US" dirty="0">
                <a:latin typeface="Times New Roman"/>
                <a:cs typeface="Times New Roman"/>
              </a:rPr>
              <a:t>-Ling. (2013). </a:t>
            </a:r>
            <a:r>
              <a:rPr lang="en-US" dirty="0" err="1">
                <a:latin typeface="Times New Roman"/>
                <a:cs typeface="Times New Roman"/>
              </a:rPr>
              <a:t>Cutlip</a:t>
            </a:r>
            <a:r>
              <a:rPr lang="en-US" dirty="0">
                <a:latin typeface="Times New Roman"/>
                <a:cs typeface="Times New Roman"/>
              </a:rPr>
              <a:t> and Center’s Effective Public Relations, Ed. 11</a:t>
            </a:r>
            <a:r>
              <a:rPr lang="en-US" baseline="30000" dirty="0">
                <a:latin typeface="Times New Roman"/>
                <a:cs typeface="Times New Roman"/>
              </a:rPr>
              <a:t>th</a:t>
            </a:r>
            <a:r>
              <a:rPr lang="en-US" dirty="0">
                <a:latin typeface="Times New Roman"/>
                <a:cs typeface="Times New Roman"/>
              </a:rPr>
              <a:t>. Edinburg Gate: Pearson Education Limited</a:t>
            </a:r>
          </a:p>
          <a:p>
            <a:r>
              <a:rPr lang="en-US" dirty="0" err="1">
                <a:latin typeface="Times New Roman"/>
                <a:cs typeface="Times New Roman"/>
              </a:rPr>
              <a:t>Cutlip</a:t>
            </a:r>
            <a:r>
              <a:rPr lang="en-US" dirty="0">
                <a:latin typeface="Times New Roman"/>
                <a:cs typeface="Times New Roman"/>
              </a:rPr>
              <a:t>, et al. (2011). Effective Public Relations, Ed. 9</a:t>
            </a:r>
            <a:r>
              <a:rPr lang="en-US" baseline="30000" dirty="0">
                <a:latin typeface="Times New Roman"/>
                <a:cs typeface="Times New Roman"/>
              </a:rPr>
              <a:t>th</a:t>
            </a:r>
            <a:r>
              <a:rPr lang="en-US" dirty="0">
                <a:latin typeface="Times New Roman"/>
                <a:cs typeface="Times New Roman"/>
              </a:rPr>
              <a:t>. Jakarta: </a:t>
            </a:r>
            <a:r>
              <a:rPr lang="en-US" dirty="0" err="1">
                <a:latin typeface="Times New Roman"/>
                <a:cs typeface="Times New Roman"/>
              </a:rPr>
              <a:t>Kencana</a:t>
            </a:r>
            <a:endParaRPr lang="en-US" dirty="0">
              <a:latin typeface="Times New Roman"/>
              <a:cs typeface="Times New Roman"/>
            </a:endParaRPr>
          </a:p>
          <a:p>
            <a:r>
              <a:rPr lang="en-US" dirty="0">
                <a:latin typeface="Times New Roman"/>
                <a:cs typeface="Times New Roman"/>
                <a:hlinkClick r:id="rId2"/>
              </a:rPr>
              <a:t>https://tirto.id/sejarah-lumpur-lapindo-dan-urusan-ganti-rugi-yang-belum-tuntas-ecn4</a:t>
            </a:r>
          </a:p>
          <a:p>
            <a:r>
              <a:rPr lang="en-US" dirty="0">
                <a:latin typeface="Times New Roman"/>
                <a:cs typeface="Times New Roman"/>
                <a:hlinkClick r:id="rId2"/>
              </a:rPr>
              <a:t>https://indonesiapr.id/fungsi-public-relations-dalam-perusahaan/</a:t>
            </a:r>
            <a:endParaRPr lang="en-US" dirty="0">
              <a:latin typeface="Times New Roman"/>
              <a:cs typeface="Times New Roman"/>
            </a:endParaRPr>
          </a:p>
          <a:p>
            <a:r>
              <a:rPr lang="en-US" dirty="0">
                <a:latin typeface="Times New Roman"/>
                <a:cs typeface="Times New Roman"/>
                <a:hlinkClick r:id="rId3"/>
              </a:rPr>
              <a:t>https://id.prnasia.com/story/20552-5.shtml</a:t>
            </a:r>
            <a:endParaRPr lang="en-US" dirty="0">
              <a:latin typeface="Times New Roman"/>
              <a:cs typeface="Times New Roman"/>
            </a:endParaRPr>
          </a:p>
          <a:p>
            <a:r>
              <a:rPr lang="en-US" dirty="0">
                <a:latin typeface="Times New Roman"/>
                <a:cs typeface="Times New Roman"/>
                <a:hlinkClick r:id="rId4"/>
              </a:rPr>
              <a:t>https://kominfo.go.id/index.php/content/detail/6134/Peran+Humas+dalam+Implementasi+Goverment+Public+Relation/0/berita_satker</a:t>
            </a:r>
            <a:endParaRPr lang="en-US" dirty="0">
              <a:latin typeface="Times New Roman"/>
              <a:cs typeface="Times New Roman"/>
            </a:endParaRPr>
          </a:p>
          <a:p>
            <a:r>
              <a:rPr lang="en-US" dirty="0">
                <a:latin typeface="Times New Roman"/>
                <a:cs typeface="Times New Roman"/>
                <a:hlinkClick r:id="rId5"/>
              </a:rPr>
              <a:t>https://tni.mil.id/view-2551-setiap-prajurit-tni-mengemban-tugas-public-relations.html</a:t>
            </a:r>
            <a:r>
              <a:rPr lang="en-US" dirty="0">
                <a:latin typeface="Times New Roman"/>
                <a:cs typeface="Times New Roman"/>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350"/>
            <a:ext cx="8229600" cy="1143000"/>
          </a:xfrm>
        </p:spPr>
        <p:txBody>
          <a:bodyPr/>
          <a:lstStyle/>
          <a:p>
            <a:r>
              <a:rPr lang="en-US" dirty="0">
                <a:latin typeface="Britannic Bold"/>
                <a:cs typeface="Britannic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0708"/>
            <a:ext cx="4132453" cy="1143000"/>
          </a:xfrm>
        </p:spPr>
        <p:txBody>
          <a:bodyPr>
            <a:normAutofit fontScale="90000"/>
          </a:bodyPr>
          <a:lstStyle/>
          <a:p>
            <a:r>
              <a:rPr lang="en-US" dirty="0">
                <a:solidFill>
                  <a:schemeClr val="bg1"/>
                </a:solidFill>
                <a:latin typeface="Britannic Bold"/>
                <a:cs typeface="Britannic Bold"/>
              </a:rPr>
              <a:t>BUSINESS AND INDUSTRY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Britannic Bold"/>
                <a:cs typeface="Britannic Bold"/>
              </a:rPr>
              <a:t>PR DALAM ORGANISASI PERUSAHAAN</a:t>
            </a:r>
          </a:p>
        </p:txBody>
      </p:sp>
      <p:sp>
        <p:nvSpPr>
          <p:cNvPr id="3" name="Content Placeholder 2"/>
          <p:cNvSpPr>
            <a:spLocks noGrp="1"/>
          </p:cNvSpPr>
          <p:nvPr>
            <p:ph idx="1"/>
          </p:nvPr>
        </p:nvSpPr>
        <p:spPr>
          <a:xfrm>
            <a:off x="5140902" y="1561861"/>
            <a:ext cx="3918280" cy="5232713"/>
          </a:xfrm>
        </p:spPr>
        <p:txBody>
          <a:bodyPr>
            <a:normAutofit fontScale="70000" lnSpcReduction="20000"/>
          </a:bodyPr>
          <a:lstStyle/>
          <a:p>
            <a:r>
              <a:rPr lang="en-US" dirty="0">
                <a:latin typeface="Times New Roman"/>
                <a:cs typeface="Times New Roman"/>
              </a:rPr>
              <a:t>Perusahaan </a:t>
            </a:r>
            <a:r>
              <a:rPr lang="en-US" dirty="0" err="1">
                <a:latin typeface="Times New Roman"/>
                <a:cs typeface="Times New Roman"/>
              </a:rPr>
              <a:t>harus</a:t>
            </a:r>
            <a:r>
              <a:rPr lang="en-US" dirty="0">
                <a:latin typeface="Times New Roman"/>
                <a:cs typeface="Times New Roman"/>
              </a:rPr>
              <a:t> </a:t>
            </a:r>
            <a:r>
              <a:rPr lang="en-US" dirty="0" err="1">
                <a:latin typeface="Times New Roman"/>
                <a:cs typeface="Times New Roman"/>
              </a:rPr>
              <a:t>berhubungan</a:t>
            </a:r>
            <a:r>
              <a:rPr lang="en-US" dirty="0">
                <a:latin typeface="Times New Roman"/>
                <a:cs typeface="Times New Roman"/>
              </a:rPr>
              <a:t> </a:t>
            </a:r>
            <a:r>
              <a:rPr lang="en-US" dirty="0" err="1">
                <a:latin typeface="Times New Roman"/>
                <a:cs typeface="Times New Roman"/>
              </a:rPr>
              <a:t>dengan</a:t>
            </a:r>
            <a:r>
              <a:rPr lang="en-US" dirty="0">
                <a:latin typeface="Times New Roman"/>
                <a:cs typeface="Times New Roman"/>
              </a:rPr>
              <a:t> </a:t>
            </a:r>
            <a:r>
              <a:rPr lang="en-US" dirty="0" err="1">
                <a:latin typeface="Times New Roman"/>
                <a:cs typeface="Times New Roman"/>
              </a:rPr>
              <a:t>publik</a:t>
            </a:r>
            <a:r>
              <a:rPr lang="en-US" dirty="0">
                <a:latin typeface="Times New Roman"/>
                <a:cs typeface="Times New Roman"/>
              </a:rPr>
              <a:t>  internal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eksternal</a:t>
            </a:r>
            <a:endParaRPr lang="en-US" dirty="0">
              <a:latin typeface="Times New Roman"/>
              <a:cs typeface="Times New Roman"/>
            </a:endParaRPr>
          </a:p>
          <a:p>
            <a:r>
              <a:rPr lang="en-US" dirty="0">
                <a:latin typeface="Times New Roman"/>
                <a:cs typeface="Times New Roman"/>
              </a:rPr>
              <a:t>PR </a:t>
            </a:r>
            <a:r>
              <a:rPr lang="en-US" dirty="0" err="1">
                <a:latin typeface="Times New Roman"/>
                <a:cs typeface="Times New Roman"/>
              </a:rPr>
              <a:t>berfungsi</a:t>
            </a:r>
            <a:r>
              <a:rPr lang="en-US" dirty="0">
                <a:latin typeface="Times New Roman"/>
                <a:cs typeface="Times New Roman"/>
              </a:rPr>
              <a:t> </a:t>
            </a:r>
            <a:r>
              <a:rPr lang="en-US" dirty="0" err="1">
                <a:latin typeface="Times New Roman"/>
                <a:cs typeface="Times New Roman"/>
              </a:rPr>
              <a:t>sebagai</a:t>
            </a:r>
            <a:r>
              <a:rPr lang="en-US" dirty="0">
                <a:latin typeface="Times New Roman"/>
                <a:cs typeface="Times New Roman"/>
              </a:rPr>
              <a:t> </a:t>
            </a:r>
            <a:r>
              <a:rPr lang="en-US" dirty="0" err="1">
                <a:latin typeface="Times New Roman"/>
                <a:cs typeface="Times New Roman"/>
              </a:rPr>
              <a:t>mata</a:t>
            </a:r>
            <a:r>
              <a:rPr lang="en-US" dirty="0">
                <a:latin typeface="Times New Roman"/>
                <a:cs typeface="Times New Roman"/>
              </a:rPr>
              <a:t>, </a:t>
            </a:r>
            <a:r>
              <a:rPr lang="en-US" dirty="0" err="1">
                <a:latin typeface="Times New Roman"/>
                <a:cs typeface="Times New Roman"/>
              </a:rPr>
              <a:t>telinga</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hati</a:t>
            </a:r>
            <a:r>
              <a:rPr lang="en-US" dirty="0">
                <a:latin typeface="Times New Roman"/>
                <a:cs typeface="Times New Roman"/>
              </a:rPr>
              <a:t> </a:t>
            </a:r>
            <a:r>
              <a:rPr lang="en-US" dirty="0" err="1">
                <a:latin typeface="Times New Roman"/>
                <a:cs typeface="Times New Roman"/>
              </a:rPr>
              <a:t>nurani</a:t>
            </a:r>
            <a:r>
              <a:rPr lang="en-US" dirty="0">
                <a:latin typeface="Times New Roman"/>
                <a:cs typeface="Times New Roman"/>
              </a:rPr>
              <a:t> </a:t>
            </a:r>
            <a:r>
              <a:rPr lang="en-US" dirty="0" err="1">
                <a:latin typeface="Times New Roman"/>
                <a:cs typeface="Times New Roman"/>
              </a:rPr>
              <a:t>perusahaan</a:t>
            </a:r>
            <a:r>
              <a:rPr lang="en-US" dirty="0">
                <a:latin typeface="Times New Roman"/>
                <a:cs typeface="Times New Roman"/>
              </a:rPr>
              <a:t>; </a:t>
            </a:r>
            <a:r>
              <a:rPr lang="en-US" dirty="0" err="1">
                <a:latin typeface="Times New Roman"/>
                <a:cs typeface="Times New Roman"/>
              </a:rPr>
              <a:t>membawa</a:t>
            </a:r>
            <a:r>
              <a:rPr lang="en-US" dirty="0">
                <a:latin typeface="Times New Roman"/>
                <a:cs typeface="Times New Roman"/>
              </a:rPr>
              <a:t> </a:t>
            </a:r>
            <a:r>
              <a:rPr lang="en-US" dirty="0" err="1">
                <a:latin typeface="Times New Roman"/>
                <a:cs typeface="Times New Roman"/>
              </a:rPr>
              <a:t>pendapat</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perpektif</a:t>
            </a:r>
            <a:r>
              <a:rPr lang="en-US" dirty="0">
                <a:latin typeface="Times New Roman"/>
                <a:cs typeface="Times New Roman"/>
              </a:rPr>
              <a:t> </a:t>
            </a:r>
            <a:r>
              <a:rPr lang="en-US" dirty="0" err="1">
                <a:latin typeface="Times New Roman"/>
                <a:cs typeface="Times New Roman"/>
              </a:rPr>
              <a:t>objektif</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meja</a:t>
            </a:r>
            <a:r>
              <a:rPr lang="en-US" dirty="0">
                <a:latin typeface="Times New Roman"/>
                <a:cs typeface="Times New Roman"/>
              </a:rPr>
              <a:t> </a:t>
            </a:r>
            <a:r>
              <a:rPr lang="en-US" dirty="0" err="1">
                <a:latin typeface="Times New Roman"/>
                <a:cs typeface="Times New Roman"/>
              </a:rPr>
              <a:t>pengambilan</a:t>
            </a:r>
            <a:r>
              <a:rPr lang="en-US" dirty="0">
                <a:latin typeface="Times New Roman"/>
                <a:cs typeface="Times New Roman"/>
              </a:rPr>
              <a:t> </a:t>
            </a:r>
            <a:r>
              <a:rPr lang="en-US" dirty="0" err="1">
                <a:latin typeface="Times New Roman"/>
                <a:cs typeface="Times New Roman"/>
              </a:rPr>
              <a:t>keputusan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membantu</a:t>
            </a:r>
            <a:r>
              <a:rPr lang="en-US" dirty="0">
                <a:latin typeface="Times New Roman"/>
                <a:cs typeface="Times New Roman"/>
              </a:rPr>
              <a:t> </a:t>
            </a:r>
            <a:r>
              <a:rPr lang="en-US" dirty="0" err="1">
                <a:latin typeface="Times New Roman"/>
                <a:cs typeface="Times New Roman"/>
              </a:rPr>
              <a:t>mengelola</a:t>
            </a:r>
            <a:r>
              <a:rPr lang="en-US" dirty="0">
                <a:latin typeface="Times New Roman"/>
                <a:cs typeface="Times New Roman"/>
              </a:rPr>
              <a:t> </a:t>
            </a:r>
            <a:r>
              <a:rPr lang="en-US" dirty="0" err="1">
                <a:latin typeface="Times New Roman"/>
                <a:cs typeface="Times New Roman"/>
              </a:rPr>
              <a:t>prioritas</a:t>
            </a:r>
            <a:r>
              <a:rPr lang="en-US" dirty="0">
                <a:latin typeface="Times New Roman"/>
                <a:cs typeface="Times New Roman"/>
              </a:rPr>
              <a:t> </a:t>
            </a:r>
            <a:r>
              <a:rPr lang="en-US" dirty="0" err="1">
                <a:latin typeface="Times New Roman"/>
                <a:cs typeface="Times New Roman"/>
              </a:rPr>
              <a:t>manajemen</a:t>
            </a:r>
            <a:endParaRPr lang="en-US" dirty="0">
              <a:latin typeface="Times New Roman"/>
              <a:cs typeface="Times New Roman"/>
            </a:endParaRPr>
          </a:p>
          <a:p>
            <a:r>
              <a:rPr lang="en-US" dirty="0" err="1">
                <a:latin typeface="Times New Roman"/>
                <a:cs typeface="Times New Roman"/>
              </a:rPr>
              <a:t>Fungsi</a:t>
            </a:r>
            <a:r>
              <a:rPr lang="en-US" dirty="0">
                <a:latin typeface="Times New Roman"/>
                <a:cs typeface="Times New Roman"/>
              </a:rPr>
              <a:t> yang </a:t>
            </a:r>
            <a:r>
              <a:rPr lang="en-US" dirty="0" err="1">
                <a:latin typeface="Times New Roman"/>
                <a:cs typeface="Times New Roman"/>
              </a:rPr>
              <a:t>dulunya</a:t>
            </a:r>
            <a:r>
              <a:rPr lang="en-US" dirty="0">
                <a:latin typeface="Times New Roman"/>
                <a:cs typeface="Times New Roman"/>
              </a:rPr>
              <a:t> </a:t>
            </a:r>
            <a:r>
              <a:rPr lang="en-US" dirty="0" err="1">
                <a:latin typeface="Times New Roman"/>
                <a:cs typeface="Times New Roman"/>
              </a:rPr>
              <a:t>lebih</a:t>
            </a:r>
            <a:r>
              <a:rPr lang="en-US" dirty="0">
                <a:latin typeface="Times New Roman"/>
                <a:cs typeface="Times New Roman"/>
              </a:rPr>
              <a:t> </a:t>
            </a:r>
            <a:r>
              <a:rPr lang="en-US" dirty="0" err="1">
                <a:latin typeface="Times New Roman"/>
                <a:cs typeface="Times New Roman"/>
              </a:rPr>
              <a:t>fokus</a:t>
            </a:r>
            <a:r>
              <a:rPr lang="en-US" dirty="0">
                <a:latin typeface="Times New Roman"/>
                <a:cs typeface="Times New Roman"/>
              </a:rPr>
              <a:t> </a:t>
            </a:r>
            <a:r>
              <a:rPr lang="en-US" dirty="0" err="1">
                <a:latin typeface="Times New Roman"/>
                <a:cs typeface="Times New Roman"/>
              </a:rPr>
              <a:t>pada</a:t>
            </a:r>
            <a:r>
              <a:rPr lang="en-US" dirty="0">
                <a:latin typeface="Times New Roman"/>
                <a:cs typeface="Times New Roman"/>
              </a:rPr>
              <a:t> </a:t>
            </a:r>
            <a:r>
              <a:rPr lang="en-US" dirty="0" err="1">
                <a:latin typeface="Times New Roman"/>
                <a:cs typeface="Times New Roman"/>
              </a:rPr>
              <a:t>memengaruhi</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mengubah</a:t>
            </a:r>
            <a:r>
              <a:rPr lang="en-US" dirty="0">
                <a:latin typeface="Times New Roman"/>
                <a:cs typeface="Times New Roman"/>
              </a:rPr>
              <a:t> </a:t>
            </a:r>
            <a:r>
              <a:rPr lang="en-US" dirty="0" err="1">
                <a:latin typeface="Times New Roman"/>
                <a:cs typeface="Times New Roman"/>
              </a:rPr>
              <a:t>opini</a:t>
            </a:r>
            <a:r>
              <a:rPr lang="en-US" dirty="0">
                <a:latin typeface="Times New Roman"/>
                <a:cs typeface="Times New Roman"/>
              </a:rPr>
              <a:t> </a:t>
            </a:r>
            <a:r>
              <a:rPr lang="en-US" dirty="0" err="1">
                <a:latin typeface="Times New Roman"/>
                <a:cs typeface="Times New Roman"/>
              </a:rPr>
              <a:t>publik</a:t>
            </a:r>
            <a:r>
              <a:rPr lang="en-US" dirty="0">
                <a:latin typeface="Times New Roman"/>
                <a:cs typeface="Times New Roman"/>
              </a:rPr>
              <a:t>, </a:t>
            </a:r>
            <a:r>
              <a:rPr lang="en-US" dirty="0" err="1">
                <a:latin typeface="Times New Roman"/>
                <a:cs typeface="Times New Roman"/>
              </a:rPr>
              <a:t>kini</a:t>
            </a:r>
            <a:r>
              <a:rPr lang="en-US" dirty="0">
                <a:latin typeface="Times New Roman"/>
                <a:cs typeface="Times New Roman"/>
              </a:rPr>
              <a:t> </a:t>
            </a:r>
            <a:r>
              <a:rPr lang="en-US" dirty="0" err="1">
                <a:latin typeface="Times New Roman"/>
                <a:cs typeface="Times New Roman"/>
              </a:rPr>
              <a:t>lebih</a:t>
            </a:r>
            <a:r>
              <a:rPr lang="en-US" dirty="0">
                <a:latin typeface="Times New Roman"/>
                <a:cs typeface="Times New Roman"/>
              </a:rPr>
              <a:t> </a:t>
            </a:r>
            <a:r>
              <a:rPr lang="en-US" dirty="0" err="1">
                <a:latin typeface="Times New Roman"/>
                <a:cs typeface="Times New Roman"/>
              </a:rPr>
              <a:t>kepada</a:t>
            </a:r>
            <a:r>
              <a:rPr lang="en-US" dirty="0">
                <a:latin typeface="Times New Roman"/>
                <a:cs typeface="Times New Roman"/>
              </a:rPr>
              <a:t> </a:t>
            </a:r>
            <a:r>
              <a:rPr lang="en-US" dirty="0" err="1">
                <a:latin typeface="Times New Roman"/>
                <a:cs typeface="Times New Roman"/>
              </a:rPr>
              <a:t>membentuk</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menentukan</a:t>
            </a:r>
            <a:r>
              <a:rPr lang="en-US" dirty="0">
                <a:latin typeface="Times New Roman"/>
                <a:cs typeface="Times New Roman"/>
              </a:rPr>
              <a:t> </a:t>
            </a:r>
            <a:r>
              <a:rPr lang="en-US" dirty="0" err="1">
                <a:latin typeface="Times New Roman"/>
                <a:cs typeface="Times New Roman"/>
              </a:rPr>
              <a:t>perilaku</a:t>
            </a:r>
            <a:r>
              <a:rPr lang="en-US" dirty="0">
                <a:latin typeface="Times New Roman"/>
                <a:cs typeface="Times New Roman"/>
              </a:rPr>
              <a:t>, </a:t>
            </a:r>
            <a:r>
              <a:rPr lang="en-US" dirty="0" err="1">
                <a:latin typeface="Times New Roman"/>
                <a:cs typeface="Times New Roman"/>
              </a:rPr>
              <a:t>kebijakan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tindakan</a:t>
            </a:r>
            <a:r>
              <a:rPr lang="en-US" dirty="0">
                <a:latin typeface="Times New Roman"/>
                <a:cs typeface="Times New Roman"/>
              </a:rPr>
              <a:t> </a:t>
            </a:r>
            <a:r>
              <a:rPr lang="en-US" dirty="0" err="1">
                <a:latin typeface="Times New Roman"/>
                <a:cs typeface="Times New Roman"/>
              </a:rPr>
              <a:t>perusahaan</a:t>
            </a:r>
            <a:endParaRPr lang="en-US" dirty="0">
              <a:latin typeface="Times New Roman"/>
              <a:cs typeface="Times New Roman"/>
            </a:endParaRPr>
          </a:p>
          <a:p>
            <a:endParaRPr lang="en-US" dirty="0">
              <a:latin typeface="Times New Roman"/>
              <a:cs typeface="Times New Roman"/>
            </a:endParaRPr>
          </a:p>
        </p:txBody>
      </p:sp>
      <p:pic>
        <p:nvPicPr>
          <p:cNvPr id="4" name="Picture 3" descr="public-relations-team-Use-500x333.jpg"/>
          <p:cNvPicPr>
            <a:picLocks noChangeAspect="1"/>
          </p:cNvPicPr>
          <p:nvPr/>
        </p:nvPicPr>
        <p:blipFill>
          <a:blip r:embed="rId2"/>
          <a:stretch>
            <a:fillRect/>
          </a:stretch>
        </p:blipFill>
        <p:spPr>
          <a:xfrm>
            <a:off x="256356" y="1706088"/>
            <a:ext cx="4854306" cy="323296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ritannic Bold"/>
                <a:cs typeface="Britannic Bold"/>
              </a:rPr>
              <a:t>FUNGSI PR DALAM PERUSAHAAN</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0" y="6466996"/>
            <a:ext cx="3694209" cy="374417"/>
          </a:xfrm>
          <a:prstGeom prst="rect">
            <a:avLst/>
          </a:prstGeom>
          <a:noFill/>
        </p:spPr>
        <p:txBody>
          <a:bodyPr wrap="square" rtlCol="0">
            <a:spAutoFit/>
          </a:bodyPr>
          <a:lstStyle/>
          <a:p>
            <a:r>
              <a:rPr lang="en-US" dirty="0">
                <a:latin typeface="Times New Roman"/>
                <a:cs typeface="Times New Roman"/>
              </a:rPr>
              <a:t>Source : </a:t>
            </a:r>
            <a:r>
              <a:rPr lang="en-US" dirty="0" err="1">
                <a:latin typeface="Times New Roman"/>
                <a:cs typeface="Times New Roman"/>
              </a:rPr>
              <a:t>IndonesiaPR.id</a:t>
            </a:r>
            <a:r>
              <a:rPr lang="en-US" dirty="0">
                <a:latin typeface="Times New Roman"/>
                <a:cs typeface="Times New Roman"/>
              </a:rPr>
              <a:t>, 2020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134"/>
            <a:ext cx="8229600" cy="1143000"/>
          </a:xfrm>
        </p:spPr>
        <p:txBody>
          <a:bodyPr>
            <a:normAutofit fontScale="90000"/>
          </a:bodyPr>
          <a:lstStyle/>
          <a:p>
            <a:r>
              <a:rPr lang="en-US" dirty="0">
                <a:latin typeface="Britannic Bold"/>
                <a:cs typeface="Britannic Bold"/>
              </a:rPr>
              <a:t>CORPORATE SOCIAL RESPONSIBILITY (TANGGUNG JAWAB SOSIAL PERUSAHAAN)</a:t>
            </a:r>
          </a:p>
        </p:txBody>
      </p:sp>
      <p:sp>
        <p:nvSpPr>
          <p:cNvPr id="3" name="Content Placeholder 2"/>
          <p:cNvSpPr>
            <a:spLocks noGrp="1"/>
          </p:cNvSpPr>
          <p:nvPr>
            <p:ph idx="1"/>
          </p:nvPr>
        </p:nvSpPr>
        <p:spPr>
          <a:xfrm>
            <a:off x="93199" y="2101430"/>
            <a:ext cx="4261447" cy="4949505"/>
          </a:xfrm>
        </p:spPr>
        <p:txBody>
          <a:bodyPr>
            <a:normAutofit fontScale="62500" lnSpcReduction="20000"/>
          </a:bodyPr>
          <a:lstStyle/>
          <a:p>
            <a:r>
              <a:rPr lang="en-US" dirty="0">
                <a:latin typeface="Times New Roman"/>
                <a:cs typeface="Times New Roman"/>
              </a:rPr>
              <a:t>Perusahaan </a:t>
            </a:r>
            <a:r>
              <a:rPr lang="en-US" dirty="0" err="1">
                <a:latin typeface="Times New Roman"/>
                <a:cs typeface="Times New Roman"/>
              </a:rPr>
              <a:t>selalu</a:t>
            </a:r>
            <a:r>
              <a:rPr lang="en-US" dirty="0">
                <a:latin typeface="Times New Roman"/>
                <a:cs typeface="Times New Roman"/>
              </a:rPr>
              <a:t> </a:t>
            </a:r>
            <a:r>
              <a:rPr lang="en-US" dirty="0" err="1">
                <a:latin typeface="Times New Roman"/>
                <a:cs typeface="Times New Roman"/>
              </a:rPr>
              <a:t>punya</a:t>
            </a:r>
            <a:r>
              <a:rPr lang="en-US" dirty="0">
                <a:latin typeface="Times New Roman"/>
                <a:cs typeface="Times New Roman"/>
              </a:rPr>
              <a:t> </a:t>
            </a:r>
            <a:r>
              <a:rPr lang="en-US" dirty="0" err="1">
                <a:latin typeface="Times New Roman"/>
                <a:cs typeface="Times New Roman"/>
              </a:rPr>
              <a:t>kewajiban</a:t>
            </a:r>
            <a:r>
              <a:rPr lang="en-US" dirty="0">
                <a:latin typeface="Times New Roman"/>
                <a:cs typeface="Times New Roman"/>
              </a:rPr>
              <a:t> </a:t>
            </a:r>
            <a:r>
              <a:rPr lang="en-US" dirty="0" err="1">
                <a:latin typeface="Times New Roman"/>
                <a:cs typeface="Times New Roman"/>
              </a:rPr>
              <a:t>kepada</a:t>
            </a:r>
            <a:r>
              <a:rPr lang="en-US" dirty="0">
                <a:latin typeface="Times New Roman"/>
                <a:cs typeface="Times New Roman"/>
              </a:rPr>
              <a:t> </a:t>
            </a:r>
            <a:r>
              <a:rPr lang="en-US" dirty="0" err="1">
                <a:latin typeface="Times New Roman"/>
                <a:cs typeface="Times New Roman"/>
              </a:rPr>
              <a:t>masyarakat</a:t>
            </a:r>
            <a:r>
              <a:rPr lang="en-US" dirty="0">
                <a:latin typeface="Times New Roman"/>
                <a:cs typeface="Times New Roman"/>
              </a:rPr>
              <a:t> </a:t>
            </a:r>
            <a:r>
              <a:rPr lang="en-US" dirty="0" err="1">
                <a:latin typeface="Times New Roman"/>
                <a:cs typeface="Times New Roman"/>
              </a:rPr>
              <a:t>tempat</a:t>
            </a:r>
            <a:r>
              <a:rPr lang="en-US" dirty="0">
                <a:latin typeface="Times New Roman"/>
                <a:cs typeface="Times New Roman"/>
              </a:rPr>
              <a:t> </a:t>
            </a:r>
            <a:r>
              <a:rPr lang="en-US" dirty="0" err="1">
                <a:latin typeface="Times New Roman"/>
                <a:cs typeface="Times New Roman"/>
              </a:rPr>
              <a:t>mereka</a:t>
            </a:r>
            <a:r>
              <a:rPr lang="en-US" dirty="0">
                <a:latin typeface="Times New Roman"/>
                <a:cs typeface="Times New Roman"/>
              </a:rPr>
              <a:t> </a:t>
            </a:r>
            <a:r>
              <a:rPr lang="en-US" dirty="0" err="1">
                <a:latin typeface="Times New Roman"/>
                <a:cs typeface="Times New Roman"/>
              </a:rPr>
              <a:t>beroperasi</a:t>
            </a:r>
            <a:endParaRPr lang="en-US" dirty="0">
              <a:latin typeface="Times New Roman"/>
              <a:cs typeface="Times New Roman"/>
            </a:endParaRPr>
          </a:p>
          <a:p>
            <a:r>
              <a:rPr lang="en-US" dirty="0">
                <a:latin typeface="Times New Roman"/>
                <a:cs typeface="Times New Roman"/>
              </a:rPr>
              <a:t>CSR </a:t>
            </a:r>
            <a:r>
              <a:rPr lang="en-US" dirty="0" err="1">
                <a:latin typeface="Times New Roman"/>
                <a:cs typeface="Times New Roman"/>
              </a:rPr>
              <a:t>didefinisikan</a:t>
            </a:r>
            <a:r>
              <a:rPr lang="en-US" dirty="0">
                <a:latin typeface="Times New Roman"/>
                <a:cs typeface="Times New Roman"/>
              </a:rPr>
              <a:t> </a:t>
            </a:r>
            <a:r>
              <a:rPr lang="en-US" dirty="0" err="1">
                <a:latin typeface="Times New Roman"/>
                <a:cs typeface="Times New Roman"/>
              </a:rPr>
              <a:t>sebagai</a:t>
            </a:r>
            <a:r>
              <a:rPr lang="en-US" dirty="0">
                <a:latin typeface="Times New Roman"/>
                <a:cs typeface="Times New Roman"/>
              </a:rPr>
              <a:t> </a:t>
            </a:r>
            <a:r>
              <a:rPr lang="en-US" dirty="0" err="1">
                <a:latin typeface="Times New Roman"/>
                <a:cs typeface="Times New Roman"/>
              </a:rPr>
              <a:t>tanggungjawab</a:t>
            </a:r>
            <a:r>
              <a:rPr lang="en-US" dirty="0">
                <a:latin typeface="Times New Roman"/>
                <a:cs typeface="Times New Roman"/>
              </a:rPr>
              <a:t> </a:t>
            </a:r>
            <a:r>
              <a:rPr lang="en-US" dirty="0" err="1">
                <a:latin typeface="Times New Roman"/>
                <a:cs typeface="Times New Roman"/>
              </a:rPr>
              <a:t>organisasi</a:t>
            </a:r>
            <a:r>
              <a:rPr lang="en-US" dirty="0">
                <a:latin typeface="Times New Roman"/>
                <a:cs typeface="Times New Roman"/>
              </a:rPr>
              <a:t> </a:t>
            </a:r>
            <a:r>
              <a:rPr lang="en-US" dirty="0" err="1">
                <a:latin typeface="Times New Roman"/>
                <a:cs typeface="Times New Roman"/>
              </a:rPr>
              <a:t>kepada</a:t>
            </a:r>
            <a:r>
              <a:rPr lang="en-US" dirty="0">
                <a:latin typeface="Times New Roman"/>
                <a:cs typeface="Times New Roman"/>
              </a:rPr>
              <a:t> society </a:t>
            </a:r>
            <a:r>
              <a:rPr lang="en-US" dirty="0" err="1">
                <a:latin typeface="Times New Roman"/>
                <a:cs typeface="Times New Roman"/>
              </a:rPr>
              <a:t>dan</a:t>
            </a:r>
            <a:r>
              <a:rPr lang="en-US" dirty="0">
                <a:latin typeface="Times New Roman"/>
                <a:cs typeface="Times New Roman"/>
              </a:rPr>
              <a:t> stakeholders (</a:t>
            </a:r>
            <a:r>
              <a:rPr lang="en-US" dirty="0" err="1">
                <a:latin typeface="Times New Roman"/>
                <a:cs typeface="Times New Roman"/>
              </a:rPr>
              <a:t>Tench</a:t>
            </a:r>
            <a:r>
              <a:rPr lang="en-US" dirty="0">
                <a:latin typeface="Times New Roman"/>
                <a:cs typeface="Times New Roman"/>
              </a:rPr>
              <a:t> &amp; </a:t>
            </a:r>
            <a:r>
              <a:rPr lang="en-US" dirty="0" err="1">
                <a:latin typeface="Times New Roman"/>
                <a:cs typeface="Times New Roman"/>
              </a:rPr>
              <a:t>Yeomanz</a:t>
            </a:r>
            <a:r>
              <a:rPr lang="en-US" dirty="0">
                <a:latin typeface="Times New Roman"/>
                <a:cs typeface="Times New Roman"/>
              </a:rPr>
              <a:t>, 2017)</a:t>
            </a:r>
          </a:p>
          <a:p>
            <a:r>
              <a:rPr lang="en-US" dirty="0" err="1">
                <a:latin typeface="Times New Roman"/>
                <a:cs typeface="Times New Roman"/>
              </a:rPr>
              <a:t>Organisasi</a:t>
            </a:r>
            <a:r>
              <a:rPr lang="en-US" dirty="0">
                <a:latin typeface="Times New Roman"/>
                <a:cs typeface="Times New Roman"/>
              </a:rPr>
              <a:t> </a:t>
            </a:r>
            <a:r>
              <a:rPr lang="en-US" dirty="0" err="1">
                <a:latin typeface="Times New Roman"/>
                <a:cs typeface="Times New Roman"/>
              </a:rPr>
              <a:t>harus</a:t>
            </a:r>
            <a:r>
              <a:rPr lang="en-US" dirty="0">
                <a:latin typeface="Times New Roman"/>
                <a:cs typeface="Times New Roman"/>
              </a:rPr>
              <a:t> </a:t>
            </a:r>
            <a:r>
              <a:rPr lang="en-US" dirty="0" err="1">
                <a:latin typeface="Times New Roman"/>
                <a:cs typeface="Times New Roman"/>
              </a:rPr>
              <a:t>mempertimbangkan</a:t>
            </a:r>
            <a:r>
              <a:rPr lang="en-US" dirty="0">
                <a:latin typeface="Times New Roman"/>
                <a:cs typeface="Times New Roman"/>
              </a:rPr>
              <a:t> </a:t>
            </a:r>
            <a:r>
              <a:rPr lang="en-US" dirty="0" err="1">
                <a:latin typeface="Times New Roman"/>
                <a:cs typeface="Times New Roman"/>
              </a:rPr>
              <a:t>dampak</a:t>
            </a:r>
            <a:r>
              <a:rPr lang="en-US" dirty="0">
                <a:latin typeface="Times New Roman"/>
                <a:cs typeface="Times New Roman"/>
              </a:rPr>
              <a:t> </a:t>
            </a:r>
            <a:r>
              <a:rPr lang="en-US" dirty="0" err="1">
                <a:latin typeface="Times New Roman"/>
                <a:cs typeface="Times New Roman"/>
              </a:rPr>
              <a:t>dari</a:t>
            </a:r>
            <a:r>
              <a:rPr lang="en-US" dirty="0">
                <a:latin typeface="Times New Roman"/>
                <a:cs typeface="Times New Roman"/>
              </a:rPr>
              <a:t> </a:t>
            </a:r>
            <a:r>
              <a:rPr lang="en-US" dirty="0" err="1">
                <a:latin typeface="Times New Roman"/>
                <a:cs typeface="Times New Roman"/>
              </a:rPr>
              <a:t>operasi</a:t>
            </a:r>
            <a:r>
              <a:rPr lang="en-US" dirty="0">
                <a:latin typeface="Times New Roman"/>
                <a:cs typeface="Times New Roman"/>
              </a:rPr>
              <a:t> </a:t>
            </a:r>
            <a:r>
              <a:rPr lang="en-US" dirty="0" err="1">
                <a:latin typeface="Times New Roman"/>
                <a:cs typeface="Times New Roman"/>
              </a:rPr>
              <a:t>organisasinya</a:t>
            </a:r>
            <a:r>
              <a:rPr lang="en-US" dirty="0">
                <a:latin typeface="Times New Roman"/>
                <a:cs typeface="Times New Roman"/>
              </a:rPr>
              <a:t> </a:t>
            </a:r>
            <a:r>
              <a:rPr lang="en-US" dirty="0" err="1">
                <a:latin typeface="Times New Roman"/>
                <a:cs typeface="Times New Roman"/>
              </a:rPr>
              <a:t>terhadap</a:t>
            </a:r>
            <a:r>
              <a:rPr lang="en-US" dirty="0">
                <a:latin typeface="Times New Roman"/>
                <a:cs typeface="Times New Roman"/>
              </a:rPr>
              <a:t> </a:t>
            </a:r>
            <a:r>
              <a:rPr lang="en-US" dirty="0" err="1">
                <a:latin typeface="Times New Roman"/>
                <a:cs typeface="Times New Roman"/>
              </a:rPr>
              <a:t>masyarajat</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lingkungan</a:t>
            </a:r>
            <a:r>
              <a:rPr lang="en-US" dirty="0">
                <a:latin typeface="Times New Roman"/>
                <a:cs typeface="Times New Roman"/>
              </a:rPr>
              <a:t> </a:t>
            </a:r>
            <a:r>
              <a:rPr lang="en-US" dirty="0" err="1">
                <a:latin typeface="Times New Roman"/>
                <a:cs typeface="Times New Roman"/>
              </a:rPr>
              <a:t>sekitar</a:t>
            </a:r>
            <a:r>
              <a:rPr lang="en-US" dirty="0">
                <a:latin typeface="Times New Roman"/>
                <a:cs typeface="Times New Roman"/>
              </a:rPr>
              <a:t> (</a:t>
            </a:r>
            <a:r>
              <a:rPr lang="en-US" dirty="0" err="1">
                <a:latin typeface="Times New Roman"/>
                <a:cs typeface="Times New Roman"/>
              </a:rPr>
              <a:t>Tench</a:t>
            </a:r>
            <a:r>
              <a:rPr lang="en-US" dirty="0">
                <a:latin typeface="Times New Roman"/>
                <a:cs typeface="Times New Roman"/>
              </a:rPr>
              <a:t> &amp; </a:t>
            </a:r>
            <a:r>
              <a:rPr lang="en-US" dirty="0" err="1">
                <a:latin typeface="Times New Roman"/>
                <a:cs typeface="Times New Roman"/>
              </a:rPr>
              <a:t>Yeomanz</a:t>
            </a:r>
            <a:r>
              <a:rPr lang="en-US" dirty="0">
                <a:latin typeface="Times New Roman"/>
                <a:cs typeface="Times New Roman"/>
              </a:rPr>
              <a:t>, 2017)</a:t>
            </a:r>
          </a:p>
          <a:p>
            <a:r>
              <a:rPr lang="en-US" dirty="0">
                <a:latin typeface="Times New Roman"/>
                <a:cs typeface="Times New Roman"/>
              </a:rPr>
              <a:t>CSR </a:t>
            </a:r>
            <a:r>
              <a:rPr lang="en-US" dirty="0" err="1">
                <a:latin typeface="Times New Roman"/>
                <a:cs typeface="Times New Roman"/>
              </a:rPr>
              <a:t>membantu</a:t>
            </a:r>
            <a:r>
              <a:rPr lang="en-US" dirty="0">
                <a:latin typeface="Times New Roman"/>
                <a:cs typeface="Times New Roman"/>
              </a:rPr>
              <a:t> </a:t>
            </a:r>
            <a:r>
              <a:rPr lang="en-US" dirty="0" err="1">
                <a:latin typeface="Times New Roman"/>
                <a:cs typeface="Times New Roman"/>
              </a:rPr>
              <a:t>membentuk</a:t>
            </a:r>
            <a:r>
              <a:rPr lang="en-US" dirty="0">
                <a:latin typeface="Times New Roman"/>
                <a:cs typeface="Times New Roman"/>
              </a:rPr>
              <a:t> </a:t>
            </a:r>
            <a:r>
              <a:rPr lang="en-US" dirty="0" err="1">
                <a:latin typeface="Times New Roman"/>
                <a:cs typeface="Times New Roman"/>
              </a:rPr>
              <a:t>reputasi</a:t>
            </a:r>
            <a:r>
              <a:rPr lang="en-US" dirty="0">
                <a:latin typeface="Times New Roman"/>
                <a:cs typeface="Times New Roman"/>
              </a:rPr>
              <a:t> </a:t>
            </a:r>
            <a:r>
              <a:rPr lang="en-US" dirty="0" err="1">
                <a:latin typeface="Times New Roman"/>
                <a:cs typeface="Times New Roman"/>
              </a:rPr>
              <a:t>perusahaan</a:t>
            </a:r>
            <a:endParaRPr lang="en-US" dirty="0">
              <a:latin typeface="Times New Roman"/>
              <a:cs typeface="Times New Roman"/>
            </a:endParaRPr>
          </a:p>
          <a:p>
            <a:r>
              <a:rPr lang="en-US" dirty="0">
                <a:latin typeface="Times New Roman"/>
                <a:cs typeface="Times New Roman"/>
              </a:rPr>
              <a:t>PR </a:t>
            </a:r>
            <a:r>
              <a:rPr lang="en-US" dirty="0" err="1">
                <a:latin typeface="Times New Roman"/>
                <a:cs typeface="Times New Roman"/>
              </a:rPr>
              <a:t>terlibat</a:t>
            </a:r>
            <a:r>
              <a:rPr lang="en-US" dirty="0">
                <a:latin typeface="Times New Roman"/>
                <a:cs typeface="Times New Roman"/>
              </a:rPr>
              <a:t> </a:t>
            </a:r>
            <a:r>
              <a:rPr lang="en-US" dirty="0" err="1">
                <a:latin typeface="Times New Roman"/>
                <a:cs typeface="Times New Roman"/>
              </a:rPr>
              <a:t>dalam</a:t>
            </a:r>
            <a:r>
              <a:rPr lang="en-US" dirty="0">
                <a:latin typeface="Times New Roman"/>
                <a:cs typeface="Times New Roman"/>
              </a:rPr>
              <a:t> </a:t>
            </a:r>
            <a:r>
              <a:rPr lang="en-US" dirty="0" err="1">
                <a:latin typeface="Times New Roman"/>
                <a:cs typeface="Times New Roman"/>
              </a:rPr>
              <a:t>mengembangkan</a:t>
            </a:r>
            <a:r>
              <a:rPr lang="en-US" dirty="0">
                <a:latin typeface="Times New Roman"/>
                <a:cs typeface="Times New Roman"/>
              </a:rPr>
              <a:t>, </a:t>
            </a:r>
            <a:r>
              <a:rPr lang="en-US" dirty="0" err="1">
                <a:latin typeface="Times New Roman"/>
                <a:cs typeface="Times New Roman"/>
              </a:rPr>
              <a:t>mengimplementasikan</a:t>
            </a:r>
            <a:r>
              <a:rPr lang="en-US" dirty="0">
                <a:latin typeface="Times New Roman"/>
                <a:cs typeface="Times New Roman"/>
              </a:rPr>
              <a:t> </a:t>
            </a:r>
            <a:r>
              <a:rPr lang="en-US" dirty="0" err="1">
                <a:latin typeface="Times New Roman"/>
                <a:cs typeface="Times New Roman"/>
              </a:rPr>
              <a:t>dan</a:t>
            </a:r>
            <a:r>
              <a:rPr lang="en-US" dirty="0">
                <a:latin typeface="Times New Roman"/>
                <a:cs typeface="Times New Roman"/>
              </a:rPr>
              <a:t> </a:t>
            </a:r>
            <a:r>
              <a:rPr lang="en-US" dirty="0" err="1">
                <a:latin typeface="Times New Roman"/>
                <a:cs typeface="Times New Roman"/>
              </a:rPr>
              <a:t>mengomunikasikan</a:t>
            </a:r>
            <a:r>
              <a:rPr lang="en-US" dirty="0">
                <a:latin typeface="Times New Roman"/>
                <a:cs typeface="Times New Roman"/>
              </a:rPr>
              <a:t> program CSR</a:t>
            </a:r>
          </a:p>
        </p:txBody>
      </p:sp>
      <p:pic>
        <p:nvPicPr>
          <p:cNvPr id="4" name="Picture 3" descr="11 hotels csr.jpeg"/>
          <p:cNvPicPr>
            <a:picLocks noChangeAspect="1"/>
          </p:cNvPicPr>
          <p:nvPr/>
        </p:nvPicPr>
        <p:blipFill>
          <a:blip r:embed="rId2"/>
          <a:stretch>
            <a:fillRect/>
          </a:stretch>
        </p:blipFill>
        <p:spPr>
          <a:xfrm>
            <a:off x="4263926" y="2189507"/>
            <a:ext cx="4789353" cy="31929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ritannic Bold"/>
                <a:cs typeface="Britannic Bold"/>
              </a:rPr>
              <a:t>DEFINISI CSR</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00"/>
            <a:ext cx="8229600" cy="1143000"/>
          </a:xfrm>
        </p:spPr>
        <p:txBody>
          <a:bodyPr/>
          <a:lstStyle/>
          <a:p>
            <a:r>
              <a:rPr lang="en-US" dirty="0">
                <a:latin typeface="Britannic Bold"/>
                <a:cs typeface="Britannic Bold"/>
              </a:rPr>
              <a:t>CONTOH CSR</a:t>
            </a:r>
          </a:p>
        </p:txBody>
      </p:sp>
      <p:graphicFrame>
        <p:nvGraphicFramePr>
          <p:cNvPr id="6" name="Content Placeholder 5"/>
          <p:cNvGraphicFramePr>
            <a:graphicFrameLocks noGrp="1"/>
          </p:cNvGraphicFramePr>
          <p:nvPr>
            <p:ph idx="1"/>
          </p:nvPr>
        </p:nvGraphicFramePr>
        <p:xfrm>
          <a:off x="457200" y="1168190"/>
          <a:ext cx="8229600" cy="5459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1-05-01 at 10.58.30 PM.png"/>
          <p:cNvPicPr>
            <a:picLocks noChangeAspect="1"/>
          </p:cNvPicPr>
          <p:nvPr/>
        </p:nvPicPr>
        <p:blipFill>
          <a:blip r:embed="rId2"/>
          <a:stretch>
            <a:fillRect/>
          </a:stretch>
        </p:blipFill>
        <p:spPr>
          <a:xfrm>
            <a:off x="0" y="1230144"/>
            <a:ext cx="9144000" cy="5421443"/>
          </a:xfrm>
          <a:prstGeom prst="rect">
            <a:avLst/>
          </a:prstGeom>
        </p:spPr>
      </p:pic>
      <p:sp>
        <p:nvSpPr>
          <p:cNvPr id="6" name="Title 5"/>
          <p:cNvSpPr>
            <a:spLocks noGrp="1"/>
          </p:cNvSpPr>
          <p:nvPr>
            <p:ph type="title"/>
          </p:nvPr>
        </p:nvSpPr>
        <p:spPr>
          <a:xfrm>
            <a:off x="457200" y="28184"/>
            <a:ext cx="8229600" cy="1143000"/>
          </a:xfrm>
        </p:spPr>
        <p:txBody>
          <a:bodyPr/>
          <a:lstStyle/>
          <a:p>
            <a:r>
              <a:rPr lang="en-US" dirty="0">
                <a:latin typeface="Britannic Bold"/>
                <a:cs typeface="Britannic Bold"/>
              </a:rPr>
              <a:t>CSR ASTRA </a:t>
            </a:r>
          </a:p>
        </p:txBody>
      </p:sp>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1050</TotalTime>
  <Words>1486</Words>
  <Application>Microsoft Office PowerPoint</Application>
  <PresentationFormat>On-screen Show (4:3)</PresentationFormat>
  <Paragraphs>163</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PENGANTAR PR: PRAKTIK PR</vt:lpstr>
      <vt:lpstr>THE PRACTICE</vt:lpstr>
      <vt:lpstr>BUSINESS AND INDUSTRY</vt:lpstr>
      <vt:lpstr>PR DALAM ORGANISASI PERUSAHAAN</vt:lpstr>
      <vt:lpstr>FUNGSI PR DALAM PERUSAHAAN</vt:lpstr>
      <vt:lpstr>CORPORATE SOCIAL RESPONSIBILITY (TANGGUNG JAWAB SOSIAL PERUSAHAAN)</vt:lpstr>
      <vt:lpstr>DEFINISI CSR</vt:lpstr>
      <vt:lpstr>CONTOH CSR</vt:lpstr>
      <vt:lpstr>CSR ASTRA </vt:lpstr>
      <vt:lpstr>CSR INDOFOOD</vt:lpstr>
      <vt:lpstr>CSR LIFEBOUY (UNILEVER)</vt:lpstr>
      <vt:lpstr>FILANTROPI KORPORAT</vt:lpstr>
      <vt:lpstr>PELANGGARAN/KESALAHAN BISNIS</vt:lpstr>
      <vt:lpstr>MENGEMBALIKAN KEPERCAYAAN PUBLIK</vt:lpstr>
      <vt:lpstr>TERORISME DAN KEAMANAN KORPORAT</vt:lpstr>
      <vt:lpstr>GLOBALISASI</vt:lpstr>
      <vt:lpstr>GOVERNMENT AND POLITICS</vt:lpstr>
      <vt:lpstr>TUJUAN PUBLIC AFFAIRS DALAM PEMERINTAHAN</vt:lpstr>
      <vt:lpstr>TUJUAN PUBLIC AFFAIRS DALAM PEMERINTAHAN</vt:lpstr>
      <vt:lpstr>PERAN PR DI PEMERINTAHAN</vt:lpstr>
      <vt:lpstr>RINTANGAN UNTUK HUMAS PEMERINTAH YANG EFEKTIF</vt:lpstr>
      <vt:lpstr>HUBUNGAN MEDIA-PEMERINTAH</vt:lpstr>
      <vt:lpstr>MILITARY PUBLIC AFFAIRS</vt:lpstr>
      <vt:lpstr>HUMAS MILITER</vt:lpstr>
      <vt:lpstr>PR DALAM MILITER</vt:lpstr>
      <vt:lpstr>TANTANGAN UNIK DALAM SETTING MILITER</vt:lpstr>
      <vt:lpstr>REFERENSI</vt:lpstr>
      <vt:lpstr>THANK YOU</vt:lpstr>
    </vt:vector>
  </TitlesOfParts>
  <Company>London School of Public Relation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PENGANTAR PR: PRAKTIK PR</dc:title>
  <dc:creator>Reny Dyanasari</dc:creator>
  <cp:lastModifiedBy>Reny Dyanasari</cp:lastModifiedBy>
  <cp:revision>33</cp:revision>
  <dcterms:created xsi:type="dcterms:W3CDTF">2021-06-24T04:57:11Z</dcterms:created>
  <dcterms:modified xsi:type="dcterms:W3CDTF">2021-06-24T06:04:31Z</dcterms:modified>
</cp:coreProperties>
</file>