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25" r:id="rId3"/>
    <p:sldId id="327" r:id="rId4"/>
    <p:sldId id="326" r:id="rId5"/>
    <p:sldId id="299" r:id="rId6"/>
    <p:sldId id="329" r:id="rId7"/>
    <p:sldId id="328" r:id="rId8"/>
    <p:sldId id="319" r:id="rId9"/>
    <p:sldId id="321" r:id="rId10"/>
    <p:sldId id="320" r:id="rId11"/>
    <p:sldId id="302" r:id="rId12"/>
    <p:sldId id="322" r:id="rId13"/>
    <p:sldId id="303" r:id="rId14"/>
    <p:sldId id="330" r:id="rId15"/>
    <p:sldId id="331" r:id="rId16"/>
    <p:sldId id="332" r:id="rId17"/>
    <p:sldId id="318" r:id="rId18"/>
    <p:sldId id="333" r:id="rId19"/>
    <p:sldId id="334" r:id="rId20"/>
    <p:sldId id="335" r:id="rId21"/>
    <p:sldId id="337" r:id="rId22"/>
    <p:sldId id="323" r:id="rId23"/>
    <p:sldId id="324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80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8ADA3-ECF5-674B-8C4F-BBAA2972C4E8}" type="doc">
      <dgm:prSet loTypeId="urn:microsoft.com/office/officeart/2005/8/layout/default#1" loCatId="list" qsTypeId="urn:microsoft.com/office/officeart/2005/8/quickstyle/3D1" qsCatId="3D" csTypeId="urn:microsoft.com/office/officeart/2005/8/colors/colorful1#20" csCatId="colorful" phldr="1"/>
      <dgm:spPr/>
      <dgm:t>
        <a:bodyPr/>
        <a:lstStyle/>
        <a:p>
          <a:endParaRPr lang="en-US"/>
        </a:p>
      </dgm:t>
    </dgm:pt>
    <dgm:pt modelId="{C03EE1B8-F153-9346-8778-717A30777F69}">
      <dgm:prSet phldrT="[Text]" custT="1"/>
      <dgm:spPr/>
      <dgm:t>
        <a:bodyPr/>
        <a:lstStyle/>
        <a:p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Kepercayaan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akan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atasan</a:t>
          </a:r>
          <a:endParaRPr lang="en-US" sz="230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78E01C05-856D-2447-ABCE-5CD449B42794}" type="parTrans" cxnId="{E958468B-04D8-D34E-AB30-C5AFB5471C74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6C10C5E-B7C2-0E4A-9965-E5C6749F780B}" type="sibTrans" cxnId="{E958468B-04D8-D34E-AB30-C5AFB5471C74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94FC17D-1B4C-3844-9ED5-5059D99BD348}">
      <dgm:prSet phldrT="[Text]" custT="1"/>
      <dgm:spPr/>
      <dgm:t>
        <a:bodyPr/>
        <a:lstStyle/>
        <a:p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Informasi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jujur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&amp;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transparan</a:t>
          </a:r>
          <a:endParaRPr lang="en-US" sz="230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B5A39AD-FB4D-544D-B41C-92389F3ABE79}" type="parTrans" cxnId="{8379AE1C-CB17-7A4D-BAD4-B04D18739E2F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8E2C9A8-7211-6D48-8F82-D1B74A62799E}" type="sibTrans" cxnId="{8379AE1C-CB17-7A4D-BAD4-B04D18739E2F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ED14047A-8E9A-2741-8D4D-8818A63CA900}">
      <dgm:prSet phldrT="[Text]" custT="1"/>
      <dgm:spPr/>
      <dgm:t>
        <a:bodyPr/>
        <a:lstStyle/>
        <a:p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Status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partisipasi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memuaskan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untuk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setiap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orang</a:t>
          </a:r>
          <a:endParaRPr lang="en-US" sz="230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994A186-4DEA-694A-82C7-4A43631F19D3}" type="parTrans" cxnId="{EF11CA6C-65C1-BE4C-97E9-E1BF69E92142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93CF244F-5007-4F44-9334-0065A2569912}" type="sibTrans" cxnId="{EF11CA6C-65C1-BE4C-97E9-E1BF69E92142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9949BBC-1CC4-694F-B9C5-0BBA0D2938BC}">
      <dgm:prSet phldrT="[Text]" custT="1"/>
      <dgm:spPr/>
      <dgm:t>
        <a:bodyPr/>
        <a:lstStyle/>
        <a:p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Kontinuitas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kerja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tanpa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perselisihan</a:t>
          </a:r>
          <a:endParaRPr lang="en-US" sz="230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70F9256-0566-1547-89F9-59A21A2AEB7F}" type="parTrans" cxnId="{6F36A034-D5B6-4A4E-8DC6-CBCD4C630BA0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F34D9FC-C167-924F-A54F-5CCC6A65A8EA}" type="sibTrans" cxnId="{6F36A034-D5B6-4A4E-8DC6-CBCD4C630BA0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E731FE24-6427-3749-9CA3-A874667A2D5B}">
      <dgm:prSet phldrT="[Text]" custT="1"/>
      <dgm:spPr/>
      <dgm:t>
        <a:bodyPr/>
        <a:lstStyle/>
        <a:p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Lingkungan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sehat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aman</a:t>
          </a:r>
          <a:endParaRPr lang="en-US" sz="230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367B93F-1AA1-DE45-B020-E3B9B66E60B7}" type="parTrans" cxnId="{A88A2A71-F931-694B-B9DD-29635EBF8301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EAF8A0E-FC9F-DF42-9339-9A7224FC285C}" type="sibTrans" cxnId="{A88A2A71-F931-694B-B9DD-29635EBF8301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916F32E-F726-0C48-A205-2C434469987A}">
      <dgm:prSet phldrT="[Text]" custT="1"/>
      <dgm:spPr/>
      <dgm:t>
        <a:bodyPr/>
        <a:lstStyle/>
        <a:p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Keberhasilan</a:t>
          </a:r>
          <a:r>
            <a:rPr lang="en-US" sz="23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usaha</a:t>
          </a:r>
          <a:endParaRPr lang="en-US" sz="230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7AE04C23-77F7-6149-9E04-538C0930D048}" type="parTrans" cxnId="{33380BF6-262F-0F41-9995-6F1A963C8EF6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F8568C1-9B4F-EE41-90C6-65D64A750438}" type="sibTrans" cxnId="{33380BF6-262F-0F41-9995-6F1A963C8EF6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94841D4-45A8-654E-9C69-98C28BACD00F}">
      <dgm:prSet phldrT="[Text]" custT="1"/>
      <dgm:spPr/>
      <dgm:t>
        <a:bodyPr/>
        <a:lstStyle/>
        <a:p>
          <a:r>
            <a:rPr lang="en-US" sz="2300" dirty="0" err="1">
              <a:solidFill>
                <a:schemeClr val="tx1"/>
              </a:solidFill>
              <a:latin typeface="Times New Roman"/>
              <a:cs typeface="Times New Roman"/>
            </a:rPr>
            <a:t>Optimisme</a:t>
          </a:r>
          <a:endParaRPr lang="en-US" sz="230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EFA78699-30FB-6043-9B13-D399E5109CC0}" type="parTrans" cxnId="{E7B28A45-FD1D-B240-877A-1581178214D9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43FC098-F45D-7243-85CC-C389C1373CB1}" type="sibTrans" cxnId="{E7B28A45-FD1D-B240-877A-1581178214D9}">
      <dgm:prSet/>
      <dgm:spPr/>
      <dgm:t>
        <a:bodyPr/>
        <a:lstStyle/>
        <a:p>
          <a:endParaRPr lang="en-US" sz="23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4F474B1-0658-3447-BB98-B0B288339783}" type="pres">
      <dgm:prSet presAssocID="{1528ADA3-ECF5-674B-8C4F-BBAA2972C4E8}" presName="diagram" presStyleCnt="0">
        <dgm:presLayoutVars>
          <dgm:dir/>
          <dgm:resizeHandles val="exact"/>
        </dgm:presLayoutVars>
      </dgm:prSet>
      <dgm:spPr/>
    </dgm:pt>
    <dgm:pt modelId="{44E4871A-26D8-F14F-9D52-F7691504295B}" type="pres">
      <dgm:prSet presAssocID="{C03EE1B8-F153-9346-8778-717A30777F69}" presName="node" presStyleLbl="node1" presStyleIdx="0" presStyleCnt="7">
        <dgm:presLayoutVars>
          <dgm:bulletEnabled val="1"/>
        </dgm:presLayoutVars>
      </dgm:prSet>
      <dgm:spPr/>
    </dgm:pt>
    <dgm:pt modelId="{DD532F92-BFF9-F848-9AD5-BE447AFB5CD7}" type="pres">
      <dgm:prSet presAssocID="{36C10C5E-B7C2-0E4A-9965-E5C6749F780B}" presName="sibTrans" presStyleCnt="0"/>
      <dgm:spPr/>
    </dgm:pt>
    <dgm:pt modelId="{14529C9F-5628-3241-A81D-57BA2E47AE9A}" type="pres">
      <dgm:prSet presAssocID="{F94FC17D-1B4C-3844-9ED5-5059D99BD348}" presName="node" presStyleLbl="node1" presStyleIdx="1" presStyleCnt="7">
        <dgm:presLayoutVars>
          <dgm:bulletEnabled val="1"/>
        </dgm:presLayoutVars>
      </dgm:prSet>
      <dgm:spPr/>
    </dgm:pt>
    <dgm:pt modelId="{4873737D-4FA6-1B44-A4DF-8E6E75909FDB}" type="pres">
      <dgm:prSet presAssocID="{D8E2C9A8-7211-6D48-8F82-D1B74A62799E}" presName="sibTrans" presStyleCnt="0"/>
      <dgm:spPr/>
    </dgm:pt>
    <dgm:pt modelId="{DE00C66F-084F-C647-A564-2A8FB47ACA2E}" type="pres">
      <dgm:prSet presAssocID="{ED14047A-8E9A-2741-8D4D-8818A63CA900}" presName="node" presStyleLbl="node1" presStyleIdx="2" presStyleCnt="7">
        <dgm:presLayoutVars>
          <dgm:bulletEnabled val="1"/>
        </dgm:presLayoutVars>
      </dgm:prSet>
      <dgm:spPr/>
    </dgm:pt>
    <dgm:pt modelId="{EF38BC65-809C-E849-9010-7EC277199ADA}" type="pres">
      <dgm:prSet presAssocID="{93CF244F-5007-4F44-9334-0065A2569912}" presName="sibTrans" presStyleCnt="0"/>
      <dgm:spPr/>
    </dgm:pt>
    <dgm:pt modelId="{EA16BCBE-2A37-1E48-9507-E171A2768679}" type="pres">
      <dgm:prSet presAssocID="{89949BBC-1CC4-694F-B9C5-0BBA0D2938BC}" presName="node" presStyleLbl="node1" presStyleIdx="3" presStyleCnt="7">
        <dgm:presLayoutVars>
          <dgm:bulletEnabled val="1"/>
        </dgm:presLayoutVars>
      </dgm:prSet>
      <dgm:spPr/>
    </dgm:pt>
    <dgm:pt modelId="{4AD84D56-2BF8-8247-B895-54E267EFB64B}" type="pres">
      <dgm:prSet presAssocID="{FF34D9FC-C167-924F-A54F-5CCC6A65A8EA}" presName="sibTrans" presStyleCnt="0"/>
      <dgm:spPr/>
    </dgm:pt>
    <dgm:pt modelId="{833288EF-3BA5-CD4B-8F1F-391608173141}" type="pres">
      <dgm:prSet presAssocID="{E731FE24-6427-3749-9CA3-A874667A2D5B}" presName="node" presStyleLbl="node1" presStyleIdx="4" presStyleCnt="7">
        <dgm:presLayoutVars>
          <dgm:bulletEnabled val="1"/>
        </dgm:presLayoutVars>
      </dgm:prSet>
      <dgm:spPr/>
    </dgm:pt>
    <dgm:pt modelId="{0A21CFFD-4843-F347-9C3F-005FA6D8BC35}" type="pres">
      <dgm:prSet presAssocID="{1EAF8A0E-FC9F-DF42-9339-9A7224FC285C}" presName="sibTrans" presStyleCnt="0"/>
      <dgm:spPr/>
    </dgm:pt>
    <dgm:pt modelId="{94E745B2-52E3-5043-A94D-9DF8EF80363C}" type="pres">
      <dgm:prSet presAssocID="{3916F32E-F726-0C48-A205-2C434469987A}" presName="node" presStyleLbl="node1" presStyleIdx="5" presStyleCnt="7">
        <dgm:presLayoutVars>
          <dgm:bulletEnabled val="1"/>
        </dgm:presLayoutVars>
      </dgm:prSet>
      <dgm:spPr/>
    </dgm:pt>
    <dgm:pt modelId="{B4932FBF-0BE5-DF43-9CF3-D5FEC713306D}" type="pres">
      <dgm:prSet presAssocID="{4F8568C1-9B4F-EE41-90C6-65D64A750438}" presName="sibTrans" presStyleCnt="0"/>
      <dgm:spPr/>
    </dgm:pt>
    <dgm:pt modelId="{9B89ACE7-BA28-D34F-9CCC-4D905DE6FE27}" type="pres">
      <dgm:prSet presAssocID="{494841D4-45A8-654E-9C69-98C28BACD00F}" presName="node" presStyleLbl="node1" presStyleIdx="6" presStyleCnt="7">
        <dgm:presLayoutVars>
          <dgm:bulletEnabled val="1"/>
        </dgm:presLayoutVars>
      </dgm:prSet>
      <dgm:spPr/>
    </dgm:pt>
  </dgm:ptLst>
  <dgm:cxnLst>
    <dgm:cxn modelId="{8379AE1C-CB17-7A4D-BAD4-B04D18739E2F}" srcId="{1528ADA3-ECF5-674B-8C4F-BBAA2972C4E8}" destId="{F94FC17D-1B4C-3844-9ED5-5059D99BD348}" srcOrd="1" destOrd="0" parTransId="{DB5A39AD-FB4D-544D-B41C-92389F3ABE79}" sibTransId="{D8E2C9A8-7211-6D48-8F82-D1B74A62799E}"/>
    <dgm:cxn modelId="{6F36A034-D5B6-4A4E-8DC6-CBCD4C630BA0}" srcId="{1528ADA3-ECF5-674B-8C4F-BBAA2972C4E8}" destId="{89949BBC-1CC4-694F-B9C5-0BBA0D2938BC}" srcOrd="3" destOrd="0" parTransId="{670F9256-0566-1547-89F9-59A21A2AEB7F}" sibTransId="{FF34D9FC-C167-924F-A54F-5CCC6A65A8EA}"/>
    <dgm:cxn modelId="{E7B28A45-FD1D-B240-877A-1581178214D9}" srcId="{1528ADA3-ECF5-674B-8C4F-BBAA2972C4E8}" destId="{494841D4-45A8-654E-9C69-98C28BACD00F}" srcOrd="6" destOrd="0" parTransId="{EFA78699-30FB-6043-9B13-D399E5109CC0}" sibTransId="{F43FC098-F45D-7243-85CC-C389C1373CB1}"/>
    <dgm:cxn modelId="{EF11CA6C-65C1-BE4C-97E9-E1BF69E92142}" srcId="{1528ADA3-ECF5-674B-8C4F-BBAA2972C4E8}" destId="{ED14047A-8E9A-2741-8D4D-8818A63CA900}" srcOrd="2" destOrd="0" parTransId="{B994A186-4DEA-694A-82C7-4A43631F19D3}" sibTransId="{93CF244F-5007-4F44-9334-0065A2569912}"/>
    <dgm:cxn modelId="{A88A2A71-F931-694B-B9DD-29635EBF8301}" srcId="{1528ADA3-ECF5-674B-8C4F-BBAA2972C4E8}" destId="{E731FE24-6427-3749-9CA3-A874667A2D5B}" srcOrd="4" destOrd="0" parTransId="{5367B93F-1AA1-DE45-B020-E3B9B66E60B7}" sibTransId="{1EAF8A0E-FC9F-DF42-9339-9A7224FC285C}"/>
    <dgm:cxn modelId="{0771E058-B6C9-6D47-91B7-74731C9EF008}" type="presOf" srcId="{1528ADA3-ECF5-674B-8C4F-BBAA2972C4E8}" destId="{B4F474B1-0658-3447-BB98-B0B288339783}" srcOrd="0" destOrd="0" presId="urn:microsoft.com/office/officeart/2005/8/layout/default#1"/>
    <dgm:cxn modelId="{4F3BFF81-D239-2D4B-B9C7-DF9F424B45AB}" type="presOf" srcId="{3916F32E-F726-0C48-A205-2C434469987A}" destId="{94E745B2-52E3-5043-A94D-9DF8EF80363C}" srcOrd="0" destOrd="0" presId="urn:microsoft.com/office/officeart/2005/8/layout/default#1"/>
    <dgm:cxn modelId="{53D6A186-27F4-2249-B5C9-5C5F605BAB17}" type="presOf" srcId="{E731FE24-6427-3749-9CA3-A874667A2D5B}" destId="{833288EF-3BA5-CD4B-8F1F-391608173141}" srcOrd="0" destOrd="0" presId="urn:microsoft.com/office/officeart/2005/8/layout/default#1"/>
    <dgm:cxn modelId="{E958468B-04D8-D34E-AB30-C5AFB5471C74}" srcId="{1528ADA3-ECF5-674B-8C4F-BBAA2972C4E8}" destId="{C03EE1B8-F153-9346-8778-717A30777F69}" srcOrd="0" destOrd="0" parTransId="{78E01C05-856D-2447-ABCE-5CD449B42794}" sibTransId="{36C10C5E-B7C2-0E4A-9965-E5C6749F780B}"/>
    <dgm:cxn modelId="{885126BD-9467-D442-94A3-986E5AB6AEF7}" type="presOf" srcId="{494841D4-45A8-654E-9C69-98C28BACD00F}" destId="{9B89ACE7-BA28-D34F-9CCC-4D905DE6FE27}" srcOrd="0" destOrd="0" presId="urn:microsoft.com/office/officeart/2005/8/layout/default#1"/>
    <dgm:cxn modelId="{74FF8FBF-F835-2147-82DB-B3C525E9359B}" type="presOf" srcId="{89949BBC-1CC4-694F-B9C5-0BBA0D2938BC}" destId="{EA16BCBE-2A37-1E48-9507-E171A2768679}" srcOrd="0" destOrd="0" presId="urn:microsoft.com/office/officeart/2005/8/layout/default#1"/>
    <dgm:cxn modelId="{C1F91FC8-B919-7E42-89D5-D638091E7ED9}" type="presOf" srcId="{ED14047A-8E9A-2741-8D4D-8818A63CA900}" destId="{DE00C66F-084F-C647-A564-2A8FB47ACA2E}" srcOrd="0" destOrd="0" presId="urn:microsoft.com/office/officeart/2005/8/layout/default#1"/>
    <dgm:cxn modelId="{66A7D5C8-6F1B-6447-B761-E2D78D1FCE6E}" type="presOf" srcId="{F94FC17D-1B4C-3844-9ED5-5059D99BD348}" destId="{14529C9F-5628-3241-A81D-57BA2E47AE9A}" srcOrd="0" destOrd="0" presId="urn:microsoft.com/office/officeart/2005/8/layout/default#1"/>
    <dgm:cxn modelId="{0D7E0FDB-D855-404F-88B2-D35EAB0A78EE}" type="presOf" srcId="{C03EE1B8-F153-9346-8778-717A30777F69}" destId="{44E4871A-26D8-F14F-9D52-F7691504295B}" srcOrd="0" destOrd="0" presId="urn:microsoft.com/office/officeart/2005/8/layout/default#1"/>
    <dgm:cxn modelId="{33380BF6-262F-0F41-9995-6F1A963C8EF6}" srcId="{1528ADA3-ECF5-674B-8C4F-BBAA2972C4E8}" destId="{3916F32E-F726-0C48-A205-2C434469987A}" srcOrd="5" destOrd="0" parTransId="{7AE04C23-77F7-6149-9E04-538C0930D048}" sibTransId="{4F8568C1-9B4F-EE41-90C6-65D64A750438}"/>
    <dgm:cxn modelId="{E36EB4B9-42C8-FD4E-9C74-0E3D1AC6ACB5}" type="presParOf" srcId="{B4F474B1-0658-3447-BB98-B0B288339783}" destId="{44E4871A-26D8-F14F-9D52-F7691504295B}" srcOrd="0" destOrd="0" presId="urn:microsoft.com/office/officeart/2005/8/layout/default#1"/>
    <dgm:cxn modelId="{3F7E114E-0FD4-8546-A370-27FF172093C9}" type="presParOf" srcId="{B4F474B1-0658-3447-BB98-B0B288339783}" destId="{DD532F92-BFF9-F848-9AD5-BE447AFB5CD7}" srcOrd="1" destOrd="0" presId="urn:microsoft.com/office/officeart/2005/8/layout/default#1"/>
    <dgm:cxn modelId="{559EAAAB-C2D4-5143-8CF6-7D15D6816F4C}" type="presParOf" srcId="{B4F474B1-0658-3447-BB98-B0B288339783}" destId="{14529C9F-5628-3241-A81D-57BA2E47AE9A}" srcOrd="2" destOrd="0" presId="urn:microsoft.com/office/officeart/2005/8/layout/default#1"/>
    <dgm:cxn modelId="{A3D47F2C-638E-D747-84DF-C4D5F2DD2751}" type="presParOf" srcId="{B4F474B1-0658-3447-BB98-B0B288339783}" destId="{4873737D-4FA6-1B44-A4DF-8E6E75909FDB}" srcOrd="3" destOrd="0" presId="urn:microsoft.com/office/officeart/2005/8/layout/default#1"/>
    <dgm:cxn modelId="{671D245C-0327-8342-98A3-42AC6438ABFF}" type="presParOf" srcId="{B4F474B1-0658-3447-BB98-B0B288339783}" destId="{DE00C66F-084F-C647-A564-2A8FB47ACA2E}" srcOrd="4" destOrd="0" presId="urn:microsoft.com/office/officeart/2005/8/layout/default#1"/>
    <dgm:cxn modelId="{69000C2B-76D3-474C-AC77-3D59C6A859F4}" type="presParOf" srcId="{B4F474B1-0658-3447-BB98-B0B288339783}" destId="{EF38BC65-809C-E849-9010-7EC277199ADA}" srcOrd="5" destOrd="0" presId="urn:microsoft.com/office/officeart/2005/8/layout/default#1"/>
    <dgm:cxn modelId="{CDAA36D6-7470-A343-89A2-00BFE2ACB6B5}" type="presParOf" srcId="{B4F474B1-0658-3447-BB98-B0B288339783}" destId="{EA16BCBE-2A37-1E48-9507-E171A2768679}" srcOrd="6" destOrd="0" presId="urn:microsoft.com/office/officeart/2005/8/layout/default#1"/>
    <dgm:cxn modelId="{C83FA834-130D-624C-85D5-F70A249F6264}" type="presParOf" srcId="{B4F474B1-0658-3447-BB98-B0B288339783}" destId="{4AD84D56-2BF8-8247-B895-54E267EFB64B}" srcOrd="7" destOrd="0" presId="urn:microsoft.com/office/officeart/2005/8/layout/default#1"/>
    <dgm:cxn modelId="{E98511CA-60D9-114E-8F93-9EFEEDA955F1}" type="presParOf" srcId="{B4F474B1-0658-3447-BB98-B0B288339783}" destId="{833288EF-3BA5-CD4B-8F1F-391608173141}" srcOrd="8" destOrd="0" presId="urn:microsoft.com/office/officeart/2005/8/layout/default#1"/>
    <dgm:cxn modelId="{79A0DBEF-DC39-7648-B93F-930456E1B883}" type="presParOf" srcId="{B4F474B1-0658-3447-BB98-B0B288339783}" destId="{0A21CFFD-4843-F347-9C3F-005FA6D8BC35}" srcOrd="9" destOrd="0" presId="urn:microsoft.com/office/officeart/2005/8/layout/default#1"/>
    <dgm:cxn modelId="{03F38F46-9AD1-2E4A-B0E4-3722E46BB042}" type="presParOf" srcId="{B4F474B1-0658-3447-BB98-B0B288339783}" destId="{94E745B2-52E3-5043-A94D-9DF8EF80363C}" srcOrd="10" destOrd="0" presId="urn:microsoft.com/office/officeart/2005/8/layout/default#1"/>
    <dgm:cxn modelId="{364A41BF-DF8D-0D47-8020-91BE44B7A191}" type="presParOf" srcId="{B4F474B1-0658-3447-BB98-B0B288339783}" destId="{B4932FBF-0BE5-DF43-9CF3-D5FEC713306D}" srcOrd="11" destOrd="0" presId="urn:microsoft.com/office/officeart/2005/8/layout/default#1"/>
    <dgm:cxn modelId="{A7E8956D-8A63-ED4D-9CBA-AAAEC2527B59}" type="presParOf" srcId="{B4F474B1-0658-3447-BB98-B0B288339783}" destId="{9B89ACE7-BA28-D34F-9CCC-4D905DE6FE27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2A441A-70E2-5D49-98A3-5FF5DDB2F9EA}" type="doc">
      <dgm:prSet loTypeId="urn:microsoft.com/office/officeart/2005/8/layout/vList5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BF75F7B-871C-3443-81B4-87B5B53BEA50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Sisipan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Lampiran</a:t>
          </a:r>
          <a:endParaRPr lang="en-US" dirty="0">
            <a:latin typeface="Times New Roman"/>
            <a:cs typeface="Times New Roman"/>
          </a:endParaRPr>
        </a:p>
      </dgm:t>
    </dgm:pt>
    <dgm:pt modelId="{9D061419-9414-084F-8902-874C240F028B}" type="parTrans" cxnId="{41CC1692-77BB-C647-B42A-52EE8ACC91F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3312F01-47B6-944A-8E17-BAF031E023FF}" type="sibTrans" cxnId="{41CC1692-77BB-C647-B42A-52EE8ACC91F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03185A0-F3F9-9E46-875C-EDC53E5DCE99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Sisipan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atau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lampiran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adalah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semacam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pesan</a:t>
          </a:r>
          <a:r>
            <a:rPr lang="en-US" sz="1700" dirty="0">
              <a:latin typeface="Times New Roman"/>
              <a:cs typeface="Times New Roman"/>
            </a:rPr>
            <a:t> yang </a:t>
          </a:r>
          <a:r>
            <a:rPr lang="en-US" sz="1700" dirty="0" err="1">
              <a:latin typeface="Times New Roman"/>
              <a:cs typeface="Times New Roman"/>
            </a:rPr>
            <a:t>dilampirkan</a:t>
          </a:r>
          <a:r>
            <a:rPr lang="en-US" sz="1700" dirty="0">
              <a:latin typeface="Times New Roman"/>
              <a:cs typeface="Times New Roman"/>
            </a:rPr>
            <a:t> </a:t>
          </a:r>
        </a:p>
      </dgm:t>
    </dgm:pt>
    <dgm:pt modelId="{79D50D01-224F-6744-86C4-BFC8B47A3927}" type="parTrans" cxnId="{CE5CAA06-4BFE-0F42-BC9B-47F434059C1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48D82A8-03C2-084B-8AB4-4061F3754DA8}" type="sibTrans" cxnId="{CE5CAA06-4BFE-0F42-BC9B-47F434059C1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EF95C72-EB13-B24C-9732-D8EC19A1484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Publikasi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Pidato</a:t>
          </a:r>
          <a:r>
            <a:rPr lang="en-US" dirty="0">
              <a:latin typeface="Times New Roman"/>
              <a:cs typeface="Times New Roman"/>
            </a:rPr>
            <a:t>, Position Paper,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“Backgrounders”</a:t>
          </a:r>
        </a:p>
      </dgm:t>
    </dgm:pt>
    <dgm:pt modelId="{C67CCEDA-5B28-3044-BC0A-451671B63DBB}" type="parTrans" cxnId="{38E97223-D069-5B44-9F2B-7E63059115B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CEB07E1-9B86-5141-8844-E23552EEE434}" type="sibTrans" cxnId="{38E97223-D069-5B44-9F2B-7E63059115B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87FF4E3-8AC7-5D42-9CD0-041CBCF468AC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Publikasi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pidato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memaparkan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pandangan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organisasi</a:t>
          </a:r>
          <a:endParaRPr lang="en-US" sz="1700" dirty="0">
            <a:latin typeface="Times New Roman"/>
            <a:cs typeface="Times New Roman"/>
          </a:endParaRPr>
        </a:p>
      </dgm:t>
    </dgm:pt>
    <dgm:pt modelId="{79E3AA64-6361-2D41-B0F0-AAFED1A183DD}" type="parTrans" cxnId="{CC6FD4E4-1617-5047-9A6A-4B5AD2C0A57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EF5AA30-6CA3-E24C-98CC-2BEBF3C56CAA}" type="sibTrans" cxnId="{CC6FD4E4-1617-5047-9A6A-4B5AD2C0A57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1DD7244-CA7F-6741-A9FE-797C40B607C6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Bulletin Board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Pengumuman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Elektronik</a:t>
          </a:r>
          <a:endParaRPr lang="en-US" dirty="0">
            <a:latin typeface="Times New Roman"/>
            <a:cs typeface="Times New Roman"/>
          </a:endParaRPr>
        </a:p>
      </dgm:t>
    </dgm:pt>
    <dgm:pt modelId="{96E5F1EA-883D-8648-AC36-D0EBCBFDAC30}" type="parTrans" cxnId="{932F465E-8E9D-324B-9D6C-252B08264A3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E36A800-5A63-1845-A713-367F2DBBB3B8}" type="sibTrans" cxnId="{932F465E-8E9D-324B-9D6C-252B08264A3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A1BDDB4-87E0-0E45-8028-3C10F2E26786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Ruang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fisik</a:t>
          </a:r>
          <a:r>
            <a:rPr lang="en-US" sz="1700" dirty="0">
              <a:latin typeface="Times New Roman"/>
              <a:cs typeface="Times New Roman"/>
            </a:rPr>
            <a:t> yang </a:t>
          </a:r>
          <a:r>
            <a:rPr lang="en-US" sz="1700" dirty="0" err="1">
              <a:latin typeface="Times New Roman"/>
              <a:cs typeface="Times New Roman"/>
            </a:rPr>
            <a:t>menampilkan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pengumuman</a:t>
          </a:r>
          <a:r>
            <a:rPr lang="en-US" sz="1700" dirty="0">
              <a:latin typeface="Times New Roman"/>
              <a:cs typeface="Times New Roman"/>
            </a:rPr>
            <a:t> (</a:t>
          </a:r>
          <a:r>
            <a:rPr lang="en-US" sz="1700" dirty="0" err="1">
              <a:latin typeface="Times New Roman"/>
              <a:cs typeface="Times New Roman"/>
            </a:rPr>
            <a:t>semacam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majalah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dinding</a:t>
          </a:r>
          <a:r>
            <a:rPr lang="en-US" sz="1700" dirty="0">
              <a:latin typeface="Times New Roman"/>
              <a:cs typeface="Times New Roman"/>
            </a:rPr>
            <a:t>), </a:t>
          </a:r>
          <a:r>
            <a:rPr lang="en-US" sz="1700" dirty="0" err="1">
              <a:latin typeface="Times New Roman"/>
              <a:cs typeface="Times New Roman"/>
            </a:rPr>
            <a:t>bisa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bentuk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tradisional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atau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elektronik</a:t>
          </a:r>
          <a:endParaRPr lang="en-US" sz="1700" dirty="0">
            <a:latin typeface="Times New Roman"/>
            <a:cs typeface="Times New Roman"/>
          </a:endParaRPr>
        </a:p>
      </dgm:t>
    </dgm:pt>
    <dgm:pt modelId="{152418A4-4E51-214F-99D2-3246659B99AC}" type="parTrans" cxnId="{2D6D2F00-1868-544A-8C2D-A23805C26D6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A973D4B-CDF0-964C-8996-BCDBC19DEC55}" type="sibTrans" cxnId="{2D6D2F00-1868-544A-8C2D-A23805C26D6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5247569-A9AF-964C-8FA1-039998EC4D4D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Pesan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langsung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sampai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ke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sasaran</a:t>
          </a:r>
          <a:endParaRPr lang="en-US" sz="1700" dirty="0">
            <a:latin typeface="Times New Roman"/>
            <a:cs typeface="Times New Roman"/>
          </a:endParaRPr>
        </a:p>
      </dgm:t>
    </dgm:pt>
    <dgm:pt modelId="{1CE30849-C8F3-B843-B18E-551F62FD2486}" type="parTrans" cxnId="{46600CC9-0161-8143-B887-A520D4E1C0F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61E2883-463B-3B49-B62A-5673B0F496D8}" type="sibTrans" cxnId="{46600CC9-0161-8143-B887-A520D4E1C0F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BD5D62B-2B5C-2D49-89AA-287663174794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Relatif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murah</a:t>
          </a:r>
          <a:endParaRPr lang="en-US" sz="1700" dirty="0">
            <a:latin typeface="Times New Roman"/>
            <a:cs typeface="Times New Roman"/>
          </a:endParaRPr>
        </a:p>
      </dgm:t>
    </dgm:pt>
    <dgm:pt modelId="{992E2B61-0811-9148-9B3F-B174AB6CD189}" type="parTrans" cxnId="{356E66D9-3FE6-6145-9F33-97B9DBE840D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4862279-9677-F04D-8F17-AEE2BDBF14E0}" type="sibTrans" cxnId="{356E66D9-3FE6-6145-9F33-97B9DBE840D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5C8957C-52B4-B64C-855C-9CACF9370901}">
      <dgm:prSet phldrT="[Text]" custT="1"/>
      <dgm:spPr/>
      <dgm:t>
        <a:bodyPr/>
        <a:lstStyle/>
        <a:p>
          <a:r>
            <a:rPr lang="en-US" sz="1700" i="1" dirty="0">
              <a:latin typeface="Times New Roman"/>
              <a:cs typeface="Times New Roman"/>
            </a:rPr>
            <a:t>Paper position </a:t>
          </a:r>
          <a:r>
            <a:rPr lang="en-US" sz="1700" dirty="0" err="1">
              <a:latin typeface="Times New Roman"/>
              <a:cs typeface="Times New Roman"/>
            </a:rPr>
            <a:t>dan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i="1" dirty="0">
              <a:latin typeface="Times New Roman"/>
              <a:cs typeface="Times New Roman"/>
            </a:rPr>
            <a:t>backgrounders </a:t>
          </a:r>
          <a:r>
            <a:rPr lang="en-US" sz="1700" dirty="0" err="1">
              <a:latin typeface="Times New Roman"/>
              <a:cs typeface="Times New Roman"/>
            </a:rPr>
            <a:t>berisi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informasi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mengenai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suatu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isu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terkait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perusahaan</a:t>
          </a:r>
          <a:r>
            <a:rPr lang="en-US" sz="1700" dirty="0">
              <a:latin typeface="Times New Roman"/>
              <a:cs typeface="Times New Roman"/>
            </a:rPr>
            <a:t> yang </a:t>
          </a:r>
          <a:r>
            <a:rPr lang="en-US" sz="1700" dirty="0" err="1">
              <a:latin typeface="Times New Roman"/>
              <a:cs typeface="Times New Roman"/>
            </a:rPr>
            <a:t>disiapkan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untuk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disampaikan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ke</a:t>
          </a:r>
          <a:r>
            <a:rPr lang="en-US" sz="1700" dirty="0">
              <a:latin typeface="Times New Roman"/>
              <a:cs typeface="Times New Roman"/>
            </a:rPr>
            <a:t> public. </a:t>
          </a:r>
          <a:r>
            <a:rPr lang="en-US" sz="1700" dirty="0" err="1">
              <a:latin typeface="Times New Roman"/>
              <a:cs typeface="Times New Roman"/>
            </a:rPr>
            <a:t>Namun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karyawan</a:t>
          </a:r>
          <a:r>
            <a:rPr lang="en-US" sz="1700" dirty="0">
              <a:latin typeface="Times New Roman"/>
              <a:cs typeface="Times New Roman"/>
            </a:rPr>
            <a:t> internal </a:t>
          </a:r>
          <a:r>
            <a:rPr lang="en-US" sz="1700" dirty="0" err="1">
              <a:latin typeface="Times New Roman"/>
              <a:cs typeface="Times New Roman"/>
            </a:rPr>
            <a:t>juga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perlu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untuk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mengetahuinya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lebih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dulu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sebelum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disebarluaskan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ke</a:t>
          </a:r>
          <a:r>
            <a:rPr lang="en-US" sz="1700" dirty="0">
              <a:latin typeface="Times New Roman"/>
              <a:cs typeface="Times New Roman"/>
            </a:rPr>
            <a:t> media </a:t>
          </a:r>
          <a:r>
            <a:rPr lang="en-US" sz="1700" dirty="0" err="1">
              <a:latin typeface="Times New Roman"/>
              <a:cs typeface="Times New Roman"/>
            </a:rPr>
            <a:t>massa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publik</a:t>
          </a:r>
          <a:endParaRPr lang="en-US" sz="1700" dirty="0">
            <a:latin typeface="Times New Roman"/>
            <a:cs typeface="Times New Roman"/>
          </a:endParaRPr>
        </a:p>
      </dgm:t>
    </dgm:pt>
    <dgm:pt modelId="{E9A11049-C9A2-5A4F-89A8-6D2CF43DC63C}" type="parTrans" cxnId="{EB58370C-08BF-6448-A9A9-5F50A45BEE9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2E856F4-70BC-3740-950D-F9F881AC8E01}" type="sibTrans" cxnId="{EB58370C-08BF-6448-A9A9-5F50A45BEE9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4B03CC9-6494-B148-BA21-85E7963A90E2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Memberi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akses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pengumuman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secara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cepat</a:t>
          </a:r>
          <a:endParaRPr lang="en-US" sz="1700" dirty="0">
            <a:latin typeface="Times New Roman"/>
            <a:cs typeface="Times New Roman"/>
          </a:endParaRPr>
        </a:p>
      </dgm:t>
    </dgm:pt>
    <dgm:pt modelId="{C7F15332-DD22-5C4C-A7CB-5D87E0584895}" type="parTrans" cxnId="{C9034692-ACD3-1148-A549-630B914CB86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D5A6987-0071-4D4C-B3A0-25015E118FB5}" type="sibTrans" cxnId="{C9034692-ACD3-1148-A549-630B914CB86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19CD720-E408-D043-982F-7CF74BB74574}">
      <dgm:prSet phldrT="[Text]" custT="1"/>
      <dgm:spPr/>
      <dgm:t>
        <a:bodyPr/>
        <a:lstStyle/>
        <a:p>
          <a:r>
            <a:rPr lang="en-US" sz="1700" dirty="0">
              <a:latin typeface="Times New Roman"/>
              <a:cs typeface="Times New Roman"/>
            </a:rPr>
            <a:t>Poster </a:t>
          </a:r>
          <a:r>
            <a:rPr lang="en-US" sz="1700" dirty="0" err="1">
              <a:latin typeface="Times New Roman"/>
              <a:cs typeface="Times New Roman"/>
            </a:rPr>
            <a:t>pengumuman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bisa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diletakan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</a:t>
          </a:r>
          <a:r>
            <a:rPr lang="en-US" sz="1700" dirty="0">
              <a:latin typeface="Times New Roman"/>
              <a:cs typeface="Times New Roman"/>
            </a:rPr>
            <a:t> bulletin board</a:t>
          </a:r>
        </a:p>
      </dgm:t>
    </dgm:pt>
    <dgm:pt modelId="{179A3F94-C313-E54F-B933-1198612BD3FA}" type="parTrans" cxnId="{DD740567-BD84-5342-B91A-996D3ACCABF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0C1CBF8-989F-AC4F-9AAA-50C0B18AF7A2}" type="sibTrans" cxnId="{DD740567-BD84-5342-B91A-996D3ACCABF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CE7E0DE-6952-0D47-97AC-8CABE7260AFB}" type="pres">
      <dgm:prSet presAssocID="{A42A441A-70E2-5D49-98A3-5FF5DDB2F9EA}" presName="Name0" presStyleCnt="0">
        <dgm:presLayoutVars>
          <dgm:dir/>
          <dgm:animLvl val="lvl"/>
          <dgm:resizeHandles val="exact"/>
        </dgm:presLayoutVars>
      </dgm:prSet>
      <dgm:spPr/>
    </dgm:pt>
    <dgm:pt modelId="{C889858C-FF7E-454F-BFFD-3D1FD4006B09}" type="pres">
      <dgm:prSet presAssocID="{FBF75F7B-871C-3443-81B4-87B5B53BEA50}" presName="linNode" presStyleCnt="0"/>
      <dgm:spPr/>
    </dgm:pt>
    <dgm:pt modelId="{5B06C99B-FC06-9F49-913A-DCF2A0B434ED}" type="pres">
      <dgm:prSet presAssocID="{FBF75F7B-871C-3443-81B4-87B5B53BEA50}" presName="parentText" presStyleLbl="node1" presStyleIdx="0" presStyleCnt="3" custScaleX="54751">
        <dgm:presLayoutVars>
          <dgm:chMax val="1"/>
          <dgm:bulletEnabled val="1"/>
        </dgm:presLayoutVars>
      </dgm:prSet>
      <dgm:spPr/>
    </dgm:pt>
    <dgm:pt modelId="{A28C3F51-6940-7745-BCA1-C47550BD55BF}" type="pres">
      <dgm:prSet presAssocID="{FBF75F7B-871C-3443-81B4-87B5B53BEA50}" presName="descendantText" presStyleLbl="alignAccFollowNode1" presStyleIdx="0" presStyleCnt="3" custScaleX="125453">
        <dgm:presLayoutVars>
          <dgm:bulletEnabled val="1"/>
        </dgm:presLayoutVars>
      </dgm:prSet>
      <dgm:spPr/>
    </dgm:pt>
    <dgm:pt modelId="{E11A2CED-21A5-C740-B1BF-EA5A378B5A10}" type="pres">
      <dgm:prSet presAssocID="{B3312F01-47B6-944A-8E17-BAF031E023FF}" presName="sp" presStyleCnt="0"/>
      <dgm:spPr/>
    </dgm:pt>
    <dgm:pt modelId="{F9097B79-9573-CA46-ADDF-D068EF4614A3}" type="pres">
      <dgm:prSet presAssocID="{0EF95C72-EB13-B24C-9732-D8EC19A14848}" presName="linNode" presStyleCnt="0"/>
      <dgm:spPr/>
    </dgm:pt>
    <dgm:pt modelId="{C606BBDB-5D40-D141-8F04-4D46BA740C14}" type="pres">
      <dgm:prSet presAssocID="{0EF95C72-EB13-B24C-9732-D8EC19A14848}" presName="parentText" presStyleLbl="node1" presStyleIdx="1" presStyleCnt="3" custScaleX="54751">
        <dgm:presLayoutVars>
          <dgm:chMax val="1"/>
          <dgm:bulletEnabled val="1"/>
        </dgm:presLayoutVars>
      </dgm:prSet>
      <dgm:spPr/>
    </dgm:pt>
    <dgm:pt modelId="{2CA77F17-6F9C-8243-89B4-7EAF4C895E31}" type="pres">
      <dgm:prSet presAssocID="{0EF95C72-EB13-B24C-9732-D8EC19A14848}" presName="descendantText" presStyleLbl="alignAccFollowNode1" presStyleIdx="1" presStyleCnt="3" custScaleX="125453">
        <dgm:presLayoutVars>
          <dgm:bulletEnabled val="1"/>
        </dgm:presLayoutVars>
      </dgm:prSet>
      <dgm:spPr/>
    </dgm:pt>
    <dgm:pt modelId="{E443292E-3832-A84D-BC32-D2D0387EF53F}" type="pres">
      <dgm:prSet presAssocID="{FCEB07E1-9B86-5141-8844-E23552EEE434}" presName="sp" presStyleCnt="0"/>
      <dgm:spPr/>
    </dgm:pt>
    <dgm:pt modelId="{161295D2-9745-E24B-A747-1C3233BF46B8}" type="pres">
      <dgm:prSet presAssocID="{11DD7244-CA7F-6741-A9FE-797C40B607C6}" presName="linNode" presStyleCnt="0"/>
      <dgm:spPr/>
    </dgm:pt>
    <dgm:pt modelId="{0332406B-144C-5146-8EB9-ABDF94844481}" type="pres">
      <dgm:prSet presAssocID="{11DD7244-CA7F-6741-A9FE-797C40B607C6}" presName="parentText" presStyleLbl="node1" presStyleIdx="2" presStyleCnt="3" custScaleX="54751">
        <dgm:presLayoutVars>
          <dgm:chMax val="1"/>
          <dgm:bulletEnabled val="1"/>
        </dgm:presLayoutVars>
      </dgm:prSet>
      <dgm:spPr/>
    </dgm:pt>
    <dgm:pt modelId="{88E36081-E9D1-324D-8819-3683CC22D732}" type="pres">
      <dgm:prSet presAssocID="{11DD7244-CA7F-6741-A9FE-797C40B607C6}" presName="descendantText" presStyleLbl="alignAccFollowNode1" presStyleIdx="2" presStyleCnt="3" custScaleX="125453">
        <dgm:presLayoutVars>
          <dgm:bulletEnabled val="1"/>
        </dgm:presLayoutVars>
      </dgm:prSet>
      <dgm:spPr/>
    </dgm:pt>
  </dgm:ptLst>
  <dgm:cxnLst>
    <dgm:cxn modelId="{2D6D2F00-1868-544A-8C2D-A23805C26D6D}" srcId="{11DD7244-CA7F-6741-A9FE-797C40B607C6}" destId="{AA1BDDB4-87E0-0E45-8028-3C10F2E26786}" srcOrd="0" destOrd="0" parTransId="{152418A4-4E51-214F-99D2-3246659B99AC}" sibTransId="{DA973D4B-CDF0-964C-8996-BCDBC19DEC55}"/>
    <dgm:cxn modelId="{CE5CAA06-4BFE-0F42-BC9B-47F434059C1B}" srcId="{FBF75F7B-871C-3443-81B4-87B5B53BEA50}" destId="{A03185A0-F3F9-9E46-875C-EDC53E5DCE99}" srcOrd="0" destOrd="0" parTransId="{79D50D01-224F-6744-86C4-BFC8B47A3927}" sibTransId="{848D82A8-03C2-084B-8AB4-4061F3754DA8}"/>
    <dgm:cxn modelId="{EB58370C-08BF-6448-A9A9-5F50A45BEE99}" srcId="{0EF95C72-EB13-B24C-9732-D8EC19A14848}" destId="{05C8957C-52B4-B64C-855C-9CACF9370901}" srcOrd="1" destOrd="0" parTransId="{E9A11049-C9A2-5A4F-89A8-6D2CF43DC63C}" sibTransId="{02E856F4-70BC-3740-950D-F9F881AC8E01}"/>
    <dgm:cxn modelId="{6B328A0C-2B54-6543-A44D-8F07A673A39F}" type="presOf" srcId="{05C8957C-52B4-B64C-855C-9CACF9370901}" destId="{2CA77F17-6F9C-8243-89B4-7EAF4C895E31}" srcOrd="0" destOrd="1" presId="urn:microsoft.com/office/officeart/2005/8/layout/vList5"/>
    <dgm:cxn modelId="{BAFB5420-3073-964D-B66F-64E78D545F37}" type="presOf" srcId="{C4B03CC9-6494-B148-BA21-85E7963A90E2}" destId="{88E36081-E9D1-324D-8819-3683CC22D732}" srcOrd="0" destOrd="1" presId="urn:microsoft.com/office/officeart/2005/8/layout/vList5"/>
    <dgm:cxn modelId="{38E97223-D069-5B44-9F2B-7E63059115B5}" srcId="{A42A441A-70E2-5D49-98A3-5FF5DDB2F9EA}" destId="{0EF95C72-EB13-B24C-9732-D8EC19A14848}" srcOrd="1" destOrd="0" parTransId="{C67CCEDA-5B28-3044-BC0A-451671B63DBB}" sibTransId="{FCEB07E1-9B86-5141-8844-E23552EEE434}"/>
    <dgm:cxn modelId="{932F465E-8E9D-324B-9D6C-252B08264A34}" srcId="{A42A441A-70E2-5D49-98A3-5FF5DDB2F9EA}" destId="{11DD7244-CA7F-6741-A9FE-797C40B607C6}" srcOrd="2" destOrd="0" parTransId="{96E5F1EA-883D-8648-AC36-D0EBCBFDAC30}" sibTransId="{4E36A800-5A63-1845-A713-367F2DBBB3B8}"/>
    <dgm:cxn modelId="{DD740567-BD84-5342-B91A-996D3ACCABF7}" srcId="{11DD7244-CA7F-6741-A9FE-797C40B607C6}" destId="{319CD720-E408-D043-982F-7CF74BB74574}" srcOrd="2" destOrd="0" parTransId="{179A3F94-C313-E54F-B933-1198612BD3FA}" sibTransId="{C0C1CBF8-989F-AC4F-9AAA-50C0B18AF7A2}"/>
    <dgm:cxn modelId="{CD4C5B49-C5AD-F14C-8B48-33EFA64A1C11}" type="presOf" srcId="{587FF4E3-8AC7-5D42-9CD0-041CBCF468AC}" destId="{2CA77F17-6F9C-8243-89B4-7EAF4C895E31}" srcOrd="0" destOrd="0" presId="urn:microsoft.com/office/officeart/2005/8/layout/vList5"/>
    <dgm:cxn modelId="{07943F6F-7608-3241-8284-61AE3CA21C46}" type="presOf" srcId="{A42A441A-70E2-5D49-98A3-5FF5DDB2F9EA}" destId="{CCE7E0DE-6952-0D47-97AC-8CABE7260AFB}" srcOrd="0" destOrd="0" presId="urn:microsoft.com/office/officeart/2005/8/layout/vList5"/>
    <dgm:cxn modelId="{07D61E72-CBF5-B64C-8F68-269BCB96B65D}" type="presOf" srcId="{05247569-A9AF-964C-8FA1-039998EC4D4D}" destId="{A28C3F51-6940-7745-BCA1-C47550BD55BF}" srcOrd="0" destOrd="1" presId="urn:microsoft.com/office/officeart/2005/8/layout/vList5"/>
    <dgm:cxn modelId="{ABAD8558-BA79-964A-8CF8-FA5BB3BC7F02}" type="presOf" srcId="{0EF95C72-EB13-B24C-9732-D8EC19A14848}" destId="{C606BBDB-5D40-D141-8F04-4D46BA740C14}" srcOrd="0" destOrd="0" presId="urn:microsoft.com/office/officeart/2005/8/layout/vList5"/>
    <dgm:cxn modelId="{5378E289-5D0C-FB4D-9BA9-A091E9372F02}" type="presOf" srcId="{AA1BDDB4-87E0-0E45-8028-3C10F2E26786}" destId="{88E36081-E9D1-324D-8819-3683CC22D732}" srcOrd="0" destOrd="0" presId="urn:microsoft.com/office/officeart/2005/8/layout/vList5"/>
    <dgm:cxn modelId="{41CC1692-77BB-C647-B42A-52EE8ACC91FF}" srcId="{A42A441A-70E2-5D49-98A3-5FF5DDB2F9EA}" destId="{FBF75F7B-871C-3443-81B4-87B5B53BEA50}" srcOrd="0" destOrd="0" parTransId="{9D061419-9414-084F-8902-874C240F028B}" sibTransId="{B3312F01-47B6-944A-8E17-BAF031E023FF}"/>
    <dgm:cxn modelId="{C9034692-ACD3-1148-A549-630B914CB861}" srcId="{11DD7244-CA7F-6741-A9FE-797C40B607C6}" destId="{C4B03CC9-6494-B148-BA21-85E7963A90E2}" srcOrd="1" destOrd="0" parTransId="{C7F15332-DD22-5C4C-A7CB-5D87E0584895}" sibTransId="{8D5A6987-0071-4D4C-B3A0-25015E118FB5}"/>
    <dgm:cxn modelId="{CD7829AD-EEF3-B045-B331-4176452D6EC3}" type="presOf" srcId="{A03185A0-F3F9-9E46-875C-EDC53E5DCE99}" destId="{A28C3F51-6940-7745-BCA1-C47550BD55BF}" srcOrd="0" destOrd="0" presId="urn:microsoft.com/office/officeart/2005/8/layout/vList5"/>
    <dgm:cxn modelId="{82CC69C4-71B1-6041-9849-EDF06CCE018A}" type="presOf" srcId="{319CD720-E408-D043-982F-7CF74BB74574}" destId="{88E36081-E9D1-324D-8819-3683CC22D732}" srcOrd="0" destOrd="2" presId="urn:microsoft.com/office/officeart/2005/8/layout/vList5"/>
    <dgm:cxn modelId="{46600CC9-0161-8143-B887-A520D4E1C0F3}" srcId="{FBF75F7B-871C-3443-81B4-87B5B53BEA50}" destId="{05247569-A9AF-964C-8FA1-039998EC4D4D}" srcOrd="1" destOrd="0" parTransId="{1CE30849-C8F3-B843-B18E-551F62FD2486}" sibTransId="{E61E2883-463B-3B49-B62A-5673B0F496D8}"/>
    <dgm:cxn modelId="{B847A0C9-CC3C-0B46-8EBF-0FFFB473E05B}" type="presOf" srcId="{FBF75F7B-871C-3443-81B4-87B5B53BEA50}" destId="{5B06C99B-FC06-9F49-913A-DCF2A0B434ED}" srcOrd="0" destOrd="0" presId="urn:microsoft.com/office/officeart/2005/8/layout/vList5"/>
    <dgm:cxn modelId="{C0166DCD-8875-A74A-A4A4-A2B486ED7803}" type="presOf" srcId="{11DD7244-CA7F-6741-A9FE-797C40B607C6}" destId="{0332406B-144C-5146-8EB9-ABDF94844481}" srcOrd="0" destOrd="0" presId="urn:microsoft.com/office/officeart/2005/8/layout/vList5"/>
    <dgm:cxn modelId="{242DB9D2-26A2-9844-B0F1-51CDB0B0E1E8}" type="presOf" srcId="{6BD5D62B-2B5C-2D49-89AA-287663174794}" destId="{A28C3F51-6940-7745-BCA1-C47550BD55BF}" srcOrd="0" destOrd="2" presId="urn:microsoft.com/office/officeart/2005/8/layout/vList5"/>
    <dgm:cxn modelId="{356E66D9-3FE6-6145-9F33-97B9DBE840D1}" srcId="{FBF75F7B-871C-3443-81B4-87B5B53BEA50}" destId="{6BD5D62B-2B5C-2D49-89AA-287663174794}" srcOrd="2" destOrd="0" parTransId="{992E2B61-0811-9148-9B3F-B174AB6CD189}" sibTransId="{F4862279-9677-F04D-8F17-AEE2BDBF14E0}"/>
    <dgm:cxn modelId="{CC6FD4E4-1617-5047-9A6A-4B5AD2C0A57B}" srcId="{0EF95C72-EB13-B24C-9732-D8EC19A14848}" destId="{587FF4E3-8AC7-5D42-9CD0-041CBCF468AC}" srcOrd="0" destOrd="0" parTransId="{79E3AA64-6361-2D41-B0F0-AAFED1A183DD}" sibTransId="{2EF5AA30-6CA3-E24C-98CC-2BEBF3C56CAA}"/>
    <dgm:cxn modelId="{77E4603E-D2BF-0E45-BDD1-0562F9F3B6D9}" type="presParOf" srcId="{CCE7E0DE-6952-0D47-97AC-8CABE7260AFB}" destId="{C889858C-FF7E-454F-BFFD-3D1FD4006B09}" srcOrd="0" destOrd="0" presId="urn:microsoft.com/office/officeart/2005/8/layout/vList5"/>
    <dgm:cxn modelId="{1B5A9DC2-5EEF-574A-AC76-B28E6CF98E6D}" type="presParOf" srcId="{C889858C-FF7E-454F-BFFD-3D1FD4006B09}" destId="{5B06C99B-FC06-9F49-913A-DCF2A0B434ED}" srcOrd="0" destOrd="0" presId="urn:microsoft.com/office/officeart/2005/8/layout/vList5"/>
    <dgm:cxn modelId="{D0EB30C9-12D0-614C-AD34-131BB28ED3CF}" type="presParOf" srcId="{C889858C-FF7E-454F-BFFD-3D1FD4006B09}" destId="{A28C3F51-6940-7745-BCA1-C47550BD55BF}" srcOrd="1" destOrd="0" presId="urn:microsoft.com/office/officeart/2005/8/layout/vList5"/>
    <dgm:cxn modelId="{35974D17-BFA9-E440-BE25-089AAB943D10}" type="presParOf" srcId="{CCE7E0DE-6952-0D47-97AC-8CABE7260AFB}" destId="{E11A2CED-21A5-C740-B1BF-EA5A378B5A10}" srcOrd="1" destOrd="0" presId="urn:microsoft.com/office/officeart/2005/8/layout/vList5"/>
    <dgm:cxn modelId="{52F6F8DE-58D0-9F4B-9C97-61B3266D2EAF}" type="presParOf" srcId="{CCE7E0DE-6952-0D47-97AC-8CABE7260AFB}" destId="{F9097B79-9573-CA46-ADDF-D068EF4614A3}" srcOrd="2" destOrd="0" presId="urn:microsoft.com/office/officeart/2005/8/layout/vList5"/>
    <dgm:cxn modelId="{44A1DFA6-5710-5E4E-9471-8B31E5D2ADA4}" type="presParOf" srcId="{F9097B79-9573-CA46-ADDF-D068EF4614A3}" destId="{C606BBDB-5D40-D141-8F04-4D46BA740C14}" srcOrd="0" destOrd="0" presId="urn:microsoft.com/office/officeart/2005/8/layout/vList5"/>
    <dgm:cxn modelId="{2042F11B-4970-9343-96FC-879035E813AF}" type="presParOf" srcId="{F9097B79-9573-CA46-ADDF-D068EF4614A3}" destId="{2CA77F17-6F9C-8243-89B4-7EAF4C895E31}" srcOrd="1" destOrd="0" presId="urn:microsoft.com/office/officeart/2005/8/layout/vList5"/>
    <dgm:cxn modelId="{6784D1FB-DD3F-494C-968E-DFFF7CCC88C4}" type="presParOf" srcId="{CCE7E0DE-6952-0D47-97AC-8CABE7260AFB}" destId="{E443292E-3832-A84D-BC32-D2D0387EF53F}" srcOrd="3" destOrd="0" presId="urn:microsoft.com/office/officeart/2005/8/layout/vList5"/>
    <dgm:cxn modelId="{B789D798-46DC-0C45-AA8E-5AA105CFE341}" type="presParOf" srcId="{CCE7E0DE-6952-0D47-97AC-8CABE7260AFB}" destId="{161295D2-9745-E24B-A747-1C3233BF46B8}" srcOrd="4" destOrd="0" presId="urn:microsoft.com/office/officeart/2005/8/layout/vList5"/>
    <dgm:cxn modelId="{09818B19-456E-F44C-9064-4C11E6A35288}" type="presParOf" srcId="{161295D2-9745-E24B-A747-1C3233BF46B8}" destId="{0332406B-144C-5146-8EB9-ABDF94844481}" srcOrd="0" destOrd="0" presId="urn:microsoft.com/office/officeart/2005/8/layout/vList5"/>
    <dgm:cxn modelId="{ED514172-8CC9-D746-8D17-8EB597F5B5E6}" type="presParOf" srcId="{161295D2-9745-E24B-A747-1C3233BF46B8}" destId="{88E36081-E9D1-324D-8819-3683CC22D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F64A8E-710C-9945-BC78-4C6E3306F05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38B406-7FAF-7241-95A8-24368598F8E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Komunikasi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Tatap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Muka</a:t>
          </a:r>
          <a:r>
            <a:rPr lang="en-US" dirty="0">
              <a:latin typeface="Times New Roman"/>
              <a:cs typeface="Times New Roman"/>
            </a:rPr>
            <a:t> &amp; </a:t>
          </a:r>
          <a:r>
            <a:rPr lang="en-US" dirty="0" err="1">
              <a:latin typeface="Times New Roman"/>
              <a:cs typeface="Times New Roman"/>
            </a:rPr>
            <a:t>Selentingan</a:t>
          </a:r>
          <a:r>
            <a:rPr lang="en-US" dirty="0">
              <a:latin typeface="Times New Roman"/>
              <a:cs typeface="Times New Roman"/>
            </a:rPr>
            <a:t> “</a:t>
          </a:r>
          <a:r>
            <a:rPr lang="en-US" dirty="0" err="1">
              <a:latin typeface="Times New Roman"/>
              <a:cs typeface="Times New Roman"/>
            </a:rPr>
            <a:t>Kabar</a:t>
          </a:r>
          <a:r>
            <a:rPr lang="en-US" dirty="0">
              <a:latin typeface="Times New Roman"/>
              <a:cs typeface="Times New Roman"/>
            </a:rPr>
            <a:t>”</a:t>
          </a:r>
        </a:p>
      </dgm:t>
    </dgm:pt>
    <dgm:pt modelId="{739D2B63-FB7D-D949-8A23-8ACA6F7658F4}" type="parTrans" cxnId="{32FE1005-03C9-2041-B6C8-ADB234248A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C5EAE68-506C-054C-A6F6-12B726B5173F}" type="sibTrans" cxnId="{32FE1005-03C9-2041-B6C8-ADB234248A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99E0B2B-318C-E349-B88C-7E4B853D8C9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Komunikasi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tatap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muka</a:t>
          </a:r>
          <a:r>
            <a:rPr lang="en-US" dirty="0">
              <a:latin typeface="Times New Roman"/>
              <a:cs typeface="Times New Roman"/>
            </a:rPr>
            <a:t>: </a:t>
          </a:r>
          <a:r>
            <a:rPr lang="en-US" dirty="0" err="1">
              <a:latin typeface="Times New Roman"/>
              <a:cs typeface="Times New Roman"/>
            </a:rPr>
            <a:t>pesan</a:t>
          </a:r>
          <a:r>
            <a:rPr lang="en-US" dirty="0">
              <a:latin typeface="Times New Roman"/>
              <a:cs typeface="Times New Roman"/>
            </a:rPr>
            <a:t> yang paling </a:t>
          </a:r>
          <a:r>
            <a:rPr lang="en-US" dirty="0" err="1">
              <a:latin typeface="Times New Roman"/>
              <a:cs typeface="Times New Roman"/>
            </a:rPr>
            <a:t>diingat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efektif</a:t>
          </a:r>
          <a:endParaRPr lang="en-US" dirty="0">
            <a:latin typeface="Times New Roman"/>
            <a:cs typeface="Times New Roman"/>
          </a:endParaRPr>
        </a:p>
      </dgm:t>
    </dgm:pt>
    <dgm:pt modelId="{887F20E9-7A31-9640-8818-74A72F0CC01F}" type="parTrans" cxnId="{D2BAA8AB-D943-7344-82B3-7393E1789AC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9BEC5BD-9248-2247-B1CF-463DADBD378C}" type="sibTrans" cxnId="{D2BAA8AB-D943-7344-82B3-7393E1789AC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AA1A881-EB59-6B42-8FDB-EB6AC6CFF6C6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Hotline</a:t>
          </a:r>
        </a:p>
      </dgm:t>
    </dgm:pt>
    <dgm:pt modelId="{B6C1F294-5869-F94D-8860-24897FA5AFBA}" type="parTrans" cxnId="{AB868611-34A8-CC4F-A083-90F7E3E0D9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6DD73D2-2621-1445-A329-5CA69A870704}" type="sibTrans" cxnId="{AB868611-34A8-CC4F-A083-90F7E3E0D9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44ABA35-AEA5-AD45-81BE-7DB91F3B4F1B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Hotline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hanya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digunakan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eksternal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namun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juga</a:t>
          </a:r>
          <a:r>
            <a:rPr lang="en-US" dirty="0">
              <a:latin typeface="Times New Roman"/>
              <a:cs typeface="Times New Roman"/>
            </a:rPr>
            <a:t> internal</a:t>
          </a:r>
        </a:p>
      </dgm:t>
    </dgm:pt>
    <dgm:pt modelId="{CD6DE562-EA99-6641-9416-EC57269C58A8}" type="parTrans" cxnId="{A618EB47-2D17-4349-A15B-2F0E71BF05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B2942E3-3092-4E41-A9D0-A95B1AAAF415}" type="sibTrans" cxnId="{A618EB47-2D17-4349-A15B-2F0E71BF05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3698CEA-32DF-A14C-8198-AB4CA7562659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Selentingan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kabar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atau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desas-desus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adalah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jenis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komunikasi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kuat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karena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cepat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mengomunikasikan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informasi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namun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berbahaya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karena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terkadang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belum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dipastikan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kebenarannya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atau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bahkan</a:t>
          </a:r>
          <a:r>
            <a:rPr lang="en-US" dirty="0">
              <a:latin typeface="Times New Roman"/>
              <a:cs typeface="Times New Roman"/>
            </a:rPr>
            <a:t> “</a:t>
          </a:r>
          <a:r>
            <a:rPr lang="en-US" dirty="0" err="1">
              <a:latin typeface="Times New Roman"/>
              <a:cs typeface="Times New Roman"/>
            </a:rPr>
            <a:t>dibumbui</a:t>
          </a:r>
          <a:r>
            <a:rPr lang="en-US" dirty="0">
              <a:latin typeface="Times New Roman"/>
              <a:cs typeface="Times New Roman"/>
            </a:rPr>
            <a:t>”</a:t>
          </a:r>
        </a:p>
      </dgm:t>
    </dgm:pt>
    <dgm:pt modelId="{60C29FD4-A5F3-1541-B1F1-90DC1F3E46F8}" type="parTrans" cxnId="{B25E57D6-30A1-C049-A0CA-C57FB6332E8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1521EE8-473C-8E43-B6AF-D04CD3A69BE2}" type="sibTrans" cxnId="{B25E57D6-30A1-C049-A0CA-C57FB6332E8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CE8E8C6-ADCB-8941-BA9D-1D31D6B04430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Dipakai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mengidentifikasi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tren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membuat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keluhan/laporan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menyebarkan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informasi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dasar</a:t>
          </a:r>
          <a:endParaRPr lang="en-US" dirty="0">
            <a:latin typeface="Times New Roman"/>
            <a:cs typeface="Times New Roman"/>
          </a:endParaRPr>
        </a:p>
      </dgm:t>
    </dgm:pt>
    <dgm:pt modelId="{B31571D8-B3C1-F146-9FC9-20EDEBB70F02}" type="parTrans" cxnId="{4B1E89C8-2FA4-6040-902D-17D5DC39239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82D134B-3352-6D4F-8F0B-429BB8F50B87}" type="sibTrans" cxnId="{4B1E89C8-2FA4-6040-902D-17D5DC39239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B1582B7-2233-C442-85A6-E51A103ECB70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Rapat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Telekonferensi</a:t>
          </a:r>
          <a:endParaRPr lang="en-US" dirty="0">
            <a:latin typeface="Times New Roman"/>
            <a:cs typeface="Times New Roman"/>
          </a:endParaRPr>
        </a:p>
      </dgm:t>
    </dgm:pt>
    <dgm:pt modelId="{A74D26AD-D946-074F-9AB9-54598D4986FA}" type="parTrans" cxnId="{BE66D50D-6094-AB46-BC0E-8A37764054D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766EF75-09F0-8344-A276-56FAE186D0A0}" type="sibTrans" cxnId="{BE66D50D-6094-AB46-BC0E-8A37764054D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4A13483-84CB-B14A-9123-29727DBDB12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Rapat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membuat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orang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berkumpul</a:t>
          </a:r>
          <a:r>
            <a:rPr lang="en-US" baseline="0" dirty="0">
              <a:latin typeface="Times New Roman"/>
              <a:cs typeface="Times New Roman"/>
            </a:rPr>
            <a:t>, </a:t>
          </a:r>
          <a:r>
            <a:rPr lang="en-US" baseline="0" dirty="0" err="1">
              <a:latin typeface="Times New Roman"/>
              <a:cs typeface="Times New Roman"/>
            </a:rPr>
            <a:t>memberi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kesempatan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bicara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dan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mendengar</a:t>
          </a:r>
          <a:r>
            <a:rPr lang="en-US" baseline="0" dirty="0">
              <a:latin typeface="Times New Roman"/>
              <a:cs typeface="Times New Roman"/>
            </a:rPr>
            <a:t>, </a:t>
          </a:r>
          <a:r>
            <a:rPr lang="en-US" baseline="0" dirty="0" err="1">
              <a:latin typeface="Times New Roman"/>
              <a:cs typeface="Times New Roman"/>
            </a:rPr>
            <a:t>dan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merupakan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metode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komunikasi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dua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arah</a:t>
          </a:r>
          <a:endParaRPr lang="en-US" dirty="0">
            <a:latin typeface="Times New Roman"/>
            <a:cs typeface="Times New Roman"/>
          </a:endParaRPr>
        </a:p>
      </dgm:t>
    </dgm:pt>
    <dgm:pt modelId="{992884ED-9D9F-D645-BFD1-3C9F3B2F27EE}" type="parTrans" cxnId="{DC72D2C8-A127-834F-92DB-3EBE6194C15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8204449-11BA-0648-8443-4E0F2BC866A2}" type="sibTrans" cxnId="{DC72D2C8-A127-834F-92DB-3EBE6194C15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5683B5A-D096-6947-8F01-A416B6FC69C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global </a:t>
          </a:r>
          <a:r>
            <a:rPr lang="en-US" dirty="0" err="1">
              <a:latin typeface="Times New Roman"/>
              <a:cs typeface="Times New Roman"/>
            </a:rPr>
            <a:t>telah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menerapkan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sistem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pertemuan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elektronik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mampu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menghubungkan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seluruh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dunia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waktu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bersamaan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menangani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satu</a:t>
          </a:r>
          <a:r>
            <a:rPr lang="en-US" dirty="0">
              <a:latin typeface="Times New Roman"/>
              <a:cs typeface="Times New Roman"/>
            </a:rPr>
            <a:t> problem/</a:t>
          </a:r>
          <a:r>
            <a:rPr lang="en-US" dirty="0" err="1">
              <a:latin typeface="Times New Roman"/>
              <a:cs typeface="Times New Roman"/>
            </a:rPr>
            <a:t>krisis</a:t>
          </a:r>
          <a:endParaRPr lang="en-US" dirty="0">
            <a:latin typeface="Times New Roman"/>
            <a:cs typeface="Times New Roman"/>
          </a:endParaRPr>
        </a:p>
      </dgm:t>
    </dgm:pt>
    <dgm:pt modelId="{E4841325-9DA2-B949-A8FE-037C06F676DE}" type="parTrans" cxnId="{33C39A2F-AB3D-4A4E-872D-2F839C275F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9AE5DE1-0CA4-0148-892D-9EDBFC524C6B}" type="sibTrans" cxnId="{33C39A2F-AB3D-4A4E-872D-2F839C275F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17800C8-E3B6-6842-B5E1-19611F6E45AF}" type="pres">
      <dgm:prSet presAssocID="{05F64A8E-710C-9945-BC78-4C6E3306F05F}" presName="linear" presStyleCnt="0">
        <dgm:presLayoutVars>
          <dgm:animLvl val="lvl"/>
          <dgm:resizeHandles val="exact"/>
        </dgm:presLayoutVars>
      </dgm:prSet>
      <dgm:spPr/>
    </dgm:pt>
    <dgm:pt modelId="{89907C09-2510-2448-8174-BC1392FA1A41}" type="pres">
      <dgm:prSet presAssocID="{AE38B406-7FAF-7241-95A8-24368598F8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7BF9D11-1C89-7044-90A1-0813B18AB027}" type="pres">
      <dgm:prSet presAssocID="{AE38B406-7FAF-7241-95A8-24368598F8ED}" presName="childText" presStyleLbl="revTx" presStyleIdx="0" presStyleCnt="3">
        <dgm:presLayoutVars>
          <dgm:bulletEnabled val="1"/>
        </dgm:presLayoutVars>
      </dgm:prSet>
      <dgm:spPr/>
    </dgm:pt>
    <dgm:pt modelId="{4CDB3B6B-E663-C546-8776-C8ECC30590EE}" type="pres">
      <dgm:prSet presAssocID="{AAA1A881-EB59-6B42-8FDB-EB6AC6CFF6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834A55-9D36-1540-A3C7-147959A6447C}" type="pres">
      <dgm:prSet presAssocID="{AAA1A881-EB59-6B42-8FDB-EB6AC6CFF6C6}" presName="childText" presStyleLbl="revTx" presStyleIdx="1" presStyleCnt="3">
        <dgm:presLayoutVars>
          <dgm:bulletEnabled val="1"/>
        </dgm:presLayoutVars>
      </dgm:prSet>
      <dgm:spPr/>
    </dgm:pt>
    <dgm:pt modelId="{CA6703CD-FDF9-7544-BEF0-A9DFCD994A60}" type="pres">
      <dgm:prSet presAssocID="{2B1582B7-2233-C442-85A6-E51A103ECB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49BCCBC-AB7E-8940-898C-1F3D977232A8}" type="pres">
      <dgm:prSet presAssocID="{2B1582B7-2233-C442-85A6-E51A103ECB7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2FE1005-03C9-2041-B6C8-ADB234248A08}" srcId="{05F64A8E-710C-9945-BC78-4C6E3306F05F}" destId="{AE38B406-7FAF-7241-95A8-24368598F8ED}" srcOrd="0" destOrd="0" parTransId="{739D2B63-FB7D-D949-8A23-8ACA6F7658F4}" sibTransId="{DC5EAE68-506C-054C-A6F6-12B726B5173F}"/>
    <dgm:cxn modelId="{E332580C-54F5-3C4C-A6F0-A07279CC32AD}" type="presOf" srcId="{F5683B5A-D096-6947-8F01-A416B6FC69C3}" destId="{C49BCCBC-AB7E-8940-898C-1F3D977232A8}" srcOrd="0" destOrd="1" presId="urn:microsoft.com/office/officeart/2005/8/layout/vList2"/>
    <dgm:cxn modelId="{BE66D50D-6094-AB46-BC0E-8A37764054D6}" srcId="{05F64A8E-710C-9945-BC78-4C6E3306F05F}" destId="{2B1582B7-2233-C442-85A6-E51A103ECB70}" srcOrd="2" destOrd="0" parTransId="{A74D26AD-D946-074F-9AB9-54598D4986FA}" sibTransId="{7766EF75-09F0-8344-A276-56FAE186D0A0}"/>
    <dgm:cxn modelId="{AB868611-34A8-CC4F-A083-90F7E3E0D9A5}" srcId="{05F64A8E-710C-9945-BC78-4C6E3306F05F}" destId="{AAA1A881-EB59-6B42-8FDB-EB6AC6CFF6C6}" srcOrd="1" destOrd="0" parTransId="{B6C1F294-5869-F94D-8860-24897FA5AFBA}" sibTransId="{36DD73D2-2621-1445-A329-5CA69A870704}"/>
    <dgm:cxn modelId="{33C39A2F-AB3D-4A4E-872D-2F839C275F2C}" srcId="{2B1582B7-2233-C442-85A6-E51A103ECB70}" destId="{F5683B5A-D096-6947-8F01-A416B6FC69C3}" srcOrd="1" destOrd="0" parTransId="{E4841325-9DA2-B949-A8FE-037C06F676DE}" sibTransId="{A9AE5DE1-0CA4-0148-892D-9EDBFC524C6B}"/>
    <dgm:cxn modelId="{517D3862-1D37-4B4A-9DA8-9DF497689E95}" type="presOf" srcId="{05F64A8E-710C-9945-BC78-4C6E3306F05F}" destId="{817800C8-E3B6-6842-B5E1-19611F6E45AF}" srcOrd="0" destOrd="0" presId="urn:microsoft.com/office/officeart/2005/8/layout/vList2"/>
    <dgm:cxn modelId="{B8CD1143-8FFC-7149-8F1F-32E63787E871}" type="presOf" srcId="{D3698CEA-32DF-A14C-8198-AB4CA7562659}" destId="{67BF9D11-1C89-7044-90A1-0813B18AB027}" srcOrd="0" destOrd="1" presId="urn:microsoft.com/office/officeart/2005/8/layout/vList2"/>
    <dgm:cxn modelId="{A618EB47-2D17-4349-A15B-2F0E71BF059F}" srcId="{AAA1A881-EB59-6B42-8FDB-EB6AC6CFF6C6}" destId="{144ABA35-AEA5-AD45-81BE-7DB91F3B4F1B}" srcOrd="0" destOrd="0" parTransId="{CD6DE562-EA99-6641-9416-EC57269C58A8}" sibTransId="{4B2942E3-3092-4E41-A9D0-A95B1AAAF415}"/>
    <dgm:cxn modelId="{ABA4CC68-F39B-5A4F-8BEE-E324E20E143B}" type="presOf" srcId="{AE38B406-7FAF-7241-95A8-24368598F8ED}" destId="{89907C09-2510-2448-8174-BC1392FA1A41}" srcOrd="0" destOrd="0" presId="urn:microsoft.com/office/officeart/2005/8/layout/vList2"/>
    <dgm:cxn modelId="{F0258C71-972A-6348-AF3A-70CFFA69E95B}" type="presOf" srcId="{ACE8E8C6-ADCB-8941-BA9D-1D31D6B04430}" destId="{CF834A55-9D36-1540-A3C7-147959A6447C}" srcOrd="0" destOrd="1" presId="urn:microsoft.com/office/officeart/2005/8/layout/vList2"/>
    <dgm:cxn modelId="{849FAB7E-C55C-8143-A41D-371A47F20B01}" type="presOf" srcId="{2B1582B7-2233-C442-85A6-E51A103ECB70}" destId="{CA6703CD-FDF9-7544-BEF0-A9DFCD994A60}" srcOrd="0" destOrd="0" presId="urn:microsoft.com/office/officeart/2005/8/layout/vList2"/>
    <dgm:cxn modelId="{6589D087-FBEB-3549-887C-A6F23E235E46}" type="presOf" srcId="{64A13483-84CB-B14A-9123-29727DBDB122}" destId="{C49BCCBC-AB7E-8940-898C-1F3D977232A8}" srcOrd="0" destOrd="0" presId="urn:microsoft.com/office/officeart/2005/8/layout/vList2"/>
    <dgm:cxn modelId="{FED16C97-9C15-994B-978A-83A9FF51F847}" type="presOf" srcId="{144ABA35-AEA5-AD45-81BE-7DB91F3B4F1B}" destId="{CF834A55-9D36-1540-A3C7-147959A6447C}" srcOrd="0" destOrd="0" presId="urn:microsoft.com/office/officeart/2005/8/layout/vList2"/>
    <dgm:cxn modelId="{BC3FAEA8-CD4C-8046-8A1E-33B1DD925CE1}" type="presOf" srcId="{599E0B2B-318C-E349-B88C-7E4B853D8C9D}" destId="{67BF9D11-1C89-7044-90A1-0813B18AB027}" srcOrd="0" destOrd="0" presId="urn:microsoft.com/office/officeart/2005/8/layout/vList2"/>
    <dgm:cxn modelId="{D2BAA8AB-D943-7344-82B3-7393E1789AC5}" srcId="{AE38B406-7FAF-7241-95A8-24368598F8ED}" destId="{599E0B2B-318C-E349-B88C-7E4B853D8C9D}" srcOrd="0" destOrd="0" parTransId="{887F20E9-7A31-9640-8818-74A72F0CC01F}" sibTransId="{89BEC5BD-9248-2247-B1CF-463DADBD378C}"/>
    <dgm:cxn modelId="{4B1E89C8-2FA4-6040-902D-17D5DC39239D}" srcId="{AAA1A881-EB59-6B42-8FDB-EB6AC6CFF6C6}" destId="{ACE8E8C6-ADCB-8941-BA9D-1D31D6B04430}" srcOrd="1" destOrd="0" parTransId="{B31571D8-B3C1-F146-9FC9-20EDEBB70F02}" sibTransId="{482D134B-3352-6D4F-8F0B-429BB8F50B87}"/>
    <dgm:cxn modelId="{DC72D2C8-A127-834F-92DB-3EBE6194C15B}" srcId="{2B1582B7-2233-C442-85A6-E51A103ECB70}" destId="{64A13483-84CB-B14A-9123-29727DBDB122}" srcOrd="0" destOrd="0" parTransId="{992884ED-9D9F-D645-BFD1-3C9F3B2F27EE}" sibTransId="{18204449-11BA-0648-8443-4E0F2BC866A2}"/>
    <dgm:cxn modelId="{B25E57D6-30A1-C049-A0CA-C57FB6332E85}" srcId="{AE38B406-7FAF-7241-95A8-24368598F8ED}" destId="{D3698CEA-32DF-A14C-8198-AB4CA7562659}" srcOrd="1" destOrd="0" parTransId="{60C29FD4-A5F3-1541-B1F1-90DC1F3E46F8}" sibTransId="{51521EE8-473C-8E43-B6AF-D04CD3A69BE2}"/>
    <dgm:cxn modelId="{C29B67EA-3B72-8B4B-8CB8-724908C7848C}" type="presOf" srcId="{AAA1A881-EB59-6B42-8FDB-EB6AC6CFF6C6}" destId="{4CDB3B6B-E663-C546-8776-C8ECC30590EE}" srcOrd="0" destOrd="0" presId="urn:microsoft.com/office/officeart/2005/8/layout/vList2"/>
    <dgm:cxn modelId="{72458D7B-A766-5244-BD60-3C4733FD57F5}" type="presParOf" srcId="{817800C8-E3B6-6842-B5E1-19611F6E45AF}" destId="{89907C09-2510-2448-8174-BC1392FA1A41}" srcOrd="0" destOrd="0" presId="urn:microsoft.com/office/officeart/2005/8/layout/vList2"/>
    <dgm:cxn modelId="{A5A477A6-AED1-2547-B107-B1317C7DF2EF}" type="presParOf" srcId="{817800C8-E3B6-6842-B5E1-19611F6E45AF}" destId="{67BF9D11-1C89-7044-90A1-0813B18AB027}" srcOrd="1" destOrd="0" presId="urn:microsoft.com/office/officeart/2005/8/layout/vList2"/>
    <dgm:cxn modelId="{09D96F3B-FD7C-9048-98D5-15F1E86BD0F9}" type="presParOf" srcId="{817800C8-E3B6-6842-B5E1-19611F6E45AF}" destId="{4CDB3B6B-E663-C546-8776-C8ECC30590EE}" srcOrd="2" destOrd="0" presId="urn:microsoft.com/office/officeart/2005/8/layout/vList2"/>
    <dgm:cxn modelId="{05DFB55D-8550-CC4D-BC4F-E9C8C24D913F}" type="presParOf" srcId="{817800C8-E3B6-6842-B5E1-19611F6E45AF}" destId="{CF834A55-9D36-1540-A3C7-147959A6447C}" srcOrd="3" destOrd="0" presId="urn:microsoft.com/office/officeart/2005/8/layout/vList2"/>
    <dgm:cxn modelId="{DDF15E5A-C417-F743-ACBC-5BE4DA6AFC0A}" type="presParOf" srcId="{817800C8-E3B6-6842-B5E1-19611F6E45AF}" destId="{CA6703CD-FDF9-7544-BEF0-A9DFCD994A60}" srcOrd="4" destOrd="0" presId="urn:microsoft.com/office/officeart/2005/8/layout/vList2"/>
    <dgm:cxn modelId="{3F2BA7E3-2A83-7E4B-AE0F-79279223A0CC}" type="presParOf" srcId="{817800C8-E3B6-6842-B5E1-19611F6E45AF}" destId="{C49BCCBC-AB7E-8940-898C-1F3D977232A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F64A8E-710C-9945-BC78-4C6E3306F05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38B406-7FAF-7241-95A8-24368598F8E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Presentasi</a:t>
          </a:r>
          <a:r>
            <a:rPr lang="en-US" baseline="0" dirty="0">
              <a:latin typeface="Times New Roman"/>
              <a:cs typeface="Times New Roman"/>
            </a:rPr>
            <a:t> Video </a:t>
          </a:r>
          <a:r>
            <a:rPr lang="en-US" baseline="0" dirty="0" err="1">
              <a:latin typeface="Times New Roman"/>
              <a:cs typeface="Times New Roman"/>
            </a:rPr>
            <a:t>dan</a:t>
          </a:r>
          <a:r>
            <a:rPr lang="en-US" baseline="0" dirty="0">
              <a:latin typeface="Times New Roman"/>
              <a:cs typeface="Times New Roman"/>
            </a:rPr>
            <a:t> Film</a:t>
          </a:r>
          <a:endParaRPr lang="en-US" dirty="0">
            <a:latin typeface="Times New Roman"/>
            <a:cs typeface="Times New Roman"/>
          </a:endParaRPr>
        </a:p>
      </dgm:t>
    </dgm:pt>
    <dgm:pt modelId="{739D2B63-FB7D-D949-8A23-8ACA6F7658F4}" type="parTrans" cxnId="{32FE1005-03C9-2041-B6C8-ADB234248A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C5EAE68-506C-054C-A6F6-12B726B5173F}" type="sibTrans" cxnId="{32FE1005-03C9-2041-B6C8-ADB234248A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99E0B2B-318C-E349-B88C-7E4B853D8C9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Diproduksi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oleh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tujuan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penjualan</a:t>
          </a:r>
          <a:r>
            <a:rPr lang="en-US" dirty="0">
              <a:latin typeface="Times New Roman"/>
              <a:cs typeface="Times New Roman"/>
            </a:rPr>
            <a:t>, training </a:t>
          </a:r>
          <a:r>
            <a:rPr lang="en-US" dirty="0" err="1">
              <a:latin typeface="Times New Roman"/>
              <a:cs typeface="Times New Roman"/>
            </a:rPr>
            <a:t>atau</a:t>
          </a:r>
          <a:r>
            <a:rPr lang="en-US" dirty="0">
              <a:latin typeface="Times New Roman"/>
              <a:cs typeface="Times New Roman"/>
            </a:rPr>
            <a:t> public relations</a:t>
          </a:r>
        </a:p>
      </dgm:t>
    </dgm:pt>
    <dgm:pt modelId="{887F20E9-7A31-9640-8818-74A72F0CC01F}" type="parTrans" cxnId="{D2BAA8AB-D943-7344-82B3-7393E1789AC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9BEC5BD-9248-2247-B1CF-463DADBD378C}" type="sibTrans" cxnId="{D2BAA8AB-D943-7344-82B3-7393E1789AC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AA1A881-EB59-6B42-8FDB-EB6AC6CFF6C6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Display </a:t>
          </a:r>
          <a:r>
            <a:rPr lang="en-US" dirty="0" err="1">
              <a:latin typeface="Times New Roman"/>
              <a:cs typeface="Times New Roman"/>
            </a:rPr>
            <a:t>atau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Pameran</a:t>
          </a:r>
          <a:endParaRPr lang="en-US" dirty="0">
            <a:latin typeface="Times New Roman"/>
            <a:cs typeface="Times New Roman"/>
          </a:endParaRPr>
        </a:p>
      </dgm:t>
    </dgm:pt>
    <dgm:pt modelId="{B6C1F294-5869-F94D-8860-24897FA5AFBA}" type="parTrans" cxnId="{AB868611-34A8-CC4F-A083-90F7E3E0D9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6DD73D2-2621-1445-A329-5CA69A870704}" type="sibTrans" cxnId="{AB868611-34A8-CC4F-A083-90F7E3E0D9A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44ABA35-AEA5-AD45-81BE-7DB91F3B4F1B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Display </a:t>
          </a:r>
          <a:r>
            <a:rPr lang="en-US" dirty="0" err="1">
              <a:latin typeface="Times New Roman"/>
              <a:cs typeface="Times New Roman"/>
            </a:rPr>
            <a:t>atau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pameran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biasa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ditampilkan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pabrik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kantor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pusat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rumah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sakit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ruang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resepsi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tamu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ruang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pamer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kafetaria</a:t>
          </a:r>
          <a:r>
            <a:rPr lang="en-US" dirty="0">
              <a:latin typeface="Times New Roman"/>
              <a:cs typeface="Times New Roman"/>
            </a:rPr>
            <a:t>, lounge</a:t>
          </a:r>
        </a:p>
      </dgm:t>
    </dgm:pt>
    <dgm:pt modelId="{CD6DE562-EA99-6641-9416-EC57269C58A8}" type="parTrans" cxnId="{A618EB47-2D17-4349-A15B-2F0E71BF05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B2942E3-3092-4E41-A9D0-A95B1AAAF415}" type="sibTrans" cxnId="{A618EB47-2D17-4349-A15B-2F0E71BF05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355AD7E-A525-D249-AD15-89487359019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Jaringan</a:t>
          </a:r>
          <a:r>
            <a:rPr lang="en-US" dirty="0">
              <a:latin typeface="Times New Roman"/>
              <a:cs typeface="Times New Roman"/>
            </a:rPr>
            <a:t> internet </a:t>
          </a:r>
          <a:r>
            <a:rPr lang="en-US" dirty="0" err="1">
              <a:latin typeface="Times New Roman"/>
              <a:cs typeface="Times New Roman"/>
            </a:rPr>
            <a:t>juga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digunakan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menyebarkan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produksi</a:t>
          </a:r>
          <a:r>
            <a:rPr lang="en-US" dirty="0">
              <a:latin typeface="Times New Roman"/>
              <a:cs typeface="Times New Roman"/>
            </a:rPr>
            <a:t> video/film </a:t>
          </a:r>
          <a:r>
            <a:rPr lang="en-US" dirty="0" err="1">
              <a:latin typeface="Times New Roman"/>
              <a:cs typeface="Times New Roman"/>
            </a:rPr>
            <a:t>ke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endParaRPr lang="en-US" dirty="0">
            <a:latin typeface="Times New Roman"/>
            <a:cs typeface="Times New Roman"/>
          </a:endParaRPr>
        </a:p>
      </dgm:t>
    </dgm:pt>
    <dgm:pt modelId="{C49D84E8-B6A1-1B41-B0AB-639EB44448E9}" type="parTrans" cxnId="{D7A4AD97-A3EF-8546-B410-461C38A7A8D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1FC7207-F36F-6C4D-8269-4A50B9736971}" type="sibTrans" cxnId="{D7A4AD97-A3EF-8546-B410-461C38A7A8D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C6CC29B-AB07-1447-AA19-0FE3C363D46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Pameran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berfungsi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mengawetkan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kenangan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organisasional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sejarah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sense of identity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kalangan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r>
            <a:rPr lang="en-US" dirty="0">
              <a:latin typeface="Times New Roman"/>
              <a:cs typeface="Times New Roman"/>
            </a:rPr>
            <a:t> internal</a:t>
          </a:r>
        </a:p>
      </dgm:t>
    </dgm:pt>
    <dgm:pt modelId="{7265BAFD-1781-4747-9F02-6B857480E5EC}" type="parTrans" cxnId="{040D3CEC-85F2-BF46-A93B-FC975C8427F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F8A2191-062D-F04C-85AF-824ECDCB80D2}" type="sibTrans" cxnId="{040D3CEC-85F2-BF46-A93B-FC975C8427F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1B0ABE2-E6CC-9440-8E21-FF9504283780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mendidik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eksternal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tentang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C18FAAEF-FB13-3247-BE18-954AEFAB5416}" type="parTrans" cxnId="{9139A39E-95A8-D34B-AF96-C5C98B96E31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2D801C8-9EBD-1043-BDDF-975AD6389145}" type="sibTrans" cxnId="{9139A39E-95A8-D34B-AF96-C5C98B96E31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17800C8-E3B6-6842-B5E1-19611F6E45AF}" type="pres">
      <dgm:prSet presAssocID="{05F64A8E-710C-9945-BC78-4C6E3306F05F}" presName="linear" presStyleCnt="0">
        <dgm:presLayoutVars>
          <dgm:animLvl val="lvl"/>
          <dgm:resizeHandles val="exact"/>
        </dgm:presLayoutVars>
      </dgm:prSet>
      <dgm:spPr/>
    </dgm:pt>
    <dgm:pt modelId="{89907C09-2510-2448-8174-BC1392FA1A41}" type="pres">
      <dgm:prSet presAssocID="{AE38B406-7FAF-7241-95A8-24368598F8E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BF9D11-1C89-7044-90A1-0813B18AB027}" type="pres">
      <dgm:prSet presAssocID="{AE38B406-7FAF-7241-95A8-24368598F8ED}" presName="childText" presStyleLbl="revTx" presStyleIdx="0" presStyleCnt="2">
        <dgm:presLayoutVars>
          <dgm:bulletEnabled val="1"/>
        </dgm:presLayoutVars>
      </dgm:prSet>
      <dgm:spPr/>
    </dgm:pt>
    <dgm:pt modelId="{4CDB3B6B-E663-C546-8776-C8ECC30590EE}" type="pres">
      <dgm:prSet presAssocID="{AAA1A881-EB59-6B42-8FDB-EB6AC6CFF6C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F834A55-9D36-1540-A3C7-147959A6447C}" type="pres">
      <dgm:prSet presAssocID="{AAA1A881-EB59-6B42-8FDB-EB6AC6CFF6C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2FE1005-03C9-2041-B6C8-ADB234248A08}" srcId="{05F64A8E-710C-9945-BC78-4C6E3306F05F}" destId="{AE38B406-7FAF-7241-95A8-24368598F8ED}" srcOrd="0" destOrd="0" parTransId="{739D2B63-FB7D-D949-8A23-8ACA6F7658F4}" sibTransId="{DC5EAE68-506C-054C-A6F6-12B726B5173F}"/>
    <dgm:cxn modelId="{AB868611-34A8-CC4F-A083-90F7E3E0D9A5}" srcId="{05F64A8E-710C-9945-BC78-4C6E3306F05F}" destId="{AAA1A881-EB59-6B42-8FDB-EB6AC6CFF6C6}" srcOrd="1" destOrd="0" parTransId="{B6C1F294-5869-F94D-8860-24897FA5AFBA}" sibTransId="{36DD73D2-2621-1445-A329-5CA69A870704}"/>
    <dgm:cxn modelId="{02286726-2CAC-A84E-B124-68BEDFA0FF1E}" type="presOf" srcId="{AE38B406-7FAF-7241-95A8-24368598F8ED}" destId="{89907C09-2510-2448-8174-BC1392FA1A41}" srcOrd="0" destOrd="0" presId="urn:microsoft.com/office/officeart/2005/8/layout/vList2"/>
    <dgm:cxn modelId="{178F233A-FAE7-BC46-A222-DBD1C297569F}" type="presOf" srcId="{AAA1A881-EB59-6B42-8FDB-EB6AC6CFF6C6}" destId="{4CDB3B6B-E663-C546-8776-C8ECC30590EE}" srcOrd="0" destOrd="0" presId="urn:microsoft.com/office/officeart/2005/8/layout/vList2"/>
    <dgm:cxn modelId="{794F745B-40C3-3C4A-876F-D666FF618F2D}" type="presOf" srcId="{599E0B2B-318C-E349-B88C-7E4B853D8C9D}" destId="{67BF9D11-1C89-7044-90A1-0813B18AB027}" srcOrd="0" destOrd="0" presId="urn:microsoft.com/office/officeart/2005/8/layout/vList2"/>
    <dgm:cxn modelId="{A618EB47-2D17-4349-A15B-2F0E71BF059F}" srcId="{AAA1A881-EB59-6B42-8FDB-EB6AC6CFF6C6}" destId="{144ABA35-AEA5-AD45-81BE-7DB91F3B4F1B}" srcOrd="0" destOrd="0" parTransId="{CD6DE562-EA99-6641-9416-EC57269C58A8}" sibTransId="{4B2942E3-3092-4E41-A9D0-A95B1AAAF415}"/>
    <dgm:cxn modelId="{C79B734B-A2FB-BE4E-8B5E-C98B9A30AF42}" type="presOf" srcId="{FC6CC29B-AB07-1447-AA19-0FE3C363D468}" destId="{CF834A55-9D36-1540-A3C7-147959A6447C}" srcOrd="0" destOrd="1" presId="urn:microsoft.com/office/officeart/2005/8/layout/vList2"/>
    <dgm:cxn modelId="{31E4D650-C668-554F-9529-92F19D99D9E6}" type="presOf" srcId="{4355AD7E-A525-D249-AD15-894873590198}" destId="{67BF9D11-1C89-7044-90A1-0813B18AB027}" srcOrd="0" destOrd="1" presId="urn:microsoft.com/office/officeart/2005/8/layout/vList2"/>
    <dgm:cxn modelId="{E37A3D53-6729-084C-BFF1-08D565CF94AB}" type="presOf" srcId="{144ABA35-AEA5-AD45-81BE-7DB91F3B4F1B}" destId="{CF834A55-9D36-1540-A3C7-147959A6447C}" srcOrd="0" destOrd="0" presId="urn:microsoft.com/office/officeart/2005/8/layout/vList2"/>
    <dgm:cxn modelId="{F78D788C-7330-2A4B-922F-89D07192CF53}" type="presOf" srcId="{05F64A8E-710C-9945-BC78-4C6E3306F05F}" destId="{817800C8-E3B6-6842-B5E1-19611F6E45AF}" srcOrd="0" destOrd="0" presId="urn:microsoft.com/office/officeart/2005/8/layout/vList2"/>
    <dgm:cxn modelId="{D7A4AD97-A3EF-8546-B410-461C38A7A8DD}" srcId="{AE38B406-7FAF-7241-95A8-24368598F8ED}" destId="{4355AD7E-A525-D249-AD15-894873590198}" srcOrd="1" destOrd="0" parTransId="{C49D84E8-B6A1-1B41-B0AB-639EB44448E9}" sibTransId="{01FC7207-F36F-6C4D-8269-4A50B9736971}"/>
    <dgm:cxn modelId="{9139A39E-95A8-D34B-AF96-C5C98B96E314}" srcId="{AAA1A881-EB59-6B42-8FDB-EB6AC6CFF6C6}" destId="{91B0ABE2-E6CC-9440-8E21-FF9504283780}" srcOrd="2" destOrd="0" parTransId="{C18FAAEF-FB13-3247-BE18-954AEFAB5416}" sibTransId="{D2D801C8-9EBD-1043-BDDF-975AD6389145}"/>
    <dgm:cxn modelId="{D2BAA8AB-D943-7344-82B3-7393E1789AC5}" srcId="{AE38B406-7FAF-7241-95A8-24368598F8ED}" destId="{599E0B2B-318C-E349-B88C-7E4B853D8C9D}" srcOrd="0" destOrd="0" parTransId="{887F20E9-7A31-9640-8818-74A72F0CC01F}" sibTransId="{89BEC5BD-9248-2247-B1CF-463DADBD378C}"/>
    <dgm:cxn modelId="{040D3CEC-85F2-BF46-A93B-FC975C8427F6}" srcId="{AAA1A881-EB59-6B42-8FDB-EB6AC6CFF6C6}" destId="{FC6CC29B-AB07-1447-AA19-0FE3C363D468}" srcOrd="1" destOrd="0" parTransId="{7265BAFD-1781-4747-9F02-6B857480E5EC}" sibTransId="{7F8A2191-062D-F04C-85AF-824ECDCB80D2}"/>
    <dgm:cxn modelId="{9B3EF8F5-AB3B-6340-A16B-F26A24273FEA}" type="presOf" srcId="{91B0ABE2-E6CC-9440-8E21-FF9504283780}" destId="{CF834A55-9D36-1540-A3C7-147959A6447C}" srcOrd="0" destOrd="2" presId="urn:microsoft.com/office/officeart/2005/8/layout/vList2"/>
    <dgm:cxn modelId="{BCE7B76F-A0F2-DA43-9646-479D55CD5577}" type="presParOf" srcId="{817800C8-E3B6-6842-B5E1-19611F6E45AF}" destId="{89907C09-2510-2448-8174-BC1392FA1A41}" srcOrd="0" destOrd="0" presId="urn:microsoft.com/office/officeart/2005/8/layout/vList2"/>
    <dgm:cxn modelId="{D11EAD91-9221-0E46-9326-2D62F6DDDA50}" type="presParOf" srcId="{817800C8-E3B6-6842-B5E1-19611F6E45AF}" destId="{67BF9D11-1C89-7044-90A1-0813B18AB027}" srcOrd="1" destOrd="0" presId="urn:microsoft.com/office/officeart/2005/8/layout/vList2"/>
    <dgm:cxn modelId="{1E814AC4-D1D0-B040-8CFD-CFDF41B1CA87}" type="presParOf" srcId="{817800C8-E3B6-6842-B5E1-19611F6E45AF}" destId="{4CDB3B6B-E663-C546-8776-C8ECC30590EE}" srcOrd="2" destOrd="0" presId="urn:microsoft.com/office/officeart/2005/8/layout/vList2"/>
    <dgm:cxn modelId="{B89085EF-1139-8D41-A5EB-C1D69D6959D3}" type="presParOf" srcId="{817800C8-E3B6-6842-B5E1-19611F6E45AF}" destId="{CF834A55-9D36-1540-A3C7-147959A6447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60BA0-66D4-4944-A93D-FEDD12F9225D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6AA15D-C27C-BE47-B393-6264D7725156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Kekuasaan</a:t>
          </a:r>
          <a:endParaRPr lang="en-US" dirty="0">
            <a:latin typeface="Times New Roman"/>
            <a:cs typeface="Times New Roman"/>
          </a:endParaRPr>
        </a:p>
      </dgm:t>
    </dgm:pt>
    <dgm:pt modelId="{00E05AE0-BCB4-3F4C-8607-539B0383ACBC}" type="parTrans" cxnId="{B2E21694-59C5-294D-AD45-9C77BED3B17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64BD1ED-1EDA-9D49-8DB5-BE592506360C}" type="sibTrans" cxnId="{B2E21694-59C5-294D-AD45-9C77BED3B17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E7D4578-1FF0-F643-96F8-E6BEA74A587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Kekuasaan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adalah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kemampuan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memengaruhi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hasil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keputusan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8F24D113-9AF9-C549-8A3C-C42FDB1A0F29}" type="parTrans" cxnId="{6D51C664-25EF-F744-8715-489A48CE9DC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09DF69E-3287-6442-BBB4-11E6979DD267}" type="sibTrans" cxnId="{6D51C664-25EF-F744-8715-489A48CE9DC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FB6FF6A-7438-CA4E-B57B-0F558E8AAF60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Koalisi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Dominan</a:t>
          </a:r>
          <a:endParaRPr lang="en-US" dirty="0">
            <a:latin typeface="Times New Roman"/>
            <a:cs typeface="Times New Roman"/>
          </a:endParaRPr>
        </a:p>
      </dgm:t>
    </dgm:pt>
    <dgm:pt modelId="{60F9E628-E137-B142-A2C5-CB5773B68492}" type="parTrans" cxnId="{4C2A88D7-028D-7B49-A9FF-E8AA8DD97C6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65E9450-E98C-254E-A06B-7B3C4AE8A5D1}" type="sibTrans" cxnId="{4C2A88D7-028D-7B49-A9FF-E8AA8DD97C6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A9FAE7E-B81B-0B42-A6BA-B9C000FD5D38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Memegang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kekuasaan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terkuat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5578EC25-E4E3-8A4C-8D5D-0E2FF819216A}" type="parTrans" cxnId="{A2C026FD-1170-E54E-9747-5AA9896C8E0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C6779AB-D271-D847-9B7F-2991BCE7BDDA}" type="sibTrans" cxnId="{A2C026FD-1170-E54E-9747-5AA9896C8E0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849F408-EB45-764A-B78D-478B0AEF788E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Kekuasaan</a:t>
          </a:r>
          <a:r>
            <a:rPr lang="en-US" dirty="0">
              <a:latin typeface="Times New Roman"/>
              <a:cs typeface="Times New Roman"/>
            </a:rPr>
            <a:t> formal : </a:t>
          </a:r>
          <a:r>
            <a:rPr lang="en-US" dirty="0" err="1">
              <a:latin typeface="Times New Roman"/>
              <a:cs typeface="Times New Roman"/>
            </a:rPr>
            <a:t>ada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pejabat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resmi</a:t>
          </a:r>
          <a:endParaRPr lang="en-US" dirty="0">
            <a:latin typeface="Times New Roman"/>
            <a:cs typeface="Times New Roman"/>
          </a:endParaRPr>
        </a:p>
      </dgm:t>
    </dgm:pt>
    <dgm:pt modelId="{F5AF2ACA-0E73-C641-A91B-BBA071571739}" type="parTrans" cxnId="{163721BC-6142-664C-93E9-FD0B711EFBC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A15BB1C-F2E1-D74F-A211-5CE211251606}" type="sibTrans" cxnId="{163721BC-6142-664C-93E9-FD0B711EFBC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703E9E0-DC1E-454E-96A8-88DC524AE16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Kekuasaan</a:t>
          </a:r>
          <a:r>
            <a:rPr lang="en-US" dirty="0">
              <a:latin typeface="Times New Roman"/>
              <a:cs typeface="Times New Roman"/>
            </a:rPr>
            <a:t> informal : </a:t>
          </a:r>
          <a:r>
            <a:rPr lang="en-US" dirty="0" err="1">
              <a:latin typeface="Times New Roman"/>
              <a:cs typeface="Times New Roman"/>
            </a:rPr>
            <a:t>dipegang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oleh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punya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kemampuan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mempengaruhi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orang</a:t>
          </a:r>
          <a:r>
            <a:rPr lang="en-US" dirty="0">
              <a:latin typeface="Times New Roman"/>
              <a:cs typeface="Times New Roman"/>
            </a:rPr>
            <a:t> lain </a:t>
          </a:r>
          <a:r>
            <a:rPr lang="en-US" dirty="0" err="1">
              <a:latin typeface="Times New Roman"/>
              <a:cs typeface="Times New Roman"/>
            </a:rPr>
            <a:t>melalui</a:t>
          </a:r>
          <a:r>
            <a:rPr lang="en-US" dirty="0">
              <a:latin typeface="Times New Roman"/>
              <a:cs typeface="Times New Roman"/>
            </a:rPr>
            <a:t> “</a:t>
          </a:r>
          <a:r>
            <a:rPr lang="en-US" dirty="0" err="1">
              <a:latin typeface="Times New Roman"/>
              <a:cs typeface="Times New Roman"/>
            </a:rPr>
            <a:t>daya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tarik</a:t>
          </a:r>
          <a:r>
            <a:rPr lang="en-US" dirty="0">
              <a:latin typeface="Times New Roman"/>
              <a:cs typeface="Times New Roman"/>
            </a:rPr>
            <a:t>”</a:t>
          </a:r>
        </a:p>
      </dgm:t>
    </dgm:pt>
    <dgm:pt modelId="{5F4A152B-37AB-D343-94E8-D75191A759A6}" type="parTrans" cxnId="{0B5FCED8-55D5-7949-A22A-A8CD2079C4A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AF42530-6F87-DC48-9028-474422F460F5}" type="sibTrans" cxnId="{0B5FCED8-55D5-7949-A22A-A8CD2079C4A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91BE9F7-22DE-844F-BAC4-8D07E34E85AF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Terdiri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pembuat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keputusan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papan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atas</a:t>
          </a:r>
          <a:endParaRPr lang="en-US" dirty="0">
            <a:latin typeface="Times New Roman"/>
            <a:cs typeface="Times New Roman"/>
          </a:endParaRPr>
        </a:p>
      </dgm:t>
    </dgm:pt>
    <dgm:pt modelId="{C730A132-CC4A-E448-81DE-BA70E55E80C2}" type="parTrans" cxnId="{1F3431E9-8C22-0147-995D-254BC33A681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75526A0-9160-C042-B4F8-CE28FBE271FE}" type="sibTrans" cxnId="{1F3431E9-8C22-0147-995D-254BC33A681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27E4B8C-A3C8-964D-9924-6D1C330DDAF7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Teori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kekuasaan-kontrol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menyatakan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koalisi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dominan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menentukan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tujuan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menentukan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cara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bisnis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dijalankan</a:t>
          </a:r>
          <a:endParaRPr lang="en-US" dirty="0">
            <a:latin typeface="Times New Roman"/>
            <a:cs typeface="Times New Roman"/>
          </a:endParaRPr>
        </a:p>
      </dgm:t>
    </dgm:pt>
    <dgm:pt modelId="{9A157BB0-12A1-014A-9619-78667AAFAA09}" type="parTrans" cxnId="{51B3135F-13AA-CD46-888F-4ABAA707AE5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08957BF-B43A-7B4A-AF6F-54604436AAC2}" type="sibTrans" cxnId="{51B3135F-13AA-CD46-888F-4ABAA707AE5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0DADACB-122C-914C-B85C-CA5F1FCCDE7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Koalisi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Dominan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Pengaruhnya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terhadap</a:t>
          </a:r>
          <a:r>
            <a:rPr lang="en-US" dirty="0">
              <a:latin typeface="Times New Roman"/>
              <a:cs typeface="Times New Roman"/>
            </a:rPr>
            <a:t> PR</a:t>
          </a:r>
        </a:p>
      </dgm:t>
    </dgm:pt>
    <dgm:pt modelId="{65317498-22D6-DF4F-A1D7-8F91F82748FD}" type="parTrans" cxnId="{742646AE-3833-2E45-9A93-F883719A607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9D108FF-3060-234C-846B-FFF71BF7A129}" type="sibTrans" cxnId="{742646AE-3833-2E45-9A93-F883719A607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D2F43B5-255E-9247-97D7-A8758677153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Jika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punya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kedudukan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koalisi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dominan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maka</a:t>
          </a:r>
          <a:r>
            <a:rPr lang="en-US" dirty="0">
              <a:latin typeface="Times New Roman"/>
              <a:cs typeface="Times New Roman"/>
            </a:rPr>
            <a:t> PR </a:t>
          </a:r>
          <a:r>
            <a:rPr lang="en-US" dirty="0" err="1">
              <a:latin typeface="Times New Roman"/>
              <a:cs typeface="Times New Roman"/>
            </a:rPr>
            <a:t>akan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memainkan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peran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lebih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besar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menentukan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mencapai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tujuan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CAFD311B-EBD6-6F48-8647-2C646348FE3C}" type="parTrans" cxnId="{E098096C-A71E-7149-B1F1-B7D2C02BEBE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30C7611-74E9-0C4E-AA80-A2E5806C204E}" type="sibTrans" cxnId="{E098096C-A71E-7149-B1F1-B7D2C02BEBE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A98AD31-034C-3247-9C6A-71F1394D4635}" type="pres">
      <dgm:prSet presAssocID="{4A360BA0-66D4-4944-A93D-FEDD12F9225D}" presName="linear" presStyleCnt="0">
        <dgm:presLayoutVars>
          <dgm:animLvl val="lvl"/>
          <dgm:resizeHandles val="exact"/>
        </dgm:presLayoutVars>
      </dgm:prSet>
      <dgm:spPr/>
    </dgm:pt>
    <dgm:pt modelId="{1B461FC3-2E85-904C-B4FA-7D739724628F}" type="pres">
      <dgm:prSet presAssocID="{696AA15D-C27C-BE47-B393-6264D77251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749574-1A2F-2045-9363-76CC190AD9ED}" type="pres">
      <dgm:prSet presAssocID="{696AA15D-C27C-BE47-B393-6264D7725156}" presName="childText" presStyleLbl="revTx" presStyleIdx="0" presStyleCnt="3">
        <dgm:presLayoutVars>
          <dgm:bulletEnabled val="1"/>
        </dgm:presLayoutVars>
      </dgm:prSet>
      <dgm:spPr/>
    </dgm:pt>
    <dgm:pt modelId="{5D08B59C-7124-7A48-9DD7-991BD4443982}" type="pres">
      <dgm:prSet presAssocID="{BFB6FF6A-7438-CA4E-B57B-0F558E8AAF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830784-7957-F441-A496-66DDA0444673}" type="pres">
      <dgm:prSet presAssocID="{BFB6FF6A-7438-CA4E-B57B-0F558E8AAF60}" presName="childText" presStyleLbl="revTx" presStyleIdx="1" presStyleCnt="3">
        <dgm:presLayoutVars>
          <dgm:bulletEnabled val="1"/>
        </dgm:presLayoutVars>
      </dgm:prSet>
      <dgm:spPr/>
    </dgm:pt>
    <dgm:pt modelId="{83E0DE6D-E8D0-484A-9F1A-A7B53C510E8C}" type="pres">
      <dgm:prSet presAssocID="{00DADACB-122C-914C-B85C-CA5F1FCCDE7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44743FF-F1DC-6540-85C4-4AA28F0DFAA9}" type="pres">
      <dgm:prSet presAssocID="{00DADACB-122C-914C-B85C-CA5F1FCCDE7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478E70B-7E96-A84E-A048-EB612D0D3E21}" type="presOf" srcId="{027E4B8C-A3C8-964D-9924-6D1C330DDAF7}" destId="{72830784-7957-F441-A496-66DDA0444673}" srcOrd="0" destOrd="2" presId="urn:microsoft.com/office/officeart/2005/8/layout/vList2"/>
    <dgm:cxn modelId="{BF451232-7821-0649-9302-17DE0B4A5CDA}" type="presOf" srcId="{00DADACB-122C-914C-B85C-CA5F1FCCDE7C}" destId="{83E0DE6D-E8D0-484A-9F1A-A7B53C510E8C}" srcOrd="0" destOrd="0" presId="urn:microsoft.com/office/officeart/2005/8/layout/vList2"/>
    <dgm:cxn modelId="{51B3135F-13AA-CD46-888F-4ABAA707AE59}" srcId="{BFB6FF6A-7438-CA4E-B57B-0F558E8AAF60}" destId="{027E4B8C-A3C8-964D-9924-6D1C330DDAF7}" srcOrd="2" destOrd="0" parTransId="{9A157BB0-12A1-014A-9619-78667AAFAA09}" sibTransId="{F08957BF-B43A-7B4A-AF6F-54604436AAC2}"/>
    <dgm:cxn modelId="{6D51C664-25EF-F744-8715-489A48CE9DC3}" srcId="{696AA15D-C27C-BE47-B393-6264D7725156}" destId="{DE7D4578-1FF0-F643-96F8-E6BEA74A587C}" srcOrd="0" destOrd="0" parTransId="{8F24D113-9AF9-C549-8A3C-C42FDB1A0F29}" sibTransId="{A09DF69E-3287-6442-BBB4-11E6979DD267}"/>
    <dgm:cxn modelId="{E098096C-A71E-7149-B1F1-B7D2C02BEBE8}" srcId="{00DADACB-122C-914C-B85C-CA5F1FCCDE7C}" destId="{7D2F43B5-255E-9247-97D7-A8758677153D}" srcOrd="0" destOrd="0" parTransId="{CAFD311B-EBD6-6F48-8647-2C646348FE3C}" sibTransId="{930C7611-74E9-0C4E-AA80-A2E5806C204E}"/>
    <dgm:cxn modelId="{8807F24D-0086-5E46-9AB6-7E71A3E2351B}" type="presOf" srcId="{2703E9E0-DC1E-454E-96A8-88DC524AE164}" destId="{47749574-1A2F-2045-9363-76CC190AD9ED}" srcOrd="0" destOrd="2" presId="urn:microsoft.com/office/officeart/2005/8/layout/vList2"/>
    <dgm:cxn modelId="{80586075-70F2-6A42-BD56-40BDE37B83F1}" type="presOf" srcId="{4A360BA0-66D4-4944-A93D-FEDD12F9225D}" destId="{4A98AD31-034C-3247-9C6A-71F1394D4635}" srcOrd="0" destOrd="0" presId="urn:microsoft.com/office/officeart/2005/8/layout/vList2"/>
    <dgm:cxn modelId="{50FBD259-92C2-014D-BC28-CB397B0BB0D6}" type="presOf" srcId="{BFB6FF6A-7438-CA4E-B57B-0F558E8AAF60}" destId="{5D08B59C-7124-7A48-9DD7-991BD4443982}" srcOrd="0" destOrd="0" presId="urn:microsoft.com/office/officeart/2005/8/layout/vList2"/>
    <dgm:cxn modelId="{ACBF3B80-6BB9-004A-BD95-B142188A9A63}" type="presOf" srcId="{A91BE9F7-22DE-844F-BAC4-8D07E34E85AF}" destId="{72830784-7957-F441-A496-66DDA0444673}" srcOrd="0" destOrd="1" presId="urn:microsoft.com/office/officeart/2005/8/layout/vList2"/>
    <dgm:cxn modelId="{5451D183-1512-2B4B-9776-9563C04B3393}" type="presOf" srcId="{DE7D4578-1FF0-F643-96F8-E6BEA74A587C}" destId="{47749574-1A2F-2045-9363-76CC190AD9ED}" srcOrd="0" destOrd="0" presId="urn:microsoft.com/office/officeart/2005/8/layout/vList2"/>
    <dgm:cxn modelId="{07F32B8A-8301-B041-A1FF-1028283C173A}" type="presOf" srcId="{9A9FAE7E-B81B-0B42-A6BA-B9C000FD5D38}" destId="{72830784-7957-F441-A496-66DDA0444673}" srcOrd="0" destOrd="0" presId="urn:microsoft.com/office/officeart/2005/8/layout/vList2"/>
    <dgm:cxn modelId="{1DD43691-2BCB-2A4B-AF09-548160EB41A7}" type="presOf" srcId="{7D2F43B5-255E-9247-97D7-A8758677153D}" destId="{C44743FF-F1DC-6540-85C4-4AA28F0DFAA9}" srcOrd="0" destOrd="0" presId="urn:microsoft.com/office/officeart/2005/8/layout/vList2"/>
    <dgm:cxn modelId="{B2E21694-59C5-294D-AD45-9C77BED3B170}" srcId="{4A360BA0-66D4-4944-A93D-FEDD12F9225D}" destId="{696AA15D-C27C-BE47-B393-6264D7725156}" srcOrd="0" destOrd="0" parTransId="{00E05AE0-BCB4-3F4C-8607-539B0383ACBC}" sibTransId="{264BD1ED-1EDA-9D49-8DB5-BE592506360C}"/>
    <dgm:cxn modelId="{8385F0A4-44F0-C943-BF1D-5C3EF73E9768}" type="presOf" srcId="{696AA15D-C27C-BE47-B393-6264D7725156}" destId="{1B461FC3-2E85-904C-B4FA-7D739724628F}" srcOrd="0" destOrd="0" presId="urn:microsoft.com/office/officeart/2005/8/layout/vList2"/>
    <dgm:cxn modelId="{742646AE-3833-2E45-9A93-F883719A6072}" srcId="{4A360BA0-66D4-4944-A93D-FEDD12F9225D}" destId="{00DADACB-122C-914C-B85C-CA5F1FCCDE7C}" srcOrd="2" destOrd="0" parTransId="{65317498-22D6-DF4F-A1D7-8F91F82748FD}" sibTransId="{A9D108FF-3060-234C-846B-FFF71BF7A129}"/>
    <dgm:cxn modelId="{163721BC-6142-664C-93E9-FD0B711EFBC6}" srcId="{696AA15D-C27C-BE47-B393-6264D7725156}" destId="{1849F408-EB45-764A-B78D-478B0AEF788E}" srcOrd="1" destOrd="0" parTransId="{F5AF2ACA-0E73-C641-A91B-BBA071571739}" sibTransId="{EA15BB1C-F2E1-D74F-A211-5CE211251606}"/>
    <dgm:cxn modelId="{4C2A88D7-028D-7B49-A9FF-E8AA8DD97C6A}" srcId="{4A360BA0-66D4-4944-A93D-FEDD12F9225D}" destId="{BFB6FF6A-7438-CA4E-B57B-0F558E8AAF60}" srcOrd="1" destOrd="0" parTransId="{60F9E628-E137-B142-A2C5-CB5773B68492}" sibTransId="{665E9450-E98C-254E-A06B-7B3C4AE8A5D1}"/>
    <dgm:cxn modelId="{A12C8BD8-CDC0-D84D-855F-8FB896253829}" type="presOf" srcId="{1849F408-EB45-764A-B78D-478B0AEF788E}" destId="{47749574-1A2F-2045-9363-76CC190AD9ED}" srcOrd="0" destOrd="1" presId="urn:microsoft.com/office/officeart/2005/8/layout/vList2"/>
    <dgm:cxn modelId="{0B5FCED8-55D5-7949-A22A-A8CD2079C4A2}" srcId="{696AA15D-C27C-BE47-B393-6264D7725156}" destId="{2703E9E0-DC1E-454E-96A8-88DC524AE164}" srcOrd="2" destOrd="0" parTransId="{5F4A152B-37AB-D343-94E8-D75191A759A6}" sibTransId="{2AF42530-6F87-DC48-9028-474422F460F5}"/>
    <dgm:cxn modelId="{1F3431E9-8C22-0147-995D-254BC33A681C}" srcId="{BFB6FF6A-7438-CA4E-B57B-0F558E8AAF60}" destId="{A91BE9F7-22DE-844F-BAC4-8D07E34E85AF}" srcOrd="1" destOrd="0" parTransId="{C730A132-CC4A-E448-81DE-BA70E55E80C2}" sibTransId="{A75526A0-9160-C042-B4F8-CE28FBE271FE}"/>
    <dgm:cxn modelId="{A2C026FD-1170-E54E-9747-5AA9896C8E0A}" srcId="{BFB6FF6A-7438-CA4E-B57B-0F558E8AAF60}" destId="{9A9FAE7E-B81B-0B42-A6BA-B9C000FD5D38}" srcOrd="0" destOrd="0" parTransId="{5578EC25-E4E3-8A4C-8D5D-0E2FF819216A}" sibTransId="{DC6779AB-D271-D847-9B7F-2991BCE7BDDA}"/>
    <dgm:cxn modelId="{34CE1F76-37D2-5D4E-A7E9-FAAFD1973FF8}" type="presParOf" srcId="{4A98AD31-034C-3247-9C6A-71F1394D4635}" destId="{1B461FC3-2E85-904C-B4FA-7D739724628F}" srcOrd="0" destOrd="0" presId="urn:microsoft.com/office/officeart/2005/8/layout/vList2"/>
    <dgm:cxn modelId="{C9A1AF25-A5CA-7443-8D8B-90D75E62E22E}" type="presParOf" srcId="{4A98AD31-034C-3247-9C6A-71F1394D4635}" destId="{47749574-1A2F-2045-9363-76CC190AD9ED}" srcOrd="1" destOrd="0" presId="urn:microsoft.com/office/officeart/2005/8/layout/vList2"/>
    <dgm:cxn modelId="{EB33AAE7-B2EA-CC4A-8082-42144EE47705}" type="presParOf" srcId="{4A98AD31-034C-3247-9C6A-71F1394D4635}" destId="{5D08B59C-7124-7A48-9DD7-991BD4443982}" srcOrd="2" destOrd="0" presId="urn:microsoft.com/office/officeart/2005/8/layout/vList2"/>
    <dgm:cxn modelId="{0B4868BD-A050-8B4D-BC32-EAAE5C777B3D}" type="presParOf" srcId="{4A98AD31-034C-3247-9C6A-71F1394D4635}" destId="{72830784-7957-F441-A496-66DDA0444673}" srcOrd="3" destOrd="0" presId="urn:microsoft.com/office/officeart/2005/8/layout/vList2"/>
    <dgm:cxn modelId="{C9CA241D-6451-0142-BB55-6295623B13FF}" type="presParOf" srcId="{4A98AD31-034C-3247-9C6A-71F1394D4635}" destId="{83E0DE6D-E8D0-484A-9F1A-A7B53C510E8C}" srcOrd="4" destOrd="0" presId="urn:microsoft.com/office/officeart/2005/8/layout/vList2"/>
    <dgm:cxn modelId="{430E1C72-0232-F744-8806-D5E438B3B9C0}" type="presParOf" srcId="{4A98AD31-034C-3247-9C6A-71F1394D4635}" destId="{C44743FF-F1DC-6540-85C4-4AA28F0DFAA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A47F34-EE8C-7E4A-9C89-88DC21A32E29}" type="doc">
      <dgm:prSet loTypeId="urn:microsoft.com/office/officeart/2005/8/layout/vList2" loCatId="list" qsTypeId="urn:microsoft.com/office/officeart/2005/8/quickstyle/3D1" qsCatId="3D" csTypeId="urn:microsoft.com/office/officeart/2005/8/colors/colorful1#22" csCatId="colorful" phldr="1"/>
      <dgm:spPr/>
      <dgm:t>
        <a:bodyPr/>
        <a:lstStyle/>
        <a:p>
          <a:endParaRPr lang="en-US"/>
        </a:p>
      </dgm:t>
    </dgm:pt>
    <dgm:pt modelId="{610D0A43-8412-3743-9E80-AE3806B51A00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Pandangan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Dunia</a:t>
          </a:r>
          <a:endParaRPr lang="en-US" dirty="0">
            <a:latin typeface="Times New Roman"/>
            <a:cs typeface="Times New Roman"/>
          </a:endParaRPr>
        </a:p>
      </dgm:t>
    </dgm:pt>
    <dgm:pt modelId="{CC51D8C7-2B46-354A-8516-55EF18205AF7}" type="parTrans" cxnId="{A64A45EF-8F32-5840-9FDD-0695F349DB2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890BEEC-714D-EF49-975B-B10933C3414D}" type="sibTrans" cxnId="{A64A45EF-8F32-5840-9FDD-0695F349DB2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1691854-0F18-834E-A735-6EE56F507525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Asimetris</a:t>
          </a:r>
          <a:r>
            <a:rPr lang="en-US" dirty="0">
              <a:latin typeface="Times New Roman"/>
              <a:cs typeface="Times New Roman"/>
            </a:rPr>
            <a:t>: </a:t>
          </a:r>
          <a:r>
            <a:rPr lang="en-US" dirty="0" err="1">
              <a:latin typeface="Times New Roman"/>
              <a:cs typeface="Times New Roman"/>
            </a:rPr>
            <a:t>fokus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tujuan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/ </a:t>
          </a:r>
          <a:r>
            <a:rPr lang="en-US" dirty="0" err="1">
              <a:latin typeface="Times New Roman"/>
              <a:cs typeface="Times New Roman"/>
            </a:rPr>
            <a:t>bisnis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menolak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perubahan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kultur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cenderung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tdk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mempedulikan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endParaRPr lang="en-US" dirty="0">
            <a:latin typeface="Times New Roman"/>
            <a:cs typeface="Times New Roman"/>
          </a:endParaRPr>
        </a:p>
      </dgm:t>
    </dgm:pt>
    <dgm:pt modelId="{2AC0FD11-704D-DE4E-AD8B-80F44860F176}" type="parTrans" cxnId="{E45A6AAB-0F73-3540-8A4E-66875CFAE0D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FAFD924-44B6-D745-9DBF-7EA7EF8F3945}" type="sibTrans" cxnId="{E45A6AAB-0F73-3540-8A4E-66875CFAE0D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A2188C0-3AAA-D547-9280-115892E9BC3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Kultur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C1C3EE02-D38B-BC45-AE82-2B35AD191072}" type="parTrans" cxnId="{8F268353-E451-F040-A3E5-2D7F30B8D67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31A309C-4E76-F64C-8784-2D177658A536}" type="sibTrans" cxnId="{8F268353-E451-F040-A3E5-2D7F30B8D67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5AB3698-5D88-2F4B-9ECD-5294BD48A715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Otoritarian</a:t>
          </a:r>
          <a:r>
            <a:rPr lang="en-US" dirty="0">
              <a:latin typeface="Times New Roman"/>
              <a:cs typeface="Times New Roman"/>
            </a:rPr>
            <a:t>: </a:t>
          </a:r>
          <a:r>
            <a:rPr lang="en-US" dirty="0" err="1">
              <a:latin typeface="Times New Roman"/>
              <a:cs typeface="Times New Roman"/>
            </a:rPr>
            <a:t>otoriter</a:t>
          </a:r>
          <a:r>
            <a:rPr lang="en-US" dirty="0">
              <a:latin typeface="Times New Roman"/>
              <a:cs typeface="Times New Roman"/>
            </a:rPr>
            <a:t>. </a:t>
          </a:r>
          <a:r>
            <a:rPr lang="en-US" dirty="0" err="1">
              <a:latin typeface="Times New Roman"/>
              <a:cs typeface="Times New Roman"/>
            </a:rPr>
            <a:t>pandangan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asimetris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proses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komunikasi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distrukturisasi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diformalkan</a:t>
          </a:r>
          <a:r>
            <a:rPr lang="en-US" dirty="0">
              <a:latin typeface="Times New Roman"/>
              <a:cs typeface="Times New Roman"/>
            </a:rPr>
            <a:t>. </a:t>
          </a:r>
          <a:r>
            <a:rPr lang="en-US" dirty="0" err="1">
              <a:latin typeface="Times New Roman"/>
              <a:cs typeface="Times New Roman"/>
            </a:rPr>
            <a:t>Tidak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banyak</a:t>
          </a:r>
          <a:r>
            <a:rPr lang="en-US" dirty="0">
              <a:latin typeface="Times New Roman"/>
              <a:cs typeface="Times New Roman"/>
            </a:rPr>
            <a:t> dialog/ </a:t>
          </a:r>
          <a:r>
            <a:rPr lang="en-US" dirty="0" err="1">
              <a:latin typeface="Times New Roman"/>
              <a:cs typeface="Times New Roman"/>
            </a:rPr>
            <a:t>umpan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balik</a:t>
          </a:r>
          <a:r>
            <a:rPr lang="en-US" dirty="0">
              <a:latin typeface="Times New Roman"/>
              <a:cs typeface="Times New Roman"/>
            </a:rPr>
            <a:t>.  </a:t>
          </a:r>
          <a:r>
            <a:rPr lang="en-US" dirty="0" err="1">
              <a:latin typeface="Times New Roman"/>
              <a:cs typeface="Times New Roman"/>
            </a:rPr>
            <a:t>Keputusan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desentralisasi</a:t>
          </a:r>
          <a:endParaRPr lang="en-US" dirty="0">
            <a:latin typeface="Times New Roman"/>
            <a:cs typeface="Times New Roman"/>
          </a:endParaRPr>
        </a:p>
      </dgm:t>
    </dgm:pt>
    <dgm:pt modelId="{CE8732DF-CEBE-274E-B780-D04D1E8A46C6}" type="parTrans" cxnId="{1A528EAF-1E29-E740-898C-3EC79ED62AC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950B188-48BB-934F-8361-957FCC37AF1A}" type="sibTrans" cxnId="{1A528EAF-1E29-E740-898C-3EC79ED62AC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2F9B8B1-CF30-D74D-A9D0-1C7DD8DE7C33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Simetris</a:t>
          </a:r>
          <a:r>
            <a:rPr lang="en-US" dirty="0">
              <a:latin typeface="Times New Roman"/>
              <a:cs typeface="Times New Roman"/>
            </a:rPr>
            <a:t>: </a:t>
          </a:r>
          <a:r>
            <a:rPr lang="en-US" dirty="0" err="1">
              <a:latin typeface="Times New Roman"/>
              <a:cs typeface="Times New Roman"/>
            </a:rPr>
            <a:t>Bukan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hanya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berorientasi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pada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bisnis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tapi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berorientasi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untuk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kepentingan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publik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lewat</a:t>
          </a:r>
          <a:r>
            <a:rPr lang="en-US" dirty="0">
              <a:latin typeface="Times New Roman"/>
              <a:cs typeface="Times New Roman"/>
            </a:rPr>
            <a:t> dialog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negosiasi</a:t>
          </a:r>
          <a:endParaRPr lang="en-US" dirty="0">
            <a:latin typeface="Times New Roman"/>
            <a:cs typeface="Times New Roman"/>
          </a:endParaRPr>
        </a:p>
      </dgm:t>
    </dgm:pt>
    <dgm:pt modelId="{4E4744A1-46CC-9F40-9711-7F88BF4F8182}" type="parTrans" cxnId="{BD17B20E-9D39-874E-A670-F19DD6AE8C2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7AF88E0-5C64-C240-8021-B7D4DE1065BE}" type="sibTrans" cxnId="{BD17B20E-9D39-874E-A670-F19DD6AE8C2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3292D1E-874B-014E-828B-7C5B4F43EE6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Partisipatif</a:t>
          </a:r>
          <a:r>
            <a:rPr lang="en-US" dirty="0">
              <a:latin typeface="Times New Roman"/>
              <a:cs typeface="Times New Roman"/>
            </a:rPr>
            <a:t>: </a:t>
          </a:r>
          <a:r>
            <a:rPr lang="en-US" dirty="0" err="1">
              <a:latin typeface="Times New Roman"/>
              <a:cs typeface="Times New Roman"/>
            </a:rPr>
            <a:t>Pandangan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dunia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simetris</a:t>
          </a:r>
          <a:r>
            <a:rPr lang="en-US" dirty="0">
              <a:latin typeface="Times New Roman"/>
              <a:cs typeface="Times New Roman"/>
            </a:rPr>
            <a:t>. Dialog </a:t>
          </a:r>
          <a:r>
            <a:rPr lang="en-US" dirty="0" err="1">
              <a:latin typeface="Times New Roman"/>
              <a:cs typeface="Times New Roman"/>
            </a:rPr>
            <a:t>dua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arah</a:t>
          </a:r>
          <a:r>
            <a:rPr lang="en-US" dirty="0">
              <a:latin typeface="Times New Roman"/>
              <a:cs typeface="Times New Roman"/>
            </a:rPr>
            <a:t>. Teamwork, </a:t>
          </a:r>
          <a:r>
            <a:rPr lang="en-US" dirty="0" err="1">
              <a:latin typeface="Times New Roman"/>
              <a:cs typeface="Times New Roman"/>
            </a:rPr>
            <a:t>menekankan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kolektif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ide-ide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inovatif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datang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setiap</a:t>
          </a:r>
          <a:r>
            <a:rPr lang="en-US" dirty="0">
              <a:latin typeface="Times New Roman"/>
              <a:cs typeface="Times New Roman"/>
            </a:rPr>
            <a:t> level </a:t>
          </a:r>
          <a:r>
            <a:rPr lang="en-US" dirty="0" err="1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18F4E5B7-39C8-1B4A-8B74-849D3A2AFCFD}" type="parTrans" cxnId="{1CA0C6EE-8E34-AF4B-90FB-0C2ABE7B646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E70007B-F1A9-014E-8B21-531598E64458}" type="sibTrans" cxnId="{1CA0C6EE-8E34-AF4B-90FB-0C2ABE7B646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EC9DDDA-66C9-3047-9C28-58FA1E74D01A}" type="pres">
      <dgm:prSet presAssocID="{DAA47F34-EE8C-7E4A-9C89-88DC21A32E29}" presName="linear" presStyleCnt="0">
        <dgm:presLayoutVars>
          <dgm:animLvl val="lvl"/>
          <dgm:resizeHandles val="exact"/>
        </dgm:presLayoutVars>
      </dgm:prSet>
      <dgm:spPr/>
    </dgm:pt>
    <dgm:pt modelId="{FE21C350-E03C-2D44-BDF3-BAE4A839AAE7}" type="pres">
      <dgm:prSet presAssocID="{610D0A43-8412-3743-9E80-AE3806B51A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C82945B-0248-FE45-B65B-33E80EAE3767}" type="pres">
      <dgm:prSet presAssocID="{610D0A43-8412-3743-9E80-AE3806B51A00}" presName="childText" presStyleLbl="revTx" presStyleIdx="0" presStyleCnt="2">
        <dgm:presLayoutVars>
          <dgm:bulletEnabled val="1"/>
        </dgm:presLayoutVars>
      </dgm:prSet>
      <dgm:spPr/>
    </dgm:pt>
    <dgm:pt modelId="{162FE1B0-943C-1443-8ED4-B402E2F6C82B}" type="pres">
      <dgm:prSet presAssocID="{CA2188C0-3AAA-D547-9280-115892E9BC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6977714-7486-4745-99BC-EB928EE5A6E7}" type="pres">
      <dgm:prSet presAssocID="{CA2188C0-3AAA-D547-9280-115892E9BC3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D616C02-5F8D-B645-8478-A84BB7BCAF9F}" type="presOf" srcId="{CA2188C0-3AAA-D547-9280-115892E9BC33}" destId="{162FE1B0-943C-1443-8ED4-B402E2F6C82B}" srcOrd="0" destOrd="0" presId="urn:microsoft.com/office/officeart/2005/8/layout/vList2"/>
    <dgm:cxn modelId="{B29D640B-91E5-3948-9CDB-3B4B1BC7E5D8}" type="presOf" srcId="{73292D1E-874B-014E-828B-7C5B4F43EE64}" destId="{D6977714-7486-4745-99BC-EB928EE5A6E7}" srcOrd="0" destOrd="1" presId="urn:microsoft.com/office/officeart/2005/8/layout/vList2"/>
    <dgm:cxn modelId="{BD17B20E-9D39-874E-A670-F19DD6AE8C27}" srcId="{610D0A43-8412-3743-9E80-AE3806B51A00}" destId="{02F9B8B1-CF30-D74D-A9D0-1C7DD8DE7C33}" srcOrd="1" destOrd="0" parTransId="{4E4744A1-46CC-9F40-9711-7F88BF4F8182}" sibTransId="{B7AF88E0-5C64-C240-8021-B7D4DE1065BE}"/>
    <dgm:cxn modelId="{8EEACF1B-F05E-6C43-AC8D-63F60C2FF6C3}" type="presOf" srcId="{DAA47F34-EE8C-7E4A-9C89-88DC21A32E29}" destId="{3EC9DDDA-66C9-3047-9C28-58FA1E74D01A}" srcOrd="0" destOrd="0" presId="urn:microsoft.com/office/officeart/2005/8/layout/vList2"/>
    <dgm:cxn modelId="{E0A3586C-1D42-E34C-AA83-191A13649EAF}" type="presOf" srcId="{95AB3698-5D88-2F4B-9ECD-5294BD48A715}" destId="{D6977714-7486-4745-99BC-EB928EE5A6E7}" srcOrd="0" destOrd="0" presId="urn:microsoft.com/office/officeart/2005/8/layout/vList2"/>
    <dgm:cxn modelId="{8F268353-E451-F040-A3E5-2D7F30B8D676}" srcId="{DAA47F34-EE8C-7E4A-9C89-88DC21A32E29}" destId="{CA2188C0-3AAA-D547-9280-115892E9BC33}" srcOrd="1" destOrd="0" parTransId="{C1C3EE02-D38B-BC45-AE82-2B35AD191072}" sibTransId="{131A309C-4E76-F64C-8784-2D177658A536}"/>
    <dgm:cxn modelId="{48C9E07C-9789-614B-A2DF-6531076A3AA4}" type="presOf" srcId="{51691854-0F18-834E-A735-6EE56F507525}" destId="{AC82945B-0248-FE45-B65B-33E80EAE3767}" srcOrd="0" destOrd="0" presId="urn:microsoft.com/office/officeart/2005/8/layout/vList2"/>
    <dgm:cxn modelId="{9E69AA8B-FB78-EA49-AEBC-8B0EF7F2CF3A}" type="presOf" srcId="{610D0A43-8412-3743-9E80-AE3806B51A00}" destId="{FE21C350-E03C-2D44-BDF3-BAE4A839AAE7}" srcOrd="0" destOrd="0" presId="urn:microsoft.com/office/officeart/2005/8/layout/vList2"/>
    <dgm:cxn modelId="{E45A6AAB-0F73-3540-8A4E-66875CFAE0D3}" srcId="{610D0A43-8412-3743-9E80-AE3806B51A00}" destId="{51691854-0F18-834E-A735-6EE56F507525}" srcOrd="0" destOrd="0" parTransId="{2AC0FD11-704D-DE4E-AD8B-80F44860F176}" sibTransId="{6FAFD924-44B6-D745-9DBF-7EA7EF8F3945}"/>
    <dgm:cxn modelId="{1A528EAF-1E29-E740-898C-3EC79ED62ACA}" srcId="{CA2188C0-3AAA-D547-9280-115892E9BC33}" destId="{95AB3698-5D88-2F4B-9ECD-5294BD48A715}" srcOrd="0" destOrd="0" parTransId="{CE8732DF-CEBE-274E-B780-D04D1E8A46C6}" sibTransId="{5950B188-48BB-934F-8361-957FCC37AF1A}"/>
    <dgm:cxn modelId="{AA2089C1-AB04-CD43-AECF-7DC348382814}" type="presOf" srcId="{02F9B8B1-CF30-D74D-A9D0-1C7DD8DE7C33}" destId="{AC82945B-0248-FE45-B65B-33E80EAE3767}" srcOrd="0" destOrd="1" presId="urn:microsoft.com/office/officeart/2005/8/layout/vList2"/>
    <dgm:cxn modelId="{1CA0C6EE-8E34-AF4B-90FB-0C2ABE7B6463}" srcId="{CA2188C0-3AAA-D547-9280-115892E9BC33}" destId="{73292D1E-874B-014E-828B-7C5B4F43EE64}" srcOrd="1" destOrd="0" parTransId="{18F4E5B7-39C8-1B4A-8B74-849D3A2AFCFD}" sibTransId="{FE70007B-F1A9-014E-8B21-531598E64458}"/>
    <dgm:cxn modelId="{A64A45EF-8F32-5840-9FDD-0695F349DB28}" srcId="{DAA47F34-EE8C-7E4A-9C89-88DC21A32E29}" destId="{610D0A43-8412-3743-9E80-AE3806B51A00}" srcOrd="0" destOrd="0" parTransId="{CC51D8C7-2B46-354A-8516-55EF18205AF7}" sibTransId="{9890BEEC-714D-EF49-975B-B10933C3414D}"/>
    <dgm:cxn modelId="{E0C3743A-556F-B145-A2FD-F8A635EB37AA}" type="presParOf" srcId="{3EC9DDDA-66C9-3047-9C28-58FA1E74D01A}" destId="{FE21C350-E03C-2D44-BDF3-BAE4A839AAE7}" srcOrd="0" destOrd="0" presId="urn:microsoft.com/office/officeart/2005/8/layout/vList2"/>
    <dgm:cxn modelId="{57CFA84B-EDDB-DF4F-B022-26ADA817FF2A}" type="presParOf" srcId="{3EC9DDDA-66C9-3047-9C28-58FA1E74D01A}" destId="{AC82945B-0248-FE45-B65B-33E80EAE3767}" srcOrd="1" destOrd="0" presId="urn:microsoft.com/office/officeart/2005/8/layout/vList2"/>
    <dgm:cxn modelId="{1610E565-FC7C-5E46-9D5F-E64448ACAF23}" type="presParOf" srcId="{3EC9DDDA-66C9-3047-9C28-58FA1E74D01A}" destId="{162FE1B0-943C-1443-8ED4-B402E2F6C82B}" srcOrd="2" destOrd="0" presId="urn:microsoft.com/office/officeart/2005/8/layout/vList2"/>
    <dgm:cxn modelId="{40F19DF9-5DE6-604F-99DD-09D110866569}" type="presParOf" srcId="{3EC9DDDA-66C9-3047-9C28-58FA1E74D01A}" destId="{D6977714-7486-4745-99BC-EB928EE5A6E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86ECF5-BD05-EC4E-ADF7-B344BDFA56A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97B505-329D-CB4B-B1B8-5619AB8C2D0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Keamanan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Kepatuhan</a:t>
          </a:r>
          <a:endParaRPr lang="en-US" dirty="0">
            <a:latin typeface="Times New Roman"/>
            <a:cs typeface="Times New Roman"/>
          </a:endParaRPr>
        </a:p>
      </dgm:t>
    </dgm:pt>
    <dgm:pt modelId="{E6068226-9271-DD44-89C8-1FDC6A6FFC0A}" type="parTrans" cxnId="{53363542-5EEA-4745-B54B-D9FC826D66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38FDB3D-DC37-9548-8744-D18C42F5C3F7}" type="sibTrans" cxnId="{53363542-5EEA-4745-B54B-D9FC826D66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9EF9733-1FB9-A94E-9C5A-94A665E714FE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Hubungan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Tenaga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Kerja</a:t>
          </a:r>
          <a:endParaRPr lang="en-US" dirty="0">
            <a:latin typeface="Times New Roman"/>
            <a:cs typeface="Times New Roman"/>
          </a:endParaRPr>
        </a:p>
      </dgm:t>
    </dgm:pt>
    <dgm:pt modelId="{AD2AFD1D-88CD-9A42-ABB8-4F2BF0E408B0}" type="parTrans" cxnId="{86EE9A3D-5E72-364A-B31C-A6441E45649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AF90973-9E2C-BC4D-B943-5778720DFDA0}" type="sibTrans" cxnId="{86EE9A3D-5E72-364A-B31C-A6441E45649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DBD2125-B439-AD49-BBB5-D047667CB9E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Perubahan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Organisasional</a:t>
          </a:r>
          <a:r>
            <a:rPr lang="en-US" dirty="0">
              <a:latin typeface="Times New Roman"/>
              <a:cs typeface="Times New Roman"/>
            </a:rPr>
            <a:t>: Merger, </a:t>
          </a:r>
          <a:r>
            <a:rPr lang="en-US" dirty="0" err="1">
              <a:latin typeface="Times New Roman"/>
              <a:cs typeface="Times New Roman"/>
            </a:rPr>
            <a:t>Akuisisi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Pemecatan</a:t>
          </a:r>
          <a:endParaRPr lang="en-US" dirty="0">
            <a:latin typeface="Times New Roman"/>
            <a:cs typeface="Times New Roman"/>
          </a:endParaRPr>
        </a:p>
      </dgm:t>
    </dgm:pt>
    <dgm:pt modelId="{A96DAC3E-4946-DB40-BA34-11776B9E9EC7}" type="parTrans" cxnId="{CC6CF700-D9E6-5647-9CC3-144EA27D63D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6208175-AF10-EC40-859E-0E684CC2501D}" type="sibTrans" cxnId="{CC6CF700-D9E6-5647-9CC3-144EA27D63D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45105EE-A126-3A4A-AEC4-0C7FD07A8E4B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memastikan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anggota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mengetahui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mematuhi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standar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peraturan</a:t>
          </a:r>
          <a:r>
            <a:rPr lang="en-US" dirty="0">
              <a:latin typeface="Times New Roman"/>
              <a:cs typeface="Times New Roman"/>
            </a:rPr>
            <a:t> yang </a:t>
          </a:r>
          <a:r>
            <a:rPr lang="en-US" dirty="0" err="1">
              <a:latin typeface="Times New Roman"/>
              <a:cs typeface="Times New Roman"/>
            </a:rPr>
            <a:t>berlaku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negara-negara</a:t>
          </a:r>
          <a:endParaRPr lang="en-US" dirty="0">
            <a:latin typeface="Times New Roman"/>
            <a:cs typeface="Times New Roman"/>
          </a:endParaRPr>
        </a:p>
      </dgm:t>
    </dgm:pt>
    <dgm:pt modelId="{FD5A889A-FEC5-684D-AC61-F0A08FFBE203}" type="parTrans" cxnId="{B39D87F9-0979-7849-AC64-8123A6CA58F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8EE762F-DBB3-884D-8570-7EA804EA2CCF}" type="sibTrans" cxnId="{B39D87F9-0979-7849-AC64-8123A6CA58F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56591A2-EDC2-D441-9EBA-1F692BB4B35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Mendidik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karyawan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mematuhi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regulasi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pemerintah</a:t>
          </a:r>
          <a:endParaRPr lang="en-US" dirty="0">
            <a:latin typeface="Times New Roman"/>
            <a:cs typeface="Times New Roman"/>
          </a:endParaRPr>
        </a:p>
      </dgm:t>
    </dgm:pt>
    <dgm:pt modelId="{B169920B-26F1-2F4D-B030-99344BA3F75B}" type="parTrans" cxnId="{031ABDDA-F1DE-0546-AFE2-F8473CB9B9B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BF67EC6-E6A2-6E4F-9011-FBBD592590B8}" type="sibTrans" cxnId="{031ABDDA-F1DE-0546-AFE2-F8473CB9B9B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0306704-EEC2-F94D-A33A-8012275E8454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PR </a:t>
          </a:r>
          <a:r>
            <a:rPr lang="en-US" dirty="0" err="1">
              <a:latin typeface="Times New Roman"/>
              <a:cs typeface="Times New Roman"/>
            </a:rPr>
            <a:t>harus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memfasilitasi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membantu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memelihara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hubungan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antar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tenaga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kerja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dalam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0774221A-DDE6-F34A-AEE8-023A0C99A7F1}" type="parTrans" cxnId="{6ED8B706-1485-444F-9A29-3C29FBF1EB2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8267D9C-02F9-7448-8618-F0E80644C533}" type="sibTrans" cxnId="{6ED8B706-1485-444F-9A29-3C29FBF1EB2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DDE42BD-3828-334C-B22B-36DE180B518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Membantu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karyawan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mengatasi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ketidakpastian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menyesuaikan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diri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dengan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perubahan</a:t>
          </a:r>
          <a:endParaRPr lang="en-US" dirty="0">
            <a:latin typeface="Times New Roman"/>
            <a:cs typeface="Times New Roman"/>
          </a:endParaRPr>
        </a:p>
      </dgm:t>
    </dgm:pt>
    <dgm:pt modelId="{8506A638-2D6C-1249-8ECC-74E5F04F8F43}" type="parTrans" cxnId="{82D445DD-98EF-234A-9CEB-021022CF7EB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FC40F76-2D35-1C4B-8294-CF9D1389FAAC}" type="sibTrans" cxnId="{82D445DD-98EF-234A-9CEB-021022CF7EB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16F907A-FBA0-0A4B-AE8D-94DDB232BA5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Membantu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mengomunikasikan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perubahan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segera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secara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bijaksana</a:t>
          </a:r>
          <a:endParaRPr lang="en-US" dirty="0">
            <a:latin typeface="Times New Roman"/>
            <a:cs typeface="Times New Roman"/>
          </a:endParaRPr>
        </a:p>
      </dgm:t>
    </dgm:pt>
    <dgm:pt modelId="{83A805DE-593A-B64A-99D5-2BB515B744AC}" type="parTrans" cxnId="{EA8E3D6F-3D73-9849-920E-974544B48E5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22D6AAC-53BD-3744-978E-17CD74C82E3F}" type="sibTrans" cxnId="{EA8E3D6F-3D73-9849-920E-974544B48E5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773F203-F084-FB4F-8BD2-AF3E50B71EEF}" type="pres">
      <dgm:prSet presAssocID="{E486ECF5-BD05-EC4E-ADF7-B344BDFA56A6}" presName="linear" presStyleCnt="0">
        <dgm:presLayoutVars>
          <dgm:animLvl val="lvl"/>
          <dgm:resizeHandles val="exact"/>
        </dgm:presLayoutVars>
      </dgm:prSet>
      <dgm:spPr/>
    </dgm:pt>
    <dgm:pt modelId="{9B2212B5-67E3-E746-969C-45FAB4F0563A}" type="pres">
      <dgm:prSet presAssocID="{9A97B505-329D-CB4B-B1B8-5619AB8C2D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B3D879-0E4D-0946-8862-C92D7520F2E6}" type="pres">
      <dgm:prSet presAssocID="{9A97B505-329D-CB4B-B1B8-5619AB8C2D02}" presName="childText" presStyleLbl="revTx" presStyleIdx="0" presStyleCnt="3">
        <dgm:presLayoutVars>
          <dgm:bulletEnabled val="1"/>
        </dgm:presLayoutVars>
      </dgm:prSet>
      <dgm:spPr/>
    </dgm:pt>
    <dgm:pt modelId="{F0FDFA89-990C-8642-8D67-5A0580B5670C}" type="pres">
      <dgm:prSet presAssocID="{79EF9733-1FB9-A94E-9C5A-94A665E714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466B06-0CAF-4748-813C-7BC6EE120D20}" type="pres">
      <dgm:prSet presAssocID="{79EF9733-1FB9-A94E-9C5A-94A665E714FE}" presName="childText" presStyleLbl="revTx" presStyleIdx="1" presStyleCnt="3">
        <dgm:presLayoutVars>
          <dgm:bulletEnabled val="1"/>
        </dgm:presLayoutVars>
      </dgm:prSet>
      <dgm:spPr/>
    </dgm:pt>
    <dgm:pt modelId="{163D258D-8EE2-6549-A5A4-2488D25D1159}" type="pres">
      <dgm:prSet presAssocID="{9DBD2125-B439-AD49-BBB5-D047667CB9E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170B002-FCF2-324C-9E17-A0DA03C22288}" type="pres">
      <dgm:prSet presAssocID="{9DBD2125-B439-AD49-BBB5-D047667CB9E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C6CF700-D9E6-5647-9CC3-144EA27D63DD}" srcId="{E486ECF5-BD05-EC4E-ADF7-B344BDFA56A6}" destId="{9DBD2125-B439-AD49-BBB5-D047667CB9ED}" srcOrd="2" destOrd="0" parTransId="{A96DAC3E-4946-DB40-BA34-11776B9E9EC7}" sibTransId="{56208175-AF10-EC40-859E-0E684CC2501D}"/>
    <dgm:cxn modelId="{D6887105-957B-EC4B-9C50-9CF744CF6A55}" type="presOf" srcId="{9A97B505-329D-CB4B-B1B8-5619AB8C2D02}" destId="{9B2212B5-67E3-E746-969C-45FAB4F0563A}" srcOrd="0" destOrd="0" presId="urn:microsoft.com/office/officeart/2005/8/layout/vList2"/>
    <dgm:cxn modelId="{6ED8B706-1485-444F-9A29-3C29FBF1EB2F}" srcId="{79EF9733-1FB9-A94E-9C5A-94A665E714FE}" destId="{90306704-EEC2-F94D-A33A-8012275E8454}" srcOrd="0" destOrd="0" parTransId="{0774221A-DDE6-F34A-AEE8-023A0C99A7F1}" sibTransId="{78267D9C-02F9-7448-8618-F0E80644C533}"/>
    <dgm:cxn modelId="{90BC341E-5BCE-CC4F-9B95-67931BE815FD}" type="presOf" srcId="{9DBD2125-B439-AD49-BBB5-D047667CB9ED}" destId="{163D258D-8EE2-6549-A5A4-2488D25D1159}" srcOrd="0" destOrd="0" presId="urn:microsoft.com/office/officeart/2005/8/layout/vList2"/>
    <dgm:cxn modelId="{98A0273C-0216-6D48-9658-8E35F84587DC}" type="presOf" srcId="{79EF9733-1FB9-A94E-9C5A-94A665E714FE}" destId="{F0FDFA89-990C-8642-8D67-5A0580B5670C}" srcOrd="0" destOrd="0" presId="urn:microsoft.com/office/officeart/2005/8/layout/vList2"/>
    <dgm:cxn modelId="{86EE9A3D-5E72-364A-B31C-A6441E456497}" srcId="{E486ECF5-BD05-EC4E-ADF7-B344BDFA56A6}" destId="{79EF9733-1FB9-A94E-9C5A-94A665E714FE}" srcOrd="1" destOrd="0" parTransId="{AD2AFD1D-88CD-9A42-ABB8-4F2BF0E408B0}" sibTransId="{5AF90973-9E2C-BC4D-B943-5778720DFDA0}"/>
    <dgm:cxn modelId="{C6F7EC40-BC69-344D-8A27-6264F404F02C}" type="presOf" srcId="{645105EE-A126-3A4A-AEC4-0C7FD07A8E4B}" destId="{7CB3D879-0E4D-0946-8862-C92D7520F2E6}" srcOrd="0" destOrd="0" presId="urn:microsoft.com/office/officeart/2005/8/layout/vList2"/>
    <dgm:cxn modelId="{53363542-5EEA-4745-B54B-D9FC826D662C}" srcId="{E486ECF5-BD05-EC4E-ADF7-B344BDFA56A6}" destId="{9A97B505-329D-CB4B-B1B8-5619AB8C2D02}" srcOrd="0" destOrd="0" parTransId="{E6068226-9271-DD44-89C8-1FDC6A6FFC0A}" sibTransId="{C38FDB3D-DC37-9548-8744-D18C42F5C3F7}"/>
    <dgm:cxn modelId="{EA8E3D6F-3D73-9849-920E-974544B48E53}" srcId="{9DBD2125-B439-AD49-BBB5-D047667CB9ED}" destId="{716F907A-FBA0-0A4B-AE8D-94DDB232BA5C}" srcOrd="1" destOrd="0" parTransId="{83A805DE-593A-B64A-99D5-2BB515B744AC}" sibTransId="{322D6AAC-53BD-3744-978E-17CD74C82E3F}"/>
    <dgm:cxn modelId="{3F5D9784-4EC3-2C48-B7E9-5F3488C366A3}" type="presOf" srcId="{E486ECF5-BD05-EC4E-ADF7-B344BDFA56A6}" destId="{7773F203-F084-FB4F-8BD2-AF3E50B71EEF}" srcOrd="0" destOrd="0" presId="urn:microsoft.com/office/officeart/2005/8/layout/vList2"/>
    <dgm:cxn modelId="{937C0B94-9C67-AF48-BE8F-B4CB6D3BAA86}" type="presOf" srcId="{3DDE42BD-3828-334C-B22B-36DE180B5182}" destId="{0170B002-FCF2-324C-9E17-A0DA03C22288}" srcOrd="0" destOrd="0" presId="urn:microsoft.com/office/officeart/2005/8/layout/vList2"/>
    <dgm:cxn modelId="{AD16BC94-3964-1843-9A98-7C3B5F68983E}" type="presOf" srcId="{716F907A-FBA0-0A4B-AE8D-94DDB232BA5C}" destId="{0170B002-FCF2-324C-9E17-A0DA03C22288}" srcOrd="0" destOrd="1" presId="urn:microsoft.com/office/officeart/2005/8/layout/vList2"/>
    <dgm:cxn modelId="{031ABDDA-F1DE-0546-AFE2-F8473CB9B9BC}" srcId="{9A97B505-329D-CB4B-B1B8-5619AB8C2D02}" destId="{856591A2-EDC2-D441-9EBA-1F692BB4B351}" srcOrd="1" destOrd="0" parTransId="{B169920B-26F1-2F4D-B030-99344BA3F75B}" sibTransId="{9BF67EC6-E6A2-6E4F-9011-FBBD592590B8}"/>
    <dgm:cxn modelId="{A55F3BDB-9450-0046-8631-DBAAE4A6F154}" type="presOf" srcId="{90306704-EEC2-F94D-A33A-8012275E8454}" destId="{9C466B06-0CAF-4748-813C-7BC6EE120D20}" srcOrd="0" destOrd="0" presId="urn:microsoft.com/office/officeart/2005/8/layout/vList2"/>
    <dgm:cxn modelId="{82D445DD-98EF-234A-9CEB-021022CF7EB0}" srcId="{9DBD2125-B439-AD49-BBB5-D047667CB9ED}" destId="{3DDE42BD-3828-334C-B22B-36DE180B5182}" srcOrd="0" destOrd="0" parTransId="{8506A638-2D6C-1249-8ECC-74E5F04F8F43}" sibTransId="{3FC40F76-2D35-1C4B-8294-CF9D1389FAAC}"/>
    <dgm:cxn modelId="{E7E398F1-4C1F-2D4E-9E1B-53F256E1FDFE}" type="presOf" srcId="{856591A2-EDC2-D441-9EBA-1F692BB4B351}" destId="{7CB3D879-0E4D-0946-8862-C92D7520F2E6}" srcOrd="0" destOrd="1" presId="urn:microsoft.com/office/officeart/2005/8/layout/vList2"/>
    <dgm:cxn modelId="{B39D87F9-0979-7849-AC64-8123A6CA58FD}" srcId="{9A97B505-329D-CB4B-B1B8-5619AB8C2D02}" destId="{645105EE-A126-3A4A-AEC4-0C7FD07A8E4B}" srcOrd="0" destOrd="0" parTransId="{FD5A889A-FEC5-684D-AC61-F0A08FFBE203}" sibTransId="{68EE762F-DBB3-884D-8570-7EA804EA2CCF}"/>
    <dgm:cxn modelId="{E9E169A2-1033-B743-9EC0-7E475C496F5F}" type="presParOf" srcId="{7773F203-F084-FB4F-8BD2-AF3E50B71EEF}" destId="{9B2212B5-67E3-E746-969C-45FAB4F0563A}" srcOrd="0" destOrd="0" presId="urn:microsoft.com/office/officeart/2005/8/layout/vList2"/>
    <dgm:cxn modelId="{B6D1BB5C-218D-FF4D-A83E-A857CF3074C7}" type="presParOf" srcId="{7773F203-F084-FB4F-8BD2-AF3E50B71EEF}" destId="{7CB3D879-0E4D-0946-8862-C92D7520F2E6}" srcOrd="1" destOrd="0" presId="urn:microsoft.com/office/officeart/2005/8/layout/vList2"/>
    <dgm:cxn modelId="{F8B0224D-61B2-B94F-8A09-587DF231A910}" type="presParOf" srcId="{7773F203-F084-FB4F-8BD2-AF3E50B71EEF}" destId="{F0FDFA89-990C-8642-8D67-5A0580B5670C}" srcOrd="2" destOrd="0" presId="urn:microsoft.com/office/officeart/2005/8/layout/vList2"/>
    <dgm:cxn modelId="{A159D7E3-B138-2743-B4E9-B8E3AA12B14E}" type="presParOf" srcId="{7773F203-F084-FB4F-8BD2-AF3E50B71EEF}" destId="{9C466B06-0CAF-4748-813C-7BC6EE120D20}" srcOrd="3" destOrd="0" presId="urn:microsoft.com/office/officeart/2005/8/layout/vList2"/>
    <dgm:cxn modelId="{3B7DC5EC-22F8-F04D-BF8C-FA5461834951}" type="presParOf" srcId="{7773F203-F084-FB4F-8BD2-AF3E50B71EEF}" destId="{163D258D-8EE2-6549-A5A4-2488D25D1159}" srcOrd="4" destOrd="0" presId="urn:microsoft.com/office/officeart/2005/8/layout/vList2"/>
    <dgm:cxn modelId="{88D71984-93AC-E545-8767-BF8158EAD562}" type="presParOf" srcId="{7773F203-F084-FB4F-8BD2-AF3E50B71EEF}" destId="{0170B002-FCF2-324C-9E17-A0DA03C22288}" srcOrd="5" destOrd="0" presId="urn:microsoft.com/office/officeart/2005/8/layout/vList2"/>
  </dgm:cxnLst>
  <dgm:bg>
    <a:solidFill>
      <a:schemeClr val="bg1">
        <a:alpha val="56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86ECF5-BD05-EC4E-ADF7-B344BDFA56A6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97B505-329D-CB4B-B1B8-5619AB8C2D0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Pernyataan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Visi</a:t>
          </a:r>
          <a:endParaRPr lang="en-US" dirty="0">
            <a:latin typeface="Times New Roman"/>
            <a:cs typeface="Times New Roman"/>
          </a:endParaRPr>
        </a:p>
      </dgm:t>
    </dgm:pt>
    <dgm:pt modelId="{E6068226-9271-DD44-89C8-1FDC6A6FFC0A}" type="parTrans" cxnId="{53363542-5EEA-4745-B54B-D9FC826D66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38FDB3D-DC37-9548-8744-D18C42F5C3F7}" type="sibTrans" cxnId="{53363542-5EEA-4745-B54B-D9FC826D66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9EF9733-1FB9-A94E-9C5A-94A665E714FE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Pernyataan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Misi</a:t>
          </a:r>
          <a:endParaRPr lang="en-US" dirty="0">
            <a:latin typeface="Times New Roman"/>
            <a:cs typeface="Times New Roman"/>
          </a:endParaRPr>
        </a:p>
      </dgm:t>
    </dgm:pt>
    <dgm:pt modelId="{AD2AFD1D-88CD-9A42-ABB8-4F2BF0E408B0}" type="parTrans" cxnId="{86EE9A3D-5E72-364A-B31C-A6441E45649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AF90973-9E2C-BC4D-B943-5778720DFDA0}" type="sibTrans" cxnId="{86EE9A3D-5E72-364A-B31C-A6441E45649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DBD2125-B439-AD49-BBB5-D047667CB9E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Dokumen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Kebijakan</a:t>
          </a:r>
          <a:endParaRPr lang="en-US" dirty="0">
            <a:latin typeface="Times New Roman"/>
            <a:cs typeface="Times New Roman"/>
          </a:endParaRPr>
        </a:p>
      </dgm:t>
    </dgm:pt>
    <dgm:pt modelId="{A96DAC3E-4946-DB40-BA34-11776B9E9EC7}" type="parTrans" cxnId="{CC6CF700-D9E6-5647-9CC3-144EA27D63DD}">
      <dgm:prSet/>
      <dgm:spPr/>
      <dgm:t>
        <a:bodyPr/>
        <a:lstStyle/>
        <a:p>
          <a:endParaRPr lang="en-US"/>
        </a:p>
      </dgm:t>
    </dgm:pt>
    <dgm:pt modelId="{56208175-AF10-EC40-859E-0E684CC2501D}" type="sibTrans" cxnId="{CC6CF700-D9E6-5647-9CC3-144EA27D63DD}">
      <dgm:prSet/>
      <dgm:spPr/>
      <dgm:t>
        <a:bodyPr/>
        <a:lstStyle/>
        <a:p>
          <a:endParaRPr lang="en-US"/>
        </a:p>
      </dgm:t>
    </dgm:pt>
    <dgm:pt modelId="{11DA2567-82D6-0F48-BF00-D25168866EC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Materi</a:t>
          </a:r>
          <a:r>
            <a:rPr lang="en-US" dirty="0">
              <a:latin typeface="Times New Roman"/>
              <a:cs typeface="Times New Roman"/>
            </a:rPr>
            <a:t> Training</a:t>
          </a:r>
        </a:p>
      </dgm:t>
    </dgm:pt>
    <dgm:pt modelId="{18BDF642-D296-0F47-983E-C1FD6AE18F5C}" type="parTrans" cxnId="{DBF018B4-C474-3A4D-AF01-2E507E58312F}">
      <dgm:prSet/>
      <dgm:spPr/>
      <dgm:t>
        <a:bodyPr/>
        <a:lstStyle/>
        <a:p>
          <a:endParaRPr lang="en-US"/>
        </a:p>
      </dgm:t>
    </dgm:pt>
    <dgm:pt modelId="{449DD8C8-DD22-6149-9830-CC08D18C18D6}" type="sibTrans" cxnId="{DBF018B4-C474-3A4D-AF01-2E507E58312F}">
      <dgm:prSet/>
      <dgm:spPr/>
      <dgm:t>
        <a:bodyPr/>
        <a:lstStyle/>
        <a:p>
          <a:endParaRPr lang="en-US"/>
        </a:p>
      </dgm:t>
    </dgm:pt>
    <dgm:pt modelId="{4ABA3BF2-1613-A346-AB71-0082AA5FB808}" type="pres">
      <dgm:prSet presAssocID="{E486ECF5-BD05-EC4E-ADF7-B344BDFA56A6}" presName="diagram" presStyleCnt="0">
        <dgm:presLayoutVars>
          <dgm:dir/>
          <dgm:resizeHandles val="exact"/>
        </dgm:presLayoutVars>
      </dgm:prSet>
      <dgm:spPr/>
    </dgm:pt>
    <dgm:pt modelId="{11332F61-2A4D-464C-B16E-AE5BCF460E9F}" type="pres">
      <dgm:prSet presAssocID="{9A97B505-329D-CB4B-B1B8-5619AB8C2D02}" presName="node" presStyleLbl="node1" presStyleIdx="0" presStyleCnt="4">
        <dgm:presLayoutVars>
          <dgm:bulletEnabled val="1"/>
        </dgm:presLayoutVars>
      </dgm:prSet>
      <dgm:spPr/>
    </dgm:pt>
    <dgm:pt modelId="{7D34E4E5-617C-6542-8B7B-6222EE74B424}" type="pres">
      <dgm:prSet presAssocID="{C38FDB3D-DC37-9548-8744-D18C42F5C3F7}" presName="sibTrans" presStyleCnt="0"/>
      <dgm:spPr/>
    </dgm:pt>
    <dgm:pt modelId="{C0F57920-41D0-9F4C-B5E5-938877F9AE97}" type="pres">
      <dgm:prSet presAssocID="{79EF9733-1FB9-A94E-9C5A-94A665E714FE}" presName="node" presStyleLbl="node1" presStyleIdx="1" presStyleCnt="4">
        <dgm:presLayoutVars>
          <dgm:bulletEnabled val="1"/>
        </dgm:presLayoutVars>
      </dgm:prSet>
      <dgm:spPr/>
    </dgm:pt>
    <dgm:pt modelId="{D6FD8392-E6E6-7743-BF93-F210B397EBB9}" type="pres">
      <dgm:prSet presAssocID="{5AF90973-9E2C-BC4D-B943-5778720DFDA0}" presName="sibTrans" presStyleCnt="0"/>
      <dgm:spPr/>
    </dgm:pt>
    <dgm:pt modelId="{06DB0175-31A1-F248-87B8-60C8A66BB439}" type="pres">
      <dgm:prSet presAssocID="{9DBD2125-B439-AD49-BBB5-D047667CB9ED}" presName="node" presStyleLbl="node1" presStyleIdx="2" presStyleCnt="4">
        <dgm:presLayoutVars>
          <dgm:bulletEnabled val="1"/>
        </dgm:presLayoutVars>
      </dgm:prSet>
      <dgm:spPr/>
    </dgm:pt>
    <dgm:pt modelId="{7A8AD11D-8A24-7749-A704-CED87C03BFDE}" type="pres">
      <dgm:prSet presAssocID="{56208175-AF10-EC40-859E-0E684CC2501D}" presName="sibTrans" presStyleCnt="0"/>
      <dgm:spPr/>
    </dgm:pt>
    <dgm:pt modelId="{D9E0B68C-8EFA-324D-A4F3-A1FCD0BB5AC6}" type="pres">
      <dgm:prSet presAssocID="{11DA2567-82D6-0F48-BF00-D25168866EC2}" presName="node" presStyleLbl="node1" presStyleIdx="3" presStyleCnt="4">
        <dgm:presLayoutVars>
          <dgm:bulletEnabled val="1"/>
        </dgm:presLayoutVars>
      </dgm:prSet>
      <dgm:spPr/>
    </dgm:pt>
  </dgm:ptLst>
  <dgm:cxnLst>
    <dgm:cxn modelId="{CC6CF700-D9E6-5647-9CC3-144EA27D63DD}" srcId="{E486ECF5-BD05-EC4E-ADF7-B344BDFA56A6}" destId="{9DBD2125-B439-AD49-BBB5-D047667CB9ED}" srcOrd="2" destOrd="0" parTransId="{A96DAC3E-4946-DB40-BA34-11776B9E9EC7}" sibTransId="{56208175-AF10-EC40-859E-0E684CC2501D}"/>
    <dgm:cxn modelId="{86EE9A3D-5E72-364A-B31C-A6441E456497}" srcId="{E486ECF5-BD05-EC4E-ADF7-B344BDFA56A6}" destId="{79EF9733-1FB9-A94E-9C5A-94A665E714FE}" srcOrd="1" destOrd="0" parTransId="{AD2AFD1D-88CD-9A42-ABB8-4F2BF0E408B0}" sibTransId="{5AF90973-9E2C-BC4D-B943-5778720DFDA0}"/>
    <dgm:cxn modelId="{53363542-5EEA-4745-B54B-D9FC826D662C}" srcId="{E486ECF5-BD05-EC4E-ADF7-B344BDFA56A6}" destId="{9A97B505-329D-CB4B-B1B8-5619AB8C2D02}" srcOrd="0" destOrd="0" parTransId="{E6068226-9271-DD44-89C8-1FDC6A6FFC0A}" sibTransId="{C38FDB3D-DC37-9548-8744-D18C42F5C3F7}"/>
    <dgm:cxn modelId="{DD603671-3666-0049-9C87-010CAC4D3673}" type="presOf" srcId="{79EF9733-1FB9-A94E-9C5A-94A665E714FE}" destId="{C0F57920-41D0-9F4C-B5E5-938877F9AE97}" srcOrd="0" destOrd="0" presId="urn:microsoft.com/office/officeart/2005/8/layout/default"/>
    <dgm:cxn modelId="{2369B373-BB0B-DB4F-BA07-36B4945832AB}" type="presOf" srcId="{E486ECF5-BD05-EC4E-ADF7-B344BDFA56A6}" destId="{4ABA3BF2-1613-A346-AB71-0082AA5FB808}" srcOrd="0" destOrd="0" presId="urn:microsoft.com/office/officeart/2005/8/layout/default"/>
    <dgm:cxn modelId="{1AF4C954-D379-E64E-9FA5-23531298C496}" type="presOf" srcId="{9DBD2125-B439-AD49-BBB5-D047667CB9ED}" destId="{06DB0175-31A1-F248-87B8-60C8A66BB439}" srcOrd="0" destOrd="0" presId="urn:microsoft.com/office/officeart/2005/8/layout/default"/>
    <dgm:cxn modelId="{1E79B87E-441A-FD43-B1EB-65DD52690766}" type="presOf" srcId="{9A97B505-329D-CB4B-B1B8-5619AB8C2D02}" destId="{11332F61-2A4D-464C-B16E-AE5BCF460E9F}" srcOrd="0" destOrd="0" presId="urn:microsoft.com/office/officeart/2005/8/layout/default"/>
    <dgm:cxn modelId="{8AA96C86-6D63-5148-BB0E-3CB10FA05D5F}" type="presOf" srcId="{11DA2567-82D6-0F48-BF00-D25168866EC2}" destId="{D9E0B68C-8EFA-324D-A4F3-A1FCD0BB5AC6}" srcOrd="0" destOrd="0" presId="urn:microsoft.com/office/officeart/2005/8/layout/default"/>
    <dgm:cxn modelId="{DBF018B4-C474-3A4D-AF01-2E507E58312F}" srcId="{E486ECF5-BD05-EC4E-ADF7-B344BDFA56A6}" destId="{11DA2567-82D6-0F48-BF00-D25168866EC2}" srcOrd="3" destOrd="0" parTransId="{18BDF642-D296-0F47-983E-C1FD6AE18F5C}" sibTransId="{449DD8C8-DD22-6149-9830-CC08D18C18D6}"/>
    <dgm:cxn modelId="{180663A6-CE36-1444-A1FB-DA55E1ADAE8A}" type="presParOf" srcId="{4ABA3BF2-1613-A346-AB71-0082AA5FB808}" destId="{11332F61-2A4D-464C-B16E-AE5BCF460E9F}" srcOrd="0" destOrd="0" presId="urn:microsoft.com/office/officeart/2005/8/layout/default"/>
    <dgm:cxn modelId="{D31CCCCE-D2B2-2F47-9A32-0AEC03A19DA0}" type="presParOf" srcId="{4ABA3BF2-1613-A346-AB71-0082AA5FB808}" destId="{7D34E4E5-617C-6542-8B7B-6222EE74B424}" srcOrd="1" destOrd="0" presId="urn:microsoft.com/office/officeart/2005/8/layout/default"/>
    <dgm:cxn modelId="{929A9C7F-BB61-1D4B-AE8B-B82A56C3CB62}" type="presParOf" srcId="{4ABA3BF2-1613-A346-AB71-0082AA5FB808}" destId="{C0F57920-41D0-9F4C-B5E5-938877F9AE97}" srcOrd="2" destOrd="0" presId="urn:microsoft.com/office/officeart/2005/8/layout/default"/>
    <dgm:cxn modelId="{ADE8D238-E1E3-F340-ABFA-789A774E350F}" type="presParOf" srcId="{4ABA3BF2-1613-A346-AB71-0082AA5FB808}" destId="{D6FD8392-E6E6-7743-BF93-F210B397EBB9}" srcOrd="3" destOrd="0" presId="urn:microsoft.com/office/officeart/2005/8/layout/default"/>
    <dgm:cxn modelId="{F1EB7946-A402-DA43-B661-CA83754C43E9}" type="presParOf" srcId="{4ABA3BF2-1613-A346-AB71-0082AA5FB808}" destId="{06DB0175-31A1-F248-87B8-60C8A66BB439}" srcOrd="4" destOrd="0" presId="urn:microsoft.com/office/officeart/2005/8/layout/default"/>
    <dgm:cxn modelId="{1F8D7A8B-A9F9-E44E-83C1-9BB4CDF3E2F6}" type="presParOf" srcId="{4ABA3BF2-1613-A346-AB71-0082AA5FB808}" destId="{7A8AD11D-8A24-7749-A704-CED87C03BFDE}" srcOrd="5" destOrd="0" presId="urn:microsoft.com/office/officeart/2005/8/layout/default"/>
    <dgm:cxn modelId="{EFE06EF8-06E2-8543-A88E-73D5FA8F5F5B}" type="presParOf" srcId="{4ABA3BF2-1613-A346-AB71-0082AA5FB808}" destId="{D9E0B68C-8EFA-324D-A4F3-A1FCD0BB5AC6}" srcOrd="6" destOrd="0" presId="urn:microsoft.com/office/officeart/2005/8/layout/default"/>
  </dgm:cxnLst>
  <dgm:bg>
    <a:solidFill>
      <a:schemeClr val="bg1">
        <a:alpha val="56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4BBCF3-B39D-D44D-8ECD-24E9BE417184}" type="doc">
      <dgm:prSet loTypeId="urn:microsoft.com/office/officeart/2005/8/layout/hList1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11639DE-6C9A-654A-A978-AA8CD6F5278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Pernyataan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Visi</a:t>
          </a:r>
          <a:endParaRPr lang="en-US" dirty="0">
            <a:latin typeface="Times New Roman"/>
            <a:cs typeface="Times New Roman"/>
          </a:endParaRPr>
        </a:p>
      </dgm:t>
    </dgm:pt>
    <dgm:pt modelId="{742C1B4F-1E4A-9743-BAB9-F755F3267C75}" type="parTrans" cxnId="{B6261960-0A91-1841-B3F4-0C6E6E3F90C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2011453-229F-AD4D-88F2-621A808E8319}" type="sibTrans" cxnId="{B6261960-0A91-1841-B3F4-0C6E6E3F90C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98608F7-AAD8-5B4C-93B0-4D007399DF97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Merepresentasikan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tujuan</a:t>
          </a:r>
          <a:r>
            <a:rPr lang="en-US" sz="1700" dirty="0">
              <a:latin typeface="Times New Roman"/>
              <a:cs typeface="Times New Roman"/>
            </a:rPr>
            <a:t> global </a:t>
          </a:r>
          <a:r>
            <a:rPr lang="en-US" sz="1700" dirty="0" err="1">
              <a:latin typeface="Times New Roman"/>
              <a:cs typeface="Times New Roman"/>
            </a:rPr>
            <a:t>dan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prioritas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umum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organisasi</a:t>
          </a:r>
          <a:endParaRPr lang="en-US" sz="1700" dirty="0">
            <a:latin typeface="Times New Roman"/>
            <a:cs typeface="Times New Roman"/>
          </a:endParaRPr>
        </a:p>
      </dgm:t>
    </dgm:pt>
    <dgm:pt modelId="{42CADCEB-66CC-474B-8343-AA9B32D55D50}" type="parTrans" cxnId="{324B299B-372E-9549-9CAC-47E3DCF6402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EA0E8C5-EB99-724E-B762-CD2A87CDB987}" type="sibTrans" cxnId="{324B299B-372E-9549-9CAC-47E3DCF6402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52E1A70-5957-ED45-B51E-F9654889F8B7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Pernyataan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Misi</a:t>
          </a:r>
          <a:endParaRPr lang="en-US" dirty="0">
            <a:latin typeface="Times New Roman"/>
            <a:cs typeface="Times New Roman"/>
          </a:endParaRPr>
        </a:p>
      </dgm:t>
    </dgm:pt>
    <dgm:pt modelId="{FA8F54B3-F0CF-0046-8785-F8D24B85B769}" type="parTrans" cxnId="{93B0B009-84A1-3A40-AD51-3167738C993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7DCD8BB-EF89-5844-94BE-D5ADB6FA349C}" type="sibTrans" cxnId="{93B0B009-84A1-3A40-AD51-3167738C993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7A8754E-730A-5742-A71A-49FE9DDE88F6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Pernyataan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misi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lebih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spesifik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operasional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dibanding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visi</a:t>
          </a:r>
          <a:endParaRPr lang="en-US" sz="1700" dirty="0">
            <a:latin typeface="Times New Roman"/>
            <a:cs typeface="Times New Roman"/>
          </a:endParaRPr>
        </a:p>
      </dgm:t>
    </dgm:pt>
    <dgm:pt modelId="{4AC6F32F-1613-C84D-8C9F-5C122A4325FE}" type="parTrans" cxnId="{F97E6A44-593A-FC4D-BED0-2AB73EBE5D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21AEB77-6E9C-624E-90B7-39FCA1A777B7}" type="sibTrans" cxnId="{F97E6A44-593A-FC4D-BED0-2AB73EBE5D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7C970AD-EB50-784B-A23C-A1D67329042F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Pernyataan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visi</a:t>
          </a:r>
          <a:r>
            <a:rPr lang="en-US" sz="1700" dirty="0">
              <a:latin typeface="Times New Roman"/>
              <a:cs typeface="Times New Roman"/>
            </a:rPr>
            <a:t> yang </a:t>
          </a:r>
          <a:r>
            <a:rPr lang="en-US" sz="1700" dirty="0" err="1">
              <a:latin typeface="Times New Roman"/>
              <a:cs typeface="Times New Roman"/>
            </a:rPr>
            <a:t>dirancang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dengan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baik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memberi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karyawan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pengetahuan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tentang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apa</a:t>
          </a:r>
          <a:r>
            <a:rPr lang="en-US" sz="1700" dirty="0">
              <a:latin typeface="Times New Roman"/>
              <a:cs typeface="Times New Roman"/>
            </a:rPr>
            <a:t> yang </a:t>
          </a:r>
          <a:r>
            <a:rPr lang="en-US" sz="1700" dirty="0" err="1">
              <a:latin typeface="Times New Roman"/>
              <a:cs typeface="Times New Roman"/>
            </a:rPr>
            <a:t>dicari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oleh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organisasi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apa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nilai</a:t>
          </a:r>
          <a:r>
            <a:rPr lang="en-US" sz="1700" dirty="0">
              <a:latin typeface="Times New Roman"/>
              <a:cs typeface="Times New Roman"/>
            </a:rPr>
            <a:t> yang </a:t>
          </a:r>
          <a:r>
            <a:rPr lang="en-US" sz="1700" dirty="0" err="1">
              <a:latin typeface="Times New Roman"/>
              <a:cs typeface="Times New Roman"/>
            </a:rPr>
            <a:t>dianut</a:t>
          </a:r>
          <a:r>
            <a:rPr lang="en-US" sz="1700" dirty="0">
              <a:latin typeface="Times New Roman"/>
              <a:cs typeface="Times New Roman"/>
            </a:rPr>
            <a:t>, area </a:t>
          </a:r>
          <a:r>
            <a:rPr lang="en-US" sz="1700" dirty="0" err="1">
              <a:latin typeface="Times New Roman"/>
              <a:cs typeface="Times New Roman"/>
            </a:rPr>
            <a:t>bisnis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apa</a:t>
          </a:r>
          <a:r>
            <a:rPr lang="en-US" sz="1700" dirty="0">
              <a:latin typeface="Times New Roman"/>
              <a:cs typeface="Times New Roman"/>
            </a:rPr>
            <a:t> yang </a:t>
          </a:r>
          <a:r>
            <a:rPr lang="en-US" sz="1700" dirty="0" err="1">
              <a:latin typeface="Times New Roman"/>
              <a:cs typeface="Times New Roman"/>
            </a:rPr>
            <a:t>memiliki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arti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penting</a:t>
          </a:r>
          <a:endParaRPr lang="en-US" sz="1700" dirty="0">
            <a:latin typeface="Times New Roman"/>
            <a:cs typeface="Times New Roman"/>
          </a:endParaRPr>
        </a:p>
      </dgm:t>
    </dgm:pt>
    <dgm:pt modelId="{84496814-BFBA-5049-9243-2BF9F84F8994}" type="parTrans" cxnId="{17C72E40-6ED0-F148-AB04-09DBE77759B8}">
      <dgm:prSet/>
      <dgm:spPr/>
      <dgm:t>
        <a:bodyPr/>
        <a:lstStyle/>
        <a:p>
          <a:endParaRPr lang="en-US"/>
        </a:p>
      </dgm:t>
    </dgm:pt>
    <dgm:pt modelId="{8B0E41D2-DE64-4443-817D-0BC512BADD32}" type="sibTrans" cxnId="{17C72E40-6ED0-F148-AB04-09DBE77759B8}">
      <dgm:prSet/>
      <dgm:spPr/>
      <dgm:t>
        <a:bodyPr/>
        <a:lstStyle/>
        <a:p>
          <a:endParaRPr lang="en-US"/>
        </a:p>
      </dgm:t>
    </dgm:pt>
    <dgm:pt modelId="{D74288EF-EFFA-9F42-A010-0FFC38A955BE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Pernyataan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visi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biasanya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diciptakan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</a:t>
          </a:r>
          <a:r>
            <a:rPr lang="en-US" sz="1700" dirty="0">
              <a:latin typeface="Times New Roman"/>
              <a:cs typeface="Times New Roman"/>
            </a:rPr>
            <a:t> level </a:t>
          </a:r>
          <a:r>
            <a:rPr lang="en-US" sz="1700" dirty="0" err="1">
              <a:latin typeface="Times New Roman"/>
              <a:cs typeface="Times New Roman"/>
            </a:rPr>
            <a:t>tertinggi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dalam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organisasi</a:t>
          </a:r>
          <a:endParaRPr lang="en-US" sz="1700" dirty="0">
            <a:latin typeface="Times New Roman"/>
            <a:cs typeface="Times New Roman"/>
          </a:endParaRPr>
        </a:p>
      </dgm:t>
    </dgm:pt>
    <dgm:pt modelId="{07150C80-FC9B-6E41-94B3-DE5643A9C9D5}" type="parTrans" cxnId="{4AED897F-22EA-124F-954A-204F56508B88}">
      <dgm:prSet/>
      <dgm:spPr/>
      <dgm:t>
        <a:bodyPr/>
        <a:lstStyle/>
        <a:p>
          <a:endParaRPr lang="en-US"/>
        </a:p>
      </dgm:t>
    </dgm:pt>
    <dgm:pt modelId="{CA1B5087-5515-3B4E-9170-157BBE684C24}" type="sibTrans" cxnId="{4AED897F-22EA-124F-954A-204F56508B88}">
      <dgm:prSet/>
      <dgm:spPr/>
      <dgm:t>
        <a:bodyPr/>
        <a:lstStyle/>
        <a:p>
          <a:endParaRPr lang="en-US"/>
        </a:p>
      </dgm:t>
    </dgm:pt>
    <dgm:pt modelId="{D2EA3FC5-F074-A841-BD14-6265B01A29FA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Mengikutsertakan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karyawan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dalam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penciptaan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visi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menambah</a:t>
          </a:r>
          <a:r>
            <a:rPr lang="en-US" sz="1700" dirty="0">
              <a:latin typeface="Times New Roman"/>
              <a:cs typeface="Times New Roman"/>
            </a:rPr>
            <a:t> rasa </a:t>
          </a:r>
          <a:r>
            <a:rPr lang="en-US" sz="1700" dirty="0" err="1">
              <a:latin typeface="Times New Roman"/>
              <a:cs typeface="Times New Roman"/>
            </a:rPr>
            <a:t>bangga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tanggung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jawab</a:t>
          </a:r>
          <a:endParaRPr lang="en-US" sz="1700" dirty="0">
            <a:latin typeface="Times New Roman"/>
            <a:cs typeface="Times New Roman"/>
          </a:endParaRPr>
        </a:p>
      </dgm:t>
    </dgm:pt>
    <dgm:pt modelId="{3B50B4D5-3ADF-5F41-8D5D-787B20B88894}" type="parTrans" cxnId="{75DB4B79-3D26-9741-94C8-1773078907A5}">
      <dgm:prSet/>
      <dgm:spPr/>
      <dgm:t>
        <a:bodyPr/>
        <a:lstStyle/>
        <a:p>
          <a:endParaRPr lang="en-US"/>
        </a:p>
      </dgm:t>
    </dgm:pt>
    <dgm:pt modelId="{7069FE76-D061-F744-BA54-9E6287A8F163}" type="sibTrans" cxnId="{75DB4B79-3D26-9741-94C8-1773078907A5}">
      <dgm:prSet/>
      <dgm:spPr/>
      <dgm:t>
        <a:bodyPr/>
        <a:lstStyle/>
        <a:p>
          <a:endParaRPr lang="en-US"/>
        </a:p>
      </dgm:t>
    </dgm:pt>
    <dgm:pt modelId="{5F2331CF-47DF-644D-9140-93340F27487C}">
      <dgm:prSet phldrT="[Text]" custT="1"/>
      <dgm:spPr/>
      <dgm:t>
        <a:bodyPr/>
        <a:lstStyle/>
        <a:p>
          <a:r>
            <a:rPr lang="en-US" sz="1700" b="1" dirty="0" err="1">
              <a:latin typeface="Times New Roman"/>
              <a:cs typeface="Times New Roman"/>
            </a:rPr>
            <a:t>Membantu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karyawan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menentukan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prioritas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dan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tujuan</a:t>
          </a:r>
          <a:r>
            <a:rPr lang="en-US" sz="1700" b="1" dirty="0">
              <a:latin typeface="Times New Roman"/>
              <a:cs typeface="Times New Roman"/>
            </a:rPr>
            <a:t>, </a:t>
          </a:r>
          <a:r>
            <a:rPr lang="en-US" sz="1700" b="1" dirty="0" err="1">
              <a:latin typeface="Times New Roman"/>
              <a:cs typeface="Times New Roman"/>
            </a:rPr>
            <a:t>shg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semua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anggota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berkomitmen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mencapai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misi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tsb</a:t>
          </a:r>
          <a:endParaRPr lang="en-US" sz="1700" b="1" dirty="0">
            <a:latin typeface="Times New Roman"/>
            <a:cs typeface="Times New Roman"/>
          </a:endParaRPr>
        </a:p>
      </dgm:t>
    </dgm:pt>
    <dgm:pt modelId="{67AF1D33-8B8B-4D49-85FF-8DB3DAC54178}" type="parTrans" cxnId="{0F6C82D9-78CC-C14D-A14D-3B9482440BF3}">
      <dgm:prSet/>
      <dgm:spPr/>
      <dgm:t>
        <a:bodyPr/>
        <a:lstStyle/>
        <a:p>
          <a:endParaRPr lang="en-US"/>
        </a:p>
      </dgm:t>
    </dgm:pt>
    <dgm:pt modelId="{C471A355-B9D3-BF41-A546-7179E9BF07FE}" type="sibTrans" cxnId="{0F6C82D9-78CC-C14D-A14D-3B9482440BF3}">
      <dgm:prSet/>
      <dgm:spPr/>
      <dgm:t>
        <a:bodyPr/>
        <a:lstStyle/>
        <a:p>
          <a:endParaRPr lang="en-US"/>
        </a:p>
      </dgm:t>
    </dgm:pt>
    <dgm:pt modelId="{16B10C4D-58A8-E041-90B5-F2129073019B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Mendorong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anggota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fokus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pada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kekuatan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organisasi</a:t>
          </a:r>
          <a:endParaRPr lang="en-US" sz="1700" dirty="0">
            <a:latin typeface="Times New Roman"/>
            <a:cs typeface="Times New Roman"/>
          </a:endParaRPr>
        </a:p>
      </dgm:t>
    </dgm:pt>
    <dgm:pt modelId="{F407CA28-A60F-D249-986E-4738443DAC1C}" type="parTrans" cxnId="{9BD228E3-B3A0-FA46-8220-6ECD8F3DB3B1}">
      <dgm:prSet/>
      <dgm:spPr/>
      <dgm:t>
        <a:bodyPr/>
        <a:lstStyle/>
        <a:p>
          <a:endParaRPr lang="en-US"/>
        </a:p>
      </dgm:t>
    </dgm:pt>
    <dgm:pt modelId="{7202CF41-602C-944A-890D-78080BA6096A}" type="sibTrans" cxnId="{9BD228E3-B3A0-FA46-8220-6ECD8F3DB3B1}">
      <dgm:prSet/>
      <dgm:spPr/>
      <dgm:t>
        <a:bodyPr/>
        <a:lstStyle/>
        <a:p>
          <a:endParaRPr lang="en-US"/>
        </a:p>
      </dgm:t>
    </dgm:pt>
    <dgm:pt modelId="{AAAB41EB-6485-D94C-B7D0-8C11829FFFFA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Pernyataan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misi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mengemukakan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tentang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apa</a:t>
          </a:r>
          <a:r>
            <a:rPr lang="en-US" sz="1700" dirty="0">
              <a:latin typeface="Times New Roman"/>
              <a:cs typeface="Times New Roman"/>
            </a:rPr>
            <a:t> yang </a:t>
          </a:r>
          <a:r>
            <a:rPr lang="en-US" sz="1700" dirty="0" err="1">
              <a:latin typeface="Times New Roman"/>
              <a:cs typeface="Times New Roman"/>
            </a:rPr>
            <a:t>dihargai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dijunjung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tinggi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oleh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organisasi</a:t>
          </a:r>
          <a:endParaRPr lang="en-US" sz="1700" dirty="0">
            <a:latin typeface="Times New Roman"/>
            <a:cs typeface="Times New Roman"/>
          </a:endParaRPr>
        </a:p>
      </dgm:t>
    </dgm:pt>
    <dgm:pt modelId="{AD0686D4-6B1D-B742-BAF5-D9BD1AC5E814}" type="parTrans" cxnId="{7E0D510C-1B39-E34D-B7CD-243B44FB028D}">
      <dgm:prSet/>
      <dgm:spPr/>
      <dgm:t>
        <a:bodyPr/>
        <a:lstStyle/>
        <a:p>
          <a:endParaRPr lang="en-US"/>
        </a:p>
      </dgm:t>
    </dgm:pt>
    <dgm:pt modelId="{AF4C916F-93FF-6845-86BF-A81CD07F55F6}" type="sibTrans" cxnId="{7E0D510C-1B39-E34D-B7CD-243B44FB028D}">
      <dgm:prSet/>
      <dgm:spPr/>
      <dgm:t>
        <a:bodyPr/>
        <a:lstStyle/>
        <a:p>
          <a:endParaRPr lang="en-US"/>
        </a:p>
      </dgm:t>
    </dgm:pt>
    <dgm:pt modelId="{BC7BAEA6-1B14-5540-BF08-5338EF06709F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Menjawab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pertanyaan</a:t>
          </a:r>
          <a:r>
            <a:rPr lang="en-US" sz="1700" dirty="0">
              <a:latin typeface="Times New Roman"/>
              <a:cs typeface="Times New Roman"/>
            </a:rPr>
            <a:t> “</a:t>
          </a:r>
          <a:r>
            <a:rPr lang="en-US" sz="1700" dirty="0" err="1">
              <a:latin typeface="Times New Roman"/>
              <a:cs typeface="Times New Roman"/>
            </a:rPr>
            <a:t>mengapa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organisasi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ini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ada</a:t>
          </a:r>
          <a:r>
            <a:rPr lang="en-US" sz="1700" dirty="0">
              <a:latin typeface="Times New Roman"/>
              <a:cs typeface="Times New Roman"/>
            </a:rPr>
            <a:t>?”, “</a:t>
          </a:r>
          <a:r>
            <a:rPr lang="en-US" sz="1700" dirty="0" err="1">
              <a:latin typeface="Times New Roman"/>
              <a:cs typeface="Times New Roman"/>
            </a:rPr>
            <a:t>apa</a:t>
          </a:r>
          <a:r>
            <a:rPr lang="en-US" sz="1700" dirty="0">
              <a:latin typeface="Times New Roman"/>
              <a:cs typeface="Times New Roman"/>
            </a:rPr>
            <a:t> yang </a:t>
          </a:r>
          <a:r>
            <a:rPr lang="en-US" sz="1700" dirty="0" err="1">
              <a:latin typeface="Times New Roman"/>
              <a:cs typeface="Times New Roman"/>
            </a:rPr>
            <a:t>kita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cari</a:t>
          </a:r>
          <a:r>
            <a:rPr lang="en-US" sz="1700" dirty="0">
              <a:latin typeface="Times New Roman"/>
              <a:cs typeface="Times New Roman"/>
            </a:rPr>
            <a:t>?</a:t>
          </a:r>
        </a:p>
      </dgm:t>
    </dgm:pt>
    <dgm:pt modelId="{FA590F48-B8E9-3041-8050-3CEB7CEA448A}" type="parTrans" cxnId="{7AE27622-D117-7648-8903-C0E218273072}">
      <dgm:prSet/>
      <dgm:spPr/>
      <dgm:t>
        <a:bodyPr/>
        <a:lstStyle/>
        <a:p>
          <a:endParaRPr lang="en-US"/>
        </a:p>
      </dgm:t>
    </dgm:pt>
    <dgm:pt modelId="{38CA3604-E16C-144C-93E7-A6670F004985}" type="sibTrans" cxnId="{7AE27622-D117-7648-8903-C0E218273072}">
      <dgm:prSet/>
      <dgm:spPr/>
      <dgm:t>
        <a:bodyPr/>
        <a:lstStyle/>
        <a:p>
          <a:endParaRPr lang="en-US"/>
        </a:p>
      </dgm:t>
    </dgm:pt>
    <dgm:pt modelId="{962FA585-5479-1A45-A76F-026384D383A3}">
      <dgm:prSet phldrT="[Text]" custT="1"/>
      <dgm:spPr/>
      <dgm:t>
        <a:bodyPr/>
        <a:lstStyle/>
        <a:p>
          <a:r>
            <a:rPr lang="en-US" sz="1700" b="1" dirty="0" err="1">
              <a:latin typeface="Times New Roman"/>
              <a:cs typeface="Times New Roman"/>
            </a:rPr>
            <a:t>Mengungkapkan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sasaran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strategis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dan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tujuan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masa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depan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dari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sebuah</a:t>
          </a:r>
          <a:r>
            <a:rPr lang="en-US" sz="1700" b="1" dirty="0">
              <a:latin typeface="Times New Roman"/>
              <a:cs typeface="Times New Roman"/>
            </a:rPr>
            <a:t> </a:t>
          </a:r>
          <a:r>
            <a:rPr lang="en-US" sz="1700" b="1" dirty="0" err="1">
              <a:latin typeface="Times New Roman"/>
              <a:cs typeface="Times New Roman"/>
            </a:rPr>
            <a:t>organisasi</a:t>
          </a:r>
          <a:endParaRPr lang="en-US" sz="1700" b="1" dirty="0">
            <a:latin typeface="Times New Roman"/>
            <a:cs typeface="Times New Roman"/>
          </a:endParaRPr>
        </a:p>
      </dgm:t>
    </dgm:pt>
    <dgm:pt modelId="{3A2FDE82-7A94-3543-8CD0-1F0D6B188C7A}" type="sibTrans" cxnId="{5E975A90-8ED5-C948-A624-CC036CA0CCB6}">
      <dgm:prSet/>
      <dgm:spPr/>
      <dgm:t>
        <a:bodyPr/>
        <a:lstStyle/>
        <a:p>
          <a:endParaRPr lang="en-US"/>
        </a:p>
      </dgm:t>
    </dgm:pt>
    <dgm:pt modelId="{37804565-F9CE-7341-95E6-4D2D3E6A1D7A}" type="parTrans" cxnId="{5E975A90-8ED5-C948-A624-CC036CA0CCB6}">
      <dgm:prSet/>
      <dgm:spPr/>
      <dgm:t>
        <a:bodyPr/>
        <a:lstStyle/>
        <a:p>
          <a:endParaRPr lang="en-US"/>
        </a:p>
      </dgm:t>
    </dgm:pt>
    <dgm:pt modelId="{92C3EE45-EB79-5945-AB3D-845F7A363AB6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Menjawab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pertanyaan</a:t>
          </a:r>
          <a:r>
            <a:rPr lang="en-US" sz="1700" dirty="0">
              <a:latin typeface="Times New Roman"/>
              <a:cs typeface="Times New Roman"/>
            </a:rPr>
            <a:t> “</a:t>
          </a:r>
          <a:r>
            <a:rPr lang="en-US" sz="1700" dirty="0" err="1">
              <a:latin typeface="Times New Roman"/>
              <a:cs typeface="Times New Roman"/>
            </a:rPr>
            <a:t>bagaimana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kita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berbeda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dengan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pesaing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kita</a:t>
          </a:r>
          <a:r>
            <a:rPr lang="en-US" sz="1700" dirty="0">
              <a:latin typeface="Times New Roman"/>
              <a:cs typeface="Times New Roman"/>
            </a:rPr>
            <a:t>?”</a:t>
          </a:r>
        </a:p>
      </dgm:t>
    </dgm:pt>
    <dgm:pt modelId="{B6DC6C71-DEFE-D54E-85CE-CE97BD61AD21}" type="parTrans" cxnId="{C5DBA689-F95E-9340-B1A6-08160126A6E9}">
      <dgm:prSet/>
      <dgm:spPr/>
      <dgm:t>
        <a:bodyPr/>
        <a:lstStyle/>
        <a:p>
          <a:endParaRPr lang="en-US"/>
        </a:p>
      </dgm:t>
    </dgm:pt>
    <dgm:pt modelId="{D8B7343E-AEA9-2E46-B891-08BDB41C84C4}" type="sibTrans" cxnId="{C5DBA689-F95E-9340-B1A6-08160126A6E9}">
      <dgm:prSet/>
      <dgm:spPr/>
      <dgm:t>
        <a:bodyPr/>
        <a:lstStyle/>
        <a:p>
          <a:endParaRPr lang="en-US"/>
        </a:p>
      </dgm:t>
    </dgm:pt>
    <dgm:pt modelId="{63AD5033-F6F1-974D-9C1C-1838AC4A535C}" type="pres">
      <dgm:prSet presAssocID="{344BBCF3-B39D-D44D-8ECD-24E9BE417184}" presName="Name0" presStyleCnt="0">
        <dgm:presLayoutVars>
          <dgm:dir/>
          <dgm:animLvl val="lvl"/>
          <dgm:resizeHandles val="exact"/>
        </dgm:presLayoutVars>
      </dgm:prSet>
      <dgm:spPr/>
    </dgm:pt>
    <dgm:pt modelId="{DAFB6E39-4754-E84C-9DB5-560D3DF25E1E}" type="pres">
      <dgm:prSet presAssocID="{011639DE-6C9A-654A-A978-AA8CD6F5278C}" presName="composite" presStyleCnt="0"/>
      <dgm:spPr/>
    </dgm:pt>
    <dgm:pt modelId="{186B1F5E-54D7-6646-9C37-F68B26F4B248}" type="pres">
      <dgm:prSet presAssocID="{011639DE-6C9A-654A-A978-AA8CD6F5278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9291F83-C828-3248-AD90-C37BC77E3EA3}" type="pres">
      <dgm:prSet presAssocID="{011639DE-6C9A-654A-A978-AA8CD6F5278C}" presName="desTx" presStyleLbl="alignAccFollowNode1" presStyleIdx="0" presStyleCnt="2">
        <dgm:presLayoutVars>
          <dgm:bulletEnabled val="1"/>
        </dgm:presLayoutVars>
      </dgm:prSet>
      <dgm:spPr/>
    </dgm:pt>
    <dgm:pt modelId="{B71A3A6A-925B-7C41-B305-3EE2B699FF21}" type="pres">
      <dgm:prSet presAssocID="{C2011453-229F-AD4D-88F2-621A808E8319}" presName="space" presStyleCnt="0"/>
      <dgm:spPr/>
    </dgm:pt>
    <dgm:pt modelId="{0B5AC462-9479-7044-BC32-9B8BC4E45571}" type="pres">
      <dgm:prSet presAssocID="{E52E1A70-5957-ED45-B51E-F9654889F8B7}" presName="composite" presStyleCnt="0"/>
      <dgm:spPr/>
    </dgm:pt>
    <dgm:pt modelId="{AD9252E2-72DA-1C42-9C17-A6DD66BE361A}" type="pres">
      <dgm:prSet presAssocID="{E52E1A70-5957-ED45-B51E-F9654889F8B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E942DC2-E8F4-2D45-9A69-1EAB65864418}" type="pres">
      <dgm:prSet presAssocID="{E52E1A70-5957-ED45-B51E-F9654889F8B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3B0B009-84A1-3A40-AD51-3167738C9933}" srcId="{344BBCF3-B39D-D44D-8ECD-24E9BE417184}" destId="{E52E1A70-5957-ED45-B51E-F9654889F8B7}" srcOrd="1" destOrd="0" parTransId="{FA8F54B3-F0CF-0046-8785-F8D24B85B769}" sibTransId="{87DCD8BB-EF89-5844-94BE-D5ADB6FA349C}"/>
    <dgm:cxn modelId="{7E0D510C-1B39-E34D-B7CD-243B44FB028D}" srcId="{E52E1A70-5957-ED45-B51E-F9654889F8B7}" destId="{AAAB41EB-6485-D94C-B7D0-8C11829FFFFA}" srcOrd="4" destOrd="0" parTransId="{AD0686D4-6B1D-B742-BAF5-D9BD1AC5E814}" sibTransId="{AF4C916F-93FF-6845-86BF-A81CD07F55F6}"/>
    <dgm:cxn modelId="{7AE27622-D117-7648-8903-C0E218273072}" srcId="{011639DE-6C9A-654A-A978-AA8CD6F5278C}" destId="{BC7BAEA6-1B14-5540-BF08-5338EF06709F}" srcOrd="1" destOrd="0" parTransId="{FA590F48-B8E9-3041-8050-3CEB7CEA448A}" sibTransId="{38CA3604-E16C-144C-93E7-A6670F004985}"/>
    <dgm:cxn modelId="{A0713135-DC69-804B-BFC7-87BAC532C59D}" type="presOf" srcId="{5F2331CF-47DF-644D-9140-93340F27487C}" destId="{4E942DC2-E8F4-2D45-9A69-1EAB65864418}" srcOrd="0" destOrd="2" presId="urn:microsoft.com/office/officeart/2005/8/layout/hList1"/>
    <dgm:cxn modelId="{568F673B-BA84-CB4A-B329-D778866D4365}" type="presOf" srcId="{92C3EE45-EB79-5945-AB3D-845F7A363AB6}" destId="{4E942DC2-E8F4-2D45-9A69-1EAB65864418}" srcOrd="0" destOrd="1" presId="urn:microsoft.com/office/officeart/2005/8/layout/hList1"/>
    <dgm:cxn modelId="{17C72E40-6ED0-F148-AB04-09DBE77759B8}" srcId="{011639DE-6C9A-654A-A978-AA8CD6F5278C}" destId="{87C970AD-EB50-784B-A23C-A1D67329042F}" srcOrd="3" destOrd="0" parTransId="{84496814-BFBA-5049-9243-2BF9F84F8994}" sibTransId="{8B0E41D2-DE64-4443-817D-0BC512BADD32}"/>
    <dgm:cxn modelId="{B6261960-0A91-1841-B3F4-0C6E6E3F90CC}" srcId="{344BBCF3-B39D-D44D-8ECD-24E9BE417184}" destId="{011639DE-6C9A-654A-A978-AA8CD6F5278C}" srcOrd="0" destOrd="0" parTransId="{742C1B4F-1E4A-9743-BAB9-F755F3267C75}" sibTransId="{C2011453-229F-AD4D-88F2-621A808E8319}"/>
    <dgm:cxn modelId="{F97E6A44-593A-FC4D-BED0-2AB73EBE5D58}" srcId="{E52E1A70-5957-ED45-B51E-F9654889F8B7}" destId="{47A8754E-730A-5742-A71A-49FE9DDE88F6}" srcOrd="0" destOrd="0" parTransId="{4AC6F32F-1613-C84D-8C9F-5C122A4325FE}" sibTransId="{221AEB77-6E9C-624E-90B7-39FCA1A777B7}"/>
    <dgm:cxn modelId="{75DB4B79-3D26-9741-94C8-1773078907A5}" srcId="{011639DE-6C9A-654A-A978-AA8CD6F5278C}" destId="{D2EA3FC5-F074-A841-BD14-6265B01A29FA}" srcOrd="5" destOrd="0" parTransId="{3B50B4D5-3ADF-5F41-8D5D-787B20B88894}" sibTransId="{7069FE76-D061-F744-BA54-9E6287A8F163}"/>
    <dgm:cxn modelId="{4AED897F-22EA-124F-954A-204F56508B88}" srcId="{011639DE-6C9A-654A-A978-AA8CD6F5278C}" destId="{D74288EF-EFFA-9F42-A010-0FFC38A955BE}" srcOrd="4" destOrd="0" parTransId="{07150C80-FC9B-6E41-94B3-DE5643A9C9D5}" sibTransId="{CA1B5087-5515-3B4E-9170-157BBE684C24}"/>
    <dgm:cxn modelId="{A6E02981-27FE-C344-840F-C9D28BC575DD}" type="presOf" srcId="{16B10C4D-58A8-E041-90B5-F2129073019B}" destId="{4E942DC2-E8F4-2D45-9A69-1EAB65864418}" srcOrd="0" destOrd="3" presId="urn:microsoft.com/office/officeart/2005/8/layout/hList1"/>
    <dgm:cxn modelId="{C5DBA689-F95E-9340-B1A6-08160126A6E9}" srcId="{E52E1A70-5957-ED45-B51E-F9654889F8B7}" destId="{92C3EE45-EB79-5945-AB3D-845F7A363AB6}" srcOrd="1" destOrd="0" parTransId="{B6DC6C71-DEFE-D54E-85CE-CE97BD61AD21}" sibTransId="{D8B7343E-AEA9-2E46-B891-08BDB41C84C4}"/>
    <dgm:cxn modelId="{2D4CE989-05B3-4940-B7B7-BA52E9EB2068}" type="presOf" srcId="{47A8754E-730A-5742-A71A-49FE9DDE88F6}" destId="{4E942DC2-E8F4-2D45-9A69-1EAB65864418}" srcOrd="0" destOrd="0" presId="urn:microsoft.com/office/officeart/2005/8/layout/hList1"/>
    <dgm:cxn modelId="{5E975A90-8ED5-C948-A624-CC036CA0CCB6}" srcId="{011639DE-6C9A-654A-A978-AA8CD6F5278C}" destId="{962FA585-5479-1A45-A76F-026384D383A3}" srcOrd="2" destOrd="0" parTransId="{37804565-F9CE-7341-95E6-4D2D3E6A1D7A}" sibTransId="{3A2FDE82-7A94-3543-8CD0-1F0D6B188C7A}"/>
    <dgm:cxn modelId="{324B299B-372E-9549-9CAC-47E3DCF64029}" srcId="{011639DE-6C9A-654A-A978-AA8CD6F5278C}" destId="{198608F7-AAD8-5B4C-93B0-4D007399DF97}" srcOrd="0" destOrd="0" parTransId="{42CADCEB-66CC-474B-8343-AA9B32D55D50}" sibTransId="{0EA0E8C5-EB99-724E-B762-CD2A87CDB987}"/>
    <dgm:cxn modelId="{38ED9BA3-DC29-BD4D-B977-5F42210C89D9}" type="presOf" srcId="{E52E1A70-5957-ED45-B51E-F9654889F8B7}" destId="{AD9252E2-72DA-1C42-9C17-A6DD66BE361A}" srcOrd="0" destOrd="0" presId="urn:microsoft.com/office/officeart/2005/8/layout/hList1"/>
    <dgm:cxn modelId="{D1C741B9-8F65-4F4F-B6B2-954A07FFB121}" type="presOf" srcId="{87C970AD-EB50-784B-A23C-A1D67329042F}" destId="{79291F83-C828-3248-AD90-C37BC77E3EA3}" srcOrd="0" destOrd="3" presId="urn:microsoft.com/office/officeart/2005/8/layout/hList1"/>
    <dgm:cxn modelId="{3A3CF2BE-34BD-AC42-AEC1-218E517C433F}" type="presOf" srcId="{BC7BAEA6-1B14-5540-BF08-5338EF06709F}" destId="{79291F83-C828-3248-AD90-C37BC77E3EA3}" srcOrd="0" destOrd="1" presId="urn:microsoft.com/office/officeart/2005/8/layout/hList1"/>
    <dgm:cxn modelId="{521CB5C5-40C8-B94C-8CD0-AF57901025AD}" type="presOf" srcId="{D2EA3FC5-F074-A841-BD14-6265B01A29FA}" destId="{79291F83-C828-3248-AD90-C37BC77E3EA3}" srcOrd="0" destOrd="5" presId="urn:microsoft.com/office/officeart/2005/8/layout/hList1"/>
    <dgm:cxn modelId="{79330AC7-B791-0A42-BF85-9C7919789405}" type="presOf" srcId="{011639DE-6C9A-654A-A978-AA8CD6F5278C}" destId="{186B1F5E-54D7-6646-9C37-F68B26F4B248}" srcOrd="0" destOrd="0" presId="urn:microsoft.com/office/officeart/2005/8/layout/hList1"/>
    <dgm:cxn modelId="{750544CB-DD2F-C74D-AB61-FC31E05ADB10}" type="presOf" srcId="{AAAB41EB-6485-D94C-B7D0-8C11829FFFFA}" destId="{4E942DC2-E8F4-2D45-9A69-1EAB65864418}" srcOrd="0" destOrd="4" presId="urn:microsoft.com/office/officeart/2005/8/layout/hList1"/>
    <dgm:cxn modelId="{0F6C82D9-78CC-C14D-A14D-3B9482440BF3}" srcId="{E52E1A70-5957-ED45-B51E-F9654889F8B7}" destId="{5F2331CF-47DF-644D-9140-93340F27487C}" srcOrd="2" destOrd="0" parTransId="{67AF1D33-8B8B-4D49-85FF-8DB3DAC54178}" sibTransId="{C471A355-B9D3-BF41-A546-7179E9BF07FE}"/>
    <dgm:cxn modelId="{7051ECDB-23EA-E846-9C50-219BF9E972AA}" type="presOf" srcId="{D74288EF-EFFA-9F42-A010-0FFC38A955BE}" destId="{79291F83-C828-3248-AD90-C37BC77E3EA3}" srcOrd="0" destOrd="4" presId="urn:microsoft.com/office/officeart/2005/8/layout/hList1"/>
    <dgm:cxn modelId="{9BD228E3-B3A0-FA46-8220-6ECD8F3DB3B1}" srcId="{E52E1A70-5957-ED45-B51E-F9654889F8B7}" destId="{16B10C4D-58A8-E041-90B5-F2129073019B}" srcOrd="3" destOrd="0" parTransId="{F407CA28-A60F-D249-986E-4738443DAC1C}" sibTransId="{7202CF41-602C-944A-890D-78080BA6096A}"/>
    <dgm:cxn modelId="{76EC61F3-2DDA-7642-A483-DD417AA18070}" type="presOf" srcId="{962FA585-5479-1A45-A76F-026384D383A3}" destId="{79291F83-C828-3248-AD90-C37BC77E3EA3}" srcOrd="0" destOrd="2" presId="urn:microsoft.com/office/officeart/2005/8/layout/hList1"/>
    <dgm:cxn modelId="{CB3CC1F7-94FE-154C-96C7-19E7F8D30E1D}" type="presOf" srcId="{198608F7-AAD8-5B4C-93B0-4D007399DF97}" destId="{79291F83-C828-3248-AD90-C37BC77E3EA3}" srcOrd="0" destOrd="0" presId="urn:microsoft.com/office/officeart/2005/8/layout/hList1"/>
    <dgm:cxn modelId="{B96341FA-1C60-A947-9253-245A3C9C7688}" type="presOf" srcId="{344BBCF3-B39D-D44D-8ECD-24E9BE417184}" destId="{63AD5033-F6F1-974D-9C1C-1838AC4A535C}" srcOrd="0" destOrd="0" presId="urn:microsoft.com/office/officeart/2005/8/layout/hList1"/>
    <dgm:cxn modelId="{3907ABDD-660F-3643-8D6D-1FB182B7742D}" type="presParOf" srcId="{63AD5033-F6F1-974D-9C1C-1838AC4A535C}" destId="{DAFB6E39-4754-E84C-9DB5-560D3DF25E1E}" srcOrd="0" destOrd="0" presId="urn:microsoft.com/office/officeart/2005/8/layout/hList1"/>
    <dgm:cxn modelId="{EE800975-010A-FF40-8ECD-BB237051B4BF}" type="presParOf" srcId="{DAFB6E39-4754-E84C-9DB5-560D3DF25E1E}" destId="{186B1F5E-54D7-6646-9C37-F68B26F4B248}" srcOrd="0" destOrd="0" presId="urn:microsoft.com/office/officeart/2005/8/layout/hList1"/>
    <dgm:cxn modelId="{C8DE7168-DF7E-DC44-84D1-D5CAB213DA61}" type="presParOf" srcId="{DAFB6E39-4754-E84C-9DB5-560D3DF25E1E}" destId="{79291F83-C828-3248-AD90-C37BC77E3EA3}" srcOrd="1" destOrd="0" presId="urn:microsoft.com/office/officeart/2005/8/layout/hList1"/>
    <dgm:cxn modelId="{FC566026-ACA6-764F-AB43-6B06CEC57364}" type="presParOf" srcId="{63AD5033-F6F1-974D-9C1C-1838AC4A535C}" destId="{B71A3A6A-925B-7C41-B305-3EE2B699FF21}" srcOrd="1" destOrd="0" presId="urn:microsoft.com/office/officeart/2005/8/layout/hList1"/>
    <dgm:cxn modelId="{D2EA9D1A-60EA-B24A-A08F-379D13D4A01E}" type="presParOf" srcId="{63AD5033-F6F1-974D-9C1C-1838AC4A535C}" destId="{0B5AC462-9479-7044-BC32-9B8BC4E45571}" srcOrd="2" destOrd="0" presId="urn:microsoft.com/office/officeart/2005/8/layout/hList1"/>
    <dgm:cxn modelId="{71D91FBF-8305-D942-B867-49DA674C6766}" type="presParOf" srcId="{0B5AC462-9479-7044-BC32-9B8BC4E45571}" destId="{AD9252E2-72DA-1C42-9C17-A6DD66BE361A}" srcOrd="0" destOrd="0" presId="urn:microsoft.com/office/officeart/2005/8/layout/hList1"/>
    <dgm:cxn modelId="{A1DA603C-AE9B-D044-A62D-36BB5037196E}" type="presParOf" srcId="{0B5AC462-9479-7044-BC32-9B8BC4E45571}" destId="{4E942DC2-E8F4-2D45-9A69-1EAB658644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4BBCF3-B39D-D44D-8ECD-24E9BE417184}" type="doc">
      <dgm:prSet loTypeId="urn:microsoft.com/office/officeart/2005/8/layout/hList1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14877151-4FA1-2B41-9EE4-FD55733ECE24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Dokumen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Kebijakan</a:t>
          </a:r>
          <a:endParaRPr lang="en-US" dirty="0">
            <a:latin typeface="Times New Roman"/>
            <a:cs typeface="Times New Roman"/>
          </a:endParaRPr>
        </a:p>
      </dgm:t>
    </dgm:pt>
    <dgm:pt modelId="{319F0E91-3F9B-1844-BE1D-C5B31FADB1DE}" type="parTrans" cxnId="{C872AF66-4424-984E-8518-C6CB14EA55F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CF45622-12E0-F546-AE99-90246867D749}" type="sibTrans" cxnId="{C872AF66-4424-984E-8518-C6CB14EA55F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DA3C0EA-E8C2-064A-81C0-91549592E7B1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Kebijakan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prosedur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organisasi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dikomunikasikan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melalui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beragam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saluran</a:t>
          </a:r>
          <a:endParaRPr lang="en-US" sz="1700" dirty="0">
            <a:latin typeface="Times New Roman"/>
            <a:cs typeface="Times New Roman"/>
          </a:endParaRPr>
        </a:p>
      </dgm:t>
    </dgm:pt>
    <dgm:pt modelId="{FA049C17-C4F8-2A4C-B694-67980E2EC640}" type="parTrans" cxnId="{EC041778-3D90-3D41-8DFF-E89E03DF8C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706FD47-1CB5-AD4F-99DA-9C6C65329434}" type="sibTrans" cxnId="{EC041778-3D90-3D41-8DFF-E89E03DF8C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1324B6C-0EA2-C749-A07D-A01654164CA1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Materi</a:t>
          </a:r>
          <a:r>
            <a:rPr lang="en-US" dirty="0">
              <a:latin typeface="Times New Roman"/>
              <a:cs typeface="Times New Roman"/>
            </a:rPr>
            <a:t> Training</a:t>
          </a:r>
        </a:p>
      </dgm:t>
    </dgm:pt>
    <dgm:pt modelId="{B15ABB34-1CA3-1147-8C16-C9C1FCED5251}" type="parTrans" cxnId="{BE3D9187-E939-9E45-879E-48F5D7E9DF8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0D908AA-D71A-1948-BF60-FCFBF9778E39}" type="sibTrans" cxnId="{BE3D9187-E939-9E45-879E-48F5D7E9DF8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A23A38E-7CF9-654B-B59D-05E956D4892C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Mensosialisasikan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karyawan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baru</a:t>
          </a:r>
          <a:endParaRPr lang="en-US" sz="1700" dirty="0">
            <a:latin typeface="Times New Roman"/>
            <a:cs typeface="Times New Roman"/>
          </a:endParaRPr>
        </a:p>
      </dgm:t>
    </dgm:pt>
    <dgm:pt modelId="{CFF32FBA-19D8-154E-A4EF-82E53CA8C124}" type="parTrans" cxnId="{5A66AF6A-17CA-B845-9A2C-5DB777B27F4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2D8FC4E-90E9-2F47-B41A-6844A113DC74}" type="sibTrans" cxnId="{5A66AF6A-17CA-B845-9A2C-5DB777B27F4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C6DCA31-05B1-144D-984E-B74BAAC6197D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Biasanya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berupa</a:t>
          </a:r>
          <a:r>
            <a:rPr lang="en-US" sz="1700" dirty="0">
              <a:latin typeface="Times New Roman"/>
              <a:cs typeface="Times New Roman"/>
            </a:rPr>
            <a:t> handbook (</a:t>
          </a:r>
          <a:r>
            <a:rPr lang="en-US" sz="1700" dirty="0" err="1">
              <a:latin typeface="Times New Roman"/>
              <a:cs typeface="Times New Roman"/>
            </a:rPr>
            <a:t>buku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panduan</a:t>
          </a:r>
          <a:r>
            <a:rPr lang="en-US" sz="1700" dirty="0">
              <a:latin typeface="Times New Roman"/>
              <a:cs typeface="Times New Roman"/>
            </a:rPr>
            <a:t>) </a:t>
          </a:r>
          <a:r>
            <a:rPr lang="en-US" sz="1700" dirty="0" err="1">
              <a:latin typeface="Times New Roman"/>
              <a:cs typeface="Times New Roman"/>
            </a:rPr>
            <a:t>memuat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hak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tanggung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jawab</a:t>
          </a:r>
          <a:r>
            <a:rPr lang="en-US" sz="1700" dirty="0">
              <a:latin typeface="Times New Roman"/>
              <a:cs typeface="Times New Roman"/>
            </a:rPr>
            <a:t>, aturan2. </a:t>
          </a:r>
          <a:r>
            <a:rPr lang="en-US" sz="1700" dirty="0" err="1">
              <a:latin typeface="Times New Roman"/>
              <a:cs typeface="Times New Roman"/>
            </a:rPr>
            <a:t>Bisa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berupa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kode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etik</a:t>
          </a:r>
          <a:endParaRPr lang="en-US" sz="1700" dirty="0">
            <a:latin typeface="Times New Roman"/>
            <a:cs typeface="Times New Roman"/>
          </a:endParaRPr>
        </a:p>
      </dgm:t>
    </dgm:pt>
    <dgm:pt modelId="{3D7FA33F-28FE-6F40-ACED-B9B8371098C4}" type="parTrans" cxnId="{E7810F95-429F-9047-A77E-0F460AC49494}">
      <dgm:prSet/>
      <dgm:spPr/>
      <dgm:t>
        <a:bodyPr/>
        <a:lstStyle/>
        <a:p>
          <a:endParaRPr lang="en-US"/>
        </a:p>
      </dgm:t>
    </dgm:pt>
    <dgm:pt modelId="{BC60A2A8-F28D-314C-908A-E38D03292497}" type="sibTrans" cxnId="{E7810F95-429F-9047-A77E-0F460AC49494}">
      <dgm:prSet/>
      <dgm:spPr/>
      <dgm:t>
        <a:bodyPr/>
        <a:lstStyle/>
        <a:p>
          <a:endParaRPr lang="en-US"/>
        </a:p>
      </dgm:t>
    </dgm:pt>
    <dgm:pt modelId="{160304F9-2EA0-F444-8CEC-C60F4549695E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Cetak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atau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elektronik</a:t>
          </a:r>
          <a:endParaRPr lang="en-US" sz="1700" dirty="0">
            <a:latin typeface="Times New Roman"/>
            <a:cs typeface="Times New Roman"/>
          </a:endParaRPr>
        </a:p>
      </dgm:t>
    </dgm:pt>
    <dgm:pt modelId="{843510AF-4D31-5946-BBEB-5CE6424A377B}" type="parTrans" cxnId="{78DA2F17-7322-0346-A7CC-1941AEEA1962}">
      <dgm:prSet/>
      <dgm:spPr/>
      <dgm:t>
        <a:bodyPr/>
        <a:lstStyle/>
        <a:p>
          <a:endParaRPr lang="en-US"/>
        </a:p>
      </dgm:t>
    </dgm:pt>
    <dgm:pt modelId="{CD07C16A-BCE4-2449-A71C-761B8D10E583}" type="sibTrans" cxnId="{78DA2F17-7322-0346-A7CC-1941AEEA1962}">
      <dgm:prSet/>
      <dgm:spPr/>
      <dgm:t>
        <a:bodyPr/>
        <a:lstStyle/>
        <a:p>
          <a:endParaRPr lang="en-US"/>
        </a:p>
      </dgm:t>
    </dgm:pt>
    <dgm:pt modelId="{DF06F9D5-F4C3-1340-9092-BCA7F6DF220E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Pedoman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kebijakan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bisa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menjadi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alat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komunikasi</a:t>
          </a:r>
          <a:r>
            <a:rPr lang="en-US" sz="1700" dirty="0">
              <a:latin typeface="Times New Roman"/>
              <a:cs typeface="Times New Roman"/>
            </a:rPr>
            <a:t> internal yang </a:t>
          </a:r>
          <a:r>
            <a:rPr lang="en-US" sz="1700" dirty="0" err="1">
              <a:latin typeface="Times New Roman"/>
              <a:cs typeface="Times New Roman"/>
            </a:rPr>
            <a:t>efektif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jika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ditulis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dengan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baik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ringkas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menarik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rapi</a:t>
          </a:r>
          <a:endParaRPr lang="en-US" sz="1700" dirty="0">
            <a:latin typeface="Times New Roman"/>
            <a:cs typeface="Times New Roman"/>
          </a:endParaRPr>
        </a:p>
      </dgm:t>
    </dgm:pt>
    <dgm:pt modelId="{D56A5888-2D72-F04A-AA4A-48F521359578}" type="parTrans" cxnId="{5F7497BF-9F58-E34E-BD6F-4796FF7A34A4}">
      <dgm:prSet/>
      <dgm:spPr/>
      <dgm:t>
        <a:bodyPr/>
        <a:lstStyle/>
        <a:p>
          <a:endParaRPr lang="en-US"/>
        </a:p>
      </dgm:t>
    </dgm:pt>
    <dgm:pt modelId="{338E0D38-6671-9241-ACF4-6C88A1B7BF91}" type="sibTrans" cxnId="{5F7497BF-9F58-E34E-BD6F-4796FF7A34A4}">
      <dgm:prSet/>
      <dgm:spPr/>
      <dgm:t>
        <a:bodyPr/>
        <a:lstStyle/>
        <a:p>
          <a:endParaRPr lang="en-US"/>
        </a:p>
      </dgm:t>
    </dgm:pt>
    <dgm:pt modelId="{60BA84AE-DB71-F744-8700-740745C93DC3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Kode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etik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memberikan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pedoman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mengenai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nilai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prioritas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standar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kebijakan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organisasional</a:t>
          </a:r>
          <a:endParaRPr lang="en-US" sz="1700" dirty="0">
            <a:latin typeface="Times New Roman"/>
            <a:cs typeface="Times New Roman"/>
          </a:endParaRPr>
        </a:p>
      </dgm:t>
    </dgm:pt>
    <dgm:pt modelId="{67FF9C0A-42B3-8048-8858-8234C6E0E3B1}" type="parTrans" cxnId="{9F001DB5-7C76-504F-9E3F-A1A937B21009}">
      <dgm:prSet/>
      <dgm:spPr/>
      <dgm:t>
        <a:bodyPr/>
        <a:lstStyle/>
        <a:p>
          <a:endParaRPr lang="en-US"/>
        </a:p>
      </dgm:t>
    </dgm:pt>
    <dgm:pt modelId="{13DF4A37-3368-8F42-8C47-478911B3D623}" type="sibTrans" cxnId="{9F001DB5-7C76-504F-9E3F-A1A937B21009}">
      <dgm:prSet/>
      <dgm:spPr/>
      <dgm:t>
        <a:bodyPr/>
        <a:lstStyle/>
        <a:p>
          <a:endParaRPr lang="en-US"/>
        </a:p>
      </dgm:t>
    </dgm:pt>
    <dgm:pt modelId="{981E5B36-8AF7-1645-8311-A218D0E9516A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Sosialisasi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enkulturasi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karyawan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baru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adalah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aspek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penting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dari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hubungan</a:t>
          </a:r>
          <a:r>
            <a:rPr lang="en-US" sz="1700" dirty="0">
              <a:latin typeface="Times New Roman"/>
              <a:cs typeface="Times New Roman"/>
            </a:rPr>
            <a:t> internal</a:t>
          </a:r>
        </a:p>
      </dgm:t>
    </dgm:pt>
    <dgm:pt modelId="{1AE42573-8AD8-0144-8754-54B2B7F94379}" type="parTrans" cxnId="{40D1E9A2-98B6-164A-82E0-D2E338A6A800}">
      <dgm:prSet/>
      <dgm:spPr/>
      <dgm:t>
        <a:bodyPr/>
        <a:lstStyle/>
        <a:p>
          <a:endParaRPr lang="en-US"/>
        </a:p>
      </dgm:t>
    </dgm:pt>
    <dgm:pt modelId="{BEEB2C5C-D4BF-6349-87D1-1900BF9395B3}" type="sibTrans" cxnId="{40D1E9A2-98B6-164A-82E0-D2E338A6A800}">
      <dgm:prSet/>
      <dgm:spPr/>
      <dgm:t>
        <a:bodyPr/>
        <a:lstStyle/>
        <a:p>
          <a:endParaRPr lang="en-US"/>
        </a:p>
      </dgm:t>
    </dgm:pt>
    <dgm:pt modelId="{7FBF3215-9FB7-4349-8261-ABA33C4A6270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Proses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sosialisasi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adalah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cara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untuk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mempelajari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nilai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standar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norma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harapan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organisasi</a:t>
          </a:r>
          <a:endParaRPr lang="en-US" sz="1700" dirty="0">
            <a:latin typeface="Times New Roman"/>
            <a:cs typeface="Times New Roman"/>
          </a:endParaRPr>
        </a:p>
      </dgm:t>
    </dgm:pt>
    <dgm:pt modelId="{A8448230-50A6-7E43-9966-34C205B0887C}" type="parTrans" cxnId="{72C41860-E2DC-6247-BED6-C7CFEFDE480B}">
      <dgm:prSet/>
      <dgm:spPr/>
      <dgm:t>
        <a:bodyPr/>
        <a:lstStyle/>
        <a:p>
          <a:endParaRPr lang="en-US"/>
        </a:p>
      </dgm:t>
    </dgm:pt>
    <dgm:pt modelId="{0FF02A21-1B1D-BF48-B408-DA1A7EAD8FAB}" type="sibTrans" cxnId="{72C41860-E2DC-6247-BED6-C7CFEFDE480B}">
      <dgm:prSet/>
      <dgm:spPr/>
      <dgm:t>
        <a:bodyPr/>
        <a:lstStyle/>
        <a:p>
          <a:endParaRPr lang="en-US"/>
        </a:p>
      </dgm:t>
    </dgm:pt>
    <dgm:pt modelId="{80FAAEE5-BD9C-A849-9831-BC4AA9717741}">
      <dgm:prSet phldrT="[Text]" custT="1"/>
      <dgm:spPr/>
      <dgm:t>
        <a:bodyPr/>
        <a:lstStyle/>
        <a:p>
          <a:r>
            <a:rPr lang="en-US" sz="1700" dirty="0">
              <a:latin typeface="Times New Roman"/>
              <a:cs typeface="Times New Roman"/>
            </a:rPr>
            <a:t>Training </a:t>
          </a:r>
          <a:r>
            <a:rPr lang="en-US" sz="1700" dirty="0" err="1">
              <a:latin typeface="Times New Roman"/>
              <a:cs typeface="Times New Roman"/>
            </a:rPr>
            <a:t>memberikan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staf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hubungan</a:t>
          </a:r>
          <a:r>
            <a:rPr lang="en-US" sz="1700" dirty="0">
              <a:latin typeface="Times New Roman"/>
              <a:cs typeface="Times New Roman"/>
            </a:rPr>
            <a:t> internal </a:t>
          </a:r>
          <a:r>
            <a:rPr lang="en-US" sz="1700" dirty="0" err="1">
              <a:latin typeface="Times New Roman"/>
              <a:cs typeface="Times New Roman"/>
            </a:rPr>
            <a:t>kesempatan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untuk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membantu</a:t>
          </a:r>
          <a:r>
            <a:rPr lang="en-US" sz="1700" dirty="0">
              <a:latin typeface="Times New Roman"/>
              <a:cs typeface="Times New Roman"/>
            </a:rPr>
            <a:t> SDM </a:t>
          </a:r>
          <a:r>
            <a:rPr lang="en-US" sz="1700" dirty="0" err="1">
              <a:latin typeface="Times New Roman"/>
              <a:cs typeface="Times New Roman"/>
            </a:rPr>
            <a:t>menyosialisasikan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melakukan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enkulturasi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karyawan</a:t>
          </a:r>
          <a:endParaRPr lang="en-US" sz="1700" dirty="0">
            <a:latin typeface="Times New Roman"/>
            <a:cs typeface="Times New Roman"/>
          </a:endParaRPr>
        </a:p>
      </dgm:t>
    </dgm:pt>
    <dgm:pt modelId="{4B99F272-4C30-D440-9170-05D4EA9735E5}" type="parTrans" cxnId="{FB838855-9678-8A49-922D-B9F6FE2F9B90}">
      <dgm:prSet/>
      <dgm:spPr/>
      <dgm:t>
        <a:bodyPr/>
        <a:lstStyle/>
        <a:p>
          <a:endParaRPr lang="en-US"/>
        </a:p>
      </dgm:t>
    </dgm:pt>
    <dgm:pt modelId="{F8FA24CC-09A9-FF4A-AEE8-F907841807EE}" type="sibTrans" cxnId="{FB838855-9678-8A49-922D-B9F6FE2F9B90}">
      <dgm:prSet/>
      <dgm:spPr/>
      <dgm:t>
        <a:bodyPr/>
        <a:lstStyle/>
        <a:p>
          <a:endParaRPr lang="en-US"/>
        </a:p>
      </dgm:t>
    </dgm:pt>
    <dgm:pt modelId="{023BEA28-1331-194E-90E2-3E057B62ECC7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Memberikan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materi</a:t>
          </a:r>
          <a:r>
            <a:rPr lang="en-US" sz="1700" dirty="0">
              <a:latin typeface="Times New Roman"/>
              <a:cs typeface="Times New Roman"/>
            </a:rPr>
            <a:t> training yang </a:t>
          </a:r>
          <a:r>
            <a:rPr lang="en-US" sz="1700" dirty="0" err="1">
              <a:latin typeface="Times New Roman"/>
              <a:cs typeface="Times New Roman"/>
            </a:rPr>
            <a:t>tepat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jelas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membuat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karyawan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menjalankan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tanggung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jawab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dengan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lebih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baik</a:t>
          </a:r>
          <a:endParaRPr lang="en-US" sz="1700" dirty="0">
            <a:latin typeface="Times New Roman"/>
            <a:cs typeface="Times New Roman"/>
          </a:endParaRPr>
        </a:p>
      </dgm:t>
    </dgm:pt>
    <dgm:pt modelId="{C402D6A7-BD0D-D240-A94F-60BE2B8A9A08}" type="parTrans" cxnId="{0F00F19A-0C3C-5549-9B04-5F859C9F2345}">
      <dgm:prSet/>
      <dgm:spPr/>
      <dgm:t>
        <a:bodyPr/>
        <a:lstStyle/>
        <a:p>
          <a:endParaRPr lang="en-US"/>
        </a:p>
      </dgm:t>
    </dgm:pt>
    <dgm:pt modelId="{62DB6CAC-11C0-1D4C-A56B-665F831A14F1}" type="sibTrans" cxnId="{0F00F19A-0C3C-5549-9B04-5F859C9F2345}">
      <dgm:prSet/>
      <dgm:spPr/>
      <dgm:t>
        <a:bodyPr/>
        <a:lstStyle/>
        <a:p>
          <a:endParaRPr lang="en-US"/>
        </a:p>
      </dgm:t>
    </dgm:pt>
    <dgm:pt modelId="{DCB44B13-130E-A04C-9371-948D6ABE3C9C}" type="pres">
      <dgm:prSet presAssocID="{344BBCF3-B39D-D44D-8ECD-24E9BE417184}" presName="Name0" presStyleCnt="0">
        <dgm:presLayoutVars>
          <dgm:dir/>
          <dgm:animLvl val="lvl"/>
          <dgm:resizeHandles val="exact"/>
        </dgm:presLayoutVars>
      </dgm:prSet>
      <dgm:spPr/>
    </dgm:pt>
    <dgm:pt modelId="{EB3FAD26-D7FD-D941-92DD-B3E54FCD4993}" type="pres">
      <dgm:prSet presAssocID="{14877151-4FA1-2B41-9EE4-FD55733ECE24}" presName="composite" presStyleCnt="0"/>
      <dgm:spPr/>
    </dgm:pt>
    <dgm:pt modelId="{DB83880D-7E17-0A4C-8C87-EFD4999CCC80}" type="pres">
      <dgm:prSet presAssocID="{14877151-4FA1-2B41-9EE4-FD55733ECE2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E912471-B0C5-7749-BF75-DB0F5A38F724}" type="pres">
      <dgm:prSet presAssocID="{14877151-4FA1-2B41-9EE4-FD55733ECE24}" presName="desTx" presStyleLbl="alignAccFollowNode1" presStyleIdx="0" presStyleCnt="2">
        <dgm:presLayoutVars>
          <dgm:bulletEnabled val="1"/>
        </dgm:presLayoutVars>
      </dgm:prSet>
      <dgm:spPr/>
    </dgm:pt>
    <dgm:pt modelId="{9EEBDF98-BF33-C24A-BCF2-1FB392013D81}" type="pres">
      <dgm:prSet presAssocID="{0CF45622-12E0-F546-AE99-90246867D749}" presName="space" presStyleCnt="0"/>
      <dgm:spPr/>
    </dgm:pt>
    <dgm:pt modelId="{E412966B-7393-7543-82CE-5CC2019933E1}" type="pres">
      <dgm:prSet presAssocID="{F1324B6C-0EA2-C749-A07D-A01654164CA1}" presName="composite" presStyleCnt="0"/>
      <dgm:spPr/>
    </dgm:pt>
    <dgm:pt modelId="{9C1B650E-9B43-0A42-B577-992A15451063}" type="pres">
      <dgm:prSet presAssocID="{F1324B6C-0EA2-C749-A07D-A01654164CA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89A3C6C-352A-BC43-A731-7AE59FFF9B6C}" type="pres">
      <dgm:prSet presAssocID="{F1324B6C-0EA2-C749-A07D-A01654164CA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79BDA10-A91D-E443-A0DE-A63E5989F28B}" type="presOf" srcId="{DF06F9D5-F4C3-1340-9092-BCA7F6DF220E}" destId="{9E912471-B0C5-7749-BF75-DB0F5A38F724}" srcOrd="0" destOrd="3" presId="urn:microsoft.com/office/officeart/2005/8/layout/hList1"/>
    <dgm:cxn modelId="{78DA2F17-7322-0346-A7CC-1941AEEA1962}" srcId="{14877151-4FA1-2B41-9EE4-FD55733ECE24}" destId="{160304F9-2EA0-F444-8CEC-C60F4549695E}" srcOrd="2" destOrd="0" parTransId="{843510AF-4D31-5946-BBEB-5CE6424A377B}" sibTransId="{CD07C16A-BCE4-2449-A71C-761B8D10E583}"/>
    <dgm:cxn modelId="{07F4B120-1052-B94D-ACC7-35B0FBB628F4}" type="presOf" srcId="{344BBCF3-B39D-D44D-8ECD-24E9BE417184}" destId="{DCB44B13-130E-A04C-9371-948D6ABE3C9C}" srcOrd="0" destOrd="0" presId="urn:microsoft.com/office/officeart/2005/8/layout/hList1"/>
    <dgm:cxn modelId="{C7E93C2D-FC70-E040-84A3-61E22C5E2190}" type="presOf" srcId="{981E5B36-8AF7-1645-8311-A218D0E9516A}" destId="{A89A3C6C-352A-BC43-A731-7AE59FFF9B6C}" srcOrd="0" destOrd="2" presId="urn:microsoft.com/office/officeart/2005/8/layout/hList1"/>
    <dgm:cxn modelId="{B3CD6A34-1FC3-6E41-B51B-A7EEB4F44E27}" type="presOf" srcId="{14877151-4FA1-2B41-9EE4-FD55733ECE24}" destId="{DB83880D-7E17-0A4C-8C87-EFD4999CCC80}" srcOrd="0" destOrd="0" presId="urn:microsoft.com/office/officeart/2005/8/layout/hList1"/>
    <dgm:cxn modelId="{C2B74838-4FB2-9445-BC91-DDA77E3D5B99}" type="presOf" srcId="{160304F9-2EA0-F444-8CEC-C60F4549695E}" destId="{9E912471-B0C5-7749-BF75-DB0F5A38F724}" srcOrd="0" destOrd="2" presId="urn:microsoft.com/office/officeart/2005/8/layout/hList1"/>
    <dgm:cxn modelId="{72C41860-E2DC-6247-BED6-C7CFEFDE480B}" srcId="{F1324B6C-0EA2-C749-A07D-A01654164CA1}" destId="{7FBF3215-9FB7-4349-8261-ABA33C4A6270}" srcOrd="1" destOrd="0" parTransId="{A8448230-50A6-7E43-9966-34C205B0887C}" sibTransId="{0FF02A21-1B1D-BF48-B408-DA1A7EAD8FAB}"/>
    <dgm:cxn modelId="{C872AF66-4424-984E-8518-C6CB14EA55F8}" srcId="{344BBCF3-B39D-D44D-8ECD-24E9BE417184}" destId="{14877151-4FA1-2B41-9EE4-FD55733ECE24}" srcOrd="0" destOrd="0" parTransId="{319F0E91-3F9B-1844-BE1D-C5B31FADB1DE}" sibTransId="{0CF45622-12E0-F546-AE99-90246867D749}"/>
    <dgm:cxn modelId="{5A66AF6A-17CA-B845-9A2C-5DB777B27F41}" srcId="{F1324B6C-0EA2-C749-A07D-A01654164CA1}" destId="{EA23A38E-7CF9-654B-B59D-05E956D4892C}" srcOrd="0" destOrd="0" parTransId="{CFF32FBA-19D8-154E-A4EF-82E53CA8C124}" sibTransId="{72D8FC4E-90E9-2F47-B41A-6844A113DC74}"/>
    <dgm:cxn modelId="{E6389054-A778-6B41-85A0-7870E9284E04}" type="presOf" srcId="{80FAAEE5-BD9C-A849-9831-BC4AA9717741}" destId="{A89A3C6C-352A-BC43-A731-7AE59FFF9B6C}" srcOrd="0" destOrd="3" presId="urn:microsoft.com/office/officeart/2005/8/layout/hList1"/>
    <dgm:cxn modelId="{FB838855-9678-8A49-922D-B9F6FE2F9B90}" srcId="{F1324B6C-0EA2-C749-A07D-A01654164CA1}" destId="{80FAAEE5-BD9C-A849-9831-BC4AA9717741}" srcOrd="3" destOrd="0" parTransId="{4B99F272-4C30-D440-9170-05D4EA9735E5}" sibTransId="{F8FA24CC-09A9-FF4A-AEE8-F907841807EE}"/>
    <dgm:cxn modelId="{0D792C57-BFC2-8844-A904-B3DEFBB2C96B}" type="presOf" srcId="{6C6DCA31-05B1-144D-984E-B74BAAC6197D}" destId="{9E912471-B0C5-7749-BF75-DB0F5A38F724}" srcOrd="0" destOrd="1" presId="urn:microsoft.com/office/officeart/2005/8/layout/hList1"/>
    <dgm:cxn modelId="{EC041778-3D90-3D41-8DFF-E89E03DF8C52}" srcId="{14877151-4FA1-2B41-9EE4-FD55733ECE24}" destId="{7DA3C0EA-E8C2-064A-81C0-91549592E7B1}" srcOrd="0" destOrd="0" parTransId="{FA049C17-C4F8-2A4C-B694-67980E2EC640}" sibTransId="{F706FD47-1CB5-AD4F-99DA-9C6C65329434}"/>
    <dgm:cxn modelId="{DC3DBB84-E5DE-C348-AE3D-966601DBA24B}" type="presOf" srcId="{60BA84AE-DB71-F744-8700-740745C93DC3}" destId="{9E912471-B0C5-7749-BF75-DB0F5A38F724}" srcOrd="0" destOrd="4" presId="urn:microsoft.com/office/officeart/2005/8/layout/hList1"/>
    <dgm:cxn modelId="{77F58586-345D-5042-9718-0D115130AE11}" type="presOf" srcId="{EA23A38E-7CF9-654B-B59D-05E956D4892C}" destId="{A89A3C6C-352A-BC43-A731-7AE59FFF9B6C}" srcOrd="0" destOrd="0" presId="urn:microsoft.com/office/officeart/2005/8/layout/hList1"/>
    <dgm:cxn modelId="{BE3D9187-E939-9E45-879E-48F5D7E9DF8E}" srcId="{344BBCF3-B39D-D44D-8ECD-24E9BE417184}" destId="{F1324B6C-0EA2-C749-A07D-A01654164CA1}" srcOrd="1" destOrd="0" parTransId="{B15ABB34-1CA3-1147-8C16-C9C1FCED5251}" sibTransId="{E0D908AA-D71A-1948-BF60-FCFBF9778E39}"/>
    <dgm:cxn modelId="{0065B88B-AD9A-504F-B2C0-1597A11EC784}" type="presOf" srcId="{023BEA28-1331-194E-90E2-3E057B62ECC7}" destId="{A89A3C6C-352A-BC43-A731-7AE59FFF9B6C}" srcOrd="0" destOrd="4" presId="urn:microsoft.com/office/officeart/2005/8/layout/hList1"/>
    <dgm:cxn modelId="{E7810F95-429F-9047-A77E-0F460AC49494}" srcId="{14877151-4FA1-2B41-9EE4-FD55733ECE24}" destId="{6C6DCA31-05B1-144D-984E-B74BAAC6197D}" srcOrd="1" destOrd="0" parTransId="{3D7FA33F-28FE-6F40-ACED-B9B8371098C4}" sibTransId="{BC60A2A8-F28D-314C-908A-E38D03292497}"/>
    <dgm:cxn modelId="{0F00F19A-0C3C-5549-9B04-5F859C9F2345}" srcId="{F1324B6C-0EA2-C749-A07D-A01654164CA1}" destId="{023BEA28-1331-194E-90E2-3E057B62ECC7}" srcOrd="4" destOrd="0" parTransId="{C402D6A7-BD0D-D240-A94F-60BE2B8A9A08}" sibTransId="{62DB6CAC-11C0-1D4C-A56B-665F831A14F1}"/>
    <dgm:cxn modelId="{40D1E9A2-98B6-164A-82E0-D2E338A6A800}" srcId="{F1324B6C-0EA2-C749-A07D-A01654164CA1}" destId="{981E5B36-8AF7-1645-8311-A218D0E9516A}" srcOrd="2" destOrd="0" parTransId="{1AE42573-8AD8-0144-8754-54B2B7F94379}" sibTransId="{BEEB2C5C-D4BF-6349-87D1-1900BF9395B3}"/>
    <dgm:cxn modelId="{DAED6CAD-2D64-8647-B4C0-AA06E03F6AAB}" type="presOf" srcId="{F1324B6C-0EA2-C749-A07D-A01654164CA1}" destId="{9C1B650E-9B43-0A42-B577-992A15451063}" srcOrd="0" destOrd="0" presId="urn:microsoft.com/office/officeart/2005/8/layout/hList1"/>
    <dgm:cxn modelId="{9F001DB5-7C76-504F-9E3F-A1A937B21009}" srcId="{14877151-4FA1-2B41-9EE4-FD55733ECE24}" destId="{60BA84AE-DB71-F744-8700-740745C93DC3}" srcOrd="4" destOrd="0" parTransId="{67FF9C0A-42B3-8048-8858-8234C6E0E3B1}" sibTransId="{13DF4A37-3368-8F42-8C47-478911B3D623}"/>
    <dgm:cxn modelId="{DAA8D0BD-8380-244F-B4CA-3EB82EBF21E8}" type="presOf" srcId="{7DA3C0EA-E8C2-064A-81C0-91549592E7B1}" destId="{9E912471-B0C5-7749-BF75-DB0F5A38F724}" srcOrd="0" destOrd="0" presId="urn:microsoft.com/office/officeart/2005/8/layout/hList1"/>
    <dgm:cxn modelId="{5F7497BF-9F58-E34E-BD6F-4796FF7A34A4}" srcId="{14877151-4FA1-2B41-9EE4-FD55733ECE24}" destId="{DF06F9D5-F4C3-1340-9092-BCA7F6DF220E}" srcOrd="3" destOrd="0" parTransId="{D56A5888-2D72-F04A-AA4A-48F521359578}" sibTransId="{338E0D38-6671-9241-ACF4-6C88A1B7BF91}"/>
    <dgm:cxn modelId="{650462FF-DD46-8747-B0FE-1D728CD51FC2}" type="presOf" srcId="{7FBF3215-9FB7-4349-8261-ABA33C4A6270}" destId="{A89A3C6C-352A-BC43-A731-7AE59FFF9B6C}" srcOrd="0" destOrd="1" presId="urn:microsoft.com/office/officeart/2005/8/layout/hList1"/>
    <dgm:cxn modelId="{727671A3-1820-DE43-8013-5F916839E58A}" type="presParOf" srcId="{DCB44B13-130E-A04C-9371-948D6ABE3C9C}" destId="{EB3FAD26-D7FD-D941-92DD-B3E54FCD4993}" srcOrd="0" destOrd="0" presId="urn:microsoft.com/office/officeart/2005/8/layout/hList1"/>
    <dgm:cxn modelId="{30CE639E-506E-0741-9CD5-E793740787E9}" type="presParOf" srcId="{EB3FAD26-D7FD-D941-92DD-B3E54FCD4993}" destId="{DB83880D-7E17-0A4C-8C87-EFD4999CCC80}" srcOrd="0" destOrd="0" presId="urn:microsoft.com/office/officeart/2005/8/layout/hList1"/>
    <dgm:cxn modelId="{72E54D47-BA7D-B340-A88B-81AF33CCA85C}" type="presParOf" srcId="{EB3FAD26-D7FD-D941-92DD-B3E54FCD4993}" destId="{9E912471-B0C5-7749-BF75-DB0F5A38F724}" srcOrd="1" destOrd="0" presId="urn:microsoft.com/office/officeart/2005/8/layout/hList1"/>
    <dgm:cxn modelId="{7A4D7400-3517-9F48-8280-863B28B81D5B}" type="presParOf" srcId="{DCB44B13-130E-A04C-9371-948D6ABE3C9C}" destId="{9EEBDF98-BF33-C24A-BCF2-1FB392013D81}" srcOrd="1" destOrd="0" presId="urn:microsoft.com/office/officeart/2005/8/layout/hList1"/>
    <dgm:cxn modelId="{2949E7BB-9322-024F-8F5A-4888CA25625E}" type="presParOf" srcId="{DCB44B13-130E-A04C-9371-948D6ABE3C9C}" destId="{E412966B-7393-7543-82CE-5CC2019933E1}" srcOrd="2" destOrd="0" presId="urn:microsoft.com/office/officeart/2005/8/layout/hList1"/>
    <dgm:cxn modelId="{ED38A957-B5FC-7343-BDEB-49A5B5A1CAD7}" type="presParOf" srcId="{E412966B-7393-7543-82CE-5CC2019933E1}" destId="{9C1B650E-9B43-0A42-B577-992A15451063}" srcOrd="0" destOrd="0" presId="urn:microsoft.com/office/officeart/2005/8/layout/hList1"/>
    <dgm:cxn modelId="{3330C1CD-0EAF-BE49-85B3-9F55520F5C99}" type="presParOf" srcId="{E412966B-7393-7543-82CE-5CC2019933E1}" destId="{A89A3C6C-352A-BC43-A731-7AE59FFF9B6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86ECF5-BD05-EC4E-ADF7-B344BDFA56A6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97B505-329D-CB4B-B1B8-5619AB8C2D0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Publikasi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Karyawan</a:t>
          </a:r>
          <a:endParaRPr lang="en-US" dirty="0">
            <a:latin typeface="Times New Roman"/>
            <a:cs typeface="Times New Roman"/>
          </a:endParaRPr>
        </a:p>
      </dgm:t>
    </dgm:pt>
    <dgm:pt modelId="{E6068226-9271-DD44-89C8-1FDC6A6FFC0A}" type="parTrans" cxnId="{53363542-5EEA-4745-B54B-D9FC826D66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38FDB3D-DC37-9548-8744-D18C42F5C3F7}" type="sibTrans" cxnId="{53363542-5EEA-4745-B54B-D9FC826D662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9EF9733-1FB9-A94E-9C5A-94A665E714FE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Newsletter</a:t>
          </a:r>
        </a:p>
      </dgm:t>
    </dgm:pt>
    <dgm:pt modelId="{AD2AFD1D-88CD-9A42-ABB8-4F2BF0E408B0}" type="parTrans" cxnId="{86EE9A3D-5E72-364A-B31C-A6441E45649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AF90973-9E2C-BC4D-B943-5778720DFDA0}" type="sibTrans" cxnId="{86EE9A3D-5E72-364A-B31C-A6441E45649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DBD2125-B439-AD49-BBB5-D047667CB9ED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Surat</a:t>
          </a:r>
          <a:endParaRPr lang="en-US" dirty="0">
            <a:latin typeface="Times New Roman"/>
            <a:cs typeface="Times New Roman"/>
          </a:endParaRPr>
        </a:p>
      </dgm:t>
    </dgm:pt>
    <dgm:pt modelId="{A96DAC3E-4946-DB40-BA34-11776B9E9EC7}" type="parTrans" cxnId="{CC6CF700-D9E6-5647-9CC3-144EA27D63DD}">
      <dgm:prSet/>
      <dgm:spPr/>
      <dgm:t>
        <a:bodyPr/>
        <a:lstStyle/>
        <a:p>
          <a:endParaRPr lang="en-US"/>
        </a:p>
      </dgm:t>
    </dgm:pt>
    <dgm:pt modelId="{56208175-AF10-EC40-859E-0E684CC2501D}" type="sibTrans" cxnId="{CC6CF700-D9E6-5647-9CC3-144EA27D63DD}">
      <dgm:prSet/>
      <dgm:spPr/>
      <dgm:t>
        <a:bodyPr/>
        <a:lstStyle/>
        <a:p>
          <a:endParaRPr lang="en-US"/>
        </a:p>
      </dgm:t>
    </dgm:pt>
    <dgm:pt modelId="{11DA2567-82D6-0F48-BF00-D25168866EC2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Sisipan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dan</a:t>
          </a:r>
          <a:r>
            <a:rPr lang="en-US" baseline="0" dirty="0">
              <a:latin typeface="Times New Roman"/>
              <a:cs typeface="Times New Roman"/>
            </a:rPr>
            <a:t> </a:t>
          </a:r>
          <a:r>
            <a:rPr lang="en-US" baseline="0" dirty="0" err="1">
              <a:latin typeface="Times New Roman"/>
              <a:cs typeface="Times New Roman"/>
            </a:rPr>
            <a:t>Lampiran</a:t>
          </a:r>
          <a:endParaRPr lang="en-US" dirty="0">
            <a:latin typeface="Times New Roman"/>
            <a:cs typeface="Times New Roman"/>
          </a:endParaRPr>
        </a:p>
      </dgm:t>
    </dgm:pt>
    <dgm:pt modelId="{18BDF642-D296-0F47-983E-C1FD6AE18F5C}" type="parTrans" cxnId="{DBF018B4-C474-3A4D-AF01-2E507E58312F}">
      <dgm:prSet/>
      <dgm:spPr/>
      <dgm:t>
        <a:bodyPr/>
        <a:lstStyle/>
        <a:p>
          <a:endParaRPr lang="en-US"/>
        </a:p>
      </dgm:t>
    </dgm:pt>
    <dgm:pt modelId="{449DD8C8-DD22-6149-9830-CC08D18C18D6}" type="sibTrans" cxnId="{DBF018B4-C474-3A4D-AF01-2E507E58312F}">
      <dgm:prSet/>
      <dgm:spPr/>
      <dgm:t>
        <a:bodyPr/>
        <a:lstStyle/>
        <a:p>
          <a:endParaRPr lang="en-US"/>
        </a:p>
      </dgm:t>
    </dgm:pt>
    <dgm:pt modelId="{E261CDC9-D5FA-0F49-90B4-ECC0A4E4B29C}">
      <dgm:prSet phldrT="[Text]"/>
      <dgm:spPr/>
      <dgm:t>
        <a:bodyPr/>
        <a:lstStyle/>
        <a:p>
          <a:r>
            <a:rPr lang="en-US" dirty="0" err="1">
              <a:latin typeface="Times New Roman"/>
              <a:cs typeface="Times New Roman"/>
            </a:rPr>
            <a:t>Publikasi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Pidato</a:t>
          </a:r>
          <a:r>
            <a:rPr lang="en-US" dirty="0">
              <a:latin typeface="Times New Roman"/>
              <a:cs typeface="Times New Roman"/>
            </a:rPr>
            <a:t>, Position Paper,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“Backgrounders”</a:t>
          </a:r>
        </a:p>
      </dgm:t>
    </dgm:pt>
    <dgm:pt modelId="{0D965485-BCC7-C74B-BF59-016FC2BD4C49}" type="parTrans" cxnId="{71E67859-4297-8744-A59B-D765BFC6C56E}">
      <dgm:prSet/>
      <dgm:spPr/>
      <dgm:t>
        <a:bodyPr/>
        <a:lstStyle/>
        <a:p>
          <a:endParaRPr lang="en-US"/>
        </a:p>
      </dgm:t>
    </dgm:pt>
    <dgm:pt modelId="{E1A2D9D1-0DD4-2F41-920E-6C746277714E}" type="sibTrans" cxnId="{71E67859-4297-8744-A59B-D765BFC6C56E}">
      <dgm:prSet/>
      <dgm:spPr/>
      <dgm:t>
        <a:bodyPr/>
        <a:lstStyle/>
        <a:p>
          <a:endParaRPr lang="en-US"/>
        </a:p>
      </dgm:t>
    </dgm:pt>
    <dgm:pt modelId="{81890E78-76EB-A641-8826-BAAE910922A0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Bulletin Board </a:t>
          </a:r>
          <a:r>
            <a:rPr lang="en-US" dirty="0" err="1">
              <a:latin typeface="Times New Roman"/>
              <a:cs typeface="Times New Roman"/>
            </a:rPr>
            <a:t>dan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Pengumuman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Elektronik</a:t>
          </a:r>
          <a:endParaRPr lang="en-US" dirty="0">
            <a:latin typeface="Times New Roman"/>
            <a:cs typeface="Times New Roman"/>
          </a:endParaRPr>
        </a:p>
      </dgm:t>
    </dgm:pt>
    <dgm:pt modelId="{007B83AE-D497-114E-9E2D-2075BD2BF372}" type="parTrans" cxnId="{929870D0-4DAB-494D-8297-E25CFA12829A}">
      <dgm:prSet/>
      <dgm:spPr/>
      <dgm:t>
        <a:bodyPr/>
        <a:lstStyle/>
        <a:p>
          <a:endParaRPr lang="en-US"/>
        </a:p>
      </dgm:t>
    </dgm:pt>
    <dgm:pt modelId="{EA58C781-8E37-8746-A2D8-84FBE55463DF}" type="sibTrans" cxnId="{929870D0-4DAB-494D-8297-E25CFA12829A}">
      <dgm:prSet/>
      <dgm:spPr/>
      <dgm:t>
        <a:bodyPr/>
        <a:lstStyle/>
        <a:p>
          <a:endParaRPr lang="en-US"/>
        </a:p>
      </dgm:t>
    </dgm:pt>
    <dgm:pt modelId="{4ABA3BF2-1613-A346-AB71-0082AA5FB808}" type="pres">
      <dgm:prSet presAssocID="{E486ECF5-BD05-EC4E-ADF7-B344BDFA56A6}" presName="diagram" presStyleCnt="0">
        <dgm:presLayoutVars>
          <dgm:dir/>
          <dgm:resizeHandles val="exact"/>
        </dgm:presLayoutVars>
      </dgm:prSet>
      <dgm:spPr/>
    </dgm:pt>
    <dgm:pt modelId="{11332F61-2A4D-464C-B16E-AE5BCF460E9F}" type="pres">
      <dgm:prSet presAssocID="{9A97B505-329D-CB4B-B1B8-5619AB8C2D02}" presName="node" presStyleLbl="node1" presStyleIdx="0" presStyleCnt="6">
        <dgm:presLayoutVars>
          <dgm:bulletEnabled val="1"/>
        </dgm:presLayoutVars>
      </dgm:prSet>
      <dgm:spPr/>
    </dgm:pt>
    <dgm:pt modelId="{7D34E4E5-617C-6542-8B7B-6222EE74B424}" type="pres">
      <dgm:prSet presAssocID="{C38FDB3D-DC37-9548-8744-D18C42F5C3F7}" presName="sibTrans" presStyleCnt="0"/>
      <dgm:spPr/>
    </dgm:pt>
    <dgm:pt modelId="{C0F57920-41D0-9F4C-B5E5-938877F9AE97}" type="pres">
      <dgm:prSet presAssocID="{79EF9733-1FB9-A94E-9C5A-94A665E714FE}" presName="node" presStyleLbl="node1" presStyleIdx="1" presStyleCnt="6">
        <dgm:presLayoutVars>
          <dgm:bulletEnabled val="1"/>
        </dgm:presLayoutVars>
      </dgm:prSet>
      <dgm:spPr/>
    </dgm:pt>
    <dgm:pt modelId="{D6FD8392-E6E6-7743-BF93-F210B397EBB9}" type="pres">
      <dgm:prSet presAssocID="{5AF90973-9E2C-BC4D-B943-5778720DFDA0}" presName="sibTrans" presStyleCnt="0"/>
      <dgm:spPr/>
    </dgm:pt>
    <dgm:pt modelId="{06DB0175-31A1-F248-87B8-60C8A66BB439}" type="pres">
      <dgm:prSet presAssocID="{9DBD2125-B439-AD49-BBB5-D047667CB9ED}" presName="node" presStyleLbl="node1" presStyleIdx="2" presStyleCnt="6">
        <dgm:presLayoutVars>
          <dgm:bulletEnabled val="1"/>
        </dgm:presLayoutVars>
      </dgm:prSet>
      <dgm:spPr/>
    </dgm:pt>
    <dgm:pt modelId="{7A8AD11D-8A24-7749-A704-CED87C03BFDE}" type="pres">
      <dgm:prSet presAssocID="{56208175-AF10-EC40-859E-0E684CC2501D}" presName="sibTrans" presStyleCnt="0"/>
      <dgm:spPr/>
    </dgm:pt>
    <dgm:pt modelId="{D9E0B68C-8EFA-324D-A4F3-A1FCD0BB5AC6}" type="pres">
      <dgm:prSet presAssocID="{11DA2567-82D6-0F48-BF00-D25168866EC2}" presName="node" presStyleLbl="node1" presStyleIdx="3" presStyleCnt="6">
        <dgm:presLayoutVars>
          <dgm:bulletEnabled val="1"/>
        </dgm:presLayoutVars>
      </dgm:prSet>
      <dgm:spPr/>
    </dgm:pt>
    <dgm:pt modelId="{8CB754DF-5337-B449-8263-868D16695840}" type="pres">
      <dgm:prSet presAssocID="{449DD8C8-DD22-6149-9830-CC08D18C18D6}" presName="sibTrans" presStyleCnt="0"/>
      <dgm:spPr/>
    </dgm:pt>
    <dgm:pt modelId="{9A18ED32-F81E-0348-BFE6-5A5D05B8A5D7}" type="pres">
      <dgm:prSet presAssocID="{E261CDC9-D5FA-0F49-90B4-ECC0A4E4B29C}" presName="node" presStyleLbl="node1" presStyleIdx="4" presStyleCnt="6">
        <dgm:presLayoutVars>
          <dgm:bulletEnabled val="1"/>
        </dgm:presLayoutVars>
      </dgm:prSet>
      <dgm:spPr/>
    </dgm:pt>
    <dgm:pt modelId="{88659871-F9EF-5B43-8D5B-021FAADBBC38}" type="pres">
      <dgm:prSet presAssocID="{E1A2D9D1-0DD4-2F41-920E-6C746277714E}" presName="sibTrans" presStyleCnt="0"/>
      <dgm:spPr/>
    </dgm:pt>
    <dgm:pt modelId="{B0CF63D8-CB2C-AA41-B8EC-249A155F9859}" type="pres">
      <dgm:prSet presAssocID="{81890E78-76EB-A641-8826-BAAE910922A0}" presName="node" presStyleLbl="node1" presStyleIdx="5" presStyleCnt="6">
        <dgm:presLayoutVars>
          <dgm:bulletEnabled val="1"/>
        </dgm:presLayoutVars>
      </dgm:prSet>
      <dgm:spPr/>
    </dgm:pt>
  </dgm:ptLst>
  <dgm:cxnLst>
    <dgm:cxn modelId="{CC6CF700-D9E6-5647-9CC3-144EA27D63DD}" srcId="{E486ECF5-BD05-EC4E-ADF7-B344BDFA56A6}" destId="{9DBD2125-B439-AD49-BBB5-D047667CB9ED}" srcOrd="2" destOrd="0" parTransId="{A96DAC3E-4946-DB40-BA34-11776B9E9EC7}" sibTransId="{56208175-AF10-EC40-859E-0E684CC2501D}"/>
    <dgm:cxn modelId="{06491314-9292-C946-9953-8C11B250D95E}" type="presOf" srcId="{81890E78-76EB-A641-8826-BAAE910922A0}" destId="{B0CF63D8-CB2C-AA41-B8EC-249A155F9859}" srcOrd="0" destOrd="0" presId="urn:microsoft.com/office/officeart/2005/8/layout/default"/>
    <dgm:cxn modelId="{3D3F8E23-3195-BD4C-9C00-D689921AF4AB}" type="presOf" srcId="{E261CDC9-D5FA-0F49-90B4-ECC0A4E4B29C}" destId="{9A18ED32-F81E-0348-BFE6-5A5D05B8A5D7}" srcOrd="0" destOrd="0" presId="urn:microsoft.com/office/officeart/2005/8/layout/default"/>
    <dgm:cxn modelId="{86EE9A3D-5E72-364A-B31C-A6441E456497}" srcId="{E486ECF5-BD05-EC4E-ADF7-B344BDFA56A6}" destId="{79EF9733-1FB9-A94E-9C5A-94A665E714FE}" srcOrd="1" destOrd="0" parTransId="{AD2AFD1D-88CD-9A42-ABB8-4F2BF0E408B0}" sibTransId="{5AF90973-9E2C-BC4D-B943-5778720DFDA0}"/>
    <dgm:cxn modelId="{53363542-5EEA-4745-B54B-D9FC826D662C}" srcId="{E486ECF5-BD05-EC4E-ADF7-B344BDFA56A6}" destId="{9A97B505-329D-CB4B-B1B8-5619AB8C2D02}" srcOrd="0" destOrd="0" parTransId="{E6068226-9271-DD44-89C8-1FDC6A6FFC0A}" sibTransId="{C38FDB3D-DC37-9548-8744-D18C42F5C3F7}"/>
    <dgm:cxn modelId="{A47FDC6F-FB33-D245-B2E2-27719CEA0565}" type="presOf" srcId="{9DBD2125-B439-AD49-BBB5-D047667CB9ED}" destId="{06DB0175-31A1-F248-87B8-60C8A66BB439}" srcOrd="0" destOrd="0" presId="urn:microsoft.com/office/officeart/2005/8/layout/default"/>
    <dgm:cxn modelId="{39C0A075-4226-9342-8EAA-DB752964CA53}" type="presOf" srcId="{11DA2567-82D6-0F48-BF00-D25168866EC2}" destId="{D9E0B68C-8EFA-324D-A4F3-A1FCD0BB5AC6}" srcOrd="0" destOrd="0" presId="urn:microsoft.com/office/officeart/2005/8/layout/default"/>
    <dgm:cxn modelId="{71E67859-4297-8744-A59B-D765BFC6C56E}" srcId="{E486ECF5-BD05-EC4E-ADF7-B344BDFA56A6}" destId="{E261CDC9-D5FA-0F49-90B4-ECC0A4E4B29C}" srcOrd="4" destOrd="0" parTransId="{0D965485-BCC7-C74B-BF59-016FC2BD4C49}" sibTransId="{E1A2D9D1-0DD4-2F41-920E-6C746277714E}"/>
    <dgm:cxn modelId="{76D78D99-3D7A-9A46-A534-47F8CDCAE5FF}" type="presOf" srcId="{79EF9733-1FB9-A94E-9C5A-94A665E714FE}" destId="{C0F57920-41D0-9F4C-B5E5-938877F9AE97}" srcOrd="0" destOrd="0" presId="urn:microsoft.com/office/officeart/2005/8/layout/default"/>
    <dgm:cxn modelId="{DBF018B4-C474-3A4D-AF01-2E507E58312F}" srcId="{E486ECF5-BD05-EC4E-ADF7-B344BDFA56A6}" destId="{11DA2567-82D6-0F48-BF00-D25168866EC2}" srcOrd="3" destOrd="0" parTransId="{18BDF642-D296-0F47-983E-C1FD6AE18F5C}" sibTransId="{449DD8C8-DD22-6149-9830-CC08D18C18D6}"/>
    <dgm:cxn modelId="{8F362DCA-9700-924C-8BE1-509A4C2350C0}" type="presOf" srcId="{9A97B505-329D-CB4B-B1B8-5619AB8C2D02}" destId="{11332F61-2A4D-464C-B16E-AE5BCF460E9F}" srcOrd="0" destOrd="0" presId="urn:microsoft.com/office/officeart/2005/8/layout/default"/>
    <dgm:cxn modelId="{929870D0-4DAB-494D-8297-E25CFA12829A}" srcId="{E486ECF5-BD05-EC4E-ADF7-B344BDFA56A6}" destId="{81890E78-76EB-A641-8826-BAAE910922A0}" srcOrd="5" destOrd="0" parTransId="{007B83AE-D497-114E-9E2D-2075BD2BF372}" sibTransId="{EA58C781-8E37-8746-A2D8-84FBE55463DF}"/>
    <dgm:cxn modelId="{AB9A90DC-58C1-B140-BF0D-4B9068AC132F}" type="presOf" srcId="{E486ECF5-BD05-EC4E-ADF7-B344BDFA56A6}" destId="{4ABA3BF2-1613-A346-AB71-0082AA5FB808}" srcOrd="0" destOrd="0" presId="urn:microsoft.com/office/officeart/2005/8/layout/default"/>
    <dgm:cxn modelId="{6A6B7A47-C76D-B040-8E19-ABA275D68411}" type="presParOf" srcId="{4ABA3BF2-1613-A346-AB71-0082AA5FB808}" destId="{11332F61-2A4D-464C-B16E-AE5BCF460E9F}" srcOrd="0" destOrd="0" presId="urn:microsoft.com/office/officeart/2005/8/layout/default"/>
    <dgm:cxn modelId="{C1226FB3-E930-D944-9826-7D3AD0E5A6DD}" type="presParOf" srcId="{4ABA3BF2-1613-A346-AB71-0082AA5FB808}" destId="{7D34E4E5-617C-6542-8B7B-6222EE74B424}" srcOrd="1" destOrd="0" presId="urn:microsoft.com/office/officeart/2005/8/layout/default"/>
    <dgm:cxn modelId="{1810AA3C-1E63-594F-B701-089DB85FED84}" type="presParOf" srcId="{4ABA3BF2-1613-A346-AB71-0082AA5FB808}" destId="{C0F57920-41D0-9F4C-B5E5-938877F9AE97}" srcOrd="2" destOrd="0" presId="urn:microsoft.com/office/officeart/2005/8/layout/default"/>
    <dgm:cxn modelId="{FA3507E8-4CDC-C044-A29B-451292E245DA}" type="presParOf" srcId="{4ABA3BF2-1613-A346-AB71-0082AA5FB808}" destId="{D6FD8392-E6E6-7743-BF93-F210B397EBB9}" srcOrd="3" destOrd="0" presId="urn:microsoft.com/office/officeart/2005/8/layout/default"/>
    <dgm:cxn modelId="{D0F40EAA-D796-5341-847B-ABDEF11DE467}" type="presParOf" srcId="{4ABA3BF2-1613-A346-AB71-0082AA5FB808}" destId="{06DB0175-31A1-F248-87B8-60C8A66BB439}" srcOrd="4" destOrd="0" presId="urn:microsoft.com/office/officeart/2005/8/layout/default"/>
    <dgm:cxn modelId="{CC413084-35DD-604E-A6AF-C848A9DBF01E}" type="presParOf" srcId="{4ABA3BF2-1613-A346-AB71-0082AA5FB808}" destId="{7A8AD11D-8A24-7749-A704-CED87C03BFDE}" srcOrd="5" destOrd="0" presId="urn:microsoft.com/office/officeart/2005/8/layout/default"/>
    <dgm:cxn modelId="{86564024-F1C1-6A48-ADA6-A76F63A4728B}" type="presParOf" srcId="{4ABA3BF2-1613-A346-AB71-0082AA5FB808}" destId="{D9E0B68C-8EFA-324D-A4F3-A1FCD0BB5AC6}" srcOrd="6" destOrd="0" presId="urn:microsoft.com/office/officeart/2005/8/layout/default"/>
    <dgm:cxn modelId="{8A81BEF2-8D2E-414A-A067-3FA29E0FA1C0}" type="presParOf" srcId="{4ABA3BF2-1613-A346-AB71-0082AA5FB808}" destId="{8CB754DF-5337-B449-8263-868D16695840}" srcOrd="7" destOrd="0" presId="urn:microsoft.com/office/officeart/2005/8/layout/default"/>
    <dgm:cxn modelId="{4C3E1B8B-B74D-D04B-A86C-2725F24917A9}" type="presParOf" srcId="{4ABA3BF2-1613-A346-AB71-0082AA5FB808}" destId="{9A18ED32-F81E-0348-BFE6-5A5D05B8A5D7}" srcOrd="8" destOrd="0" presId="urn:microsoft.com/office/officeart/2005/8/layout/default"/>
    <dgm:cxn modelId="{B3C002F7-257B-BD40-8975-4E51E457244A}" type="presParOf" srcId="{4ABA3BF2-1613-A346-AB71-0082AA5FB808}" destId="{88659871-F9EF-5B43-8D5B-021FAADBBC38}" srcOrd="9" destOrd="0" presId="urn:microsoft.com/office/officeart/2005/8/layout/default"/>
    <dgm:cxn modelId="{20A8AE38-3A69-DE45-9CE5-BB7AA2C8663A}" type="presParOf" srcId="{4ABA3BF2-1613-A346-AB71-0082AA5FB808}" destId="{B0CF63D8-CB2C-AA41-B8EC-249A155F9859}" srcOrd="10" destOrd="0" presId="urn:microsoft.com/office/officeart/2005/8/layout/default"/>
  </dgm:cxnLst>
  <dgm:bg>
    <a:solidFill>
      <a:schemeClr val="bg1">
        <a:alpha val="56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2A441A-70E2-5D49-98A3-5FF5DDB2F9EA}" type="doc">
      <dgm:prSet loTypeId="urn:microsoft.com/office/officeart/2005/8/layout/vList5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BF75F7B-871C-3443-81B4-87B5B53BEA50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Publikasi Karyawan</a:t>
          </a:r>
          <a:endParaRPr lang="en-US" dirty="0">
            <a:latin typeface="Times New Roman"/>
            <a:cs typeface="Times New Roman"/>
          </a:endParaRPr>
        </a:p>
      </dgm:t>
    </dgm:pt>
    <dgm:pt modelId="{9D061419-9414-084F-8902-874C240F028B}" type="parTrans" cxnId="{41CC1692-77BB-C647-B42A-52EE8ACC91F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3312F01-47B6-944A-8E17-BAF031E023FF}" type="sibTrans" cxnId="{41CC1692-77BB-C647-B42A-52EE8ACC91F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03185A0-F3F9-9E46-875C-EDC53E5DCE99}">
      <dgm:prSet phldrT="[Text]" custT="1"/>
      <dgm:spPr/>
      <dgm:t>
        <a:bodyPr/>
        <a:lstStyle/>
        <a:p>
          <a:r>
            <a:rPr lang="en-US" sz="1700" dirty="0" err="1">
              <a:latin typeface="Times New Roman"/>
              <a:cs typeface="Times New Roman"/>
            </a:rPr>
            <a:t>Bisa</a:t>
          </a:r>
          <a:r>
            <a:rPr lang="en-US" sz="1700" dirty="0">
              <a:latin typeface="Times New Roman"/>
              <a:cs typeface="Times New Roman"/>
            </a:rPr>
            <a:t> </a:t>
          </a:r>
          <a:r>
            <a:rPr lang="en-US" sz="1700" dirty="0" err="1">
              <a:latin typeface="Times New Roman"/>
              <a:cs typeface="Times New Roman"/>
            </a:rPr>
            <a:t>berbentuk</a:t>
          </a:r>
          <a:r>
            <a:rPr lang="en-US" sz="1700" dirty="0">
              <a:latin typeface="Times New Roman"/>
              <a:cs typeface="Times New Roman"/>
            </a:rPr>
            <a:t> newsletter </a:t>
          </a:r>
          <a:r>
            <a:rPr lang="en-US" sz="1700" dirty="0" err="1">
              <a:latin typeface="Times New Roman"/>
              <a:cs typeface="Times New Roman"/>
            </a:rPr>
            <a:t>sederhana</a:t>
          </a:r>
          <a:r>
            <a:rPr lang="en-US" sz="1700" dirty="0">
              <a:latin typeface="Times New Roman"/>
              <a:cs typeface="Times New Roman"/>
            </a:rPr>
            <a:t>, website, intranet, email, </a:t>
          </a:r>
          <a:r>
            <a:rPr lang="en-US" sz="1700" dirty="0" err="1">
              <a:latin typeface="Times New Roman"/>
              <a:cs typeface="Times New Roman"/>
            </a:rPr>
            <a:t>koran</a:t>
          </a:r>
          <a:r>
            <a:rPr lang="en-US" sz="1700" dirty="0">
              <a:latin typeface="Times New Roman"/>
              <a:cs typeface="Times New Roman"/>
            </a:rPr>
            <a:t>, </a:t>
          </a:r>
          <a:r>
            <a:rPr lang="en-US" sz="1700" dirty="0" err="1">
              <a:latin typeface="Times New Roman"/>
              <a:cs typeface="Times New Roman"/>
            </a:rPr>
            <a:t>majalah</a:t>
          </a:r>
          <a:endParaRPr lang="en-US" sz="1700" dirty="0">
            <a:latin typeface="Times New Roman"/>
            <a:cs typeface="Times New Roman"/>
          </a:endParaRPr>
        </a:p>
      </dgm:t>
    </dgm:pt>
    <dgm:pt modelId="{79D50D01-224F-6744-86C4-BFC8B47A3927}" type="parTrans" cxnId="{CE5CAA06-4BFE-0F42-BC9B-47F434059C1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8D82A8-03C2-084B-8AB4-4061F3754DA8}" type="sibTrans" cxnId="{CE5CAA06-4BFE-0F42-BC9B-47F434059C1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EF95C72-EB13-B24C-9732-D8EC19A14848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Newsletter</a:t>
          </a:r>
          <a:endParaRPr lang="en-US" dirty="0">
            <a:latin typeface="Times New Roman"/>
            <a:cs typeface="Times New Roman"/>
          </a:endParaRPr>
        </a:p>
      </dgm:t>
    </dgm:pt>
    <dgm:pt modelId="{C67CCEDA-5B28-3044-BC0A-451671B63DBB}" type="parTrans" cxnId="{38E97223-D069-5B44-9F2B-7E63059115B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CEB07E1-9B86-5141-8844-E23552EEE434}" type="sibTrans" cxnId="{38E97223-D069-5B44-9F2B-7E63059115B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87FF4E3-8AC7-5D42-9CD0-041CBCF468AC}">
      <dgm:prSet phldrT="[Text]" custT="1"/>
      <dgm:spPr/>
      <dgm:t>
        <a:bodyPr/>
        <a:lstStyle/>
        <a:p>
          <a:r>
            <a:rPr lang="en-US" sz="1700">
              <a:latin typeface="Times New Roman"/>
              <a:cs typeface="Times New Roman"/>
            </a:rPr>
            <a:t>Bentuk</a:t>
          </a:r>
          <a:r>
            <a:rPr lang="en-US" sz="1700" baseline="0">
              <a:latin typeface="Times New Roman"/>
              <a:cs typeface="Times New Roman"/>
            </a:rPr>
            <a:t> paling umum dari publikasi periodik</a:t>
          </a:r>
          <a:endParaRPr lang="en-US" sz="1700" dirty="0">
            <a:latin typeface="Times New Roman"/>
            <a:cs typeface="Times New Roman"/>
          </a:endParaRPr>
        </a:p>
      </dgm:t>
    </dgm:pt>
    <dgm:pt modelId="{79E3AA64-6361-2D41-B0F0-AAFED1A183DD}" type="parTrans" cxnId="{CC6FD4E4-1617-5047-9A6A-4B5AD2C0A57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EF5AA30-6CA3-E24C-98CC-2BEBF3C56CAA}" type="sibTrans" cxnId="{CC6FD4E4-1617-5047-9A6A-4B5AD2C0A57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1DD7244-CA7F-6741-A9FE-797C40B607C6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Surat</a:t>
          </a:r>
          <a:endParaRPr lang="en-US" dirty="0">
            <a:latin typeface="Times New Roman"/>
            <a:cs typeface="Times New Roman"/>
          </a:endParaRPr>
        </a:p>
      </dgm:t>
    </dgm:pt>
    <dgm:pt modelId="{96E5F1EA-883D-8648-AC36-D0EBCBFDAC30}" type="parTrans" cxnId="{932F465E-8E9D-324B-9D6C-252B08264A3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E36A800-5A63-1845-A713-367F2DBBB3B8}" type="sibTrans" cxnId="{932F465E-8E9D-324B-9D6C-252B08264A3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A1BDDB4-87E0-0E45-8028-3C10F2E26786}">
      <dgm:prSet phldrT="[Text]" custT="1"/>
      <dgm:spPr/>
      <dgm:t>
        <a:bodyPr/>
        <a:lstStyle/>
        <a:p>
          <a:r>
            <a:rPr lang="en-US" sz="1700">
              <a:latin typeface="Times New Roman"/>
              <a:cs typeface="Times New Roman"/>
            </a:rPr>
            <a:t>Meskipun sudah ada email, namun surat masih dianggap lebih formal, langsung dan personal</a:t>
          </a:r>
          <a:endParaRPr lang="en-US" sz="1700" dirty="0">
            <a:latin typeface="Times New Roman"/>
            <a:cs typeface="Times New Roman"/>
          </a:endParaRPr>
        </a:p>
      </dgm:t>
    </dgm:pt>
    <dgm:pt modelId="{152418A4-4E51-214F-99D2-3246659B99AC}" type="parTrans" cxnId="{2D6D2F00-1868-544A-8C2D-A23805C26D6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A973D4B-CDF0-964C-8996-BCDBC19DEC55}" type="sibTrans" cxnId="{2D6D2F00-1868-544A-8C2D-A23805C26D6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BFD37C7-07A0-0149-A44B-272B14489519}">
      <dgm:prSet phldrT="[Text]" custT="1"/>
      <dgm:spPr/>
      <dgm:t>
        <a:bodyPr/>
        <a:lstStyle/>
        <a:p>
          <a:r>
            <a:rPr lang="en-US" sz="1700">
              <a:latin typeface="Times New Roman"/>
              <a:cs typeface="Times New Roman"/>
            </a:rPr>
            <a:t>Mencatat pandangan dan mengomunikasikan informasi penting</a:t>
          </a:r>
          <a:endParaRPr lang="en-US" sz="1700" dirty="0">
            <a:latin typeface="Times New Roman"/>
            <a:cs typeface="Times New Roman"/>
          </a:endParaRPr>
        </a:p>
      </dgm:t>
    </dgm:pt>
    <dgm:pt modelId="{6A02AC06-24CA-144D-9C03-D20577667317}" type="parTrans" cxnId="{1AE0B8E1-63B9-C04D-8F7F-197EDC38B9B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47B3BC-6DF0-2F4C-818D-8C730CDF745E}" type="sibTrans" cxnId="{1AE0B8E1-63B9-C04D-8F7F-197EDC38B9B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9AA7902-0B3F-FE42-B5B9-CAF802258A29}">
      <dgm:prSet phldrT="[Text]" custT="1"/>
      <dgm:spPr/>
      <dgm:t>
        <a:bodyPr/>
        <a:lstStyle/>
        <a:p>
          <a:r>
            <a:rPr lang="en-US" sz="1700" b="1">
              <a:latin typeface="Times New Roman"/>
              <a:cs typeface="Times New Roman"/>
            </a:rPr>
            <a:t>Ditujukan untuk banyak publik, utamanya karyawan</a:t>
          </a:r>
          <a:endParaRPr lang="en-US" sz="1700" b="1" dirty="0">
            <a:latin typeface="Times New Roman"/>
            <a:cs typeface="Times New Roman"/>
          </a:endParaRPr>
        </a:p>
      </dgm:t>
    </dgm:pt>
    <dgm:pt modelId="{5E049745-CF3A-8549-8AE6-51387A71C052}" type="parTrans" cxnId="{06D70808-4A60-8B49-9A25-38D42F3C11C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0A7D86E-F28B-0B4D-8960-50600152C8D8}" type="sibTrans" cxnId="{06D70808-4A60-8B49-9A25-38D42F3C11C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E360D1E-31CF-5D47-8FBF-C09024F0FAA4}">
      <dgm:prSet phldrT="[Text]" custT="1"/>
      <dgm:spPr/>
      <dgm:t>
        <a:bodyPr/>
        <a:lstStyle/>
        <a:p>
          <a:r>
            <a:rPr lang="en-US" sz="1700">
              <a:latin typeface="Times New Roman"/>
              <a:cs typeface="Times New Roman"/>
            </a:rPr>
            <a:t>Publikasi memberi organisasi cara komunikasi yang </a:t>
          </a:r>
          <a:r>
            <a:rPr lang="en-US" sz="1700" b="1">
              <a:latin typeface="Times New Roman"/>
              <a:cs typeface="Times New Roman"/>
            </a:rPr>
            <a:t>terkontrol</a:t>
          </a:r>
          <a:endParaRPr lang="en-US" sz="1700" b="1" dirty="0">
            <a:latin typeface="Times New Roman"/>
            <a:cs typeface="Times New Roman"/>
          </a:endParaRPr>
        </a:p>
      </dgm:t>
    </dgm:pt>
    <dgm:pt modelId="{179A24BD-6594-D84F-9921-0518DF0A5A74}" type="parTrans" cxnId="{3E397663-74F7-924A-B79B-4578949DEDD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1118E5D-7EF3-1B41-91DD-28B304442F71}" type="sibTrans" cxnId="{3E397663-74F7-924A-B79B-4578949DEDD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F9A2770-B888-2D40-8243-9F1AE7DBBE1A}">
      <dgm:prSet phldrT="[Text]" custT="1"/>
      <dgm:spPr/>
      <dgm:t>
        <a:bodyPr/>
        <a:lstStyle/>
        <a:p>
          <a:r>
            <a:rPr lang="en-US" sz="1700">
              <a:latin typeface="Times New Roman"/>
              <a:cs typeface="Times New Roman"/>
            </a:rPr>
            <a:t>Kebanyakan organisasi mengandalkan newsletter untuk mengomunikasikan berita secara tepat waktu dan sesuai sasaran</a:t>
          </a:r>
          <a:endParaRPr lang="en-US" sz="1700" dirty="0">
            <a:latin typeface="Times New Roman"/>
            <a:cs typeface="Times New Roman"/>
          </a:endParaRPr>
        </a:p>
      </dgm:t>
    </dgm:pt>
    <dgm:pt modelId="{16E5BEC0-59E2-D542-8624-5CF4C7CD0D5D}" type="parTrans" cxnId="{3ED55DA1-12FE-1F43-89F9-2282D29593A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9E36EA5-25DE-9640-9F1A-2F007086C777}" type="sibTrans" cxnId="{3ED55DA1-12FE-1F43-89F9-2282D29593A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1402D85-BBD4-EB41-8D08-99885F8E12C0}">
      <dgm:prSet phldrT="[Text]" custT="1"/>
      <dgm:spPr/>
      <dgm:t>
        <a:bodyPr/>
        <a:lstStyle/>
        <a:p>
          <a:r>
            <a:rPr lang="en-US" sz="1700">
              <a:latin typeface="Times New Roman"/>
              <a:cs typeface="Times New Roman"/>
            </a:rPr>
            <a:t>Adanya teknologi desktop publishing membuat newsletter lebih mudah, murah dan cepat diproduksi. E-newsletter</a:t>
          </a:r>
          <a:endParaRPr lang="en-US" sz="1700" dirty="0">
            <a:latin typeface="Times New Roman"/>
            <a:cs typeface="Times New Roman"/>
          </a:endParaRPr>
        </a:p>
      </dgm:t>
    </dgm:pt>
    <dgm:pt modelId="{6B909583-7A2F-9245-BFA7-591CDDBD2E04}" type="parTrans" cxnId="{5EAF3C02-7B7E-7E4B-98B7-14CA0937EB1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FB2EAA0-5756-084F-B491-14807875B511}" type="sibTrans" cxnId="{5EAF3C02-7B7E-7E4B-98B7-14CA0937EB1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71AE6E8-431E-4E4B-963A-4DF1C0500463}">
      <dgm:prSet phldrT="[Text]" custT="1"/>
      <dgm:spPr/>
      <dgm:t>
        <a:bodyPr/>
        <a:lstStyle/>
        <a:p>
          <a:r>
            <a:rPr lang="en-US" sz="1700">
              <a:latin typeface="Times New Roman"/>
              <a:cs typeface="Times New Roman"/>
            </a:rPr>
            <a:t>Konten berisi kegiatan,capaian, atau info perusahaan</a:t>
          </a:r>
          <a:endParaRPr lang="en-US" sz="1700" dirty="0">
            <a:latin typeface="Times New Roman"/>
            <a:cs typeface="Times New Roman"/>
          </a:endParaRPr>
        </a:p>
      </dgm:t>
    </dgm:pt>
    <dgm:pt modelId="{B83E7967-AC0A-C146-90AE-7AED7AAEBE91}" type="parTrans" cxnId="{01FBEA6D-DBA2-174B-9A4E-8EE5C7A614E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4C2FFA4-56EC-2546-B754-75C27EE564BC}" type="sibTrans" cxnId="{01FBEA6D-DBA2-174B-9A4E-8EE5C7A614E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CE7E0DE-6952-0D47-97AC-8CABE7260AFB}" type="pres">
      <dgm:prSet presAssocID="{A42A441A-70E2-5D49-98A3-5FF5DDB2F9EA}" presName="Name0" presStyleCnt="0">
        <dgm:presLayoutVars>
          <dgm:dir/>
          <dgm:animLvl val="lvl"/>
          <dgm:resizeHandles val="exact"/>
        </dgm:presLayoutVars>
      </dgm:prSet>
      <dgm:spPr/>
    </dgm:pt>
    <dgm:pt modelId="{C889858C-FF7E-454F-BFFD-3D1FD4006B09}" type="pres">
      <dgm:prSet presAssocID="{FBF75F7B-871C-3443-81B4-87B5B53BEA50}" presName="linNode" presStyleCnt="0"/>
      <dgm:spPr/>
    </dgm:pt>
    <dgm:pt modelId="{5B06C99B-FC06-9F49-913A-DCF2A0B434ED}" type="pres">
      <dgm:prSet presAssocID="{FBF75F7B-871C-3443-81B4-87B5B53BEA50}" presName="parentText" presStyleLbl="node1" presStyleIdx="0" presStyleCnt="3" custScaleX="54751">
        <dgm:presLayoutVars>
          <dgm:chMax val="1"/>
          <dgm:bulletEnabled val="1"/>
        </dgm:presLayoutVars>
      </dgm:prSet>
      <dgm:spPr/>
    </dgm:pt>
    <dgm:pt modelId="{A28C3F51-6940-7745-BCA1-C47550BD55BF}" type="pres">
      <dgm:prSet presAssocID="{FBF75F7B-871C-3443-81B4-87B5B53BEA50}" presName="descendantText" presStyleLbl="alignAccFollowNode1" presStyleIdx="0" presStyleCnt="3" custScaleX="125453" custScaleY="132295">
        <dgm:presLayoutVars>
          <dgm:bulletEnabled val="1"/>
        </dgm:presLayoutVars>
      </dgm:prSet>
      <dgm:spPr/>
    </dgm:pt>
    <dgm:pt modelId="{E11A2CED-21A5-C740-B1BF-EA5A378B5A10}" type="pres">
      <dgm:prSet presAssocID="{B3312F01-47B6-944A-8E17-BAF031E023FF}" presName="sp" presStyleCnt="0"/>
      <dgm:spPr/>
    </dgm:pt>
    <dgm:pt modelId="{F9097B79-9573-CA46-ADDF-D068EF4614A3}" type="pres">
      <dgm:prSet presAssocID="{0EF95C72-EB13-B24C-9732-D8EC19A14848}" presName="linNode" presStyleCnt="0"/>
      <dgm:spPr/>
    </dgm:pt>
    <dgm:pt modelId="{C606BBDB-5D40-D141-8F04-4D46BA740C14}" type="pres">
      <dgm:prSet presAssocID="{0EF95C72-EB13-B24C-9732-D8EC19A14848}" presName="parentText" presStyleLbl="node1" presStyleIdx="1" presStyleCnt="3" custScaleX="54751">
        <dgm:presLayoutVars>
          <dgm:chMax val="1"/>
          <dgm:bulletEnabled val="1"/>
        </dgm:presLayoutVars>
      </dgm:prSet>
      <dgm:spPr/>
    </dgm:pt>
    <dgm:pt modelId="{2CA77F17-6F9C-8243-89B4-7EAF4C895E31}" type="pres">
      <dgm:prSet presAssocID="{0EF95C72-EB13-B24C-9732-D8EC19A14848}" presName="descendantText" presStyleLbl="alignAccFollowNode1" presStyleIdx="1" presStyleCnt="3" custScaleX="125453" custScaleY="123121">
        <dgm:presLayoutVars>
          <dgm:bulletEnabled val="1"/>
        </dgm:presLayoutVars>
      </dgm:prSet>
      <dgm:spPr/>
    </dgm:pt>
    <dgm:pt modelId="{E443292E-3832-A84D-BC32-D2D0387EF53F}" type="pres">
      <dgm:prSet presAssocID="{FCEB07E1-9B86-5141-8844-E23552EEE434}" presName="sp" presStyleCnt="0"/>
      <dgm:spPr/>
    </dgm:pt>
    <dgm:pt modelId="{161295D2-9745-E24B-A747-1C3233BF46B8}" type="pres">
      <dgm:prSet presAssocID="{11DD7244-CA7F-6741-A9FE-797C40B607C6}" presName="linNode" presStyleCnt="0"/>
      <dgm:spPr/>
    </dgm:pt>
    <dgm:pt modelId="{0332406B-144C-5146-8EB9-ABDF94844481}" type="pres">
      <dgm:prSet presAssocID="{11DD7244-CA7F-6741-A9FE-797C40B607C6}" presName="parentText" presStyleLbl="node1" presStyleIdx="2" presStyleCnt="3" custScaleX="54751">
        <dgm:presLayoutVars>
          <dgm:chMax val="1"/>
          <dgm:bulletEnabled val="1"/>
        </dgm:presLayoutVars>
      </dgm:prSet>
      <dgm:spPr/>
    </dgm:pt>
    <dgm:pt modelId="{88E36081-E9D1-324D-8819-3683CC22D732}" type="pres">
      <dgm:prSet presAssocID="{11DD7244-CA7F-6741-A9FE-797C40B607C6}" presName="descendantText" presStyleLbl="alignAccFollowNode1" presStyleIdx="2" presStyleCnt="3" custScaleX="125453">
        <dgm:presLayoutVars>
          <dgm:bulletEnabled val="1"/>
        </dgm:presLayoutVars>
      </dgm:prSet>
      <dgm:spPr/>
    </dgm:pt>
  </dgm:ptLst>
  <dgm:cxnLst>
    <dgm:cxn modelId="{2D6D2F00-1868-544A-8C2D-A23805C26D6D}" srcId="{11DD7244-CA7F-6741-A9FE-797C40B607C6}" destId="{AA1BDDB4-87E0-0E45-8028-3C10F2E26786}" srcOrd="0" destOrd="0" parTransId="{152418A4-4E51-214F-99D2-3246659B99AC}" sibTransId="{DA973D4B-CDF0-964C-8996-BCDBC19DEC55}"/>
    <dgm:cxn modelId="{5EAF3C02-7B7E-7E4B-98B7-14CA0937EB10}" srcId="{0EF95C72-EB13-B24C-9732-D8EC19A14848}" destId="{E1402D85-BBD4-EB41-8D08-99885F8E12C0}" srcOrd="1" destOrd="0" parTransId="{6B909583-7A2F-9245-BFA7-591CDDBD2E04}" sibTransId="{9FB2EAA0-5756-084F-B491-14807875B511}"/>
    <dgm:cxn modelId="{EE665B06-2AD5-FE4F-8CD0-7EF578294C93}" type="presOf" srcId="{A42A441A-70E2-5D49-98A3-5FF5DDB2F9EA}" destId="{CCE7E0DE-6952-0D47-97AC-8CABE7260AFB}" srcOrd="0" destOrd="0" presId="urn:microsoft.com/office/officeart/2005/8/layout/vList5"/>
    <dgm:cxn modelId="{CE5CAA06-4BFE-0F42-BC9B-47F434059C1B}" srcId="{FBF75F7B-871C-3443-81B4-87B5B53BEA50}" destId="{A03185A0-F3F9-9E46-875C-EDC53E5DCE99}" srcOrd="0" destOrd="0" parTransId="{79D50D01-224F-6744-86C4-BFC8B47A3927}" sibTransId="{848D82A8-03C2-084B-8AB4-4061F3754DA8}"/>
    <dgm:cxn modelId="{06D70808-4A60-8B49-9A25-38D42F3C11C9}" srcId="{FBF75F7B-871C-3443-81B4-87B5B53BEA50}" destId="{59AA7902-0B3F-FE42-B5B9-CAF802258A29}" srcOrd="3" destOrd="0" parTransId="{5E049745-CF3A-8549-8AE6-51387A71C052}" sibTransId="{30A7D86E-F28B-0B4D-8960-50600152C8D8}"/>
    <dgm:cxn modelId="{38E97223-D069-5B44-9F2B-7E63059115B5}" srcId="{A42A441A-70E2-5D49-98A3-5FF5DDB2F9EA}" destId="{0EF95C72-EB13-B24C-9732-D8EC19A14848}" srcOrd="1" destOrd="0" parTransId="{C67CCEDA-5B28-3044-BC0A-451671B63DBB}" sibTransId="{FCEB07E1-9B86-5141-8844-E23552EEE434}"/>
    <dgm:cxn modelId="{932F465E-8E9D-324B-9D6C-252B08264A34}" srcId="{A42A441A-70E2-5D49-98A3-5FF5DDB2F9EA}" destId="{11DD7244-CA7F-6741-A9FE-797C40B607C6}" srcOrd="2" destOrd="0" parTransId="{96E5F1EA-883D-8648-AC36-D0EBCBFDAC30}" sibTransId="{4E36A800-5A63-1845-A713-367F2DBBB3B8}"/>
    <dgm:cxn modelId="{9253FF5E-F7EF-CE4A-BC6A-EBFFA2435B3B}" type="presOf" srcId="{1BFD37C7-07A0-0149-A44B-272B14489519}" destId="{A28C3F51-6940-7745-BCA1-C47550BD55BF}" srcOrd="0" destOrd="1" presId="urn:microsoft.com/office/officeart/2005/8/layout/vList5"/>
    <dgm:cxn modelId="{3E397663-74F7-924A-B79B-4578949DEDDF}" srcId="{FBF75F7B-871C-3443-81B4-87B5B53BEA50}" destId="{5E360D1E-31CF-5D47-8FBF-C09024F0FAA4}" srcOrd="2" destOrd="0" parTransId="{179A24BD-6594-D84F-9921-0518DF0A5A74}" sibTransId="{51118E5D-7EF3-1B41-91DD-28B304442F71}"/>
    <dgm:cxn modelId="{21B74C45-2042-5248-BFA4-73B810F696C9}" type="presOf" srcId="{AA1BDDB4-87E0-0E45-8028-3C10F2E26786}" destId="{88E36081-E9D1-324D-8819-3683CC22D732}" srcOrd="0" destOrd="0" presId="urn:microsoft.com/office/officeart/2005/8/layout/vList5"/>
    <dgm:cxn modelId="{33FF2268-81D1-DC43-BCED-3D612DFC8860}" type="presOf" srcId="{A03185A0-F3F9-9E46-875C-EDC53E5DCE99}" destId="{A28C3F51-6940-7745-BCA1-C47550BD55BF}" srcOrd="0" destOrd="0" presId="urn:microsoft.com/office/officeart/2005/8/layout/vList5"/>
    <dgm:cxn modelId="{01FBEA6D-DBA2-174B-9A4E-8EE5C7A614EC}" srcId="{0EF95C72-EB13-B24C-9732-D8EC19A14848}" destId="{771AE6E8-431E-4E4B-963A-4DF1C0500463}" srcOrd="3" destOrd="0" parTransId="{B83E7967-AC0A-C146-90AE-7AED7AAEBE91}" sibTransId="{D4C2FFA4-56EC-2546-B754-75C27EE564BC}"/>
    <dgm:cxn modelId="{E7D1506E-7530-F146-BD5D-CBCDA1FC50DE}" type="presOf" srcId="{771AE6E8-431E-4E4B-963A-4DF1C0500463}" destId="{2CA77F17-6F9C-8243-89B4-7EAF4C895E31}" srcOrd="0" destOrd="3" presId="urn:microsoft.com/office/officeart/2005/8/layout/vList5"/>
    <dgm:cxn modelId="{A2B4B881-A301-F346-B60E-BE29EB913379}" type="presOf" srcId="{587FF4E3-8AC7-5D42-9CD0-041CBCF468AC}" destId="{2CA77F17-6F9C-8243-89B4-7EAF4C895E31}" srcOrd="0" destOrd="0" presId="urn:microsoft.com/office/officeart/2005/8/layout/vList5"/>
    <dgm:cxn modelId="{6E88F588-9B9C-6341-8A42-252F9DC3AE33}" type="presOf" srcId="{0EF95C72-EB13-B24C-9732-D8EC19A14848}" destId="{C606BBDB-5D40-D141-8F04-4D46BA740C14}" srcOrd="0" destOrd="0" presId="urn:microsoft.com/office/officeart/2005/8/layout/vList5"/>
    <dgm:cxn modelId="{33D26B8B-D3DA-D24C-A591-DCE6A85B4B1D}" type="presOf" srcId="{FBF75F7B-871C-3443-81B4-87B5B53BEA50}" destId="{5B06C99B-FC06-9F49-913A-DCF2A0B434ED}" srcOrd="0" destOrd="0" presId="urn:microsoft.com/office/officeart/2005/8/layout/vList5"/>
    <dgm:cxn modelId="{41CC1692-77BB-C647-B42A-52EE8ACC91FF}" srcId="{A42A441A-70E2-5D49-98A3-5FF5DDB2F9EA}" destId="{FBF75F7B-871C-3443-81B4-87B5B53BEA50}" srcOrd="0" destOrd="0" parTransId="{9D061419-9414-084F-8902-874C240F028B}" sibTransId="{B3312F01-47B6-944A-8E17-BAF031E023FF}"/>
    <dgm:cxn modelId="{D12225A1-B128-FA41-9FAA-514822F0BBFD}" type="presOf" srcId="{11DD7244-CA7F-6741-A9FE-797C40B607C6}" destId="{0332406B-144C-5146-8EB9-ABDF94844481}" srcOrd="0" destOrd="0" presId="urn:microsoft.com/office/officeart/2005/8/layout/vList5"/>
    <dgm:cxn modelId="{3ED55DA1-12FE-1F43-89F9-2282D29593A9}" srcId="{0EF95C72-EB13-B24C-9732-D8EC19A14848}" destId="{CF9A2770-B888-2D40-8243-9F1AE7DBBE1A}" srcOrd="2" destOrd="0" parTransId="{16E5BEC0-59E2-D542-8624-5CF4C7CD0D5D}" sibTransId="{99E36EA5-25DE-9640-9F1A-2F007086C777}"/>
    <dgm:cxn modelId="{6D21F9BD-708E-2742-A731-B26591803BC8}" type="presOf" srcId="{59AA7902-0B3F-FE42-B5B9-CAF802258A29}" destId="{A28C3F51-6940-7745-BCA1-C47550BD55BF}" srcOrd="0" destOrd="3" presId="urn:microsoft.com/office/officeart/2005/8/layout/vList5"/>
    <dgm:cxn modelId="{5361CFC3-B6FE-944A-B6BE-E9201BA61F40}" type="presOf" srcId="{5E360D1E-31CF-5D47-8FBF-C09024F0FAA4}" destId="{A28C3F51-6940-7745-BCA1-C47550BD55BF}" srcOrd="0" destOrd="2" presId="urn:microsoft.com/office/officeart/2005/8/layout/vList5"/>
    <dgm:cxn modelId="{00E42FC7-9AAF-6C4C-9F87-F696F3787A23}" type="presOf" srcId="{CF9A2770-B888-2D40-8243-9F1AE7DBBE1A}" destId="{2CA77F17-6F9C-8243-89B4-7EAF4C895E31}" srcOrd="0" destOrd="2" presId="urn:microsoft.com/office/officeart/2005/8/layout/vList5"/>
    <dgm:cxn modelId="{1AE0B8E1-63B9-C04D-8F7F-197EDC38B9B3}" srcId="{FBF75F7B-871C-3443-81B4-87B5B53BEA50}" destId="{1BFD37C7-07A0-0149-A44B-272B14489519}" srcOrd="1" destOrd="0" parTransId="{6A02AC06-24CA-144D-9C03-D20577667317}" sibTransId="{8E47B3BC-6DF0-2F4C-818D-8C730CDF745E}"/>
    <dgm:cxn modelId="{CC6FD4E4-1617-5047-9A6A-4B5AD2C0A57B}" srcId="{0EF95C72-EB13-B24C-9732-D8EC19A14848}" destId="{587FF4E3-8AC7-5D42-9CD0-041CBCF468AC}" srcOrd="0" destOrd="0" parTransId="{79E3AA64-6361-2D41-B0F0-AAFED1A183DD}" sibTransId="{2EF5AA30-6CA3-E24C-98CC-2BEBF3C56CAA}"/>
    <dgm:cxn modelId="{56ABB9EF-5B21-674C-B6DF-5C71D419E44E}" type="presOf" srcId="{E1402D85-BBD4-EB41-8D08-99885F8E12C0}" destId="{2CA77F17-6F9C-8243-89B4-7EAF4C895E31}" srcOrd="0" destOrd="1" presId="urn:microsoft.com/office/officeart/2005/8/layout/vList5"/>
    <dgm:cxn modelId="{EF1CB677-3019-C744-8693-DBBA26F6CB2A}" type="presParOf" srcId="{CCE7E0DE-6952-0D47-97AC-8CABE7260AFB}" destId="{C889858C-FF7E-454F-BFFD-3D1FD4006B09}" srcOrd="0" destOrd="0" presId="urn:microsoft.com/office/officeart/2005/8/layout/vList5"/>
    <dgm:cxn modelId="{4D886C63-5789-464E-8E21-5B4640224601}" type="presParOf" srcId="{C889858C-FF7E-454F-BFFD-3D1FD4006B09}" destId="{5B06C99B-FC06-9F49-913A-DCF2A0B434ED}" srcOrd="0" destOrd="0" presId="urn:microsoft.com/office/officeart/2005/8/layout/vList5"/>
    <dgm:cxn modelId="{33D3A717-7FF6-9644-94BC-75A25956D3A0}" type="presParOf" srcId="{C889858C-FF7E-454F-BFFD-3D1FD4006B09}" destId="{A28C3F51-6940-7745-BCA1-C47550BD55BF}" srcOrd="1" destOrd="0" presId="urn:microsoft.com/office/officeart/2005/8/layout/vList5"/>
    <dgm:cxn modelId="{438AD8F4-AE7B-E347-ADA9-874F1B48891B}" type="presParOf" srcId="{CCE7E0DE-6952-0D47-97AC-8CABE7260AFB}" destId="{E11A2CED-21A5-C740-B1BF-EA5A378B5A10}" srcOrd="1" destOrd="0" presId="urn:microsoft.com/office/officeart/2005/8/layout/vList5"/>
    <dgm:cxn modelId="{B14D71F1-CE5F-5D4E-9500-8FA995D9BF59}" type="presParOf" srcId="{CCE7E0DE-6952-0D47-97AC-8CABE7260AFB}" destId="{F9097B79-9573-CA46-ADDF-D068EF4614A3}" srcOrd="2" destOrd="0" presId="urn:microsoft.com/office/officeart/2005/8/layout/vList5"/>
    <dgm:cxn modelId="{5C9AD79F-8883-0241-8216-672690DBD247}" type="presParOf" srcId="{F9097B79-9573-CA46-ADDF-D068EF4614A3}" destId="{C606BBDB-5D40-D141-8F04-4D46BA740C14}" srcOrd="0" destOrd="0" presId="urn:microsoft.com/office/officeart/2005/8/layout/vList5"/>
    <dgm:cxn modelId="{63EFF515-7077-2442-8C60-52F4C83BB51C}" type="presParOf" srcId="{F9097B79-9573-CA46-ADDF-D068EF4614A3}" destId="{2CA77F17-6F9C-8243-89B4-7EAF4C895E31}" srcOrd="1" destOrd="0" presId="urn:microsoft.com/office/officeart/2005/8/layout/vList5"/>
    <dgm:cxn modelId="{EE457D32-6F50-0F4C-B919-4F09954A3989}" type="presParOf" srcId="{CCE7E0DE-6952-0D47-97AC-8CABE7260AFB}" destId="{E443292E-3832-A84D-BC32-D2D0387EF53F}" srcOrd="3" destOrd="0" presId="urn:microsoft.com/office/officeart/2005/8/layout/vList5"/>
    <dgm:cxn modelId="{4F43DD7D-5BAE-014E-93A5-F0C830AD08A4}" type="presParOf" srcId="{CCE7E0DE-6952-0D47-97AC-8CABE7260AFB}" destId="{161295D2-9745-E24B-A747-1C3233BF46B8}" srcOrd="4" destOrd="0" presId="urn:microsoft.com/office/officeart/2005/8/layout/vList5"/>
    <dgm:cxn modelId="{9D150114-E04F-4E40-A87B-585D5122C8C1}" type="presParOf" srcId="{161295D2-9745-E24B-A747-1C3233BF46B8}" destId="{0332406B-144C-5146-8EB9-ABDF94844481}" srcOrd="0" destOrd="0" presId="urn:microsoft.com/office/officeart/2005/8/layout/vList5"/>
    <dgm:cxn modelId="{EDDCB1F3-ACED-3848-BA50-1136614D7FD4}" type="presParOf" srcId="{161295D2-9745-E24B-A747-1C3233BF46B8}" destId="{88E36081-E9D1-324D-8819-3683CC22D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4871A-26D8-F14F-9D52-F7691504295B}">
      <dsp:nvSpPr>
        <dsp:cNvPr id="0" name=""/>
        <dsp:cNvSpPr/>
      </dsp:nvSpPr>
      <dsp:spPr>
        <a:xfrm>
          <a:off x="160734" y="2963"/>
          <a:ext cx="2471291" cy="1482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Kepercayaan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akan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atasan</a:t>
          </a:r>
          <a:endParaRPr lang="en-US" sz="23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160734" y="2963"/>
        <a:ext cx="2471291" cy="1482774"/>
      </dsp:txXfrm>
    </dsp:sp>
    <dsp:sp modelId="{14529C9F-5628-3241-A81D-57BA2E47AE9A}">
      <dsp:nvSpPr>
        <dsp:cNvPr id="0" name=""/>
        <dsp:cNvSpPr/>
      </dsp:nvSpPr>
      <dsp:spPr>
        <a:xfrm>
          <a:off x="2879154" y="2963"/>
          <a:ext cx="2471291" cy="14827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Informasi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jujur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&amp;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transparan</a:t>
          </a:r>
          <a:endParaRPr lang="en-US" sz="23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2879154" y="2963"/>
        <a:ext cx="2471291" cy="1482774"/>
      </dsp:txXfrm>
    </dsp:sp>
    <dsp:sp modelId="{DE00C66F-084F-C647-A564-2A8FB47ACA2E}">
      <dsp:nvSpPr>
        <dsp:cNvPr id="0" name=""/>
        <dsp:cNvSpPr/>
      </dsp:nvSpPr>
      <dsp:spPr>
        <a:xfrm>
          <a:off x="5597574" y="2963"/>
          <a:ext cx="2471291" cy="14827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Status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partisipasi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memuaskan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untuk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setiap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orang</a:t>
          </a:r>
          <a:endParaRPr lang="en-US" sz="23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5597574" y="2963"/>
        <a:ext cx="2471291" cy="1482774"/>
      </dsp:txXfrm>
    </dsp:sp>
    <dsp:sp modelId="{EA16BCBE-2A37-1E48-9507-E171A2768679}">
      <dsp:nvSpPr>
        <dsp:cNvPr id="0" name=""/>
        <dsp:cNvSpPr/>
      </dsp:nvSpPr>
      <dsp:spPr>
        <a:xfrm>
          <a:off x="160734" y="1732867"/>
          <a:ext cx="2471291" cy="14827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Kontinuitas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kerja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tanpa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perselisihan</a:t>
          </a:r>
          <a:endParaRPr lang="en-US" sz="23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160734" y="1732867"/>
        <a:ext cx="2471291" cy="1482774"/>
      </dsp:txXfrm>
    </dsp:sp>
    <dsp:sp modelId="{833288EF-3BA5-CD4B-8F1F-391608173141}">
      <dsp:nvSpPr>
        <dsp:cNvPr id="0" name=""/>
        <dsp:cNvSpPr/>
      </dsp:nvSpPr>
      <dsp:spPr>
        <a:xfrm>
          <a:off x="2879154" y="1732867"/>
          <a:ext cx="2471291" cy="14827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Lingkungan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yang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sehat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dan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aman</a:t>
          </a:r>
          <a:endParaRPr lang="en-US" sz="23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2879154" y="1732867"/>
        <a:ext cx="2471291" cy="1482774"/>
      </dsp:txXfrm>
    </dsp:sp>
    <dsp:sp modelId="{94E745B2-52E3-5043-A94D-9DF8EF80363C}">
      <dsp:nvSpPr>
        <dsp:cNvPr id="0" name=""/>
        <dsp:cNvSpPr/>
      </dsp:nvSpPr>
      <dsp:spPr>
        <a:xfrm>
          <a:off x="5597574" y="1732867"/>
          <a:ext cx="2471291" cy="1482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Keberhasilan</a:t>
          </a:r>
          <a:r>
            <a:rPr lang="en-US" sz="23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usaha</a:t>
          </a:r>
          <a:endParaRPr lang="en-US" sz="23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5597574" y="1732867"/>
        <a:ext cx="2471291" cy="1482774"/>
      </dsp:txXfrm>
    </dsp:sp>
    <dsp:sp modelId="{9B89ACE7-BA28-D34F-9CCC-4D905DE6FE27}">
      <dsp:nvSpPr>
        <dsp:cNvPr id="0" name=""/>
        <dsp:cNvSpPr/>
      </dsp:nvSpPr>
      <dsp:spPr>
        <a:xfrm>
          <a:off x="2879154" y="3462771"/>
          <a:ext cx="2471291" cy="14827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  <a:latin typeface="Times New Roman"/>
              <a:cs typeface="Times New Roman"/>
            </a:rPr>
            <a:t>Optimisme</a:t>
          </a:r>
          <a:endParaRPr lang="en-US" sz="23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2879154" y="3462771"/>
        <a:ext cx="2471291" cy="14827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3F51-6940-7745-BCA1-C47550BD55BF}">
      <dsp:nvSpPr>
        <dsp:cNvPr id="0" name=""/>
        <dsp:cNvSpPr/>
      </dsp:nvSpPr>
      <dsp:spPr>
        <a:xfrm rot="5400000">
          <a:off x="4285426" y="-2498591"/>
          <a:ext cx="1279246" cy="660108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Sisipan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atau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lampiran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adalah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semacam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pesan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dilampirkan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Pesan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langsung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sampai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sasaran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Relatif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murah</a:t>
          </a:r>
          <a:endParaRPr lang="en-US" sz="1700" kern="1200" dirty="0">
            <a:latin typeface="Times New Roman"/>
            <a:cs typeface="Times New Roman"/>
          </a:endParaRPr>
        </a:p>
      </dsp:txBody>
      <dsp:txXfrm rot="-5400000">
        <a:off x="1624506" y="224777"/>
        <a:ext cx="6538638" cy="1154350"/>
      </dsp:txXfrm>
    </dsp:sp>
    <dsp:sp modelId="{5B06C99B-FC06-9F49-913A-DCF2A0B434ED}">
      <dsp:nvSpPr>
        <dsp:cNvPr id="0" name=""/>
        <dsp:cNvSpPr/>
      </dsp:nvSpPr>
      <dsp:spPr>
        <a:xfrm>
          <a:off x="4006" y="2422"/>
          <a:ext cx="1620499" cy="159905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Times New Roman"/>
              <a:cs typeface="Times New Roman"/>
            </a:rPr>
            <a:t>Sisipan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dan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Lampiran</a:t>
          </a:r>
          <a:endParaRPr lang="en-US" sz="1500" kern="1200" dirty="0">
            <a:latin typeface="Times New Roman"/>
            <a:cs typeface="Times New Roman"/>
          </a:endParaRPr>
        </a:p>
      </dsp:txBody>
      <dsp:txXfrm>
        <a:off x="82066" y="80482"/>
        <a:ext cx="1464379" cy="1442938"/>
      </dsp:txXfrm>
    </dsp:sp>
    <dsp:sp modelId="{2CA77F17-6F9C-8243-89B4-7EAF4C895E31}">
      <dsp:nvSpPr>
        <dsp:cNvPr id="0" name=""/>
        <dsp:cNvSpPr/>
      </dsp:nvSpPr>
      <dsp:spPr>
        <a:xfrm rot="5400000">
          <a:off x="4285426" y="-819579"/>
          <a:ext cx="1279246" cy="660108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Publikasi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pidato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memaparkan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pandangan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i="1" kern="1200" dirty="0">
              <a:latin typeface="Times New Roman"/>
              <a:cs typeface="Times New Roman"/>
            </a:rPr>
            <a:t>Paper position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i="1" kern="1200" dirty="0">
              <a:latin typeface="Times New Roman"/>
              <a:cs typeface="Times New Roman"/>
            </a:rPr>
            <a:t>backgrounders </a:t>
          </a:r>
          <a:r>
            <a:rPr lang="en-US" sz="1700" kern="1200" dirty="0" err="1">
              <a:latin typeface="Times New Roman"/>
              <a:cs typeface="Times New Roman"/>
            </a:rPr>
            <a:t>berisi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informasi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mengenai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suatu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isu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terkait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perusahaan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disiapkan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untuk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disampaikan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</a:t>
          </a:r>
          <a:r>
            <a:rPr lang="en-US" sz="1700" kern="1200" dirty="0">
              <a:latin typeface="Times New Roman"/>
              <a:cs typeface="Times New Roman"/>
            </a:rPr>
            <a:t> public. </a:t>
          </a:r>
          <a:r>
            <a:rPr lang="en-US" sz="1700" kern="1200" dirty="0" err="1">
              <a:latin typeface="Times New Roman"/>
              <a:cs typeface="Times New Roman"/>
            </a:rPr>
            <a:t>Namun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karyawan</a:t>
          </a:r>
          <a:r>
            <a:rPr lang="en-US" sz="1700" kern="1200" dirty="0">
              <a:latin typeface="Times New Roman"/>
              <a:cs typeface="Times New Roman"/>
            </a:rPr>
            <a:t> internal </a:t>
          </a:r>
          <a:r>
            <a:rPr lang="en-US" sz="1700" kern="1200" dirty="0" err="1">
              <a:latin typeface="Times New Roman"/>
              <a:cs typeface="Times New Roman"/>
            </a:rPr>
            <a:t>juga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perlu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untuk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mengetahuinya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lebih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dulu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sebelum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disebarluaskan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</a:t>
          </a:r>
          <a:r>
            <a:rPr lang="en-US" sz="1700" kern="1200" dirty="0">
              <a:latin typeface="Times New Roman"/>
              <a:cs typeface="Times New Roman"/>
            </a:rPr>
            <a:t> media </a:t>
          </a:r>
          <a:r>
            <a:rPr lang="en-US" sz="1700" kern="1200" dirty="0" err="1">
              <a:latin typeface="Times New Roman"/>
              <a:cs typeface="Times New Roman"/>
            </a:rPr>
            <a:t>massa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publik</a:t>
          </a:r>
          <a:endParaRPr lang="en-US" sz="1700" kern="1200" dirty="0">
            <a:latin typeface="Times New Roman"/>
            <a:cs typeface="Times New Roman"/>
          </a:endParaRPr>
        </a:p>
      </dsp:txBody>
      <dsp:txXfrm rot="-5400000">
        <a:off x="1624506" y="1903789"/>
        <a:ext cx="6538638" cy="1154350"/>
      </dsp:txXfrm>
    </dsp:sp>
    <dsp:sp modelId="{C606BBDB-5D40-D141-8F04-4D46BA740C14}">
      <dsp:nvSpPr>
        <dsp:cNvPr id="0" name=""/>
        <dsp:cNvSpPr/>
      </dsp:nvSpPr>
      <dsp:spPr>
        <a:xfrm>
          <a:off x="4006" y="1681434"/>
          <a:ext cx="1620499" cy="15990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Times New Roman"/>
              <a:cs typeface="Times New Roman"/>
            </a:rPr>
            <a:t>Publikasi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Pidato</a:t>
          </a:r>
          <a:r>
            <a:rPr lang="en-US" sz="1500" kern="1200" dirty="0">
              <a:latin typeface="Times New Roman"/>
              <a:cs typeface="Times New Roman"/>
            </a:rPr>
            <a:t>, Position Paper, </a:t>
          </a:r>
          <a:r>
            <a:rPr lang="en-US" sz="1500" kern="1200" dirty="0" err="1">
              <a:latin typeface="Times New Roman"/>
              <a:cs typeface="Times New Roman"/>
            </a:rPr>
            <a:t>dan</a:t>
          </a:r>
          <a:r>
            <a:rPr lang="en-US" sz="1500" kern="1200" dirty="0">
              <a:latin typeface="Times New Roman"/>
              <a:cs typeface="Times New Roman"/>
            </a:rPr>
            <a:t> “Backgrounders”</a:t>
          </a:r>
        </a:p>
      </dsp:txBody>
      <dsp:txXfrm>
        <a:off x="82066" y="1759494"/>
        <a:ext cx="1464379" cy="1442938"/>
      </dsp:txXfrm>
    </dsp:sp>
    <dsp:sp modelId="{88E36081-E9D1-324D-8819-3683CC22D732}">
      <dsp:nvSpPr>
        <dsp:cNvPr id="0" name=""/>
        <dsp:cNvSpPr/>
      </dsp:nvSpPr>
      <dsp:spPr>
        <a:xfrm rot="5400000">
          <a:off x="4285426" y="859431"/>
          <a:ext cx="1279246" cy="660108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Ruang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fisik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menampilkan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pengumuman</a:t>
          </a:r>
          <a:r>
            <a:rPr lang="en-US" sz="1700" kern="1200" dirty="0">
              <a:latin typeface="Times New Roman"/>
              <a:cs typeface="Times New Roman"/>
            </a:rPr>
            <a:t> (</a:t>
          </a:r>
          <a:r>
            <a:rPr lang="en-US" sz="1700" kern="1200" dirty="0" err="1">
              <a:latin typeface="Times New Roman"/>
              <a:cs typeface="Times New Roman"/>
            </a:rPr>
            <a:t>semacam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majalah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dinding</a:t>
          </a:r>
          <a:r>
            <a:rPr lang="en-US" sz="1700" kern="1200" dirty="0">
              <a:latin typeface="Times New Roman"/>
              <a:cs typeface="Times New Roman"/>
            </a:rPr>
            <a:t>), </a:t>
          </a:r>
          <a:r>
            <a:rPr lang="en-US" sz="1700" kern="1200" dirty="0" err="1">
              <a:latin typeface="Times New Roman"/>
              <a:cs typeface="Times New Roman"/>
            </a:rPr>
            <a:t>bisa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bentuk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tradisional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atau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elektronik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Memberi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akses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pengumuman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secara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cepat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/>
              <a:cs typeface="Times New Roman"/>
            </a:rPr>
            <a:t>Poster </a:t>
          </a:r>
          <a:r>
            <a:rPr lang="en-US" sz="1700" kern="1200" dirty="0" err="1">
              <a:latin typeface="Times New Roman"/>
              <a:cs typeface="Times New Roman"/>
            </a:rPr>
            <a:t>pengumuman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bisa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diletakan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</a:t>
          </a:r>
          <a:r>
            <a:rPr lang="en-US" sz="1700" kern="1200" dirty="0">
              <a:latin typeface="Times New Roman"/>
              <a:cs typeface="Times New Roman"/>
            </a:rPr>
            <a:t> bulletin board</a:t>
          </a:r>
        </a:p>
      </dsp:txBody>
      <dsp:txXfrm rot="-5400000">
        <a:off x="1624506" y="3582799"/>
        <a:ext cx="6538638" cy="1154350"/>
      </dsp:txXfrm>
    </dsp:sp>
    <dsp:sp modelId="{0332406B-144C-5146-8EB9-ABDF94844481}">
      <dsp:nvSpPr>
        <dsp:cNvPr id="0" name=""/>
        <dsp:cNvSpPr/>
      </dsp:nvSpPr>
      <dsp:spPr>
        <a:xfrm>
          <a:off x="4006" y="3360445"/>
          <a:ext cx="1620499" cy="15990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/>
              <a:cs typeface="Times New Roman"/>
            </a:rPr>
            <a:t>Bulletin Board </a:t>
          </a:r>
          <a:r>
            <a:rPr lang="en-US" sz="1500" kern="1200" dirty="0" err="1">
              <a:latin typeface="Times New Roman"/>
              <a:cs typeface="Times New Roman"/>
            </a:rPr>
            <a:t>dan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Pengumuman</a:t>
          </a:r>
          <a:r>
            <a:rPr lang="en-US" sz="1500" kern="1200" dirty="0">
              <a:latin typeface="Times New Roman"/>
              <a:cs typeface="Times New Roman"/>
            </a:rPr>
            <a:t> </a:t>
          </a:r>
          <a:r>
            <a:rPr lang="en-US" sz="1500" kern="1200" dirty="0" err="1">
              <a:latin typeface="Times New Roman"/>
              <a:cs typeface="Times New Roman"/>
            </a:rPr>
            <a:t>Elektronik</a:t>
          </a:r>
          <a:endParaRPr lang="en-US" sz="1500" kern="1200" dirty="0">
            <a:latin typeface="Times New Roman"/>
            <a:cs typeface="Times New Roman"/>
          </a:endParaRPr>
        </a:p>
      </dsp:txBody>
      <dsp:txXfrm>
        <a:off x="82066" y="3438505"/>
        <a:ext cx="1464379" cy="14429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07C09-2510-2448-8174-BC1392FA1A41}">
      <dsp:nvSpPr>
        <dsp:cNvPr id="0" name=""/>
        <dsp:cNvSpPr/>
      </dsp:nvSpPr>
      <dsp:spPr>
        <a:xfrm>
          <a:off x="0" y="52806"/>
          <a:ext cx="8229600" cy="5019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/>
              <a:cs typeface="Times New Roman"/>
            </a:rPr>
            <a:t>Komunikasi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Tatap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Muka</a:t>
          </a:r>
          <a:r>
            <a:rPr lang="en-US" sz="2200" kern="1200" dirty="0">
              <a:latin typeface="Times New Roman"/>
              <a:cs typeface="Times New Roman"/>
            </a:rPr>
            <a:t> &amp; </a:t>
          </a:r>
          <a:r>
            <a:rPr lang="en-US" sz="2200" kern="1200" dirty="0" err="1">
              <a:latin typeface="Times New Roman"/>
              <a:cs typeface="Times New Roman"/>
            </a:rPr>
            <a:t>Selentingan</a:t>
          </a:r>
          <a:r>
            <a:rPr lang="en-US" sz="2200" kern="1200" dirty="0">
              <a:latin typeface="Times New Roman"/>
              <a:cs typeface="Times New Roman"/>
            </a:rPr>
            <a:t> “</a:t>
          </a:r>
          <a:r>
            <a:rPr lang="en-US" sz="2200" kern="1200" dirty="0" err="1">
              <a:latin typeface="Times New Roman"/>
              <a:cs typeface="Times New Roman"/>
            </a:rPr>
            <a:t>Kabar</a:t>
          </a:r>
          <a:r>
            <a:rPr lang="en-US" sz="2200" kern="1200" dirty="0">
              <a:latin typeface="Times New Roman"/>
              <a:cs typeface="Times New Roman"/>
            </a:rPr>
            <a:t>”</a:t>
          </a:r>
        </a:p>
      </dsp:txBody>
      <dsp:txXfrm>
        <a:off x="24502" y="77308"/>
        <a:ext cx="8180596" cy="452926"/>
      </dsp:txXfrm>
    </dsp:sp>
    <dsp:sp modelId="{67BF9D11-1C89-7044-90A1-0813B18AB027}">
      <dsp:nvSpPr>
        <dsp:cNvPr id="0" name=""/>
        <dsp:cNvSpPr/>
      </dsp:nvSpPr>
      <dsp:spPr>
        <a:xfrm>
          <a:off x="0" y="554736"/>
          <a:ext cx="8229600" cy="97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Komunikasi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tatap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muka</a:t>
          </a:r>
          <a:r>
            <a:rPr lang="en-US" sz="1700" kern="1200" dirty="0">
              <a:latin typeface="Times New Roman"/>
              <a:cs typeface="Times New Roman"/>
            </a:rPr>
            <a:t>: </a:t>
          </a:r>
          <a:r>
            <a:rPr lang="en-US" sz="1700" kern="1200" dirty="0" err="1">
              <a:latin typeface="Times New Roman"/>
              <a:cs typeface="Times New Roman"/>
            </a:rPr>
            <a:t>pesan</a:t>
          </a:r>
          <a:r>
            <a:rPr lang="en-US" sz="1700" kern="1200" dirty="0">
              <a:latin typeface="Times New Roman"/>
              <a:cs typeface="Times New Roman"/>
            </a:rPr>
            <a:t> yang paling </a:t>
          </a:r>
          <a:r>
            <a:rPr lang="en-US" sz="1700" kern="1200" dirty="0" err="1">
              <a:latin typeface="Times New Roman"/>
              <a:cs typeface="Times New Roman"/>
            </a:rPr>
            <a:t>diingat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efektif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Selentingan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kabar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atau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desas-desus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adalah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jenis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komunikasi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kuat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karena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cepat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mengomunikasikan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informasi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namun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berbahaya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karena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terkadang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belum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dipastikan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kebenarannya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atau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bahkan</a:t>
          </a:r>
          <a:r>
            <a:rPr lang="en-US" sz="1700" kern="1200" dirty="0">
              <a:latin typeface="Times New Roman"/>
              <a:cs typeface="Times New Roman"/>
            </a:rPr>
            <a:t> “</a:t>
          </a:r>
          <a:r>
            <a:rPr lang="en-US" sz="1700" kern="1200" dirty="0" err="1">
              <a:latin typeface="Times New Roman"/>
              <a:cs typeface="Times New Roman"/>
            </a:rPr>
            <a:t>dibumbui</a:t>
          </a:r>
          <a:r>
            <a:rPr lang="en-US" sz="1700" kern="1200" dirty="0">
              <a:latin typeface="Times New Roman"/>
              <a:cs typeface="Times New Roman"/>
            </a:rPr>
            <a:t>”</a:t>
          </a:r>
        </a:p>
      </dsp:txBody>
      <dsp:txXfrm>
        <a:off x="0" y="554736"/>
        <a:ext cx="8229600" cy="979110"/>
      </dsp:txXfrm>
    </dsp:sp>
    <dsp:sp modelId="{4CDB3B6B-E663-C546-8776-C8ECC30590EE}">
      <dsp:nvSpPr>
        <dsp:cNvPr id="0" name=""/>
        <dsp:cNvSpPr/>
      </dsp:nvSpPr>
      <dsp:spPr>
        <a:xfrm>
          <a:off x="0" y="1533846"/>
          <a:ext cx="8229600" cy="501930"/>
        </a:xfrm>
        <a:prstGeom prst="roundRect">
          <a:avLst/>
        </a:prstGeom>
        <a:gradFill rotWithShape="0">
          <a:gsLst>
            <a:gs pos="0">
              <a:schemeClr val="accent2">
                <a:hueOff val="-10081593"/>
                <a:satOff val="4384"/>
                <a:lumOff val="1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0081593"/>
                <a:satOff val="4384"/>
                <a:lumOff val="1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/>
              <a:cs typeface="Times New Roman"/>
            </a:rPr>
            <a:t>Hotline</a:t>
          </a:r>
        </a:p>
      </dsp:txBody>
      <dsp:txXfrm>
        <a:off x="24502" y="1558348"/>
        <a:ext cx="8180596" cy="452926"/>
      </dsp:txXfrm>
    </dsp:sp>
    <dsp:sp modelId="{CF834A55-9D36-1540-A3C7-147959A6447C}">
      <dsp:nvSpPr>
        <dsp:cNvPr id="0" name=""/>
        <dsp:cNvSpPr/>
      </dsp:nvSpPr>
      <dsp:spPr>
        <a:xfrm>
          <a:off x="0" y="2035776"/>
          <a:ext cx="8229600" cy="75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>
              <a:latin typeface="Times New Roman"/>
              <a:cs typeface="Times New Roman"/>
            </a:rPr>
            <a:t>Hotline </a:t>
          </a:r>
          <a:r>
            <a:rPr lang="en-US" sz="1700" kern="1200" dirty="0" err="1">
              <a:latin typeface="Times New Roman"/>
              <a:cs typeface="Times New Roman"/>
            </a:rPr>
            <a:t>tidak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hanya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digunakan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untuk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publik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eksternal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namun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juga</a:t>
          </a:r>
          <a:r>
            <a:rPr lang="en-US" sz="1700" kern="1200" dirty="0">
              <a:latin typeface="Times New Roman"/>
              <a:cs typeface="Times New Roman"/>
            </a:rPr>
            <a:t> internal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Dipakai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untuk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mengidentifikasi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tren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membuat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keluhan/laporan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menyebarkan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informasi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dasar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0" y="2035776"/>
        <a:ext cx="8229600" cy="751410"/>
      </dsp:txXfrm>
    </dsp:sp>
    <dsp:sp modelId="{CA6703CD-FDF9-7544-BEF0-A9DFCD994A60}">
      <dsp:nvSpPr>
        <dsp:cNvPr id="0" name=""/>
        <dsp:cNvSpPr/>
      </dsp:nvSpPr>
      <dsp:spPr>
        <a:xfrm>
          <a:off x="0" y="2787186"/>
          <a:ext cx="8229600" cy="501930"/>
        </a:xfrm>
        <a:prstGeom prst="roundRect">
          <a:avLst/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Times New Roman"/>
              <a:cs typeface="Times New Roman"/>
            </a:rPr>
            <a:t>Rapat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Telekonferensi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24502" y="2811688"/>
        <a:ext cx="8180596" cy="452926"/>
      </dsp:txXfrm>
    </dsp:sp>
    <dsp:sp modelId="{C49BCCBC-AB7E-8940-898C-1F3D977232A8}">
      <dsp:nvSpPr>
        <dsp:cNvPr id="0" name=""/>
        <dsp:cNvSpPr/>
      </dsp:nvSpPr>
      <dsp:spPr>
        <a:xfrm>
          <a:off x="0" y="3289116"/>
          <a:ext cx="82296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Rapat</a:t>
          </a:r>
          <a:r>
            <a:rPr lang="en-US" sz="1700" kern="1200" baseline="0" dirty="0">
              <a:latin typeface="Times New Roman"/>
              <a:cs typeface="Times New Roman"/>
            </a:rPr>
            <a:t> </a:t>
          </a:r>
          <a:r>
            <a:rPr lang="en-US" sz="1700" kern="1200" baseline="0" dirty="0" err="1">
              <a:latin typeface="Times New Roman"/>
              <a:cs typeface="Times New Roman"/>
            </a:rPr>
            <a:t>membuat</a:t>
          </a:r>
          <a:r>
            <a:rPr lang="en-US" sz="1700" kern="1200" baseline="0" dirty="0">
              <a:latin typeface="Times New Roman"/>
              <a:cs typeface="Times New Roman"/>
            </a:rPr>
            <a:t> </a:t>
          </a:r>
          <a:r>
            <a:rPr lang="en-US" sz="1700" kern="1200" baseline="0" dirty="0" err="1">
              <a:latin typeface="Times New Roman"/>
              <a:cs typeface="Times New Roman"/>
            </a:rPr>
            <a:t>orang</a:t>
          </a:r>
          <a:r>
            <a:rPr lang="en-US" sz="1700" kern="1200" baseline="0" dirty="0">
              <a:latin typeface="Times New Roman"/>
              <a:cs typeface="Times New Roman"/>
            </a:rPr>
            <a:t> </a:t>
          </a:r>
          <a:r>
            <a:rPr lang="en-US" sz="1700" kern="1200" baseline="0" dirty="0" err="1">
              <a:latin typeface="Times New Roman"/>
              <a:cs typeface="Times New Roman"/>
            </a:rPr>
            <a:t>berkumpul</a:t>
          </a:r>
          <a:r>
            <a:rPr lang="en-US" sz="1700" kern="1200" baseline="0" dirty="0">
              <a:latin typeface="Times New Roman"/>
              <a:cs typeface="Times New Roman"/>
            </a:rPr>
            <a:t>, </a:t>
          </a:r>
          <a:r>
            <a:rPr lang="en-US" sz="1700" kern="1200" baseline="0" dirty="0" err="1">
              <a:latin typeface="Times New Roman"/>
              <a:cs typeface="Times New Roman"/>
            </a:rPr>
            <a:t>memberi</a:t>
          </a:r>
          <a:r>
            <a:rPr lang="en-US" sz="1700" kern="1200" baseline="0" dirty="0">
              <a:latin typeface="Times New Roman"/>
              <a:cs typeface="Times New Roman"/>
            </a:rPr>
            <a:t> </a:t>
          </a:r>
          <a:r>
            <a:rPr lang="en-US" sz="1700" kern="1200" baseline="0" dirty="0" err="1">
              <a:latin typeface="Times New Roman"/>
              <a:cs typeface="Times New Roman"/>
            </a:rPr>
            <a:t>kesempatan</a:t>
          </a:r>
          <a:r>
            <a:rPr lang="en-US" sz="1700" kern="1200" baseline="0" dirty="0">
              <a:latin typeface="Times New Roman"/>
              <a:cs typeface="Times New Roman"/>
            </a:rPr>
            <a:t> </a:t>
          </a:r>
          <a:r>
            <a:rPr lang="en-US" sz="1700" kern="1200" baseline="0" dirty="0" err="1">
              <a:latin typeface="Times New Roman"/>
              <a:cs typeface="Times New Roman"/>
            </a:rPr>
            <a:t>bicara</a:t>
          </a:r>
          <a:r>
            <a:rPr lang="en-US" sz="1700" kern="1200" baseline="0" dirty="0">
              <a:latin typeface="Times New Roman"/>
              <a:cs typeface="Times New Roman"/>
            </a:rPr>
            <a:t> </a:t>
          </a:r>
          <a:r>
            <a:rPr lang="en-US" sz="1700" kern="1200" baseline="0" dirty="0" err="1">
              <a:latin typeface="Times New Roman"/>
              <a:cs typeface="Times New Roman"/>
            </a:rPr>
            <a:t>dan</a:t>
          </a:r>
          <a:r>
            <a:rPr lang="en-US" sz="1700" kern="1200" baseline="0" dirty="0">
              <a:latin typeface="Times New Roman"/>
              <a:cs typeface="Times New Roman"/>
            </a:rPr>
            <a:t> </a:t>
          </a:r>
          <a:r>
            <a:rPr lang="en-US" sz="1700" kern="1200" baseline="0" dirty="0" err="1">
              <a:latin typeface="Times New Roman"/>
              <a:cs typeface="Times New Roman"/>
            </a:rPr>
            <a:t>mendengar</a:t>
          </a:r>
          <a:r>
            <a:rPr lang="en-US" sz="1700" kern="1200" baseline="0" dirty="0">
              <a:latin typeface="Times New Roman"/>
              <a:cs typeface="Times New Roman"/>
            </a:rPr>
            <a:t>, </a:t>
          </a:r>
          <a:r>
            <a:rPr lang="en-US" sz="1700" kern="1200" baseline="0" dirty="0" err="1">
              <a:latin typeface="Times New Roman"/>
              <a:cs typeface="Times New Roman"/>
            </a:rPr>
            <a:t>dan</a:t>
          </a:r>
          <a:r>
            <a:rPr lang="en-US" sz="1700" kern="1200" baseline="0" dirty="0">
              <a:latin typeface="Times New Roman"/>
              <a:cs typeface="Times New Roman"/>
            </a:rPr>
            <a:t> </a:t>
          </a:r>
          <a:r>
            <a:rPr lang="en-US" sz="1700" kern="1200" baseline="0" dirty="0" err="1">
              <a:latin typeface="Times New Roman"/>
              <a:cs typeface="Times New Roman"/>
            </a:rPr>
            <a:t>merupakan</a:t>
          </a:r>
          <a:r>
            <a:rPr lang="en-US" sz="1700" kern="1200" baseline="0" dirty="0">
              <a:latin typeface="Times New Roman"/>
              <a:cs typeface="Times New Roman"/>
            </a:rPr>
            <a:t> </a:t>
          </a:r>
          <a:r>
            <a:rPr lang="en-US" sz="1700" kern="1200" baseline="0" dirty="0" err="1">
              <a:latin typeface="Times New Roman"/>
              <a:cs typeface="Times New Roman"/>
            </a:rPr>
            <a:t>metode</a:t>
          </a:r>
          <a:r>
            <a:rPr lang="en-US" sz="1700" kern="1200" baseline="0" dirty="0">
              <a:latin typeface="Times New Roman"/>
              <a:cs typeface="Times New Roman"/>
            </a:rPr>
            <a:t> </a:t>
          </a:r>
          <a:r>
            <a:rPr lang="en-US" sz="1700" kern="1200" baseline="0" dirty="0" err="1">
              <a:latin typeface="Times New Roman"/>
              <a:cs typeface="Times New Roman"/>
            </a:rPr>
            <a:t>komunikasi</a:t>
          </a:r>
          <a:r>
            <a:rPr lang="en-US" sz="1700" kern="1200" baseline="0" dirty="0">
              <a:latin typeface="Times New Roman"/>
              <a:cs typeface="Times New Roman"/>
            </a:rPr>
            <a:t> </a:t>
          </a:r>
          <a:r>
            <a:rPr lang="en-US" sz="1700" kern="1200" baseline="0" dirty="0" err="1">
              <a:latin typeface="Times New Roman"/>
              <a:cs typeface="Times New Roman"/>
            </a:rPr>
            <a:t>dua</a:t>
          </a:r>
          <a:r>
            <a:rPr lang="en-US" sz="1700" kern="1200" baseline="0" dirty="0">
              <a:latin typeface="Times New Roman"/>
              <a:cs typeface="Times New Roman"/>
            </a:rPr>
            <a:t> </a:t>
          </a:r>
          <a:r>
            <a:rPr lang="en-US" sz="1700" kern="1200" baseline="0" dirty="0" err="1">
              <a:latin typeface="Times New Roman"/>
              <a:cs typeface="Times New Roman"/>
            </a:rPr>
            <a:t>arah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Organisasi</a:t>
          </a:r>
          <a:r>
            <a:rPr lang="en-US" sz="1700" kern="1200" dirty="0">
              <a:latin typeface="Times New Roman"/>
              <a:cs typeface="Times New Roman"/>
            </a:rPr>
            <a:t> global </a:t>
          </a:r>
          <a:r>
            <a:rPr lang="en-US" sz="1700" kern="1200" dirty="0" err="1">
              <a:latin typeface="Times New Roman"/>
              <a:cs typeface="Times New Roman"/>
            </a:rPr>
            <a:t>telah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menerapkan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sistem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pertemuan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elektronik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mampu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menghubungkan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seluruh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dunia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waktu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bersamaan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untuk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menangani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satu</a:t>
          </a:r>
          <a:r>
            <a:rPr lang="en-US" sz="1700" kern="1200" dirty="0">
              <a:latin typeface="Times New Roman"/>
              <a:cs typeface="Times New Roman"/>
            </a:rPr>
            <a:t> problem/</a:t>
          </a:r>
          <a:r>
            <a:rPr lang="en-US" sz="1700" kern="1200" dirty="0" err="1">
              <a:latin typeface="Times New Roman"/>
              <a:cs typeface="Times New Roman"/>
            </a:rPr>
            <a:t>krisis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0" y="3289116"/>
        <a:ext cx="8229600" cy="11840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07C09-2510-2448-8174-BC1392FA1A41}">
      <dsp:nvSpPr>
        <dsp:cNvPr id="0" name=""/>
        <dsp:cNvSpPr/>
      </dsp:nvSpPr>
      <dsp:spPr>
        <a:xfrm>
          <a:off x="0" y="40971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/>
              <a:cs typeface="Times New Roman"/>
            </a:rPr>
            <a:t>Presentasi</a:t>
          </a:r>
          <a:r>
            <a:rPr lang="en-US" sz="2800" kern="1200" baseline="0" dirty="0">
              <a:latin typeface="Times New Roman"/>
              <a:cs typeface="Times New Roman"/>
            </a:rPr>
            <a:t> Video </a:t>
          </a:r>
          <a:r>
            <a:rPr lang="en-US" sz="2800" kern="1200" baseline="0" dirty="0" err="1">
              <a:latin typeface="Times New Roman"/>
              <a:cs typeface="Times New Roman"/>
            </a:rPr>
            <a:t>dan</a:t>
          </a:r>
          <a:r>
            <a:rPr lang="en-US" sz="2800" kern="1200" baseline="0" dirty="0">
              <a:latin typeface="Times New Roman"/>
              <a:cs typeface="Times New Roman"/>
            </a:rPr>
            <a:t> Film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0" y="40971"/>
        <a:ext cx="8229600" cy="671580"/>
      </dsp:txXfrm>
    </dsp:sp>
    <dsp:sp modelId="{67BF9D11-1C89-7044-90A1-0813B18AB027}">
      <dsp:nvSpPr>
        <dsp:cNvPr id="0" name=""/>
        <dsp:cNvSpPr/>
      </dsp:nvSpPr>
      <dsp:spPr>
        <a:xfrm>
          <a:off x="0" y="712551"/>
          <a:ext cx="8229600" cy="136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latin typeface="Times New Roman"/>
              <a:cs typeface="Times New Roman"/>
            </a:rPr>
            <a:t>Diproduksi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oleh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organisasi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untuk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tujuan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penjualan</a:t>
          </a:r>
          <a:r>
            <a:rPr lang="en-US" sz="2200" kern="1200" dirty="0">
              <a:latin typeface="Times New Roman"/>
              <a:cs typeface="Times New Roman"/>
            </a:rPr>
            <a:t>, training </a:t>
          </a:r>
          <a:r>
            <a:rPr lang="en-US" sz="2200" kern="1200" dirty="0" err="1">
              <a:latin typeface="Times New Roman"/>
              <a:cs typeface="Times New Roman"/>
            </a:rPr>
            <a:t>atau</a:t>
          </a:r>
          <a:r>
            <a:rPr lang="en-US" sz="2200" kern="1200" dirty="0">
              <a:latin typeface="Times New Roman"/>
              <a:cs typeface="Times New Roman"/>
            </a:rPr>
            <a:t> public relations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latin typeface="Times New Roman"/>
              <a:cs typeface="Times New Roman"/>
            </a:rPr>
            <a:t>Jaringan</a:t>
          </a:r>
          <a:r>
            <a:rPr lang="en-US" sz="2200" kern="1200" dirty="0">
              <a:latin typeface="Times New Roman"/>
              <a:cs typeface="Times New Roman"/>
            </a:rPr>
            <a:t> internet </a:t>
          </a:r>
          <a:r>
            <a:rPr lang="en-US" sz="2200" kern="1200" dirty="0" err="1">
              <a:latin typeface="Times New Roman"/>
              <a:cs typeface="Times New Roman"/>
            </a:rPr>
            <a:t>juga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digunakan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untuk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menyebarkan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produksi</a:t>
          </a:r>
          <a:r>
            <a:rPr lang="en-US" sz="2200" kern="1200" dirty="0">
              <a:latin typeface="Times New Roman"/>
              <a:cs typeface="Times New Roman"/>
            </a:rPr>
            <a:t> video/film </a:t>
          </a:r>
          <a:r>
            <a:rPr lang="en-US" sz="2200" kern="1200" dirty="0" err="1">
              <a:latin typeface="Times New Roman"/>
              <a:cs typeface="Times New Roman"/>
            </a:rPr>
            <a:t>ke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publik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712551"/>
        <a:ext cx="8229600" cy="1362060"/>
      </dsp:txXfrm>
    </dsp:sp>
    <dsp:sp modelId="{4CDB3B6B-E663-C546-8776-C8ECC30590EE}">
      <dsp:nvSpPr>
        <dsp:cNvPr id="0" name=""/>
        <dsp:cNvSpPr/>
      </dsp:nvSpPr>
      <dsp:spPr>
        <a:xfrm>
          <a:off x="0" y="2074611"/>
          <a:ext cx="8229600" cy="671580"/>
        </a:xfrm>
        <a:prstGeom prst="roundRect">
          <a:avLst/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/>
              <a:cs typeface="Times New Roman"/>
            </a:rPr>
            <a:t>Display </a:t>
          </a:r>
          <a:r>
            <a:rPr lang="en-US" sz="2800" kern="1200" dirty="0" err="1">
              <a:latin typeface="Times New Roman"/>
              <a:cs typeface="Times New Roman"/>
            </a:rPr>
            <a:t>atau</a:t>
          </a:r>
          <a:r>
            <a:rPr lang="en-US" sz="2800" kern="1200" dirty="0">
              <a:latin typeface="Times New Roman"/>
              <a:cs typeface="Times New Roman"/>
            </a:rPr>
            <a:t> </a:t>
          </a:r>
          <a:r>
            <a:rPr lang="en-US" sz="2800" kern="1200" dirty="0" err="1">
              <a:latin typeface="Times New Roman"/>
              <a:cs typeface="Times New Roman"/>
            </a:rPr>
            <a:t>Pameran</a:t>
          </a:r>
          <a:endParaRPr lang="en-US" sz="2800" kern="1200" dirty="0">
            <a:latin typeface="Times New Roman"/>
            <a:cs typeface="Times New Roman"/>
          </a:endParaRPr>
        </a:p>
      </dsp:txBody>
      <dsp:txXfrm>
        <a:off x="0" y="2074611"/>
        <a:ext cx="8229600" cy="671580"/>
      </dsp:txXfrm>
    </dsp:sp>
    <dsp:sp modelId="{CF834A55-9D36-1540-A3C7-147959A6447C}">
      <dsp:nvSpPr>
        <dsp:cNvPr id="0" name=""/>
        <dsp:cNvSpPr/>
      </dsp:nvSpPr>
      <dsp:spPr>
        <a:xfrm>
          <a:off x="0" y="2746191"/>
          <a:ext cx="8229600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Times New Roman"/>
              <a:cs typeface="Times New Roman"/>
            </a:rPr>
            <a:t>Display </a:t>
          </a:r>
          <a:r>
            <a:rPr lang="en-US" sz="2200" kern="1200" dirty="0" err="1">
              <a:latin typeface="Times New Roman"/>
              <a:cs typeface="Times New Roman"/>
            </a:rPr>
            <a:t>atau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pameran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biasa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ditampilkan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pabrik</a:t>
          </a:r>
          <a:r>
            <a:rPr lang="en-US" sz="2200" kern="1200" dirty="0">
              <a:latin typeface="Times New Roman"/>
              <a:cs typeface="Times New Roman"/>
            </a:rPr>
            <a:t>, </a:t>
          </a:r>
          <a:r>
            <a:rPr lang="en-US" sz="2200" kern="1200" dirty="0" err="1">
              <a:latin typeface="Times New Roman"/>
              <a:cs typeface="Times New Roman"/>
            </a:rPr>
            <a:t>kantor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pusat</a:t>
          </a:r>
          <a:r>
            <a:rPr lang="en-US" sz="2200" kern="1200" dirty="0">
              <a:latin typeface="Times New Roman"/>
              <a:cs typeface="Times New Roman"/>
            </a:rPr>
            <a:t>, </a:t>
          </a:r>
          <a:r>
            <a:rPr lang="en-US" sz="2200" kern="1200" dirty="0" err="1">
              <a:latin typeface="Times New Roman"/>
              <a:cs typeface="Times New Roman"/>
            </a:rPr>
            <a:t>rumah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sakit</a:t>
          </a:r>
          <a:r>
            <a:rPr lang="en-US" sz="2200" kern="1200" dirty="0">
              <a:latin typeface="Times New Roman"/>
              <a:cs typeface="Times New Roman"/>
            </a:rPr>
            <a:t>, </a:t>
          </a:r>
          <a:r>
            <a:rPr lang="en-US" sz="2200" kern="1200" dirty="0" err="1">
              <a:latin typeface="Times New Roman"/>
              <a:cs typeface="Times New Roman"/>
            </a:rPr>
            <a:t>ruang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resepsi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tamu</a:t>
          </a:r>
          <a:r>
            <a:rPr lang="en-US" sz="2200" kern="1200" dirty="0">
              <a:latin typeface="Times New Roman"/>
              <a:cs typeface="Times New Roman"/>
            </a:rPr>
            <a:t>, </a:t>
          </a:r>
          <a:r>
            <a:rPr lang="en-US" sz="2200" kern="1200" dirty="0" err="1">
              <a:latin typeface="Times New Roman"/>
              <a:cs typeface="Times New Roman"/>
            </a:rPr>
            <a:t>ruang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pamer</a:t>
          </a:r>
          <a:r>
            <a:rPr lang="en-US" sz="2200" kern="1200" dirty="0">
              <a:latin typeface="Times New Roman"/>
              <a:cs typeface="Times New Roman"/>
            </a:rPr>
            <a:t>, </a:t>
          </a:r>
          <a:r>
            <a:rPr lang="en-US" sz="2200" kern="1200" dirty="0" err="1">
              <a:latin typeface="Times New Roman"/>
              <a:cs typeface="Times New Roman"/>
            </a:rPr>
            <a:t>kafetaria</a:t>
          </a:r>
          <a:r>
            <a:rPr lang="en-US" sz="2200" kern="1200" dirty="0">
              <a:latin typeface="Times New Roman"/>
              <a:cs typeface="Times New Roman"/>
            </a:rPr>
            <a:t>, lounge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latin typeface="Times New Roman"/>
              <a:cs typeface="Times New Roman"/>
            </a:rPr>
            <a:t>Pameran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berfungsi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mengawetkan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kenangan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organisasional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sejarah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organisasi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dan</a:t>
          </a:r>
          <a:r>
            <a:rPr lang="en-US" sz="2200" kern="1200" dirty="0">
              <a:latin typeface="Times New Roman"/>
              <a:cs typeface="Times New Roman"/>
            </a:rPr>
            <a:t> sense of identity </a:t>
          </a:r>
          <a:r>
            <a:rPr lang="en-US" sz="2200" kern="1200" dirty="0" err="1">
              <a:latin typeface="Times New Roman"/>
              <a:cs typeface="Times New Roman"/>
            </a:rPr>
            <a:t>di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kalangan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publik</a:t>
          </a:r>
          <a:r>
            <a:rPr lang="en-US" sz="2200" kern="1200" dirty="0">
              <a:latin typeface="Times New Roman"/>
              <a:cs typeface="Times New Roman"/>
            </a:rPr>
            <a:t> internal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>
              <a:latin typeface="Times New Roman"/>
              <a:cs typeface="Times New Roman"/>
            </a:rPr>
            <a:t>Untuk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mendidik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eksternal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tentang</a:t>
          </a:r>
          <a:r>
            <a:rPr lang="en-US" sz="2200" kern="1200" dirty="0">
              <a:latin typeface="Times New Roman"/>
              <a:cs typeface="Times New Roman"/>
            </a:rPr>
            <a:t> </a:t>
          </a:r>
          <a:r>
            <a:rPr lang="en-US" sz="2200" kern="1200" dirty="0" err="1">
              <a:latin typeface="Times New Roman"/>
              <a:cs typeface="Times New Roman"/>
            </a:rPr>
            <a:t>organisasi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2746191"/>
        <a:ext cx="8229600" cy="173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61FC3-2E85-904C-B4FA-7D739724628F}">
      <dsp:nvSpPr>
        <dsp:cNvPr id="0" name=""/>
        <dsp:cNvSpPr/>
      </dsp:nvSpPr>
      <dsp:spPr>
        <a:xfrm>
          <a:off x="0" y="81245"/>
          <a:ext cx="8229600" cy="5931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/>
              <a:cs typeface="Times New Roman"/>
            </a:rPr>
            <a:t>Kekuasaan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28957" y="110202"/>
        <a:ext cx="8171686" cy="535276"/>
      </dsp:txXfrm>
    </dsp:sp>
    <dsp:sp modelId="{47749574-1A2F-2045-9363-76CC190AD9ED}">
      <dsp:nvSpPr>
        <dsp:cNvPr id="0" name=""/>
        <dsp:cNvSpPr/>
      </dsp:nvSpPr>
      <dsp:spPr>
        <a:xfrm>
          <a:off x="0" y="674435"/>
          <a:ext cx="8229600" cy="1453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latin typeface="Times New Roman"/>
              <a:cs typeface="Times New Roman"/>
            </a:rPr>
            <a:t>Kekuasaan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adalah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kemampuan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untuk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memengaruhi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hasil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keputusan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dalam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organisasi</a:t>
          </a:r>
          <a:endParaRPr lang="en-US" sz="2000" kern="1200" dirty="0"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latin typeface="Times New Roman"/>
              <a:cs typeface="Times New Roman"/>
            </a:rPr>
            <a:t>Kekuasaan</a:t>
          </a:r>
          <a:r>
            <a:rPr lang="en-US" sz="2000" kern="1200" dirty="0">
              <a:latin typeface="Times New Roman"/>
              <a:cs typeface="Times New Roman"/>
            </a:rPr>
            <a:t> formal : </a:t>
          </a:r>
          <a:r>
            <a:rPr lang="en-US" sz="2000" kern="1200" dirty="0" err="1">
              <a:latin typeface="Times New Roman"/>
              <a:cs typeface="Times New Roman"/>
            </a:rPr>
            <a:t>ada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tangan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pejabat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resmi</a:t>
          </a:r>
          <a:endParaRPr lang="en-US" sz="2000" kern="1200" dirty="0"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latin typeface="Times New Roman"/>
              <a:cs typeface="Times New Roman"/>
            </a:rPr>
            <a:t>Kekuasaan</a:t>
          </a:r>
          <a:r>
            <a:rPr lang="en-US" sz="2000" kern="1200" dirty="0">
              <a:latin typeface="Times New Roman"/>
              <a:cs typeface="Times New Roman"/>
            </a:rPr>
            <a:t> informal : </a:t>
          </a:r>
          <a:r>
            <a:rPr lang="en-US" sz="2000" kern="1200" dirty="0" err="1">
              <a:latin typeface="Times New Roman"/>
              <a:cs typeface="Times New Roman"/>
            </a:rPr>
            <a:t>dipegang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oleh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orang</a:t>
          </a:r>
          <a:r>
            <a:rPr lang="en-US" sz="2000" kern="1200" dirty="0">
              <a:latin typeface="Times New Roman"/>
              <a:cs typeface="Times New Roman"/>
            </a:rPr>
            <a:t> yang </a:t>
          </a:r>
          <a:r>
            <a:rPr lang="en-US" sz="2000" kern="1200" dirty="0" err="1">
              <a:latin typeface="Times New Roman"/>
              <a:cs typeface="Times New Roman"/>
            </a:rPr>
            <a:t>punya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kemampuan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mempengaruhi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orang</a:t>
          </a:r>
          <a:r>
            <a:rPr lang="en-US" sz="2000" kern="1200" dirty="0">
              <a:latin typeface="Times New Roman"/>
              <a:cs typeface="Times New Roman"/>
            </a:rPr>
            <a:t> lain </a:t>
          </a:r>
          <a:r>
            <a:rPr lang="en-US" sz="2000" kern="1200" dirty="0" err="1">
              <a:latin typeface="Times New Roman"/>
              <a:cs typeface="Times New Roman"/>
            </a:rPr>
            <a:t>melalui</a:t>
          </a:r>
          <a:r>
            <a:rPr lang="en-US" sz="2000" kern="1200" dirty="0">
              <a:latin typeface="Times New Roman"/>
              <a:cs typeface="Times New Roman"/>
            </a:rPr>
            <a:t> “</a:t>
          </a:r>
          <a:r>
            <a:rPr lang="en-US" sz="2000" kern="1200" dirty="0" err="1">
              <a:latin typeface="Times New Roman"/>
              <a:cs typeface="Times New Roman"/>
            </a:rPr>
            <a:t>daya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tarik</a:t>
          </a:r>
          <a:r>
            <a:rPr lang="en-US" sz="2000" kern="1200" dirty="0">
              <a:latin typeface="Times New Roman"/>
              <a:cs typeface="Times New Roman"/>
            </a:rPr>
            <a:t>”</a:t>
          </a:r>
        </a:p>
      </dsp:txBody>
      <dsp:txXfrm>
        <a:off x="0" y="674435"/>
        <a:ext cx="8229600" cy="1453139"/>
      </dsp:txXfrm>
    </dsp:sp>
    <dsp:sp modelId="{5D08B59C-7124-7A48-9DD7-991BD4443982}">
      <dsp:nvSpPr>
        <dsp:cNvPr id="0" name=""/>
        <dsp:cNvSpPr/>
      </dsp:nvSpPr>
      <dsp:spPr>
        <a:xfrm>
          <a:off x="0" y="2127575"/>
          <a:ext cx="8229600" cy="593190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/>
              <a:cs typeface="Times New Roman"/>
            </a:rPr>
            <a:t>Koalisi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Dominan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28957" y="2156532"/>
        <a:ext cx="8171686" cy="535276"/>
      </dsp:txXfrm>
    </dsp:sp>
    <dsp:sp modelId="{72830784-7957-F441-A496-66DDA0444673}">
      <dsp:nvSpPr>
        <dsp:cNvPr id="0" name=""/>
        <dsp:cNvSpPr/>
      </dsp:nvSpPr>
      <dsp:spPr>
        <a:xfrm>
          <a:off x="0" y="2720765"/>
          <a:ext cx="8229600" cy="121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latin typeface="Times New Roman"/>
              <a:cs typeface="Times New Roman"/>
            </a:rPr>
            <a:t>Memegang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kekuasaan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terkuat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organisasi</a:t>
          </a:r>
          <a:endParaRPr lang="en-US" sz="2000" kern="1200" dirty="0"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latin typeface="Times New Roman"/>
              <a:cs typeface="Times New Roman"/>
            </a:rPr>
            <a:t>Terdiri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dari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pembuat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keputusan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papan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atas</a:t>
          </a:r>
          <a:endParaRPr lang="en-US" sz="2000" kern="1200" dirty="0"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latin typeface="Times New Roman"/>
              <a:cs typeface="Times New Roman"/>
            </a:rPr>
            <a:t>Teori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kekuasaan-kontrol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menyatakan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koalisi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dominan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menentukan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tujuan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organisasi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menentukan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cara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bisnis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dijalankan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2720765"/>
        <a:ext cx="8229600" cy="1210949"/>
      </dsp:txXfrm>
    </dsp:sp>
    <dsp:sp modelId="{83E0DE6D-E8D0-484A-9F1A-A7B53C510E8C}">
      <dsp:nvSpPr>
        <dsp:cNvPr id="0" name=""/>
        <dsp:cNvSpPr/>
      </dsp:nvSpPr>
      <dsp:spPr>
        <a:xfrm>
          <a:off x="0" y="3931716"/>
          <a:ext cx="8229600" cy="593190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/>
              <a:cs typeface="Times New Roman"/>
            </a:rPr>
            <a:t>Koalisi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Dominan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dan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Pengaruhnya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terhadap</a:t>
          </a:r>
          <a:r>
            <a:rPr lang="en-US" sz="2600" kern="1200" dirty="0">
              <a:latin typeface="Times New Roman"/>
              <a:cs typeface="Times New Roman"/>
            </a:rPr>
            <a:t> PR</a:t>
          </a:r>
        </a:p>
      </dsp:txBody>
      <dsp:txXfrm>
        <a:off x="28957" y="3960673"/>
        <a:ext cx="8171686" cy="535276"/>
      </dsp:txXfrm>
    </dsp:sp>
    <dsp:sp modelId="{C44743FF-F1DC-6540-85C4-4AA28F0DFAA9}">
      <dsp:nvSpPr>
        <dsp:cNvPr id="0" name=""/>
        <dsp:cNvSpPr/>
      </dsp:nvSpPr>
      <dsp:spPr>
        <a:xfrm>
          <a:off x="0" y="4524906"/>
          <a:ext cx="8229600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latin typeface="Times New Roman"/>
              <a:cs typeface="Times New Roman"/>
            </a:rPr>
            <a:t>Jika</a:t>
          </a:r>
          <a:r>
            <a:rPr lang="en-US" sz="2000" kern="1200" dirty="0">
              <a:latin typeface="Times New Roman"/>
              <a:cs typeface="Times New Roman"/>
            </a:rPr>
            <a:t> PR </a:t>
          </a:r>
          <a:r>
            <a:rPr lang="en-US" sz="2000" kern="1200" dirty="0" err="1">
              <a:latin typeface="Times New Roman"/>
              <a:cs typeface="Times New Roman"/>
            </a:rPr>
            <a:t>punya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kedudukan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dalam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koalisi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dominan</a:t>
          </a:r>
          <a:r>
            <a:rPr lang="en-US" sz="2000" kern="1200" dirty="0">
              <a:latin typeface="Times New Roman"/>
              <a:cs typeface="Times New Roman"/>
            </a:rPr>
            <a:t>, </a:t>
          </a:r>
          <a:r>
            <a:rPr lang="en-US" sz="2000" kern="1200" dirty="0" err="1">
              <a:latin typeface="Times New Roman"/>
              <a:cs typeface="Times New Roman"/>
            </a:rPr>
            <a:t>maka</a:t>
          </a:r>
          <a:r>
            <a:rPr lang="en-US" sz="2000" kern="1200" dirty="0">
              <a:latin typeface="Times New Roman"/>
              <a:cs typeface="Times New Roman"/>
            </a:rPr>
            <a:t> PR </a:t>
          </a:r>
          <a:r>
            <a:rPr lang="en-US" sz="2000" kern="1200" dirty="0" err="1">
              <a:latin typeface="Times New Roman"/>
              <a:cs typeface="Times New Roman"/>
            </a:rPr>
            <a:t>akan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memainkan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peran</a:t>
          </a:r>
          <a:r>
            <a:rPr lang="en-US" sz="2000" kern="1200" dirty="0">
              <a:latin typeface="Times New Roman"/>
              <a:cs typeface="Times New Roman"/>
            </a:rPr>
            <a:t> yang </a:t>
          </a:r>
          <a:r>
            <a:rPr lang="en-US" sz="2000" kern="1200" dirty="0" err="1">
              <a:latin typeface="Times New Roman"/>
              <a:cs typeface="Times New Roman"/>
            </a:rPr>
            <a:t>lebih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besar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dalam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menentukan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dan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mencapai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tujuan</a:t>
          </a:r>
          <a:r>
            <a:rPr lang="en-US" sz="2000" kern="1200" dirty="0">
              <a:latin typeface="Times New Roman"/>
              <a:cs typeface="Times New Roman"/>
            </a:rPr>
            <a:t> </a:t>
          </a:r>
          <a:r>
            <a:rPr lang="en-US" sz="2000" kern="1200" dirty="0" err="1">
              <a:latin typeface="Times New Roman"/>
              <a:cs typeface="Times New Roman"/>
            </a:rPr>
            <a:t>organisasi</a:t>
          </a:r>
          <a:endParaRPr lang="en-US" sz="2000" kern="1200" dirty="0">
            <a:latin typeface="Times New Roman"/>
            <a:cs typeface="Times New Roman"/>
          </a:endParaRPr>
        </a:p>
      </dsp:txBody>
      <dsp:txXfrm>
        <a:off x="0" y="4524906"/>
        <a:ext cx="8229600" cy="834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1C350-E03C-2D44-BDF3-BAE4A839AAE7}">
      <dsp:nvSpPr>
        <dsp:cNvPr id="0" name=""/>
        <dsp:cNvSpPr/>
      </dsp:nvSpPr>
      <dsp:spPr>
        <a:xfrm>
          <a:off x="0" y="30026"/>
          <a:ext cx="8227669" cy="7300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/>
              <a:cs typeface="Times New Roman"/>
            </a:rPr>
            <a:t>Pandangan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Dunia</a:t>
          </a:r>
          <a:endParaRPr lang="en-US" sz="3200" kern="1200" dirty="0">
            <a:latin typeface="Times New Roman"/>
            <a:cs typeface="Times New Roman"/>
          </a:endParaRPr>
        </a:p>
      </dsp:txBody>
      <dsp:txXfrm>
        <a:off x="35640" y="65666"/>
        <a:ext cx="8156389" cy="658799"/>
      </dsp:txXfrm>
    </dsp:sp>
    <dsp:sp modelId="{AC82945B-0248-FE45-B65B-33E80EAE3767}">
      <dsp:nvSpPr>
        <dsp:cNvPr id="0" name=""/>
        <dsp:cNvSpPr/>
      </dsp:nvSpPr>
      <dsp:spPr>
        <a:xfrm>
          <a:off x="0" y="760106"/>
          <a:ext cx="8227669" cy="175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2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 err="1">
              <a:latin typeface="Times New Roman"/>
              <a:cs typeface="Times New Roman"/>
            </a:rPr>
            <a:t>Asimetris</a:t>
          </a:r>
          <a:r>
            <a:rPr lang="en-US" sz="2500" kern="1200" dirty="0">
              <a:latin typeface="Times New Roman"/>
              <a:cs typeface="Times New Roman"/>
            </a:rPr>
            <a:t>: </a:t>
          </a:r>
          <a:r>
            <a:rPr lang="en-US" sz="2500" kern="1200" dirty="0" err="1">
              <a:latin typeface="Times New Roman"/>
              <a:cs typeface="Times New Roman"/>
            </a:rPr>
            <a:t>fokus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pada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tujuan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organisasi</a:t>
          </a:r>
          <a:r>
            <a:rPr lang="en-US" sz="2500" kern="1200" dirty="0">
              <a:latin typeface="Times New Roman"/>
              <a:cs typeface="Times New Roman"/>
            </a:rPr>
            <a:t>/ </a:t>
          </a:r>
          <a:r>
            <a:rPr lang="en-US" sz="2500" kern="1200" dirty="0" err="1">
              <a:latin typeface="Times New Roman"/>
              <a:cs typeface="Times New Roman"/>
            </a:rPr>
            <a:t>bisnis</a:t>
          </a:r>
          <a:r>
            <a:rPr lang="en-US" sz="2500" kern="1200" dirty="0">
              <a:latin typeface="Times New Roman"/>
              <a:cs typeface="Times New Roman"/>
            </a:rPr>
            <a:t>, </a:t>
          </a:r>
          <a:r>
            <a:rPr lang="en-US" sz="2500" kern="1200" dirty="0" err="1">
              <a:latin typeface="Times New Roman"/>
              <a:cs typeface="Times New Roman"/>
            </a:rPr>
            <a:t>menolak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perubahan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kultur</a:t>
          </a:r>
          <a:r>
            <a:rPr lang="en-US" sz="2500" kern="1200" dirty="0">
              <a:latin typeface="Times New Roman"/>
              <a:cs typeface="Times New Roman"/>
            </a:rPr>
            <a:t>, </a:t>
          </a:r>
          <a:r>
            <a:rPr lang="en-US" sz="2500" kern="1200" dirty="0" err="1">
              <a:latin typeface="Times New Roman"/>
              <a:cs typeface="Times New Roman"/>
            </a:rPr>
            <a:t>cenderung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tdk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mempedulikan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publik</a:t>
          </a:r>
          <a:endParaRPr lang="en-US" sz="2500" kern="1200" dirty="0">
            <a:latin typeface="Times New Roman"/>
            <a:cs typeface="Times New Roman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 err="1">
              <a:latin typeface="Times New Roman"/>
              <a:cs typeface="Times New Roman"/>
            </a:rPr>
            <a:t>Simetris</a:t>
          </a:r>
          <a:r>
            <a:rPr lang="en-US" sz="2500" kern="1200" dirty="0">
              <a:latin typeface="Times New Roman"/>
              <a:cs typeface="Times New Roman"/>
            </a:rPr>
            <a:t>: </a:t>
          </a:r>
          <a:r>
            <a:rPr lang="en-US" sz="2500" kern="1200" dirty="0" err="1">
              <a:latin typeface="Times New Roman"/>
              <a:cs typeface="Times New Roman"/>
            </a:rPr>
            <a:t>Bukan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hanya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berorientasi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pada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bisnis</a:t>
          </a:r>
          <a:r>
            <a:rPr lang="en-US" sz="2500" kern="1200" dirty="0">
              <a:latin typeface="Times New Roman"/>
              <a:cs typeface="Times New Roman"/>
            </a:rPr>
            <a:t>, </a:t>
          </a:r>
          <a:r>
            <a:rPr lang="en-US" sz="2500" kern="1200" dirty="0" err="1">
              <a:latin typeface="Times New Roman"/>
              <a:cs typeface="Times New Roman"/>
            </a:rPr>
            <a:t>tapi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berorientasi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untuk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kepentingan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publik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lewat</a:t>
          </a:r>
          <a:r>
            <a:rPr lang="en-US" sz="2500" kern="1200" dirty="0">
              <a:latin typeface="Times New Roman"/>
              <a:cs typeface="Times New Roman"/>
            </a:rPr>
            <a:t> dialog </a:t>
          </a:r>
          <a:r>
            <a:rPr lang="en-US" sz="2500" kern="1200" dirty="0" err="1">
              <a:latin typeface="Times New Roman"/>
              <a:cs typeface="Times New Roman"/>
            </a:rPr>
            <a:t>dan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negosiasi</a:t>
          </a:r>
          <a:endParaRPr lang="en-US" sz="2500" kern="1200" dirty="0">
            <a:latin typeface="Times New Roman"/>
            <a:cs typeface="Times New Roman"/>
          </a:endParaRPr>
        </a:p>
      </dsp:txBody>
      <dsp:txXfrm>
        <a:off x="0" y="760106"/>
        <a:ext cx="8227669" cy="1755360"/>
      </dsp:txXfrm>
    </dsp:sp>
    <dsp:sp modelId="{162FE1B0-943C-1443-8ED4-B402E2F6C82B}">
      <dsp:nvSpPr>
        <dsp:cNvPr id="0" name=""/>
        <dsp:cNvSpPr/>
      </dsp:nvSpPr>
      <dsp:spPr>
        <a:xfrm>
          <a:off x="0" y="2515466"/>
          <a:ext cx="8227669" cy="7300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/>
              <a:cs typeface="Times New Roman"/>
            </a:rPr>
            <a:t>Kultur</a:t>
          </a:r>
          <a:r>
            <a:rPr lang="en-US" sz="3200" kern="1200" dirty="0">
              <a:latin typeface="Times New Roman"/>
              <a:cs typeface="Times New Roman"/>
            </a:rPr>
            <a:t> </a:t>
          </a:r>
          <a:r>
            <a:rPr lang="en-US" sz="3200" kern="1200" dirty="0" err="1">
              <a:latin typeface="Times New Roman"/>
              <a:cs typeface="Times New Roman"/>
            </a:rPr>
            <a:t>Organisasi</a:t>
          </a:r>
          <a:endParaRPr lang="en-US" sz="3200" kern="1200" dirty="0">
            <a:latin typeface="Times New Roman"/>
            <a:cs typeface="Times New Roman"/>
          </a:endParaRPr>
        </a:p>
      </dsp:txBody>
      <dsp:txXfrm>
        <a:off x="35640" y="2551106"/>
        <a:ext cx="8156389" cy="658799"/>
      </dsp:txXfrm>
    </dsp:sp>
    <dsp:sp modelId="{D6977714-7486-4745-99BC-EB928EE5A6E7}">
      <dsp:nvSpPr>
        <dsp:cNvPr id="0" name=""/>
        <dsp:cNvSpPr/>
      </dsp:nvSpPr>
      <dsp:spPr>
        <a:xfrm>
          <a:off x="0" y="3245546"/>
          <a:ext cx="8227669" cy="20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2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 err="1">
              <a:latin typeface="Times New Roman"/>
              <a:cs typeface="Times New Roman"/>
            </a:rPr>
            <a:t>Otoritarian</a:t>
          </a:r>
          <a:r>
            <a:rPr lang="en-US" sz="2500" kern="1200" dirty="0">
              <a:latin typeface="Times New Roman"/>
              <a:cs typeface="Times New Roman"/>
            </a:rPr>
            <a:t>: </a:t>
          </a:r>
          <a:r>
            <a:rPr lang="en-US" sz="2500" kern="1200" dirty="0" err="1">
              <a:latin typeface="Times New Roman"/>
              <a:cs typeface="Times New Roman"/>
            </a:rPr>
            <a:t>otoriter</a:t>
          </a:r>
          <a:r>
            <a:rPr lang="en-US" sz="2500" kern="1200" dirty="0">
              <a:latin typeface="Times New Roman"/>
              <a:cs typeface="Times New Roman"/>
            </a:rPr>
            <a:t>. </a:t>
          </a:r>
          <a:r>
            <a:rPr lang="en-US" sz="2500" kern="1200" dirty="0" err="1">
              <a:latin typeface="Times New Roman"/>
              <a:cs typeface="Times New Roman"/>
            </a:rPr>
            <a:t>pandangan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asimetris</a:t>
          </a:r>
          <a:r>
            <a:rPr lang="en-US" sz="2500" kern="1200" dirty="0">
              <a:latin typeface="Times New Roman"/>
              <a:cs typeface="Times New Roman"/>
            </a:rPr>
            <a:t>, </a:t>
          </a:r>
          <a:r>
            <a:rPr lang="en-US" sz="2500" kern="1200" dirty="0" err="1">
              <a:latin typeface="Times New Roman"/>
              <a:cs typeface="Times New Roman"/>
            </a:rPr>
            <a:t>proses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komunikasi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distrukturisasi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dan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diformalkan</a:t>
          </a:r>
          <a:r>
            <a:rPr lang="en-US" sz="2500" kern="1200" dirty="0">
              <a:latin typeface="Times New Roman"/>
              <a:cs typeface="Times New Roman"/>
            </a:rPr>
            <a:t>. </a:t>
          </a:r>
          <a:r>
            <a:rPr lang="en-US" sz="2500" kern="1200" dirty="0" err="1">
              <a:latin typeface="Times New Roman"/>
              <a:cs typeface="Times New Roman"/>
            </a:rPr>
            <a:t>Tidak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banyak</a:t>
          </a:r>
          <a:r>
            <a:rPr lang="en-US" sz="2500" kern="1200" dirty="0">
              <a:latin typeface="Times New Roman"/>
              <a:cs typeface="Times New Roman"/>
            </a:rPr>
            <a:t> dialog/ </a:t>
          </a:r>
          <a:r>
            <a:rPr lang="en-US" sz="2500" kern="1200" dirty="0" err="1">
              <a:latin typeface="Times New Roman"/>
              <a:cs typeface="Times New Roman"/>
            </a:rPr>
            <a:t>umpan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balik</a:t>
          </a:r>
          <a:r>
            <a:rPr lang="en-US" sz="2500" kern="1200" dirty="0">
              <a:latin typeface="Times New Roman"/>
              <a:cs typeface="Times New Roman"/>
            </a:rPr>
            <a:t>.  </a:t>
          </a:r>
          <a:r>
            <a:rPr lang="en-US" sz="2500" kern="1200" dirty="0" err="1">
              <a:latin typeface="Times New Roman"/>
              <a:cs typeface="Times New Roman"/>
            </a:rPr>
            <a:t>Keputusan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desentralisasi</a:t>
          </a:r>
          <a:endParaRPr lang="en-US" sz="2500" kern="1200" dirty="0">
            <a:latin typeface="Times New Roman"/>
            <a:cs typeface="Times New Roman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 err="1">
              <a:latin typeface="Times New Roman"/>
              <a:cs typeface="Times New Roman"/>
            </a:rPr>
            <a:t>Partisipatif</a:t>
          </a:r>
          <a:r>
            <a:rPr lang="en-US" sz="2500" kern="1200" dirty="0">
              <a:latin typeface="Times New Roman"/>
              <a:cs typeface="Times New Roman"/>
            </a:rPr>
            <a:t>: </a:t>
          </a:r>
          <a:r>
            <a:rPr lang="en-US" sz="2500" kern="1200" dirty="0" err="1">
              <a:latin typeface="Times New Roman"/>
              <a:cs typeface="Times New Roman"/>
            </a:rPr>
            <a:t>Pandangan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dunia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simetris</a:t>
          </a:r>
          <a:r>
            <a:rPr lang="en-US" sz="2500" kern="1200" dirty="0">
              <a:latin typeface="Times New Roman"/>
              <a:cs typeface="Times New Roman"/>
            </a:rPr>
            <a:t>. Dialog </a:t>
          </a:r>
          <a:r>
            <a:rPr lang="en-US" sz="2500" kern="1200" dirty="0" err="1">
              <a:latin typeface="Times New Roman"/>
              <a:cs typeface="Times New Roman"/>
            </a:rPr>
            <a:t>dua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arah</a:t>
          </a:r>
          <a:r>
            <a:rPr lang="en-US" sz="2500" kern="1200" dirty="0">
              <a:latin typeface="Times New Roman"/>
              <a:cs typeface="Times New Roman"/>
            </a:rPr>
            <a:t>. Teamwork, </a:t>
          </a:r>
          <a:r>
            <a:rPr lang="en-US" sz="2500" kern="1200" dirty="0" err="1">
              <a:latin typeface="Times New Roman"/>
              <a:cs typeface="Times New Roman"/>
            </a:rPr>
            <a:t>menekankan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kolektif</a:t>
          </a:r>
          <a:r>
            <a:rPr lang="en-US" sz="2500" kern="1200" dirty="0">
              <a:latin typeface="Times New Roman"/>
              <a:cs typeface="Times New Roman"/>
            </a:rPr>
            <a:t>, </a:t>
          </a:r>
          <a:r>
            <a:rPr lang="en-US" sz="2500" kern="1200" dirty="0" err="1">
              <a:latin typeface="Times New Roman"/>
              <a:cs typeface="Times New Roman"/>
            </a:rPr>
            <a:t>ide-ide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inovatif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datang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dari</a:t>
          </a:r>
          <a:r>
            <a:rPr lang="en-US" sz="2500" kern="1200" dirty="0">
              <a:latin typeface="Times New Roman"/>
              <a:cs typeface="Times New Roman"/>
            </a:rPr>
            <a:t> </a:t>
          </a:r>
          <a:r>
            <a:rPr lang="en-US" sz="2500" kern="1200" dirty="0" err="1">
              <a:latin typeface="Times New Roman"/>
              <a:cs typeface="Times New Roman"/>
            </a:rPr>
            <a:t>setiap</a:t>
          </a:r>
          <a:r>
            <a:rPr lang="en-US" sz="2500" kern="1200" dirty="0">
              <a:latin typeface="Times New Roman"/>
              <a:cs typeface="Times New Roman"/>
            </a:rPr>
            <a:t> level </a:t>
          </a:r>
          <a:r>
            <a:rPr lang="en-US" sz="2500" kern="1200" dirty="0" err="1">
              <a:latin typeface="Times New Roman"/>
              <a:cs typeface="Times New Roman"/>
            </a:rPr>
            <a:t>organisasi</a:t>
          </a:r>
          <a:endParaRPr lang="en-US" sz="2500" kern="1200" dirty="0">
            <a:latin typeface="Times New Roman"/>
            <a:cs typeface="Times New Roman"/>
          </a:endParaRPr>
        </a:p>
      </dsp:txBody>
      <dsp:txXfrm>
        <a:off x="0" y="3245546"/>
        <a:ext cx="8227669" cy="2053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212B5-67E3-E746-969C-45FAB4F0563A}">
      <dsp:nvSpPr>
        <dsp:cNvPr id="0" name=""/>
        <dsp:cNvSpPr/>
      </dsp:nvSpPr>
      <dsp:spPr>
        <a:xfrm>
          <a:off x="0" y="88435"/>
          <a:ext cx="8229600" cy="6160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Times New Roman"/>
              <a:cs typeface="Times New Roman"/>
            </a:rPr>
            <a:t>Keamanan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dan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Kepatuhan</a:t>
          </a:r>
          <a:endParaRPr lang="en-US" sz="2700" kern="1200" dirty="0">
            <a:latin typeface="Times New Roman"/>
            <a:cs typeface="Times New Roman"/>
          </a:endParaRPr>
        </a:p>
      </dsp:txBody>
      <dsp:txXfrm>
        <a:off x="30071" y="118506"/>
        <a:ext cx="8169458" cy="555862"/>
      </dsp:txXfrm>
    </dsp:sp>
    <dsp:sp modelId="{7CB3D879-0E4D-0946-8862-C92D7520F2E6}">
      <dsp:nvSpPr>
        <dsp:cNvPr id="0" name=""/>
        <dsp:cNvSpPr/>
      </dsp:nvSpPr>
      <dsp:spPr>
        <a:xfrm>
          <a:off x="0" y="704440"/>
          <a:ext cx="8229600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Times New Roman"/>
              <a:cs typeface="Times New Roman"/>
            </a:rPr>
            <a:t>PR </a:t>
          </a:r>
          <a:r>
            <a:rPr lang="en-US" sz="2100" kern="1200" dirty="0" err="1">
              <a:latin typeface="Times New Roman"/>
              <a:cs typeface="Times New Roman"/>
            </a:rPr>
            <a:t>harus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memastikan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anggota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organisasi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mengetahui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mematuhi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standar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peraturan</a:t>
          </a:r>
          <a:r>
            <a:rPr lang="en-US" sz="2100" kern="1200" dirty="0">
              <a:latin typeface="Times New Roman"/>
              <a:cs typeface="Times New Roman"/>
            </a:rPr>
            <a:t> yang </a:t>
          </a:r>
          <a:r>
            <a:rPr lang="en-US" sz="2100" kern="1200" dirty="0" err="1">
              <a:latin typeface="Times New Roman"/>
              <a:cs typeface="Times New Roman"/>
            </a:rPr>
            <a:t>berlaku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negara-negara</a:t>
          </a:r>
          <a:endParaRPr lang="en-US" sz="2100" kern="1200" dirty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Mendidik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karyawan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mematuhi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regulasi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pemerintah</a:t>
          </a:r>
          <a:endParaRPr lang="en-US" sz="2100" kern="1200" dirty="0">
            <a:latin typeface="Times New Roman"/>
            <a:cs typeface="Times New Roman"/>
          </a:endParaRPr>
        </a:p>
      </dsp:txBody>
      <dsp:txXfrm>
        <a:off x="0" y="704440"/>
        <a:ext cx="8229600" cy="950130"/>
      </dsp:txXfrm>
    </dsp:sp>
    <dsp:sp modelId="{F0FDFA89-990C-8642-8D67-5A0580B5670C}">
      <dsp:nvSpPr>
        <dsp:cNvPr id="0" name=""/>
        <dsp:cNvSpPr/>
      </dsp:nvSpPr>
      <dsp:spPr>
        <a:xfrm>
          <a:off x="0" y="1654570"/>
          <a:ext cx="8229600" cy="616004"/>
        </a:xfrm>
        <a:prstGeom prst="roundRect">
          <a:avLst/>
        </a:prstGeom>
        <a:gradFill rotWithShape="0">
          <a:gsLst>
            <a:gs pos="0">
              <a:schemeClr val="accent2">
                <a:hueOff val="-10081593"/>
                <a:satOff val="4384"/>
                <a:lumOff val="1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0081593"/>
                <a:satOff val="4384"/>
                <a:lumOff val="1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Times New Roman"/>
              <a:cs typeface="Times New Roman"/>
            </a:rPr>
            <a:t>Hubungan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Tenaga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Kerja</a:t>
          </a:r>
          <a:endParaRPr lang="en-US" sz="2700" kern="1200" dirty="0">
            <a:latin typeface="Times New Roman"/>
            <a:cs typeface="Times New Roman"/>
          </a:endParaRPr>
        </a:p>
      </dsp:txBody>
      <dsp:txXfrm>
        <a:off x="30071" y="1684641"/>
        <a:ext cx="8169458" cy="555862"/>
      </dsp:txXfrm>
    </dsp:sp>
    <dsp:sp modelId="{9C466B06-0CAF-4748-813C-7BC6EE120D20}">
      <dsp:nvSpPr>
        <dsp:cNvPr id="0" name=""/>
        <dsp:cNvSpPr/>
      </dsp:nvSpPr>
      <dsp:spPr>
        <a:xfrm>
          <a:off x="0" y="2270575"/>
          <a:ext cx="8229600" cy="60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Times New Roman"/>
              <a:cs typeface="Times New Roman"/>
            </a:rPr>
            <a:t>PR </a:t>
          </a:r>
          <a:r>
            <a:rPr lang="en-US" sz="2100" kern="1200" dirty="0" err="1">
              <a:latin typeface="Times New Roman"/>
              <a:cs typeface="Times New Roman"/>
            </a:rPr>
            <a:t>harus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memfasilitasi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membantu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memelihara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hubungan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antar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tenaga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kerja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dalam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organisasi</a:t>
          </a:r>
          <a:endParaRPr lang="en-US" sz="2100" kern="1200" dirty="0">
            <a:latin typeface="Times New Roman"/>
            <a:cs typeface="Times New Roman"/>
          </a:endParaRPr>
        </a:p>
      </dsp:txBody>
      <dsp:txXfrm>
        <a:off x="0" y="2270575"/>
        <a:ext cx="8229600" cy="600817"/>
      </dsp:txXfrm>
    </dsp:sp>
    <dsp:sp modelId="{163D258D-8EE2-6549-A5A4-2488D25D1159}">
      <dsp:nvSpPr>
        <dsp:cNvPr id="0" name=""/>
        <dsp:cNvSpPr/>
      </dsp:nvSpPr>
      <dsp:spPr>
        <a:xfrm>
          <a:off x="0" y="2871392"/>
          <a:ext cx="8229600" cy="616004"/>
        </a:xfrm>
        <a:prstGeom prst="roundRect">
          <a:avLst/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Times New Roman"/>
              <a:cs typeface="Times New Roman"/>
            </a:rPr>
            <a:t>Perubahan</a:t>
          </a:r>
          <a:r>
            <a:rPr lang="en-US" sz="2700" kern="1200" dirty="0">
              <a:latin typeface="Times New Roman"/>
              <a:cs typeface="Times New Roman"/>
            </a:rPr>
            <a:t> </a:t>
          </a:r>
          <a:r>
            <a:rPr lang="en-US" sz="2700" kern="1200" dirty="0" err="1">
              <a:latin typeface="Times New Roman"/>
              <a:cs typeface="Times New Roman"/>
            </a:rPr>
            <a:t>Organisasional</a:t>
          </a:r>
          <a:r>
            <a:rPr lang="en-US" sz="2700" kern="1200" dirty="0">
              <a:latin typeface="Times New Roman"/>
              <a:cs typeface="Times New Roman"/>
            </a:rPr>
            <a:t>: Merger, </a:t>
          </a:r>
          <a:r>
            <a:rPr lang="en-US" sz="2700" kern="1200" dirty="0" err="1">
              <a:latin typeface="Times New Roman"/>
              <a:cs typeface="Times New Roman"/>
            </a:rPr>
            <a:t>Akuisisi</a:t>
          </a:r>
          <a:r>
            <a:rPr lang="en-US" sz="2700" kern="1200" dirty="0">
              <a:latin typeface="Times New Roman"/>
              <a:cs typeface="Times New Roman"/>
            </a:rPr>
            <a:t>, </a:t>
          </a:r>
          <a:r>
            <a:rPr lang="en-US" sz="2700" kern="1200" dirty="0" err="1">
              <a:latin typeface="Times New Roman"/>
              <a:cs typeface="Times New Roman"/>
            </a:rPr>
            <a:t>Pemecatan</a:t>
          </a:r>
          <a:endParaRPr lang="en-US" sz="2700" kern="1200" dirty="0">
            <a:latin typeface="Times New Roman"/>
            <a:cs typeface="Times New Roman"/>
          </a:endParaRPr>
        </a:p>
      </dsp:txBody>
      <dsp:txXfrm>
        <a:off x="30071" y="2901463"/>
        <a:ext cx="8169458" cy="555862"/>
      </dsp:txXfrm>
    </dsp:sp>
    <dsp:sp modelId="{0170B002-FCF2-324C-9E17-A0DA03C22288}">
      <dsp:nvSpPr>
        <dsp:cNvPr id="0" name=""/>
        <dsp:cNvSpPr/>
      </dsp:nvSpPr>
      <dsp:spPr>
        <a:xfrm>
          <a:off x="0" y="3487397"/>
          <a:ext cx="8229600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Membantu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karyawan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mengatasi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ketidakpastian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menyesuaikan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diri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dengan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perubahan</a:t>
          </a:r>
          <a:endParaRPr lang="en-US" sz="2100" kern="1200" dirty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>
              <a:latin typeface="Times New Roman"/>
              <a:cs typeface="Times New Roman"/>
            </a:rPr>
            <a:t>Membantu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mengomunikasikan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perubahan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segera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dan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secara</a:t>
          </a:r>
          <a:r>
            <a:rPr lang="en-US" sz="2100" kern="1200" dirty="0">
              <a:latin typeface="Times New Roman"/>
              <a:cs typeface="Times New Roman"/>
            </a:rPr>
            <a:t> </a:t>
          </a:r>
          <a:r>
            <a:rPr lang="en-US" sz="2100" kern="1200" dirty="0" err="1">
              <a:latin typeface="Times New Roman"/>
              <a:cs typeface="Times New Roman"/>
            </a:rPr>
            <a:t>bijaksana</a:t>
          </a:r>
          <a:endParaRPr lang="en-US" sz="2100" kern="1200" dirty="0">
            <a:latin typeface="Times New Roman"/>
            <a:cs typeface="Times New Roman"/>
          </a:endParaRPr>
        </a:p>
      </dsp:txBody>
      <dsp:txXfrm>
        <a:off x="0" y="3487397"/>
        <a:ext cx="8229600" cy="950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32F61-2A4D-464C-B16E-AE5BCF460E9F}">
      <dsp:nvSpPr>
        <dsp:cNvPr id="0" name=""/>
        <dsp:cNvSpPr/>
      </dsp:nvSpPr>
      <dsp:spPr>
        <a:xfrm>
          <a:off x="1190840" y="2166"/>
          <a:ext cx="2784723" cy="16708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latin typeface="Times New Roman"/>
              <a:cs typeface="Times New Roman"/>
            </a:rPr>
            <a:t>Pernyataan</a:t>
          </a:r>
          <a:r>
            <a:rPr lang="en-US" sz="4300" kern="1200" baseline="0" dirty="0">
              <a:latin typeface="Times New Roman"/>
              <a:cs typeface="Times New Roman"/>
            </a:rPr>
            <a:t> </a:t>
          </a:r>
          <a:r>
            <a:rPr lang="en-US" sz="4300" kern="1200" baseline="0" dirty="0" err="1">
              <a:latin typeface="Times New Roman"/>
              <a:cs typeface="Times New Roman"/>
            </a:rPr>
            <a:t>Visi</a:t>
          </a:r>
          <a:endParaRPr lang="en-US" sz="4300" kern="1200" dirty="0">
            <a:latin typeface="Times New Roman"/>
            <a:cs typeface="Times New Roman"/>
          </a:endParaRPr>
        </a:p>
      </dsp:txBody>
      <dsp:txXfrm>
        <a:off x="1190840" y="2166"/>
        <a:ext cx="2784723" cy="1670833"/>
      </dsp:txXfrm>
    </dsp:sp>
    <dsp:sp modelId="{C0F57920-41D0-9F4C-B5E5-938877F9AE97}">
      <dsp:nvSpPr>
        <dsp:cNvPr id="0" name=""/>
        <dsp:cNvSpPr/>
      </dsp:nvSpPr>
      <dsp:spPr>
        <a:xfrm>
          <a:off x="4254036" y="2166"/>
          <a:ext cx="2784723" cy="1670833"/>
        </a:xfrm>
        <a:prstGeom prst="rect">
          <a:avLst/>
        </a:prstGeom>
        <a:gradFill rotWithShape="0">
          <a:gsLst>
            <a:gs pos="0">
              <a:schemeClr val="accent2">
                <a:hueOff val="-6721062"/>
                <a:satOff val="2923"/>
                <a:lumOff val="85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6721062"/>
                <a:satOff val="2923"/>
                <a:lumOff val="85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latin typeface="Times New Roman"/>
              <a:cs typeface="Times New Roman"/>
            </a:rPr>
            <a:t>Pernyataan</a:t>
          </a:r>
          <a:r>
            <a:rPr lang="en-US" sz="4300" kern="1200" baseline="0" dirty="0">
              <a:latin typeface="Times New Roman"/>
              <a:cs typeface="Times New Roman"/>
            </a:rPr>
            <a:t> </a:t>
          </a:r>
          <a:r>
            <a:rPr lang="en-US" sz="4300" kern="1200" baseline="0" dirty="0" err="1">
              <a:latin typeface="Times New Roman"/>
              <a:cs typeface="Times New Roman"/>
            </a:rPr>
            <a:t>Misi</a:t>
          </a:r>
          <a:endParaRPr lang="en-US" sz="4300" kern="1200" dirty="0">
            <a:latin typeface="Times New Roman"/>
            <a:cs typeface="Times New Roman"/>
          </a:endParaRPr>
        </a:p>
      </dsp:txBody>
      <dsp:txXfrm>
        <a:off x="4254036" y="2166"/>
        <a:ext cx="2784723" cy="1670833"/>
      </dsp:txXfrm>
    </dsp:sp>
    <dsp:sp modelId="{06DB0175-31A1-F248-87B8-60C8A66BB439}">
      <dsp:nvSpPr>
        <dsp:cNvPr id="0" name=""/>
        <dsp:cNvSpPr/>
      </dsp:nvSpPr>
      <dsp:spPr>
        <a:xfrm>
          <a:off x="1190840" y="1951472"/>
          <a:ext cx="2784723" cy="1670833"/>
        </a:xfrm>
        <a:prstGeom prst="rect">
          <a:avLst/>
        </a:prstGeom>
        <a:gradFill rotWithShape="0">
          <a:gsLst>
            <a:gs pos="0">
              <a:schemeClr val="accent2">
                <a:hueOff val="-13442124"/>
                <a:satOff val="5846"/>
                <a:lumOff val="17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3442124"/>
                <a:satOff val="5846"/>
                <a:lumOff val="17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latin typeface="Times New Roman"/>
              <a:cs typeface="Times New Roman"/>
            </a:rPr>
            <a:t>Dokumen</a:t>
          </a:r>
          <a:r>
            <a:rPr lang="en-US" sz="4300" kern="1200" baseline="0" dirty="0">
              <a:latin typeface="Times New Roman"/>
              <a:cs typeface="Times New Roman"/>
            </a:rPr>
            <a:t> </a:t>
          </a:r>
          <a:r>
            <a:rPr lang="en-US" sz="4300" kern="1200" baseline="0" dirty="0" err="1">
              <a:latin typeface="Times New Roman"/>
              <a:cs typeface="Times New Roman"/>
            </a:rPr>
            <a:t>Kebijakan</a:t>
          </a:r>
          <a:endParaRPr lang="en-US" sz="4300" kern="1200" dirty="0">
            <a:latin typeface="Times New Roman"/>
            <a:cs typeface="Times New Roman"/>
          </a:endParaRPr>
        </a:p>
      </dsp:txBody>
      <dsp:txXfrm>
        <a:off x="1190840" y="1951472"/>
        <a:ext cx="2784723" cy="1670833"/>
      </dsp:txXfrm>
    </dsp:sp>
    <dsp:sp modelId="{D9E0B68C-8EFA-324D-A4F3-A1FCD0BB5AC6}">
      <dsp:nvSpPr>
        <dsp:cNvPr id="0" name=""/>
        <dsp:cNvSpPr/>
      </dsp:nvSpPr>
      <dsp:spPr>
        <a:xfrm>
          <a:off x="4254036" y="1951472"/>
          <a:ext cx="2784723" cy="1670833"/>
        </a:xfrm>
        <a:prstGeom prst="rect">
          <a:avLst/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latin typeface="Times New Roman"/>
              <a:cs typeface="Times New Roman"/>
            </a:rPr>
            <a:t>Materi</a:t>
          </a:r>
          <a:r>
            <a:rPr lang="en-US" sz="4300" kern="1200" dirty="0">
              <a:latin typeface="Times New Roman"/>
              <a:cs typeface="Times New Roman"/>
            </a:rPr>
            <a:t> Training</a:t>
          </a:r>
        </a:p>
      </dsp:txBody>
      <dsp:txXfrm>
        <a:off x="4254036" y="1951472"/>
        <a:ext cx="2784723" cy="16708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B1F5E-54D7-6646-9C37-F68B26F4B248}">
      <dsp:nvSpPr>
        <dsp:cNvPr id="0" name=""/>
        <dsp:cNvSpPr/>
      </dsp:nvSpPr>
      <dsp:spPr>
        <a:xfrm>
          <a:off x="40" y="3842"/>
          <a:ext cx="3845569" cy="892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Times New Roman"/>
              <a:cs typeface="Times New Roman"/>
            </a:rPr>
            <a:t>Pernyataan</a:t>
          </a:r>
          <a:r>
            <a:rPr lang="en-US" sz="3100" kern="1200" dirty="0">
              <a:latin typeface="Times New Roman"/>
              <a:cs typeface="Times New Roman"/>
            </a:rPr>
            <a:t> </a:t>
          </a:r>
          <a:r>
            <a:rPr lang="en-US" sz="3100" kern="1200" dirty="0" err="1">
              <a:latin typeface="Times New Roman"/>
              <a:cs typeface="Times New Roman"/>
            </a:rPr>
            <a:t>Visi</a:t>
          </a:r>
          <a:endParaRPr lang="en-US" sz="3100" kern="1200" dirty="0">
            <a:latin typeface="Times New Roman"/>
            <a:cs typeface="Times New Roman"/>
          </a:endParaRPr>
        </a:p>
      </dsp:txBody>
      <dsp:txXfrm>
        <a:off x="40" y="3842"/>
        <a:ext cx="3845569" cy="892800"/>
      </dsp:txXfrm>
    </dsp:sp>
    <dsp:sp modelId="{79291F83-C828-3248-AD90-C37BC77E3EA3}">
      <dsp:nvSpPr>
        <dsp:cNvPr id="0" name=""/>
        <dsp:cNvSpPr/>
      </dsp:nvSpPr>
      <dsp:spPr>
        <a:xfrm>
          <a:off x="40" y="896642"/>
          <a:ext cx="3845569" cy="45100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Merepresentasikan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tujuan</a:t>
          </a:r>
          <a:r>
            <a:rPr lang="en-US" sz="1700" kern="1200" dirty="0">
              <a:latin typeface="Times New Roman"/>
              <a:cs typeface="Times New Roman"/>
            </a:rPr>
            <a:t> global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prioritas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umum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Menjawab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pertanyaan</a:t>
          </a:r>
          <a:r>
            <a:rPr lang="en-US" sz="1700" kern="1200" dirty="0">
              <a:latin typeface="Times New Roman"/>
              <a:cs typeface="Times New Roman"/>
            </a:rPr>
            <a:t> “</a:t>
          </a:r>
          <a:r>
            <a:rPr lang="en-US" sz="1700" kern="1200" dirty="0" err="1">
              <a:latin typeface="Times New Roman"/>
              <a:cs typeface="Times New Roman"/>
            </a:rPr>
            <a:t>mengapa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ini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ada</a:t>
          </a:r>
          <a:r>
            <a:rPr lang="en-US" sz="1700" kern="1200" dirty="0">
              <a:latin typeface="Times New Roman"/>
              <a:cs typeface="Times New Roman"/>
            </a:rPr>
            <a:t>?”, “</a:t>
          </a:r>
          <a:r>
            <a:rPr lang="en-US" sz="1700" kern="1200" dirty="0" err="1">
              <a:latin typeface="Times New Roman"/>
              <a:cs typeface="Times New Roman"/>
            </a:rPr>
            <a:t>apa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kita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cari</a:t>
          </a:r>
          <a:r>
            <a:rPr lang="en-US" sz="1700" kern="1200" dirty="0">
              <a:latin typeface="Times New Roman"/>
              <a:cs typeface="Times New Roman"/>
            </a:rPr>
            <a:t>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 err="1">
              <a:latin typeface="Times New Roman"/>
              <a:cs typeface="Times New Roman"/>
            </a:rPr>
            <a:t>Mengungkapkan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sasaran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strategis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dan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tujuan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masa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depan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dari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sebuah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organisasi</a:t>
          </a:r>
          <a:endParaRPr lang="en-US" sz="1700" b="1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Pernyataan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visi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dirancang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dengan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baik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memberi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karyawan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pengetahuan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tentang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apa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dicari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oleh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apa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nilai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dianut</a:t>
          </a:r>
          <a:r>
            <a:rPr lang="en-US" sz="1700" kern="1200" dirty="0">
              <a:latin typeface="Times New Roman"/>
              <a:cs typeface="Times New Roman"/>
            </a:rPr>
            <a:t>, area </a:t>
          </a:r>
          <a:r>
            <a:rPr lang="en-US" sz="1700" kern="1200" dirty="0" err="1">
              <a:latin typeface="Times New Roman"/>
              <a:cs typeface="Times New Roman"/>
            </a:rPr>
            <a:t>bisnis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apa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memiliki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arti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penting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Pernyataan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visi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biasanya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diciptakan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</a:t>
          </a:r>
          <a:r>
            <a:rPr lang="en-US" sz="1700" kern="1200" dirty="0">
              <a:latin typeface="Times New Roman"/>
              <a:cs typeface="Times New Roman"/>
            </a:rPr>
            <a:t> level </a:t>
          </a:r>
          <a:r>
            <a:rPr lang="en-US" sz="1700" kern="1200" dirty="0" err="1">
              <a:latin typeface="Times New Roman"/>
              <a:cs typeface="Times New Roman"/>
            </a:rPr>
            <a:t>tertinggi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Mengikutsertakan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karyawan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dalam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penciptaan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visi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menambah</a:t>
          </a:r>
          <a:r>
            <a:rPr lang="en-US" sz="1700" kern="1200" dirty="0">
              <a:latin typeface="Times New Roman"/>
              <a:cs typeface="Times New Roman"/>
            </a:rPr>
            <a:t> rasa </a:t>
          </a:r>
          <a:r>
            <a:rPr lang="en-US" sz="1700" kern="1200" dirty="0" err="1">
              <a:latin typeface="Times New Roman"/>
              <a:cs typeface="Times New Roman"/>
            </a:rPr>
            <a:t>bangga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tanggung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jawab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40" y="896642"/>
        <a:ext cx="3845569" cy="4510035"/>
      </dsp:txXfrm>
    </dsp:sp>
    <dsp:sp modelId="{AD9252E2-72DA-1C42-9C17-A6DD66BE361A}">
      <dsp:nvSpPr>
        <dsp:cNvPr id="0" name=""/>
        <dsp:cNvSpPr/>
      </dsp:nvSpPr>
      <dsp:spPr>
        <a:xfrm>
          <a:off x="4383989" y="3842"/>
          <a:ext cx="3845569" cy="892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Times New Roman"/>
              <a:cs typeface="Times New Roman"/>
            </a:rPr>
            <a:t>Pernyataan</a:t>
          </a:r>
          <a:r>
            <a:rPr lang="en-US" sz="3100" kern="1200" dirty="0">
              <a:latin typeface="Times New Roman"/>
              <a:cs typeface="Times New Roman"/>
            </a:rPr>
            <a:t> </a:t>
          </a:r>
          <a:r>
            <a:rPr lang="en-US" sz="3100" kern="1200" dirty="0" err="1">
              <a:latin typeface="Times New Roman"/>
              <a:cs typeface="Times New Roman"/>
            </a:rPr>
            <a:t>Misi</a:t>
          </a:r>
          <a:endParaRPr lang="en-US" sz="3100" kern="1200" dirty="0">
            <a:latin typeface="Times New Roman"/>
            <a:cs typeface="Times New Roman"/>
          </a:endParaRPr>
        </a:p>
      </dsp:txBody>
      <dsp:txXfrm>
        <a:off x="4383989" y="3842"/>
        <a:ext cx="3845569" cy="892800"/>
      </dsp:txXfrm>
    </dsp:sp>
    <dsp:sp modelId="{4E942DC2-E8F4-2D45-9A69-1EAB65864418}">
      <dsp:nvSpPr>
        <dsp:cNvPr id="0" name=""/>
        <dsp:cNvSpPr/>
      </dsp:nvSpPr>
      <dsp:spPr>
        <a:xfrm>
          <a:off x="4383989" y="896642"/>
          <a:ext cx="3845569" cy="45100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Pernyataan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misi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lebih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spesifik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operasional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dibanding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visi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Menjawab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pertanyaan</a:t>
          </a:r>
          <a:r>
            <a:rPr lang="en-US" sz="1700" kern="1200" dirty="0">
              <a:latin typeface="Times New Roman"/>
              <a:cs typeface="Times New Roman"/>
            </a:rPr>
            <a:t> “</a:t>
          </a:r>
          <a:r>
            <a:rPr lang="en-US" sz="1700" kern="1200" dirty="0" err="1">
              <a:latin typeface="Times New Roman"/>
              <a:cs typeface="Times New Roman"/>
            </a:rPr>
            <a:t>bagaimana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kita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berbeda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dengan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pesaing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kita</a:t>
          </a:r>
          <a:r>
            <a:rPr lang="en-US" sz="1700" kern="1200" dirty="0">
              <a:latin typeface="Times New Roman"/>
              <a:cs typeface="Times New Roman"/>
            </a:rPr>
            <a:t>?”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 err="1">
              <a:latin typeface="Times New Roman"/>
              <a:cs typeface="Times New Roman"/>
            </a:rPr>
            <a:t>Membantu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karyawan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menentukan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prioritas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dan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tujuan</a:t>
          </a:r>
          <a:r>
            <a:rPr lang="en-US" sz="1700" b="1" kern="1200" dirty="0">
              <a:latin typeface="Times New Roman"/>
              <a:cs typeface="Times New Roman"/>
            </a:rPr>
            <a:t>, </a:t>
          </a:r>
          <a:r>
            <a:rPr lang="en-US" sz="1700" b="1" kern="1200" dirty="0" err="1">
              <a:latin typeface="Times New Roman"/>
              <a:cs typeface="Times New Roman"/>
            </a:rPr>
            <a:t>shg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semua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anggota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berkomitmen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mencapai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misi</a:t>
          </a:r>
          <a:r>
            <a:rPr lang="en-US" sz="1700" b="1" kern="1200" dirty="0">
              <a:latin typeface="Times New Roman"/>
              <a:cs typeface="Times New Roman"/>
            </a:rPr>
            <a:t> </a:t>
          </a:r>
          <a:r>
            <a:rPr lang="en-US" sz="1700" b="1" kern="1200" dirty="0" err="1">
              <a:latin typeface="Times New Roman"/>
              <a:cs typeface="Times New Roman"/>
            </a:rPr>
            <a:t>tsb</a:t>
          </a:r>
          <a:endParaRPr lang="en-US" sz="1700" b="1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Mendorong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anggota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fokus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pada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kekuatan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Pernyataan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misi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mengemukakan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tentang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apa</a:t>
          </a:r>
          <a:r>
            <a:rPr lang="en-US" sz="1700" kern="1200" dirty="0">
              <a:latin typeface="Times New Roman"/>
              <a:cs typeface="Times New Roman"/>
            </a:rPr>
            <a:t> yang </a:t>
          </a:r>
          <a:r>
            <a:rPr lang="en-US" sz="1700" kern="1200" dirty="0" err="1">
              <a:latin typeface="Times New Roman"/>
              <a:cs typeface="Times New Roman"/>
            </a:rPr>
            <a:t>dihargai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dijunjung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tinggi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oleh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4383989" y="896642"/>
        <a:ext cx="3845569" cy="45100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3880D-7E17-0A4C-8C87-EFD4999CCC80}">
      <dsp:nvSpPr>
        <dsp:cNvPr id="0" name=""/>
        <dsp:cNvSpPr/>
      </dsp:nvSpPr>
      <dsp:spPr>
        <a:xfrm>
          <a:off x="40" y="146662"/>
          <a:ext cx="3845569" cy="15079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>
              <a:latin typeface="Times New Roman"/>
              <a:cs typeface="Times New Roman"/>
            </a:rPr>
            <a:t>Dokumen</a:t>
          </a:r>
          <a:r>
            <a:rPr lang="en-US" sz="4500" kern="1200" dirty="0">
              <a:latin typeface="Times New Roman"/>
              <a:cs typeface="Times New Roman"/>
            </a:rPr>
            <a:t> </a:t>
          </a:r>
          <a:r>
            <a:rPr lang="en-US" sz="4500" kern="1200" dirty="0" err="1">
              <a:latin typeface="Times New Roman"/>
              <a:cs typeface="Times New Roman"/>
            </a:rPr>
            <a:t>Kebijakan</a:t>
          </a:r>
          <a:endParaRPr lang="en-US" sz="4500" kern="1200" dirty="0">
            <a:latin typeface="Times New Roman"/>
            <a:cs typeface="Times New Roman"/>
          </a:endParaRPr>
        </a:p>
      </dsp:txBody>
      <dsp:txXfrm>
        <a:off x="40" y="146662"/>
        <a:ext cx="3845569" cy="1507949"/>
      </dsp:txXfrm>
    </dsp:sp>
    <dsp:sp modelId="{9E912471-B0C5-7749-BF75-DB0F5A38F724}">
      <dsp:nvSpPr>
        <dsp:cNvPr id="0" name=""/>
        <dsp:cNvSpPr/>
      </dsp:nvSpPr>
      <dsp:spPr>
        <a:xfrm>
          <a:off x="40" y="1654612"/>
          <a:ext cx="3845569" cy="36092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Kebijakan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prosedur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dikomunikasikan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melalui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beragam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saluran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Biasanya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berupa</a:t>
          </a:r>
          <a:r>
            <a:rPr lang="en-US" sz="1700" kern="1200" dirty="0">
              <a:latin typeface="Times New Roman"/>
              <a:cs typeface="Times New Roman"/>
            </a:rPr>
            <a:t> handbook (</a:t>
          </a:r>
          <a:r>
            <a:rPr lang="en-US" sz="1700" kern="1200" dirty="0" err="1">
              <a:latin typeface="Times New Roman"/>
              <a:cs typeface="Times New Roman"/>
            </a:rPr>
            <a:t>buku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panduan</a:t>
          </a:r>
          <a:r>
            <a:rPr lang="en-US" sz="1700" kern="1200" dirty="0">
              <a:latin typeface="Times New Roman"/>
              <a:cs typeface="Times New Roman"/>
            </a:rPr>
            <a:t>) </a:t>
          </a:r>
          <a:r>
            <a:rPr lang="en-US" sz="1700" kern="1200" dirty="0" err="1">
              <a:latin typeface="Times New Roman"/>
              <a:cs typeface="Times New Roman"/>
            </a:rPr>
            <a:t>memuat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hak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tanggung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jawab</a:t>
          </a:r>
          <a:r>
            <a:rPr lang="en-US" sz="1700" kern="1200" dirty="0">
              <a:latin typeface="Times New Roman"/>
              <a:cs typeface="Times New Roman"/>
            </a:rPr>
            <a:t>, aturan2. </a:t>
          </a:r>
          <a:r>
            <a:rPr lang="en-US" sz="1700" kern="1200" dirty="0" err="1">
              <a:latin typeface="Times New Roman"/>
              <a:cs typeface="Times New Roman"/>
            </a:rPr>
            <a:t>Bisa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berupa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kode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etik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Cetak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atau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elektronik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Pedoman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kebijakan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bisa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menjadi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alat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komunikasi</a:t>
          </a:r>
          <a:r>
            <a:rPr lang="en-US" sz="1700" kern="1200" dirty="0">
              <a:latin typeface="Times New Roman"/>
              <a:cs typeface="Times New Roman"/>
            </a:rPr>
            <a:t> internal yang </a:t>
          </a:r>
          <a:r>
            <a:rPr lang="en-US" sz="1700" kern="1200" dirty="0" err="1">
              <a:latin typeface="Times New Roman"/>
              <a:cs typeface="Times New Roman"/>
            </a:rPr>
            <a:t>efektif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jika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ditulis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dengan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baik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ringkas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menarik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rapi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Kode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etik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memberikan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pedoman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mengenai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nilai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prioritas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standar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kebijakan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organisasional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40" y="1654612"/>
        <a:ext cx="3845569" cy="3609246"/>
      </dsp:txXfrm>
    </dsp:sp>
    <dsp:sp modelId="{9C1B650E-9B43-0A42-B577-992A15451063}">
      <dsp:nvSpPr>
        <dsp:cNvPr id="0" name=""/>
        <dsp:cNvSpPr/>
      </dsp:nvSpPr>
      <dsp:spPr>
        <a:xfrm>
          <a:off x="4383989" y="146662"/>
          <a:ext cx="3845569" cy="15079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>
              <a:latin typeface="Times New Roman"/>
              <a:cs typeface="Times New Roman"/>
            </a:rPr>
            <a:t>Materi</a:t>
          </a:r>
          <a:r>
            <a:rPr lang="en-US" sz="4500" kern="1200" dirty="0">
              <a:latin typeface="Times New Roman"/>
              <a:cs typeface="Times New Roman"/>
            </a:rPr>
            <a:t> Training</a:t>
          </a:r>
        </a:p>
      </dsp:txBody>
      <dsp:txXfrm>
        <a:off x="4383989" y="146662"/>
        <a:ext cx="3845569" cy="1507949"/>
      </dsp:txXfrm>
    </dsp:sp>
    <dsp:sp modelId="{A89A3C6C-352A-BC43-A731-7AE59FFF9B6C}">
      <dsp:nvSpPr>
        <dsp:cNvPr id="0" name=""/>
        <dsp:cNvSpPr/>
      </dsp:nvSpPr>
      <dsp:spPr>
        <a:xfrm>
          <a:off x="4383989" y="1654612"/>
          <a:ext cx="3845569" cy="360924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Mensosialisasikan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karyawan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baru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Proses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sosialisasi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adalah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cara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untuk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mempelajari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nilai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standar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norma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harapan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organisasi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Sosialisasi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enkulturasi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karyawan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baru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adalah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aspek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penting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dari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hubungan</a:t>
          </a:r>
          <a:r>
            <a:rPr lang="en-US" sz="1700" kern="1200" dirty="0">
              <a:latin typeface="Times New Roman"/>
              <a:cs typeface="Times New Roman"/>
            </a:rPr>
            <a:t> internal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/>
              <a:cs typeface="Times New Roman"/>
            </a:rPr>
            <a:t>Training </a:t>
          </a:r>
          <a:r>
            <a:rPr lang="en-US" sz="1700" kern="1200" dirty="0" err="1">
              <a:latin typeface="Times New Roman"/>
              <a:cs typeface="Times New Roman"/>
            </a:rPr>
            <a:t>memberikan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staf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hubungan</a:t>
          </a:r>
          <a:r>
            <a:rPr lang="en-US" sz="1700" kern="1200" dirty="0">
              <a:latin typeface="Times New Roman"/>
              <a:cs typeface="Times New Roman"/>
            </a:rPr>
            <a:t> internal </a:t>
          </a:r>
          <a:r>
            <a:rPr lang="en-US" sz="1700" kern="1200" dirty="0" err="1">
              <a:latin typeface="Times New Roman"/>
              <a:cs typeface="Times New Roman"/>
            </a:rPr>
            <a:t>kesempatan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untuk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membantu</a:t>
          </a:r>
          <a:r>
            <a:rPr lang="en-US" sz="1700" kern="1200" dirty="0">
              <a:latin typeface="Times New Roman"/>
              <a:cs typeface="Times New Roman"/>
            </a:rPr>
            <a:t> SDM </a:t>
          </a:r>
          <a:r>
            <a:rPr lang="en-US" sz="1700" kern="1200" dirty="0" err="1">
              <a:latin typeface="Times New Roman"/>
              <a:cs typeface="Times New Roman"/>
            </a:rPr>
            <a:t>menyosialisasikan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melakukan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enkulturasi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karyawan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Memberikan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materi</a:t>
          </a:r>
          <a:r>
            <a:rPr lang="en-US" sz="1700" kern="1200" dirty="0">
              <a:latin typeface="Times New Roman"/>
              <a:cs typeface="Times New Roman"/>
            </a:rPr>
            <a:t> training yang </a:t>
          </a:r>
          <a:r>
            <a:rPr lang="en-US" sz="1700" kern="1200" dirty="0" err="1">
              <a:latin typeface="Times New Roman"/>
              <a:cs typeface="Times New Roman"/>
            </a:rPr>
            <a:t>tepat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jelas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membuat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karyawan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menjalankan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tanggung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jawab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dengan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lebih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baik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4383989" y="1654612"/>
        <a:ext cx="3845569" cy="36092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32F61-2A4D-464C-B16E-AE5BCF460E9F}">
      <dsp:nvSpPr>
        <dsp:cNvPr id="0" name=""/>
        <dsp:cNvSpPr/>
      </dsp:nvSpPr>
      <dsp:spPr>
        <a:xfrm>
          <a:off x="0" y="140598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/>
              <a:cs typeface="Times New Roman"/>
            </a:rPr>
            <a:t>Publikasi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Karyawan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0" y="140598"/>
        <a:ext cx="2571749" cy="1543050"/>
      </dsp:txXfrm>
    </dsp:sp>
    <dsp:sp modelId="{C0F57920-41D0-9F4C-B5E5-938877F9AE97}">
      <dsp:nvSpPr>
        <dsp:cNvPr id="0" name=""/>
        <dsp:cNvSpPr/>
      </dsp:nvSpPr>
      <dsp:spPr>
        <a:xfrm>
          <a:off x="2828925" y="140598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/>
              <a:cs typeface="Times New Roman"/>
            </a:rPr>
            <a:t>Newsletter</a:t>
          </a:r>
        </a:p>
      </dsp:txBody>
      <dsp:txXfrm>
        <a:off x="2828925" y="140598"/>
        <a:ext cx="2571749" cy="1543050"/>
      </dsp:txXfrm>
    </dsp:sp>
    <dsp:sp modelId="{06DB0175-31A1-F248-87B8-60C8A66BB439}">
      <dsp:nvSpPr>
        <dsp:cNvPr id="0" name=""/>
        <dsp:cNvSpPr/>
      </dsp:nvSpPr>
      <dsp:spPr>
        <a:xfrm>
          <a:off x="5657849" y="140598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/>
              <a:cs typeface="Times New Roman"/>
            </a:rPr>
            <a:t>Surat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5657849" y="140598"/>
        <a:ext cx="2571749" cy="1543050"/>
      </dsp:txXfrm>
    </dsp:sp>
    <dsp:sp modelId="{D9E0B68C-8EFA-324D-A4F3-A1FCD0BB5AC6}">
      <dsp:nvSpPr>
        <dsp:cNvPr id="0" name=""/>
        <dsp:cNvSpPr/>
      </dsp:nvSpPr>
      <dsp:spPr>
        <a:xfrm>
          <a:off x="0" y="194082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/>
              <a:cs typeface="Times New Roman"/>
            </a:rPr>
            <a:t>Sisipan</a:t>
          </a:r>
          <a:r>
            <a:rPr lang="en-US" sz="2600" kern="1200" baseline="0" dirty="0">
              <a:latin typeface="Times New Roman"/>
              <a:cs typeface="Times New Roman"/>
            </a:rPr>
            <a:t> </a:t>
          </a:r>
          <a:r>
            <a:rPr lang="en-US" sz="2600" kern="1200" baseline="0" dirty="0" err="1">
              <a:latin typeface="Times New Roman"/>
              <a:cs typeface="Times New Roman"/>
            </a:rPr>
            <a:t>dan</a:t>
          </a:r>
          <a:r>
            <a:rPr lang="en-US" sz="2600" kern="1200" baseline="0" dirty="0">
              <a:latin typeface="Times New Roman"/>
              <a:cs typeface="Times New Roman"/>
            </a:rPr>
            <a:t> </a:t>
          </a:r>
          <a:r>
            <a:rPr lang="en-US" sz="2600" kern="1200" baseline="0" dirty="0" err="1">
              <a:latin typeface="Times New Roman"/>
              <a:cs typeface="Times New Roman"/>
            </a:rPr>
            <a:t>Lampiran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0" y="1940823"/>
        <a:ext cx="2571749" cy="1543050"/>
      </dsp:txXfrm>
    </dsp:sp>
    <dsp:sp modelId="{9A18ED32-F81E-0348-BFE6-5A5D05B8A5D7}">
      <dsp:nvSpPr>
        <dsp:cNvPr id="0" name=""/>
        <dsp:cNvSpPr/>
      </dsp:nvSpPr>
      <dsp:spPr>
        <a:xfrm>
          <a:off x="2828925" y="194082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/>
              <a:cs typeface="Times New Roman"/>
            </a:rPr>
            <a:t>Publikasi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Pidato</a:t>
          </a:r>
          <a:r>
            <a:rPr lang="en-US" sz="2600" kern="1200" dirty="0">
              <a:latin typeface="Times New Roman"/>
              <a:cs typeface="Times New Roman"/>
            </a:rPr>
            <a:t>, Position Paper, </a:t>
          </a:r>
          <a:r>
            <a:rPr lang="en-US" sz="2600" kern="1200" dirty="0" err="1">
              <a:latin typeface="Times New Roman"/>
              <a:cs typeface="Times New Roman"/>
            </a:rPr>
            <a:t>dan</a:t>
          </a:r>
          <a:r>
            <a:rPr lang="en-US" sz="2600" kern="1200" dirty="0">
              <a:latin typeface="Times New Roman"/>
              <a:cs typeface="Times New Roman"/>
            </a:rPr>
            <a:t> “Backgrounders”</a:t>
          </a:r>
        </a:p>
      </dsp:txBody>
      <dsp:txXfrm>
        <a:off x="2828925" y="1940823"/>
        <a:ext cx="2571749" cy="1543050"/>
      </dsp:txXfrm>
    </dsp:sp>
    <dsp:sp modelId="{B0CF63D8-CB2C-AA41-B8EC-249A155F9859}">
      <dsp:nvSpPr>
        <dsp:cNvPr id="0" name=""/>
        <dsp:cNvSpPr/>
      </dsp:nvSpPr>
      <dsp:spPr>
        <a:xfrm>
          <a:off x="5657849" y="194082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/>
              <a:cs typeface="Times New Roman"/>
            </a:rPr>
            <a:t>Bulletin Board </a:t>
          </a:r>
          <a:r>
            <a:rPr lang="en-US" sz="2600" kern="1200" dirty="0" err="1">
              <a:latin typeface="Times New Roman"/>
              <a:cs typeface="Times New Roman"/>
            </a:rPr>
            <a:t>dan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Pengumuman</a:t>
          </a:r>
          <a:r>
            <a:rPr lang="en-US" sz="2600" kern="1200" dirty="0">
              <a:latin typeface="Times New Roman"/>
              <a:cs typeface="Times New Roman"/>
            </a:rPr>
            <a:t> </a:t>
          </a:r>
          <a:r>
            <a:rPr lang="en-US" sz="2600" kern="1200" dirty="0" err="1">
              <a:latin typeface="Times New Roman"/>
              <a:cs typeface="Times New Roman"/>
            </a:rPr>
            <a:t>Elektronik</a:t>
          </a:r>
          <a:endParaRPr lang="en-US" sz="2600" kern="1200" dirty="0">
            <a:latin typeface="Times New Roman"/>
            <a:cs typeface="Times New Roman"/>
          </a:endParaRPr>
        </a:p>
      </dsp:txBody>
      <dsp:txXfrm>
        <a:off x="5657849" y="1940823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3F51-6940-7745-BCA1-C47550BD55BF}">
      <dsp:nvSpPr>
        <dsp:cNvPr id="0" name=""/>
        <dsp:cNvSpPr/>
      </dsp:nvSpPr>
      <dsp:spPr>
        <a:xfrm rot="5400000">
          <a:off x="4089439" y="-2464840"/>
          <a:ext cx="1661609" cy="6594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/>
              <a:cs typeface="Times New Roman"/>
            </a:rPr>
            <a:t>Bisa</a:t>
          </a:r>
          <a:r>
            <a:rPr lang="en-US" sz="1700" kern="1200" dirty="0">
              <a:latin typeface="Times New Roman"/>
              <a:cs typeface="Times New Roman"/>
            </a:rPr>
            <a:t> </a:t>
          </a:r>
          <a:r>
            <a:rPr lang="en-US" sz="1700" kern="1200" dirty="0" err="1">
              <a:latin typeface="Times New Roman"/>
              <a:cs typeface="Times New Roman"/>
            </a:rPr>
            <a:t>berbentuk</a:t>
          </a:r>
          <a:r>
            <a:rPr lang="en-US" sz="1700" kern="1200" dirty="0">
              <a:latin typeface="Times New Roman"/>
              <a:cs typeface="Times New Roman"/>
            </a:rPr>
            <a:t> newsletter </a:t>
          </a:r>
          <a:r>
            <a:rPr lang="en-US" sz="1700" kern="1200" dirty="0" err="1">
              <a:latin typeface="Times New Roman"/>
              <a:cs typeface="Times New Roman"/>
            </a:rPr>
            <a:t>sederhana</a:t>
          </a:r>
          <a:r>
            <a:rPr lang="en-US" sz="1700" kern="1200" dirty="0">
              <a:latin typeface="Times New Roman"/>
              <a:cs typeface="Times New Roman"/>
            </a:rPr>
            <a:t>, website, intranet, email, </a:t>
          </a:r>
          <a:r>
            <a:rPr lang="en-US" sz="1700" kern="1200" dirty="0" err="1">
              <a:latin typeface="Times New Roman"/>
              <a:cs typeface="Times New Roman"/>
            </a:rPr>
            <a:t>koran</a:t>
          </a:r>
          <a:r>
            <a:rPr lang="en-US" sz="1700" kern="1200" dirty="0">
              <a:latin typeface="Times New Roman"/>
              <a:cs typeface="Times New Roman"/>
            </a:rPr>
            <a:t>, </a:t>
          </a:r>
          <a:r>
            <a:rPr lang="en-US" sz="1700" kern="1200" dirty="0" err="1">
              <a:latin typeface="Times New Roman"/>
              <a:cs typeface="Times New Roman"/>
            </a:rPr>
            <a:t>majalah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Times New Roman"/>
              <a:cs typeface="Times New Roman"/>
            </a:rPr>
            <a:t>Mencatat pandangan dan mengomunikasikan informasi penting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Times New Roman"/>
              <a:cs typeface="Times New Roman"/>
            </a:rPr>
            <a:t>Publikasi memberi organisasi cara komunikasi yang </a:t>
          </a:r>
          <a:r>
            <a:rPr lang="en-US" sz="1700" b="1" kern="1200">
              <a:latin typeface="Times New Roman"/>
              <a:cs typeface="Times New Roman"/>
            </a:rPr>
            <a:t>terkontrol</a:t>
          </a:r>
          <a:endParaRPr lang="en-US" sz="1700" b="1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latin typeface="Times New Roman"/>
              <a:cs typeface="Times New Roman"/>
            </a:rPr>
            <a:t>Ditujukan untuk banyak publik, utamanya karyawan</a:t>
          </a:r>
          <a:endParaRPr lang="en-US" sz="1700" b="1" kern="1200" dirty="0">
            <a:latin typeface="Times New Roman"/>
            <a:cs typeface="Times New Roman"/>
          </a:endParaRPr>
        </a:p>
      </dsp:txBody>
      <dsp:txXfrm rot="-5400000">
        <a:off x="1622924" y="82788"/>
        <a:ext cx="6513527" cy="1499383"/>
      </dsp:txXfrm>
    </dsp:sp>
    <dsp:sp modelId="{5B06C99B-FC06-9F49-913A-DCF2A0B434ED}">
      <dsp:nvSpPr>
        <dsp:cNvPr id="0" name=""/>
        <dsp:cNvSpPr/>
      </dsp:nvSpPr>
      <dsp:spPr>
        <a:xfrm>
          <a:off x="4006" y="47487"/>
          <a:ext cx="1618917" cy="15699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Times New Roman"/>
              <a:cs typeface="Times New Roman"/>
            </a:rPr>
            <a:t>Publikasi Karyawan</a:t>
          </a:r>
          <a:endParaRPr lang="en-US" sz="2300" kern="1200" dirty="0">
            <a:latin typeface="Times New Roman"/>
            <a:cs typeface="Times New Roman"/>
          </a:endParaRPr>
        </a:p>
      </dsp:txBody>
      <dsp:txXfrm>
        <a:off x="80646" y="124127"/>
        <a:ext cx="1465637" cy="1416704"/>
      </dsp:txXfrm>
    </dsp:sp>
    <dsp:sp modelId="{2CA77F17-6F9C-8243-89B4-7EAF4C895E31}">
      <dsp:nvSpPr>
        <dsp:cNvPr id="0" name=""/>
        <dsp:cNvSpPr/>
      </dsp:nvSpPr>
      <dsp:spPr>
        <a:xfrm rot="5400000">
          <a:off x="4151857" y="-773767"/>
          <a:ext cx="1546384" cy="660108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Times New Roman"/>
              <a:cs typeface="Times New Roman"/>
            </a:rPr>
            <a:t>Bentuk</a:t>
          </a:r>
          <a:r>
            <a:rPr lang="en-US" sz="1700" kern="1200" baseline="0">
              <a:latin typeface="Times New Roman"/>
              <a:cs typeface="Times New Roman"/>
            </a:rPr>
            <a:t> paling umum dari publikasi periodik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Times New Roman"/>
              <a:cs typeface="Times New Roman"/>
            </a:rPr>
            <a:t>Adanya teknologi desktop publishing membuat newsletter lebih mudah, murah dan cepat diproduksi. E-newsletter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Times New Roman"/>
              <a:cs typeface="Times New Roman"/>
            </a:rPr>
            <a:t>Kebanyakan organisasi mengandalkan newsletter untuk mengomunikasikan berita secara tepat waktu dan sesuai sasaran</a:t>
          </a:r>
          <a:endParaRPr lang="en-US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Times New Roman"/>
              <a:cs typeface="Times New Roman"/>
            </a:rPr>
            <a:t>Konten berisi kegiatan,capaian, atau info perusahaan</a:t>
          </a:r>
          <a:endParaRPr lang="en-US" sz="1700" kern="1200" dirty="0">
            <a:latin typeface="Times New Roman"/>
            <a:cs typeface="Times New Roman"/>
          </a:endParaRPr>
        </a:p>
      </dsp:txBody>
      <dsp:txXfrm rot="-5400000">
        <a:off x="1624506" y="1829072"/>
        <a:ext cx="6525598" cy="1395408"/>
      </dsp:txXfrm>
    </dsp:sp>
    <dsp:sp modelId="{C606BBDB-5D40-D141-8F04-4D46BA740C14}">
      <dsp:nvSpPr>
        <dsp:cNvPr id="0" name=""/>
        <dsp:cNvSpPr/>
      </dsp:nvSpPr>
      <dsp:spPr>
        <a:xfrm>
          <a:off x="4006" y="1741783"/>
          <a:ext cx="1620499" cy="15699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Times New Roman"/>
              <a:cs typeface="Times New Roman"/>
            </a:rPr>
            <a:t>Newsletter</a:t>
          </a:r>
          <a:endParaRPr lang="en-US" sz="2300" kern="1200" dirty="0">
            <a:latin typeface="Times New Roman"/>
            <a:cs typeface="Times New Roman"/>
          </a:endParaRPr>
        </a:p>
      </dsp:txBody>
      <dsp:txXfrm>
        <a:off x="80646" y="1818423"/>
        <a:ext cx="1467219" cy="1416704"/>
      </dsp:txXfrm>
    </dsp:sp>
    <dsp:sp modelId="{88E36081-E9D1-324D-8819-3683CC22D732}">
      <dsp:nvSpPr>
        <dsp:cNvPr id="0" name=""/>
        <dsp:cNvSpPr/>
      </dsp:nvSpPr>
      <dsp:spPr>
        <a:xfrm rot="5400000">
          <a:off x="4297055" y="874716"/>
          <a:ext cx="1255987" cy="660108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Times New Roman"/>
              <a:cs typeface="Times New Roman"/>
            </a:rPr>
            <a:t>Meskipun sudah ada email, namun surat masih dianggap lebih formal, langsung dan personal</a:t>
          </a:r>
          <a:endParaRPr lang="en-US" sz="1700" kern="1200" dirty="0">
            <a:latin typeface="Times New Roman"/>
            <a:cs typeface="Times New Roman"/>
          </a:endParaRPr>
        </a:p>
      </dsp:txBody>
      <dsp:txXfrm rot="-5400000">
        <a:off x="1624506" y="3608577"/>
        <a:ext cx="6539774" cy="1133363"/>
      </dsp:txXfrm>
    </dsp:sp>
    <dsp:sp modelId="{0332406B-144C-5146-8EB9-ABDF94844481}">
      <dsp:nvSpPr>
        <dsp:cNvPr id="0" name=""/>
        <dsp:cNvSpPr/>
      </dsp:nvSpPr>
      <dsp:spPr>
        <a:xfrm>
          <a:off x="4006" y="3390267"/>
          <a:ext cx="1620499" cy="15699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Times New Roman"/>
              <a:cs typeface="Times New Roman"/>
            </a:rPr>
            <a:t>Surat</a:t>
          </a:r>
          <a:endParaRPr lang="en-US" sz="2300" kern="1200" dirty="0">
            <a:latin typeface="Times New Roman"/>
            <a:cs typeface="Times New Roman"/>
          </a:endParaRPr>
        </a:p>
      </dsp:txBody>
      <dsp:txXfrm>
        <a:off x="80646" y="3466907"/>
        <a:ext cx="1467219" cy="1416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2C086-8BDF-1F40-85E6-790F690D2957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7892-2CCF-AE4F-A0F0-307FF0560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892-2CCF-AE4F-A0F0-307FF056085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B300-9F34-AF42-A448-1635FD4A11D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D5AE-38E7-C943-A4CC-4A76D3B02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ma.org/top-job-skills-202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4115"/>
            <a:ext cx="7772400" cy="3569610"/>
          </a:xfrm>
        </p:spPr>
        <p:txBody>
          <a:bodyPr>
            <a:normAutofit fontScale="90000"/>
          </a:bodyPr>
          <a:lstStyle/>
          <a:p>
            <a:r>
              <a:rPr lang="en-US" sz="5800" dirty="0">
                <a:latin typeface="Britannic Bold"/>
                <a:cs typeface="Britannic Bold"/>
              </a:rPr>
              <a:t>PENGANTAR PUBLIC RELATIONS:</a:t>
            </a:r>
            <a:br>
              <a:rPr lang="en-US" sz="5800" dirty="0">
                <a:latin typeface="Britannic Bold"/>
                <a:cs typeface="Britannic Bold"/>
              </a:rPr>
            </a:br>
            <a:r>
              <a:rPr lang="en-US" sz="5800" dirty="0" err="1">
                <a:latin typeface="Britannic Bold"/>
                <a:cs typeface="Britannic Bold"/>
              </a:rPr>
              <a:t>Hubungan</a:t>
            </a:r>
            <a:r>
              <a:rPr lang="en-US" sz="5800" dirty="0">
                <a:latin typeface="Britannic Bold"/>
                <a:cs typeface="Britannic Bold"/>
              </a:rPr>
              <a:t> Internal </a:t>
            </a:r>
            <a:r>
              <a:rPr lang="en-US" sz="5800" dirty="0" err="1">
                <a:latin typeface="Britannic Bold"/>
                <a:cs typeface="Britannic Bold"/>
              </a:rPr>
              <a:t>dan</a:t>
            </a:r>
            <a:r>
              <a:rPr lang="en-US" sz="5800" dirty="0">
                <a:latin typeface="Britannic Bold"/>
                <a:cs typeface="Britannic Bold"/>
              </a:rPr>
              <a:t> Media </a:t>
            </a:r>
            <a:r>
              <a:rPr lang="en-US" sz="5800" dirty="0" err="1">
                <a:latin typeface="Britannic Bold"/>
                <a:cs typeface="Britannic Bold"/>
              </a:rPr>
              <a:t>Komunikasi</a:t>
            </a:r>
            <a:r>
              <a:rPr lang="en-US" sz="5800" dirty="0">
                <a:latin typeface="Britannic Bold"/>
                <a:cs typeface="Britannic Bold"/>
              </a:rPr>
              <a:t> </a:t>
            </a:r>
            <a:r>
              <a:rPr lang="en-US" sz="5800" dirty="0" err="1">
                <a:latin typeface="Britannic Bold"/>
                <a:cs typeface="Britannic Bold"/>
              </a:rPr>
              <a:t>Karyawan</a:t>
            </a:r>
            <a:endParaRPr lang="en-US" sz="5800" dirty="0">
              <a:latin typeface="Britannic Bold"/>
              <a:cs typeface="Britannic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80693"/>
            <a:ext cx="6400800" cy="712023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Fasya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Syifa</a:t>
            </a:r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ritannic Bold"/>
                <a:cs typeface="Britannic Bold"/>
              </a:rPr>
              <a:t>Mutma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  <a:p>
            <a:pPr algn="r"/>
            <a:r>
              <a:rPr lang="en-US" dirty="0">
                <a:solidFill>
                  <a:srgbClr val="000000"/>
                </a:solidFill>
                <a:latin typeface="Britannic Bold"/>
                <a:cs typeface="Britannic Bold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6" y="20865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KOMUNIKASI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7158"/>
          <a:ext cx="8229600" cy="54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6" y="20865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KOMUNIKASI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7158"/>
          <a:ext cx="8229600" cy="54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662"/>
            <a:ext cx="8229600" cy="1143000"/>
          </a:xfrm>
          <a:solidFill>
            <a:srgbClr val="FFFFFF">
              <a:alpha val="69000"/>
            </a:srgbClr>
          </a:solidFill>
        </p:spPr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MEDIA INTERNAL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886571"/>
          <a:ext cx="8229600" cy="362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485749"/>
            <a:ext cx="8229600" cy="1200328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Bentuk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komunikasi</a:t>
            </a:r>
            <a:r>
              <a:rPr lang="en-US" sz="2400" dirty="0">
                <a:latin typeface="Times New Roman"/>
                <a:cs typeface="Times New Roman"/>
              </a:rPr>
              <a:t> internal </a:t>
            </a:r>
            <a:r>
              <a:rPr lang="en-US" sz="2400" dirty="0" err="1">
                <a:latin typeface="Times New Roman"/>
                <a:cs typeface="Times New Roman"/>
              </a:rPr>
              <a:t>tidak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hanya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lisan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tetapi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juga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melalui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tulisan</a:t>
            </a:r>
            <a:r>
              <a:rPr lang="en-US" sz="2400" dirty="0">
                <a:latin typeface="Times New Roman"/>
                <a:cs typeface="Times New Roman"/>
              </a:rPr>
              <a:t>. Media internal </a:t>
            </a:r>
            <a:r>
              <a:rPr lang="en-US" sz="2400" dirty="0" err="1">
                <a:latin typeface="Times New Roman"/>
                <a:cs typeface="Times New Roman"/>
              </a:rPr>
              <a:t>merupakan</a:t>
            </a:r>
            <a:r>
              <a:rPr lang="en-US" sz="2400" dirty="0">
                <a:latin typeface="Times New Roman"/>
                <a:cs typeface="Times New Roman"/>
              </a:rPr>
              <a:t> media yang </a:t>
            </a:r>
            <a:r>
              <a:rPr lang="en-US" sz="2400" dirty="0" err="1">
                <a:latin typeface="Times New Roman"/>
                <a:cs typeface="Times New Roman"/>
              </a:rPr>
              <a:t>dapat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dikontrol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kontennya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sesuai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tujuan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organisasi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  <a:r>
              <a:rPr lang="en-US" sz="2400" dirty="0" err="1">
                <a:latin typeface="Times New Roman"/>
                <a:cs typeface="Times New Roman"/>
              </a:rPr>
              <a:t>Bentuk</a:t>
            </a:r>
            <a:r>
              <a:rPr lang="en-US" sz="2400" dirty="0">
                <a:latin typeface="Times New Roman"/>
                <a:cs typeface="Times New Roman"/>
              </a:rPr>
              <a:t> media internal </a:t>
            </a:r>
            <a:r>
              <a:rPr lang="en-US" sz="2400" dirty="0" err="1">
                <a:latin typeface="Times New Roman"/>
                <a:cs typeface="Times New Roman"/>
              </a:rPr>
              <a:t>yaitu</a:t>
            </a:r>
            <a:r>
              <a:rPr lang="en-US" sz="2400" dirty="0">
                <a:latin typeface="Times New Roman"/>
                <a:cs typeface="Times New Roman"/>
              </a:rPr>
              <a:t> 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MEDIA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0" y="85386"/>
            <a:ext cx="8229600" cy="37850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</p:txBody>
      </p:sp>
      <p:pic>
        <p:nvPicPr>
          <p:cNvPr id="6" name="Picture 5" descr="original_357469_2RFA4OX6DONHdN_zDtqcBhf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0" y="653142"/>
            <a:ext cx="4343400" cy="6204857"/>
          </a:xfrm>
          <a:prstGeom prst="rect">
            <a:avLst/>
          </a:prstGeom>
        </p:spPr>
      </p:pic>
      <p:pic>
        <p:nvPicPr>
          <p:cNvPr id="7" name="Picture 6" descr="original_357469_wsoQAIF8FsR9oez7Dbm1wTQY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78" y="653142"/>
            <a:ext cx="4343401" cy="62048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2844"/>
          </a:xfrm>
        </p:spPr>
        <p:txBody>
          <a:bodyPr>
            <a:normAutofit fontScale="90000"/>
          </a:bodyPr>
          <a:lstStyle/>
          <a:p>
            <a:r>
              <a:rPr lang="en-US" dirty="0"/>
              <a:t>Newsletter</a:t>
            </a:r>
          </a:p>
        </p:txBody>
      </p:sp>
      <p:pic>
        <p:nvPicPr>
          <p:cNvPr id="4" name="Picture 3" descr="Newsletter Cover Winter 2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1" y="1131152"/>
            <a:ext cx="4425292" cy="5726848"/>
          </a:xfrm>
          <a:prstGeom prst="rect">
            <a:avLst/>
          </a:prstGeom>
        </p:spPr>
      </p:pic>
      <p:pic>
        <p:nvPicPr>
          <p:cNvPr id="6" name="Picture 5" descr="newsletter_04-1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384" y="1135382"/>
            <a:ext cx="4422416" cy="57226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74408" cy="7260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Surat</a:t>
            </a:r>
            <a:endParaRPr lang="en-US" dirty="0"/>
          </a:p>
        </p:txBody>
      </p:sp>
      <p:pic>
        <p:nvPicPr>
          <p:cNvPr id="6" name="Picture 5" descr="Housing-Business-Letterhead-Templ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904" y="1000688"/>
            <a:ext cx="4535408" cy="58693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MEDIA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486" y="101442"/>
            <a:ext cx="6611314" cy="61778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Pidato</a:t>
            </a:r>
            <a:endParaRPr lang="en-US" dirty="0"/>
          </a:p>
        </p:txBody>
      </p:sp>
      <p:pic>
        <p:nvPicPr>
          <p:cNvPr id="4" name="Picture 3" descr="aVeXqWM_70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75486" cy="6858000"/>
          </a:xfrm>
          <a:prstGeom prst="rect">
            <a:avLst/>
          </a:prstGeom>
        </p:spPr>
      </p:pic>
      <p:pic>
        <p:nvPicPr>
          <p:cNvPr id="5" name="Picture 4" descr="d093e4165217a673726e9c8584f61ce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486" y="892427"/>
            <a:ext cx="4022811" cy="5734645"/>
          </a:xfrm>
          <a:prstGeom prst="rect">
            <a:avLst/>
          </a:prstGeom>
        </p:spPr>
      </p:pic>
      <p:pic>
        <p:nvPicPr>
          <p:cNvPr id="6" name="Picture 5" descr="dYQhNP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986" y="1358216"/>
            <a:ext cx="4103014" cy="54997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20" y="96220"/>
            <a:ext cx="3829859" cy="668306"/>
          </a:xfrm>
        </p:spPr>
        <p:txBody>
          <a:bodyPr>
            <a:normAutofit fontScale="90000"/>
          </a:bodyPr>
          <a:lstStyle/>
          <a:p>
            <a:r>
              <a:rPr lang="en-US" dirty="0"/>
              <a:t>Position Paper</a:t>
            </a:r>
          </a:p>
        </p:txBody>
      </p:sp>
      <p:pic>
        <p:nvPicPr>
          <p:cNvPr id="5" name="Picture 4" descr="PVBiologics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586" y="942944"/>
            <a:ext cx="4614654" cy="5915055"/>
          </a:xfrm>
          <a:prstGeom prst="rect">
            <a:avLst/>
          </a:prstGeom>
        </p:spPr>
      </p:pic>
      <p:pic>
        <p:nvPicPr>
          <p:cNvPr id="7" name="Picture 6" descr="Position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43"/>
            <a:ext cx="48569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662"/>
            <a:ext cx="8229600" cy="1143000"/>
          </a:xfrm>
          <a:solidFill>
            <a:srgbClr val="FFFFFF">
              <a:alpha val="69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MENGAPA HUBUNGAN INTERNAL PENTING?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695481"/>
            <a:ext cx="8229600" cy="1911776"/>
          </a:xfrm>
          <a:solidFill>
            <a:schemeClr val="bg1">
              <a:alpha val="79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Publik</a:t>
            </a:r>
            <a:r>
              <a:rPr lang="en-US" dirty="0">
                <a:latin typeface="Times New Roman"/>
                <a:cs typeface="Times New Roman"/>
              </a:rPr>
              <a:t> internal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sumber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terbesar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oleh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karena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harus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diprioritaskan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arah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efektif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35"/>
            <a:ext cx="8229600" cy="360406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Backgrounders</a:t>
            </a:r>
          </a:p>
        </p:txBody>
      </p:sp>
      <p:pic>
        <p:nvPicPr>
          <p:cNvPr id="4" name="Picture 3" descr="nike-backgrounder-pr-writing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44"/>
            <a:ext cx="4806593" cy="6222956"/>
          </a:xfrm>
          <a:prstGeom prst="rect">
            <a:avLst/>
          </a:prstGeom>
        </p:spPr>
      </p:pic>
      <p:pic>
        <p:nvPicPr>
          <p:cNvPr id="5" name="Picture 4" descr="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52" y="635044"/>
            <a:ext cx="4808647" cy="62229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906"/>
            <a:ext cx="8229600" cy="803013"/>
          </a:xfrm>
        </p:spPr>
        <p:txBody>
          <a:bodyPr/>
          <a:lstStyle/>
          <a:p>
            <a:r>
              <a:rPr lang="en-US" dirty="0"/>
              <a:t>Bulletin board (</a:t>
            </a:r>
            <a:r>
              <a:rPr lang="en-US" dirty="0" err="1"/>
              <a:t>Majalah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)</a:t>
            </a:r>
          </a:p>
        </p:txBody>
      </p:sp>
      <p:pic>
        <p:nvPicPr>
          <p:cNvPr id="4" name="Picture 3" descr="BB-Police-S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352"/>
            <a:ext cx="9144000" cy="54742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MEDIA INTERNAL LAINNYA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MEDIA INTERNAL LAINNYA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700" dirty="0">
                <a:latin typeface="Britannic Bold"/>
                <a:cs typeface="Britannic Bold"/>
              </a:rPr>
              <a:t>THANKYOU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0810"/>
            <a:ext cx="8229600" cy="24427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>
                <a:latin typeface="Times New Roman"/>
                <a:cs typeface="Times New Roman"/>
              </a:rPr>
              <a:t>SUMBER :</a:t>
            </a:r>
          </a:p>
          <a:p>
            <a:endParaRPr lang="en-US" sz="3000" dirty="0">
              <a:latin typeface="Times New Roman"/>
              <a:cs typeface="Times New Roman"/>
              <a:hlinkClick r:id="rId2"/>
            </a:endParaRPr>
          </a:p>
          <a:p>
            <a:r>
              <a:rPr lang="en-US" sz="3000" dirty="0" err="1">
                <a:latin typeface="Times New Roman"/>
                <a:cs typeface="Times New Roman"/>
              </a:rPr>
              <a:t>Cutlip</a:t>
            </a:r>
            <a:r>
              <a:rPr lang="en-US" sz="3000" dirty="0">
                <a:latin typeface="Times New Roman"/>
                <a:cs typeface="Times New Roman"/>
              </a:rPr>
              <a:t>, et al. (2011). Effective Public Relations, Ed. 9</a:t>
            </a:r>
            <a:r>
              <a:rPr lang="en-US" sz="3000" baseline="30000" dirty="0">
                <a:latin typeface="Times New Roman"/>
                <a:cs typeface="Times New Roman"/>
              </a:rPr>
              <a:t>th</a:t>
            </a:r>
            <a:r>
              <a:rPr lang="en-US" sz="3000" dirty="0">
                <a:latin typeface="Times New Roman"/>
                <a:cs typeface="Times New Roman"/>
              </a:rPr>
              <a:t>. Jakarta: </a:t>
            </a:r>
            <a:r>
              <a:rPr lang="en-US" sz="3000" dirty="0" err="1">
                <a:latin typeface="Times New Roman"/>
                <a:cs typeface="Times New Roman"/>
              </a:rPr>
              <a:t>Kencana</a:t>
            </a:r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HUBUNGAN 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Mengembangkan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dua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arah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efektif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baik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bawah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atas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manajemen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r>
              <a:rPr lang="en-US" dirty="0" err="1">
                <a:latin typeface="Times New Roman"/>
                <a:cs typeface="Times New Roman"/>
              </a:rPr>
              <a:t>Sebagai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sebuah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fungsi</a:t>
            </a:r>
            <a:r>
              <a:rPr lang="en-US" dirty="0">
                <a:latin typeface="Times New Roman"/>
                <a:cs typeface="Times New Roman"/>
              </a:rPr>
              <a:t> PR,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internal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membangun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mempertahankan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hubungan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sama-sama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bermanfaat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antara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kesuksesan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atau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kegagalan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tergantung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karyawannya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25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KONDISI HUBUNGAN KERJA YANG IDEAL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4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662"/>
            <a:ext cx="8229600" cy="1143000"/>
          </a:xfrm>
          <a:solidFill>
            <a:srgbClr val="FFFFFF">
              <a:alpha val="69000"/>
            </a:srgbClr>
          </a:solidFill>
        </p:spPr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KULTUR ORGANISASIONAL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rgbClr val="FFFFFF">
              <a:alpha val="66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Kultur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penting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praktik</a:t>
            </a:r>
            <a:r>
              <a:rPr lang="en-US" dirty="0">
                <a:latin typeface="Times New Roman"/>
                <a:cs typeface="Times New Roman"/>
              </a:rPr>
              <a:t> PR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internal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Kultur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keseluruhan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nilai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simbol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makna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keyakinan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asumsi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ekspektasi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dianut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bersama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mengorganisir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mengintegrasikan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sekelompok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orang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>
                <a:latin typeface="Times New Roman"/>
                <a:cs typeface="Times New Roman"/>
              </a:rPr>
              <a:t>kerja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bersama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Kultur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mempengaruhi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bagaimana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suatu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perilaku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didefinisikan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itannic Bold"/>
                <a:cs typeface="Britannic Bold"/>
              </a:rPr>
              <a:t>KULTUR &amp; KEKUASAAN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02174"/>
          <a:ext cx="82296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370967" y="74700"/>
            <a:ext cx="864108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PANDANGAN DUNIA &amp; KULTUR ORGANISASI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6759"/>
          <a:ext cx="8227669" cy="53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662"/>
            <a:ext cx="8229600" cy="1143000"/>
          </a:xfrm>
          <a:solidFill>
            <a:srgbClr val="FFFFFF">
              <a:alpha val="69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/>
                <a:cs typeface="Britannic Bold"/>
              </a:rPr>
              <a:t>TANTANGAN HUBUNGAN INTERNAL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662"/>
            <a:ext cx="8229600" cy="1143000"/>
          </a:xfrm>
          <a:solidFill>
            <a:srgbClr val="FFFFFF">
              <a:alpha val="69000"/>
            </a:srgbClr>
          </a:solidFill>
        </p:spPr>
        <p:txBody>
          <a:bodyPr>
            <a:normAutofit/>
          </a:bodyPr>
          <a:lstStyle/>
          <a:p>
            <a:r>
              <a:rPr lang="en-US" dirty="0">
                <a:latin typeface="Britannic Bold"/>
                <a:cs typeface="Britannic Bold"/>
              </a:rPr>
              <a:t>KOMUNIKASI INTERNAL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501691"/>
          <a:ext cx="8229600" cy="362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204" y="1485749"/>
            <a:ext cx="5329591" cy="92333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/>
                <a:cs typeface="Times New Roman"/>
              </a:rPr>
              <a:t>Pesan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komunikasi</a:t>
            </a:r>
            <a:r>
              <a:rPr lang="en-US" sz="2600" dirty="0">
                <a:latin typeface="Times New Roman"/>
                <a:cs typeface="Times New Roman"/>
              </a:rPr>
              <a:t> internal yang </a:t>
            </a:r>
            <a:r>
              <a:rPr lang="en-US" sz="2600" dirty="0" err="1">
                <a:latin typeface="Times New Roman"/>
                <a:cs typeface="Times New Roman"/>
              </a:rPr>
              <a:t>dilakukan</a:t>
            </a:r>
            <a:r>
              <a:rPr lang="en-US" sz="2600" dirty="0">
                <a:latin typeface="Times New Roman"/>
                <a:cs typeface="Times New Roman"/>
              </a:rPr>
              <a:t> PR </a:t>
            </a:r>
            <a:r>
              <a:rPr lang="en-US" sz="2600" dirty="0" err="1">
                <a:latin typeface="Times New Roman"/>
                <a:cs typeface="Times New Roman"/>
              </a:rPr>
              <a:t>berkaitan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dirty="0" err="1">
                <a:latin typeface="Times New Roman"/>
                <a:cs typeface="Times New Roman"/>
              </a:rPr>
              <a:t>dengan</a:t>
            </a:r>
            <a:r>
              <a:rPr lang="en-US" sz="2600" dirty="0">
                <a:latin typeface="Times New Roman"/>
                <a:cs typeface="Times New Roman"/>
              </a:rPr>
              <a:t> 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1209</Words>
  <Application>Microsoft Office PowerPoint</Application>
  <PresentationFormat>On-screen Show (4:3)</PresentationFormat>
  <Paragraphs>151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PENGANTAR PUBLIC RELATIONS: Hubungan Internal dan Media Komunikasi Karyawan</vt:lpstr>
      <vt:lpstr>MENGAPA HUBUNGAN INTERNAL PENTING?</vt:lpstr>
      <vt:lpstr>HUBUNGAN INTERNAL</vt:lpstr>
      <vt:lpstr>KONDISI HUBUNGAN KERJA YANG IDEAL</vt:lpstr>
      <vt:lpstr>KULTUR ORGANISASIONAL</vt:lpstr>
      <vt:lpstr>KULTUR &amp; KEKUASAAN</vt:lpstr>
      <vt:lpstr>PANDANGAN DUNIA &amp; KULTUR ORGANISASI</vt:lpstr>
      <vt:lpstr>TANTANGAN HUBUNGAN INTERNAL</vt:lpstr>
      <vt:lpstr>KOMUNIKASI INTERNAL</vt:lpstr>
      <vt:lpstr>KOMUNIKASI INTERNAL</vt:lpstr>
      <vt:lpstr>KOMUNIKASI INTERNAL</vt:lpstr>
      <vt:lpstr>MEDIA INTERNAL</vt:lpstr>
      <vt:lpstr>MEDIA INTERNAL</vt:lpstr>
      <vt:lpstr>Publikasi Karyawan</vt:lpstr>
      <vt:lpstr>Newsletter</vt:lpstr>
      <vt:lpstr>Surat</vt:lpstr>
      <vt:lpstr>MEDIA INTERNAL</vt:lpstr>
      <vt:lpstr>Publikasi Pidato</vt:lpstr>
      <vt:lpstr>Position Paper</vt:lpstr>
      <vt:lpstr>Backgrounders</vt:lpstr>
      <vt:lpstr>Bulletin board (Majalah dinding)</vt:lpstr>
      <vt:lpstr>MEDIA INTERNAL LAINNYA</vt:lpstr>
      <vt:lpstr>MEDIA INTERNAL LAINNYA</vt:lpstr>
      <vt:lpstr>THANKYOU</vt:lpstr>
    </vt:vector>
  </TitlesOfParts>
  <Company>London School of Public Relation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HUBUNGAN MASYARAKAT</dc:title>
  <dc:creator>Reny Dyanasari</dc:creator>
  <cp:lastModifiedBy>Reny Dyanasari</cp:lastModifiedBy>
  <cp:revision>72</cp:revision>
  <dcterms:created xsi:type="dcterms:W3CDTF">2021-06-24T04:43:33Z</dcterms:created>
  <dcterms:modified xsi:type="dcterms:W3CDTF">2021-06-24T06:02:34Z</dcterms:modified>
</cp:coreProperties>
</file>