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300" r:id="rId4"/>
    <p:sldId id="302" r:id="rId5"/>
    <p:sldId id="303" r:id="rId6"/>
    <p:sldId id="304" r:id="rId7"/>
    <p:sldId id="305" r:id="rId8"/>
    <p:sldId id="314" r:id="rId9"/>
    <p:sldId id="306" r:id="rId10"/>
    <p:sldId id="307" r:id="rId11"/>
    <p:sldId id="308" r:id="rId12"/>
    <p:sldId id="309" r:id="rId13"/>
    <p:sldId id="315" r:id="rId14"/>
    <p:sldId id="316" r:id="rId15"/>
    <p:sldId id="317" r:id="rId16"/>
    <p:sldId id="312" r:id="rId17"/>
    <p:sldId id="31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648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6ECF5-BD05-EC4E-ADF7-B344BDFA56A6}" type="doc">
      <dgm:prSet loTypeId="urn:microsoft.com/office/officeart/2005/8/layout/arrow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97B505-329D-CB4B-B1B8-5619AB8C2D02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 Internal</a:t>
          </a:r>
        </a:p>
      </dgm:t>
    </dgm:pt>
    <dgm:pt modelId="{E6068226-9271-DD44-89C8-1FDC6A6FFC0A}" type="parTrans" cxnId="{53363542-5EEA-4745-B54B-D9FC826D6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38FDB3D-DC37-9548-8744-D18C42F5C3F7}" type="sibTrans" cxnId="{53363542-5EEA-4745-B54B-D9FC826D6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9EF9733-1FB9-A94E-9C5A-94A665E714FE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 </a:t>
          </a:r>
          <a:r>
            <a:rPr lang="en-US" dirty="0" err="1">
              <a:latin typeface="Times New Roman"/>
              <a:cs typeface="Times New Roman"/>
            </a:rPr>
            <a:t>Eksternal</a:t>
          </a:r>
          <a:endParaRPr lang="en-US" dirty="0">
            <a:latin typeface="Times New Roman"/>
            <a:cs typeface="Times New Roman"/>
          </a:endParaRPr>
        </a:p>
      </dgm:t>
    </dgm:pt>
    <dgm:pt modelId="{AD2AFD1D-88CD-9A42-ABB8-4F2BF0E408B0}" type="parTrans" cxnId="{86EE9A3D-5E72-364A-B31C-A6441E45649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AF90973-9E2C-BC4D-B943-5778720DFDA0}" type="sibTrans" cxnId="{86EE9A3D-5E72-364A-B31C-A6441E45649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8DCEAE5-64E5-684C-933B-888F324EF294}" type="pres">
      <dgm:prSet presAssocID="{E486ECF5-BD05-EC4E-ADF7-B344BDFA56A6}" presName="compositeShape" presStyleCnt="0">
        <dgm:presLayoutVars>
          <dgm:chMax val="2"/>
          <dgm:dir/>
          <dgm:resizeHandles val="exact"/>
        </dgm:presLayoutVars>
      </dgm:prSet>
      <dgm:spPr/>
    </dgm:pt>
    <dgm:pt modelId="{388931CE-0F47-4648-8656-A42092802D5D}" type="pres">
      <dgm:prSet presAssocID="{E486ECF5-BD05-EC4E-ADF7-B344BDFA56A6}" presName="ribbon" presStyleLbl="node1" presStyleIdx="0" presStyleCnt="1"/>
      <dgm:spPr/>
    </dgm:pt>
    <dgm:pt modelId="{EE2C0D6F-7EBE-B44A-B290-4BCCF71FC4BB}" type="pres">
      <dgm:prSet presAssocID="{E486ECF5-BD05-EC4E-ADF7-B344BDFA56A6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E566FD0-B5E0-B54F-BB2D-5F0713A2E5A8}" type="pres">
      <dgm:prSet presAssocID="{E486ECF5-BD05-EC4E-ADF7-B344BDFA56A6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57B4D0D-13AD-0145-B837-387926EA1CBA}" type="presOf" srcId="{9A97B505-329D-CB4B-B1B8-5619AB8C2D02}" destId="{EE2C0D6F-7EBE-B44A-B290-4BCCF71FC4BB}" srcOrd="0" destOrd="0" presId="urn:microsoft.com/office/officeart/2005/8/layout/arrow6"/>
    <dgm:cxn modelId="{86EE9A3D-5E72-364A-B31C-A6441E456497}" srcId="{E486ECF5-BD05-EC4E-ADF7-B344BDFA56A6}" destId="{79EF9733-1FB9-A94E-9C5A-94A665E714FE}" srcOrd="1" destOrd="0" parTransId="{AD2AFD1D-88CD-9A42-ABB8-4F2BF0E408B0}" sibTransId="{5AF90973-9E2C-BC4D-B943-5778720DFDA0}"/>
    <dgm:cxn modelId="{53363542-5EEA-4745-B54B-D9FC826D662C}" srcId="{E486ECF5-BD05-EC4E-ADF7-B344BDFA56A6}" destId="{9A97B505-329D-CB4B-B1B8-5619AB8C2D02}" srcOrd="0" destOrd="0" parTransId="{E6068226-9271-DD44-89C8-1FDC6A6FFC0A}" sibTransId="{C38FDB3D-DC37-9548-8744-D18C42F5C3F7}"/>
    <dgm:cxn modelId="{1E66C369-941E-8F43-B70B-6E5742891EA6}" type="presOf" srcId="{E486ECF5-BD05-EC4E-ADF7-B344BDFA56A6}" destId="{08DCEAE5-64E5-684C-933B-888F324EF294}" srcOrd="0" destOrd="0" presId="urn:microsoft.com/office/officeart/2005/8/layout/arrow6"/>
    <dgm:cxn modelId="{CFCC2A6F-EDE7-F949-AF5C-3790BBB365C8}" type="presOf" srcId="{79EF9733-1FB9-A94E-9C5A-94A665E714FE}" destId="{4E566FD0-B5E0-B54F-BB2D-5F0713A2E5A8}" srcOrd="0" destOrd="0" presId="urn:microsoft.com/office/officeart/2005/8/layout/arrow6"/>
    <dgm:cxn modelId="{9F054C6A-F40D-0D45-8BB4-58B6315ED006}" type="presParOf" srcId="{08DCEAE5-64E5-684C-933B-888F324EF294}" destId="{388931CE-0F47-4648-8656-A42092802D5D}" srcOrd="0" destOrd="0" presId="urn:microsoft.com/office/officeart/2005/8/layout/arrow6"/>
    <dgm:cxn modelId="{3E0B23A2-BD3E-6E4B-B3F4-B2D9E9D76573}" type="presParOf" srcId="{08DCEAE5-64E5-684C-933B-888F324EF294}" destId="{EE2C0D6F-7EBE-B44A-B290-4BCCF71FC4BB}" srcOrd="1" destOrd="0" presId="urn:microsoft.com/office/officeart/2005/8/layout/arrow6"/>
    <dgm:cxn modelId="{3DBF474D-F464-8846-82E2-3FD4D4969AA5}" type="presParOf" srcId="{08DCEAE5-64E5-684C-933B-888F324EF294}" destId="{4E566FD0-B5E0-B54F-BB2D-5F0713A2E5A8}" srcOrd="2" destOrd="0" presId="urn:microsoft.com/office/officeart/2005/8/layout/arrow6"/>
  </dgm:cxnLst>
  <dgm:bg>
    <a:solidFill>
      <a:schemeClr val="bg1">
        <a:alpha val="56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3A8BB9-4D70-0648-9446-AAE04FBC296D}" type="doc">
      <dgm:prSet loTypeId="urn:microsoft.com/office/officeart/2005/8/layout/vList5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8D414B3-21F1-BF42-BB7C-378D476C5B67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Oposisi/ Penolakan dari sebagian pihak internal/ konservatif</a:t>
          </a:r>
          <a:endParaRPr lang="en-US" dirty="0">
            <a:latin typeface="Times New Roman"/>
            <a:cs typeface="Times New Roman"/>
          </a:endParaRPr>
        </a:p>
      </dgm:t>
    </dgm:pt>
    <dgm:pt modelId="{FED0115C-9390-7A43-9B28-EE1E27B6EA73}" type="parTrans" cxnId="{0B16D331-633F-E940-8C26-E485CDDE66F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71F4B0B-94FD-F442-B694-141638E2A3B8}" type="sibTrans" cxnId="{0B16D331-633F-E940-8C26-E485CDDE66F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0849E33-AE5E-574D-B23C-AE3D76DEA23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Penentangan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terhadap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ide/saran/rekomendasi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disampaikan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tim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eksternal</a:t>
          </a:r>
          <a:endParaRPr lang="en-US" dirty="0">
            <a:latin typeface="Times New Roman"/>
            <a:cs typeface="Times New Roman"/>
          </a:endParaRPr>
        </a:p>
      </dgm:t>
    </dgm:pt>
    <dgm:pt modelId="{DFE3CF0B-E305-1148-81A9-998C8FE1F4F3}" type="parTrans" cxnId="{36862001-8925-D940-8332-411F980BCF8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1F0ECD8-75A5-804C-94B8-A562CC752D0C}" type="sibTrans" cxnId="{36862001-8925-D940-8332-411F980BCF8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C159196-BFB1-CD43-B541-7D238C4F5BB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Biaya</a:t>
          </a:r>
          <a:endParaRPr lang="en-US" dirty="0">
            <a:latin typeface="Times New Roman"/>
            <a:cs typeface="Times New Roman"/>
          </a:endParaRPr>
        </a:p>
      </dgm:t>
    </dgm:pt>
    <dgm:pt modelId="{DBFAB34A-F68C-844F-8A95-15E6B09801E7}" type="parTrans" cxnId="{CD82B585-4448-5A43-9459-6A74AA6E2C0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8E9BB99-C0FE-144A-B8B0-4B61866DEA54}" type="sibTrans" cxnId="{CD82B585-4448-5A43-9459-6A74AA6E2C0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5421C03-DAA4-5C4A-97C7-471C8D2697D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Klien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sangat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kritis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tentang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biaya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pengembalian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investasi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kualifikasi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layanan</a:t>
          </a:r>
          <a:endParaRPr lang="en-US" dirty="0">
            <a:latin typeface="Times New Roman"/>
            <a:cs typeface="Times New Roman"/>
          </a:endParaRPr>
        </a:p>
      </dgm:t>
    </dgm:pt>
    <dgm:pt modelId="{A1E386B7-A384-5D47-A209-8FA3EC8DAE6D}" type="parTrans" cxnId="{C442BB50-289A-414E-97AC-B66C58250D4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EB70BCD-6381-1B40-B8AB-CF2B15CE1A19}" type="sibTrans" cxnId="{C442BB50-289A-414E-97AC-B66C58250D4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B1D89CE-E03B-464A-9353-639628223C0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Konflik</a:t>
          </a:r>
          <a:r>
            <a:rPr lang="en-US" dirty="0">
              <a:latin typeface="Times New Roman"/>
              <a:cs typeface="Times New Roman"/>
            </a:rPr>
            <a:t> personal</a:t>
          </a:r>
        </a:p>
      </dgm:t>
    </dgm:pt>
    <dgm:pt modelId="{714D81E6-71CF-774A-9294-BF65D8A251C8}" type="parTrans" cxnId="{81D0DB77-38A5-9D43-A07F-0F63F312348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EAF096A-49D5-214A-9EFA-EE953A49089C}" type="sibTrans" cxnId="{81D0DB77-38A5-9D43-A07F-0F63F312348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C722F54-B0BA-434A-8F87-08B2AF2DDB5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Klien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kurang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paham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fungsi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968A28D7-2E6F-5043-AFC2-E72B32DBBD62}" type="parTrans" cxnId="{232C57EA-5AE6-B94F-BA1B-D97E87D967E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70D1BBD-B204-DC4B-A039-8331AFFC13A0}" type="sibTrans" cxnId="{232C57EA-5AE6-B94F-BA1B-D97E87D967E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D968163-7C85-3A41-AD35-71A3DCA8E5F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Ketidaksiapan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klien</a:t>
          </a:r>
          <a:endParaRPr lang="en-US" dirty="0">
            <a:latin typeface="Times New Roman"/>
            <a:cs typeface="Times New Roman"/>
          </a:endParaRPr>
        </a:p>
      </dgm:t>
    </dgm:pt>
    <dgm:pt modelId="{1AE580E1-5262-A24D-B1B9-245031F04A5E}" type="parTrans" cxnId="{146C2956-17C8-EE47-BB29-10BEA16414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4B89E6B-5865-D74D-A8BD-4FF31C20CB28}" type="sibTrans" cxnId="{146C2956-17C8-EE47-BB29-10BEA16414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AF0E166-1F3F-D44D-959C-487A706097E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Terdapatnya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konflik</a:t>
          </a:r>
          <a:r>
            <a:rPr lang="en-US" dirty="0">
              <a:latin typeface="Times New Roman"/>
              <a:cs typeface="Times New Roman"/>
            </a:rPr>
            <a:t> personal </a:t>
          </a:r>
          <a:r>
            <a:rPr lang="en-US" dirty="0" err="1">
              <a:latin typeface="Times New Roman"/>
              <a:cs typeface="Times New Roman"/>
            </a:rPr>
            <a:t>ketika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mengatasi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klien</a:t>
          </a:r>
          <a:endParaRPr lang="en-US" dirty="0">
            <a:latin typeface="Times New Roman"/>
            <a:cs typeface="Times New Roman"/>
          </a:endParaRPr>
        </a:p>
      </dgm:t>
    </dgm:pt>
    <dgm:pt modelId="{85B4CC94-2ECE-6946-BF2D-2803E5C47206}" type="parTrans" cxnId="{D178B1A2-3BAA-0544-A6DC-D62F366941B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B740D0-3FFF-B44D-9EE7-3907E70071EB}" type="sibTrans" cxnId="{D178B1A2-3BAA-0544-A6DC-D62F366941B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79593E-3880-2E44-AC3A-D357D9B5A4A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Klien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terkadang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kurang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paham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tentang</a:t>
          </a:r>
          <a:r>
            <a:rPr lang="en-US" dirty="0">
              <a:latin typeface="Times New Roman"/>
              <a:cs typeface="Times New Roman"/>
            </a:rPr>
            <a:t> PR, </a:t>
          </a:r>
          <a:r>
            <a:rPr lang="en-US" dirty="0" err="1">
              <a:latin typeface="Times New Roman"/>
              <a:cs typeface="Times New Roman"/>
            </a:rPr>
            <a:t>sudut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pandang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lokal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shg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terkadang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sulit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menjelaskan</a:t>
          </a:r>
          <a:endParaRPr lang="en-US" dirty="0">
            <a:latin typeface="Times New Roman"/>
            <a:cs typeface="Times New Roman"/>
          </a:endParaRPr>
        </a:p>
      </dgm:t>
    </dgm:pt>
    <dgm:pt modelId="{5D3C279B-5C9D-924D-B5E5-545C6D224697}" type="parTrans" cxnId="{EBB15885-FB81-E34C-976A-F61A259344B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7316FFB-1445-9E43-9F38-88D2851E3EB2}" type="sibTrans" cxnId="{EBB15885-FB81-E34C-976A-F61A259344B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6BA6861-9CE7-3B46-AE25-9B2E71EAD22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Klien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terkadang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siap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berani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ambil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keputusan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ragu-ragu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tim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membutuhkan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keputusan</a:t>
          </a:r>
          <a:endParaRPr lang="en-US" dirty="0">
            <a:latin typeface="Times New Roman"/>
            <a:cs typeface="Times New Roman"/>
          </a:endParaRPr>
        </a:p>
      </dgm:t>
    </dgm:pt>
    <dgm:pt modelId="{53B32AC1-9A0B-254B-9B84-C442B9DB2A62}" type="parTrans" cxnId="{85C1A101-3F42-3648-A522-9D8C364356F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46CAC31-D901-6842-A30B-EF8BD34E02D2}" type="sibTrans" cxnId="{85C1A101-3F42-3648-A522-9D8C364356F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45778FF-B7E2-0046-B206-C1EB0E1A2A0A}" type="pres">
      <dgm:prSet presAssocID="{DF3A8BB9-4D70-0648-9446-AAE04FBC296D}" presName="Name0" presStyleCnt="0">
        <dgm:presLayoutVars>
          <dgm:dir/>
          <dgm:animLvl val="lvl"/>
          <dgm:resizeHandles val="exact"/>
        </dgm:presLayoutVars>
      </dgm:prSet>
      <dgm:spPr/>
    </dgm:pt>
    <dgm:pt modelId="{F1A0A63F-BEAE-1B41-99FD-D8FDEF6749DD}" type="pres">
      <dgm:prSet presAssocID="{E8D414B3-21F1-BF42-BB7C-378D476C5B67}" presName="linNode" presStyleCnt="0"/>
      <dgm:spPr/>
    </dgm:pt>
    <dgm:pt modelId="{89824EA2-8556-FA4E-A267-534ED5D64729}" type="pres">
      <dgm:prSet presAssocID="{E8D414B3-21F1-BF42-BB7C-378D476C5B67}" presName="parentText" presStyleLbl="node1" presStyleIdx="0" presStyleCnt="5" custScaleX="69753">
        <dgm:presLayoutVars>
          <dgm:chMax val="1"/>
          <dgm:bulletEnabled val="1"/>
        </dgm:presLayoutVars>
      </dgm:prSet>
      <dgm:spPr/>
    </dgm:pt>
    <dgm:pt modelId="{B2643375-D6B4-3B4A-B6A6-781AD7519934}" type="pres">
      <dgm:prSet presAssocID="{E8D414B3-21F1-BF42-BB7C-378D476C5B67}" presName="descendantText" presStyleLbl="alignAccFollowNode1" presStyleIdx="0" presStyleCnt="5" custScaleX="114120">
        <dgm:presLayoutVars>
          <dgm:bulletEnabled val="1"/>
        </dgm:presLayoutVars>
      </dgm:prSet>
      <dgm:spPr/>
    </dgm:pt>
    <dgm:pt modelId="{7B8DA779-A1F9-B64B-8261-5A101D7B6F20}" type="pres">
      <dgm:prSet presAssocID="{671F4B0B-94FD-F442-B694-141638E2A3B8}" presName="sp" presStyleCnt="0"/>
      <dgm:spPr/>
    </dgm:pt>
    <dgm:pt modelId="{23611F1C-828B-AC41-B420-3B50D43ED5AE}" type="pres">
      <dgm:prSet presAssocID="{BC159196-BFB1-CD43-B541-7D238C4F5BB7}" presName="linNode" presStyleCnt="0"/>
      <dgm:spPr/>
    </dgm:pt>
    <dgm:pt modelId="{FABCFE27-6DB5-7946-AFDE-8D7C1486B00F}" type="pres">
      <dgm:prSet presAssocID="{BC159196-BFB1-CD43-B541-7D238C4F5BB7}" presName="parentText" presStyleLbl="node1" presStyleIdx="1" presStyleCnt="5" custScaleX="69753">
        <dgm:presLayoutVars>
          <dgm:chMax val="1"/>
          <dgm:bulletEnabled val="1"/>
        </dgm:presLayoutVars>
      </dgm:prSet>
      <dgm:spPr/>
    </dgm:pt>
    <dgm:pt modelId="{739817CB-7934-C641-912B-46DD1F1A69E2}" type="pres">
      <dgm:prSet presAssocID="{BC159196-BFB1-CD43-B541-7D238C4F5BB7}" presName="descendantText" presStyleLbl="alignAccFollowNode1" presStyleIdx="1" presStyleCnt="5" custScaleX="114120">
        <dgm:presLayoutVars>
          <dgm:bulletEnabled val="1"/>
        </dgm:presLayoutVars>
      </dgm:prSet>
      <dgm:spPr/>
    </dgm:pt>
    <dgm:pt modelId="{CAF871BB-BDED-2441-8A7F-3FD146D15236}" type="pres">
      <dgm:prSet presAssocID="{78E9BB99-C0FE-144A-B8B0-4B61866DEA54}" presName="sp" presStyleCnt="0"/>
      <dgm:spPr/>
    </dgm:pt>
    <dgm:pt modelId="{50530880-1087-3447-AB39-552CBFC1818D}" type="pres">
      <dgm:prSet presAssocID="{DB1D89CE-E03B-464A-9353-639628223C0C}" presName="linNode" presStyleCnt="0"/>
      <dgm:spPr/>
    </dgm:pt>
    <dgm:pt modelId="{5785DAC5-2E8E-CA46-9C23-D8A3EFDE28C7}" type="pres">
      <dgm:prSet presAssocID="{DB1D89CE-E03B-464A-9353-639628223C0C}" presName="parentText" presStyleLbl="node1" presStyleIdx="2" presStyleCnt="5" custScaleX="69753">
        <dgm:presLayoutVars>
          <dgm:chMax val="1"/>
          <dgm:bulletEnabled val="1"/>
        </dgm:presLayoutVars>
      </dgm:prSet>
      <dgm:spPr/>
    </dgm:pt>
    <dgm:pt modelId="{309188A0-D8B0-FE44-8A8D-78C587B6B40B}" type="pres">
      <dgm:prSet presAssocID="{DB1D89CE-E03B-464A-9353-639628223C0C}" presName="descendantText" presStyleLbl="alignAccFollowNode1" presStyleIdx="2" presStyleCnt="5" custScaleX="114120">
        <dgm:presLayoutVars>
          <dgm:bulletEnabled val="1"/>
        </dgm:presLayoutVars>
      </dgm:prSet>
      <dgm:spPr/>
    </dgm:pt>
    <dgm:pt modelId="{8EEBF9BF-93F2-A245-B258-000FE9F1CCBE}" type="pres">
      <dgm:prSet presAssocID="{2EAF096A-49D5-214A-9EFA-EE953A49089C}" presName="sp" presStyleCnt="0"/>
      <dgm:spPr/>
    </dgm:pt>
    <dgm:pt modelId="{ABAF7DFF-9716-C74A-A6A7-EFE9539EF09B}" type="pres">
      <dgm:prSet presAssocID="{CC722F54-B0BA-434A-8F87-08B2AF2DDB54}" presName="linNode" presStyleCnt="0"/>
      <dgm:spPr/>
    </dgm:pt>
    <dgm:pt modelId="{8434EC33-8838-5E48-8782-0961DEEC64FC}" type="pres">
      <dgm:prSet presAssocID="{CC722F54-B0BA-434A-8F87-08B2AF2DDB54}" presName="parentText" presStyleLbl="node1" presStyleIdx="3" presStyleCnt="5" custScaleX="69753">
        <dgm:presLayoutVars>
          <dgm:chMax val="1"/>
          <dgm:bulletEnabled val="1"/>
        </dgm:presLayoutVars>
      </dgm:prSet>
      <dgm:spPr/>
    </dgm:pt>
    <dgm:pt modelId="{A901773C-C7F5-B641-8F8E-6320356415B6}" type="pres">
      <dgm:prSet presAssocID="{CC722F54-B0BA-434A-8F87-08B2AF2DDB54}" presName="descendantText" presStyleLbl="alignAccFollowNode1" presStyleIdx="3" presStyleCnt="5" custScaleX="114120">
        <dgm:presLayoutVars>
          <dgm:bulletEnabled val="1"/>
        </dgm:presLayoutVars>
      </dgm:prSet>
      <dgm:spPr/>
    </dgm:pt>
    <dgm:pt modelId="{EA3EE708-7E8C-DE49-B654-2FACBEDBBAF5}" type="pres">
      <dgm:prSet presAssocID="{370D1BBD-B204-DC4B-A039-8331AFFC13A0}" presName="sp" presStyleCnt="0"/>
      <dgm:spPr/>
    </dgm:pt>
    <dgm:pt modelId="{1DD16558-105A-9B47-B23D-93AF0A4C4FDA}" type="pres">
      <dgm:prSet presAssocID="{AD968163-7C85-3A41-AD35-71A3DCA8E5FC}" presName="linNode" presStyleCnt="0"/>
      <dgm:spPr/>
    </dgm:pt>
    <dgm:pt modelId="{720FD2E2-516B-F34F-AC56-5862103D44F4}" type="pres">
      <dgm:prSet presAssocID="{AD968163-7C85-3A41-AD35-71A3DCA8E5FC}" presName="parentText" presStyleLbl="node1" presStyleIdx="4" presStyleCnt="5" custScaleX="69753">
        <dgm:presLayoutVars>
          <dgm:chMax val="1"/>
          <dgm:bulletEnabled val="1"/>
        </dgm:presLayoutVars>
      </dgm:prSet>
      <dgm:spPr/>
    </dgm:pt>
    <dgm:pt modelId="{AE877D5A-9CD0-634B-91E1-1C52BCF48D25}" type="pres">
      <dgm:prSet presAssocID="{AD968163-7C85-3A41-AD35-71A3DCA8E5FC}" presName="descendantText" presStyleLbl="alignAccFollowNode1" presStyleIdx="4" presStyleCnt="5" custScaleX="114120">
        <dgm:presLayoutVars>
          <dgm:bulletEnabled val="1"/>
        </dgm:presLayoutVars>
      </dgm:prSet>
      <dgm:spPr/>
    </dgm:pt>
  </dgm:ptLst>
  <dgm:cxnLst>
    <dgm:cxn modelId="{36862001-8925-D940-8332-411F980BCF8B}" srcId="{E8D414B3-21F1-BF42-BB7C-378D476C5B67}" destId="{C0849E33-AE5E-574D-B23C-AE3D76DEA23E}" srcOrd="0" destOrd="0" parTransId="{DFE3CF0B-E305-1148-81A9-998C8FE1F4F3}" sibTransId="{D1F0ECD8-75A5-804C-94B8-A562CC752D0C}"/>
    <dgm:cxn modelId="{85C1A101-3F42-3648-A522-9D8C364356FC}" srcId="{AD968163-7C85-3A41-AD35-71A3DCA8E5FC}" destId="{46BA6861-9CE7-3B46-AE25-9B2E71EAD22B}" srcOrd="0" destOrd="0" parTransId="{53B32AC1-9A0B-254B-9B84-C442B9DB2A62}" sibTransId="{046CAC31-D901-6842-A30B-EF8BD34E02D2}"/>
    <dgm:cxn modelId="{0B16D331-633F-E940-8C26-E485CDDE66FB}" srcId="{DF3A8BB9-4D70-0648-9446-AAE04FBC296D}" destId="{E8D414B3-21F1-BF42-BB7C-378D476C5B67}" srcOrd="0" destOrd="0" parTransId="{FED0115C-9390-7A43-9B28-EE1E27B6EA73}" sibTransId="{671F4B0B-94FD-F442-B694-141638E2A3B8}"/>
    <dgm:cxn modelId="{4BEEB139-06B7-8041-A3DD-452B4FE5139E}" type="presOf" srcId="{DB1D89CE-E03B-464A-9353-639628223C0C}" destId="{5785DAC5-2E8E-CA46-9C23-D8A3EFDE28C7}" srcOrd="0" destOrd="0" presId="urn:microsoft.com/office/officeart/2005/8/layout/vList5"/>
    <dgm:cxn modelId="{754AC33A-F443-5242-874C-7A6A55D4BCC7}" type="presOf" srcId="{46BA6861-9CE7-3B46-AE25-9B2E71EAD22B}" destId="{AE877D5A-9CD0-634B-91E1-1C52BCF48D25}" srcOrd="0" destOrd="0" presId="urn:microsoft.com/office/officeart/2005/8/layout/vList5"/>
    <dgm:cxn modelId="{8149DE4F-122A-BA47-9155-42CF7366EEC9}" type="presOf" srcId="{BC159196-BFB1-CD43-B541-7D238C4F5BB7}" destId="{FABCFE27-6DB5-7946-AFDE-8D7C1486B00F}" srcOrd="0" destOrd="0" presId="urn:microsoft.com/office/officeart/2005/8/layout/vList5"/>
    <dgm:cxn modelId="{C442BB50-289A-414E-97AC-B66C58250D45}" srcId="{BC159196-BFB1-CD43-B541-7D238C4F5BB7}" destId="{85421C03-DAA4-5C4A-97C7-471C8D2697D8}" srcOrd="0" destOrd="0" parTransId="{A1E386B7-A384-5D47-A209-8FA3EC8DAE6D}" sibTransId="{8EB70BCD-6381-1B40-B8AB-CF2B15CE1A19}"/>
    <dgm:cxn modelId="{146C2956-17C8-EE47-BB29-10BEA164141B}" srcId="{DF3A8BB9-4D70-0648-9446-AAE04FBC296D}" destId="{AD968163-7C85-3A41-AD35-71A3DCA8E5FC}" srcOrd="4" destOrd="0" parTransId="{1AE580E1-5262-A24D-B1B9-245031F04A5E}" sibTransId="{24B89E6B-5865-D74D-A8BD-4FF31C20CB28}"/>
    <dgm:cxn modelId="{81D0DB77-38A5-9D43-A07F-0F63F3123486}" srcId="{DF3A8BB9-4D70-0648-9446-AAE04FBC296D}" destId="{DB1D89CE-E03B-464A-9353-639628223C0C}" srcOrd="2" destOrd="0" parTransId="{714D81E6-71CF-774A-9294-BF65D8A251C8}" sibTransId="{2EAF096A-49D5-214A-9EFA-EE953A49089C}"/>
    <dgm:cxn modelId="{EBB15885-FB81-E34C-976A-F61A259344BB}" srcId="{CC722F54-B0BA-434A-8F87-08B2AF2DDB54}" destId="{1479593E-3880-2E44-AC3A-D357D9B5A4A9}" srcOrd="0" destOrd="0" parTransId="{5D3C279B-5C9D-924D-B5E5-545C6D224697}" sibTransId="{A7316FFB-1445-9E43-9F38-88D2851E3EB2}"/>
    <dgm:cxn modelId="{CD82B585-4448-5A43-9459-6A74AA6E2C0E}" srcId="{DF3A8BB9-4D70-0648-9446-AAE04FBC296D}" destId="{BC159196-BFB1-CD43-B541-7D238C4F5BB7}" srcOrd="1" destOrd="0" parTransId="{DBFAB34A-F68C-844F-8A95-15E6B09801E7}" sibTransId="{78E9BB99-C0FE-144A-B8B0-4B61866DEA54}"/>
    <dgm:cxn modelId="{26F66399-E993-4742-B040-B0097A552E58}" type="presOf" srcId="{1479593E-3880-2E44-AC3A-D357D9B5A4A9}" destId="{A901773C-C7F5-B641-8F8E-6320356415B6}" srcOrd="0" destOrd="0" presId="urn:microsoft.com/office/officeart/2005/8/layout/vList5"/>
    <dgm:cxn modelId="{74F2AE9D-B330-FD4A-9474-C74D45495A22}" type="presOf" srcId="{85421C03-DAA4-5C4A-97C7-471C8D2697D8}" destId="{739817CB-7934-C641-912B-46DD1F1A69E2}" srcOrd="0" destOrd="0" presId="urn:microsoft.com/office/officeart/2005/8/layout/vList5"/>
    <dgm:cxn modelId="{D178B1A2-3BAA-0544-A6DC-D62F366941BB}" srcId="{DB1D89CE-E03B-464A-9353-639628223C0C}" destId="{DAF0E166-1F3F-D44D-959C-487A706097E4}" srcOrd="0" destOrd="0" parTransId="{85B4CC94-2ECE-6946-BF2D-2803E5C47206}" sibTransId="{7CB740D0-3FFF-B44D-9EE7-3907E70071EB}"/>
    <dgm:cxn modelId="{7B447EAB-4BC7-0A4E-9056-976DF41533DF}" type="presOf" srcId="{DAF0E166-1F3F-D44D-959C-487A706097E4}" destId="{309188A0-D8B0-FE44-8A8D-78C587B6B40B}" srcOrd="0" destOrd="0" presId="urn:microsoft.com/office/officeart/2005/8/layout/vList5"/>
    <dgm:cxn modelId="{93B3A6AE-9E04-D14B-B931-45B8FD84AAE3}" type="presOf" srcId="{C0849E33-AE5E-574D-B23C-AE3D76DEA23E}" destId="{B2643375-D6B4-3B4A-B6A6-781AD7519934}" srcOrd="0" destOrd="0" presId="urn:microsoft.com/office/officeart/2005/8/layout/vList5"/>
    <dgm:cxn modelId="{DB4B8DD5-FA38-8F48-AFB2-B14C3A76D94D}" type="presOf" srcId="{AD968163-7C85-3A41-AD35-71A3DCA8E5FC}" destId="{720FD2E2-516B-F34F-AC56-5862103D44F4}" srcOrd="0" destOrd="0" presId="urn:microsoft.com/office/officeart/2005/8/layout/vList5"/>
    <dgm:cxn modelId="{232C57EA-5AE6-B94F-BA1B-D97E87D967EA}" srcId="{DF3A8BB9-4D70-0648-9446-AAE04FBC296D}" destId="{CC722F54-B0BA-434A-8F87-08B2AF2DDB54}" srcOrd="3" destOrd="0" parTransId="{968A28D7-2E6F-5043-AFC2-E72B32DBBD62}" sibTransId="{370D1BBD-B204-DC4B-A039-8331AFFC13A0}"/>
    <dgm:cxn modelId="{4E6214EC-B8E3-F64C-8267-AF552DA9EEED}" type="presOf" srcId="{CC722F54-B0BA-434A-8F87-08B2AF2DDB54}" destId="{8434EC33-8838-5E48-8782-0961DEEC64FC}" srcOrd="0" destOrd="0" presId="urn:microsoft.com/office/officeart/2005/8/layout/vList5"/>
    <dgm:cxn modelId="{681291F5-FACA-C24C-95B1-F9812B9069F9}" type="presOf" srcId="{E8D414B3-21F1-BF42-BB7C-378D476C5B67}" destId="{89824EA2-8556-FA4E-A267-534ED5D64729}" srcOrd="0" destOrd="0" presId="urn:microsoft.com/office/officeart/2005/8/layout/vList5"/>
    <dgm:cxn modelId="{F8CD7DFC-F9E9-FA4E-BE80-EF73B789519C}" type="presOf" srcId="{DF3A8BB9-4D70-0648-9446-AAE04FBC296D}" destId="{045778FF-B7E2-0046-B206-C1EB0E1A2A0A}" srcOrd="0" destOrd="0" presId="urn:microsoft.com/office/officeart/2005/8/layout/vList5"/>
    <dgm:cxn modelId="{EF76E344-101B-AD4B-B597-5209834313E1}" type="presParOf" srcId="{045778FF-B7E2-0046-B206-C1EB0E1A2A0A}" destId="{F1A0A63F-BEAE-1B41-99FD-D8FDEF6749DD}" srcOrd="0" destOrd="0" presId="urn:microsoft.com/office/officeart/2005/8/layout/vList5"/>
    <dgm:cxn modelId="{9936A746-B385-154E-9750-5D3B097FF64E}" type="presParOf" srcId="{F1A0A63F-BEAE-1B41-99FD-D8FDEF6749DD}" destId="{89824EA2-8556-FA4E-A267-534ED5D64729}" srcOrd="0" destOrd="0" presId="urn:microsoft.com/office/officeart/2005/8/layout/vList5"/>
    <dgm:cxn modelId="{DDB5CA7A-BF1E-2F41-AB72-EFE8C1B3625C}" type="presParOf" srcId="{F1A0A63F-BEAE-1B41-99FD-D8FDEF6749DD}" destId="{B2643375-D6B4-3B4A-B6A6-781AD7519934}" srcOrd="1" destOrd="0" presId="urn:microsoft.com/office/officeart/2005/8/layout/vList5"/>
    <dgm:cxn modelId="{57930B07-3733-AE4B-B132-5AD473B7252A}" type="presParOf" srcId="{045778FF-B7E2-0046-B206-C1EB0E1A2A0A}" destId="{7B8DA779-A1F9-B64B-8261-5A101D7B6F20}" srcOrd="1" destOrd="0" presId="urn:microsoft.com/office/officeart/2005/8/layout/vList5"/>
    <dgm:cxn modelId="{456CA3AA-E1F6-3C4C-A21F-1AAD1E4CF3BA}" type="presParOf" srcId="{045778FF-B7E2-0046-B206-C1EB0E1A2A0A}" destId="{23611F1C-828B-AC41-B420-3B50D43ED5AE}" srcOrd="2" destOrd="0" presId="urn:microsoft.com/office/officeart/2005/8/layout/vList5"/>
    <dgm:cxn modelId="{7F9D770D-E9BD-C84E-8CA8-398F2D6905C1}" type="presParOf" srcId="{23611F1C-828B-AC41-B420-3B50D43ED5AE}" destId="{FABCFE27-6DB5-7946-AFDE-8D7C1486B00F}" srcOrd="0" destOrd="0" presId="urn:microsoft.com/office/officeart/2005/8/layout/vList5"/>
    <dgm:cxn modelId="{98B6E6C4-D10C-1F40-BBC6-04255D9BCE73}" type="presParOf" srcId="{23611F1C-828B-AC41-B420-3B50D43ED5AE}" destId="{739817CB-7934-C641-912B-46DD1F1A69E2}" srcOrd="1" destOrd="0" presId="urn:microsoft.com/office/officeart/2005/8/layout/vList5"/>
    <dgm:cxn modelId="{A23E4C74-4A98-444F-9D06-32F6C4F2C7E0}" type="presParOf" srcId="{045778FF-B7E2-0046-B206-C1EB0E1A2A0A}" destId="{CAF871BB-BDED-2441-8A7F-3FD146D15236}" srcOrd="3" destOrd="0" presId="urn:microsoft.com/office/officeart/2005/8/layout/vList5"/>
    <dgm:cxn modelId="{FA46CBB9-27AF-044E-9CD6-F7704B65BB02}" type="presParOf" srcId="{045778FF-B7E2-0046-B206-C1EB0E1A2A0A}" destId="{50530880-1087-3447-AB39-552CBFC1818D}" srcOrd="4" destOrd="0" presId="urn:microsoft.com/office/officeart/2005/8/layout/vList5"/>
    <dgm:cxn modelId="{A892F142-6FA4-C849-AA0E-737A0B5F2DD6}" type="presParOf" srcId="{50530880-1087-3447-AB39-552CBFC1818D}" destId="{5785DAC5-2E8E-CA46-9C23-D8A3EFDE28C7}" srcOrd="0" destOrd="0" presId="urn:microsoft.com/office/officeart/2005/8/layout/vList5"/>
    <dgm:cxn modelId="{F3525332-3C4B-274E-8DAD-60222C483043}" type="presParOf" srcId="{50530880-1087-3447-AB39-552CBFC1818D}" destId="{309188A0-D8B0-FE44-8A8D-78C587B6B40B}" srcOrd="1" destOrd="0" presId="urn:microsoft.com/office/officeart/2005/8/layout/vList5"/>
    <dgm:cxn modelId="{35545C9F-DBB0-8C48-8FA7-064925B71802}" type="presParOf" srcId="{045778FF-B7E2-0046-B206-C1EB0E1A2A0A}" destId="{8EEBF9BF-93F2-A245-B258-000FE9F1CCBE}" srcOrd="5" destOrd="0" presId="urn:microsoft.com/office/officeart/2005/8/layout/vList5"/>
    <dgm:cxn modelId="{4D4B37C7-EF5D-9846-B6F3-51C382C82536}" type="presParOf" srcId="{045778FF-B7E2-0046-B206-C1EB0E1A2A0A}" destId="{ABAF7DFF-9716-C74A-A6A7-EFE9539EF09B}" srcOrd="6" destOrd="0" presId="urn:microsoft.com/office/officeart/2005/8/layout/vList5"/>
    <dgm:cxn modelId="{8C22143B-BF7B-9744-AD90-92C05A488DC2}" type="presParOf" srcId="{ABAF7DFF-9716-C74A-A6A7-EFE9539EF09B}" destId="{8434EC33-8838-5E48-8782-0961DEEC64FC}" srcOrd="0" destOrd="0" presId="urn:microsoft.com/office/officeart/2005/8/layout/vList5"/>
    <dgm:cxn modelId="{B41F73A1-0D70-DE4A-BEC0-BAA16B7E2394}" type="presParOf" srcId="{ABAF7DFF-9716-C74A-A6A7-EFE9539EF09B}" destId="{A901773C-C7F5-B641-8F8E-6320356415B6}" srcOrd="1" destOrd="0" presId="urn:microsoft.com/office/officeart/2005/8/layout/vList5"/>
    <dgm:cxn modelId="{54350D51-2F2D-A34E-BB9F-2300F870AAEA}" type="presParOf" srcId="{045778FF-B7E2-0046-B206-C1EB0E1A2A0A}" destId="{EA3EE708-7E8C-DE49-B654-2FACBEDBBAF5}" srcOrd="7" destOrd="0" presId="urn:microsoft.com/office/officeart/2005/8/layout/vList5"/>
    <dgm:cxn modelId="{D9980A01-07EF-E34A-9EAB-9872D5BA72D1}" type="presParOf" srcId="{045778FF-B7E2-0046-B206-C1EB0E1A2A0A}" destId="{1DD16558-105A-9B47-B23D-93AF0A4C4FDA}" srcOrd="8" destOrd="0" presId="urn:microsoft.com/office/officeart/2005/8/layout/vList5"/>
    <dgm:cxn modelId="{A88376F1-A75A-914A-85DC-6BE8CF455BE6}" type="presParOf" srcId="{1DD16558-105A-9B47-B23D-93AF0A4C4FDA}" destId="{720FD2E2-516B-F34F-AC56-5862103D44F4}" srcOrd="0" destOrd="0" presId="urn:microsoft.com/office/officeart/2005/8/layout/vList5"/>
    <dgm:cxn modelId="{D8F2447D-DA91-4C4C-945E-09F831D78200}" type="presParOf" srcId="{1DD16558-105A-9B47-B23D-93AF0A4C4FDA}" destId="{AE877D5A-9CD0-634B-91E1-1C52BCF48D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#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Waktu staff : biaya waktu yang dicurahkan tim untuk mengerjakan program terkait</a:t>
          </a:r>
          <a:endParaRPr lang="en-US" dirty="0">
            <a:latin typeface="Times New Roman"/>
            <a:cs typeface="Times New Roman"/>
          </a:endParaRP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Supervisi : biaya waktu untuk supervisi program terkait </a:t>
          </a:r>
          <a:endParaRPr lang="en-US" dirty="0">
            <a:latin typeface="Times New Roman"/>
            <a:cs typeface="Times New Roman"/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Operasional : biaya operasional yang dibutuhkan untuk menjalankan program terkait</a:t>
          </a:r>
          <a:endParaRPr lang="en-US" dirty="0">
            <a:latin typeface="Times New Roman"/>
            <a:cs typeface="Times New Roman"/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Profit : biaya keuntungan dari program terkait</a:t>
          </a:r>
          <a:endParaRPr lang="en-US" dirty="0">
            <a:latin typeface="Times New Roman"/>
            <a:cs typeface="Times New Roman"/>
          </a:endParaRP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</dgm:pt>
  </dgm:ptLst>
  <dgm:cxnLst>
    <dgm:cxn modelId="{4714AC00-764E-774C-BED1-75D35D1536BE}" type="presOf" srcId="{FDB09562-0C11-694B-BADA-611ACEA2AEBB}" destId="{D5E93B4C-42A3-5D45-8653-533AA33E519F}" srcOrd="0" destOrd="0" presId="urn:microsoft.com/office/officeart/2005/8/layout/default#4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68939649-A2E9-394E-B53A-C6FF70EE0C1F}" type="presOf" srcId="{872C306F-FCB0-CC44-A0C3-4334CB85EDFD}" destId="{54D56D6E-E200-A140-ACA5-92B8874EC55D}" srcOrd="0" destOrd="0" presId="urn:microsoft.com/office/officeart/2005/8/layout/default#4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61B71A72-8D5B-5B41-A718-C3405BBA1CCD}" type="presOf" srcId="{EDEB8B70-310B-6647-A483-B38FE194A8CC}" destId="{B77FE771-0921-A44A-B393-5962186E2AA8}" srcOrd="0" destOrd="0" presId="urn:microsoft.com/office/officeart/2005/8/layout/default#4"/>
    <dgm:cxn modelId="{84E5687E-2454-3A41-AE44-3F216AD3BCD7}" type="presOf" srcId="{62F48EE0-C797-7046-AA55-EF470FB32900}" destId="{0E5F43EA-EED4-C842-8C55-C3E3776C334C}" srcOrd="0" destOrd="0" presId="urn:microsoft.com/office/officeart/2005/8/layout/default#4"/>
    <dgm:cxn modelId="{6F349FCA-6D99-334C-A714-A375C3E29E97}" type="presOf" srcId="{4827260E-9F53-A244-9C6B-05C86137D6D1}" destId="{5E3449B7-C50E-BA4F-88A5-2873AC40067D}" srcOrd="0" destOrd="0" presId="urn:microsoft.com/office/officeart/2005/8/layout/default#4"/>
    <dgm:cxn modelId="{C02EBCD2-143F-8044-B074-C5F446A64232}" type="presParOf" srcId="{D5E93B4C-42A3-5D45-8653-533AA33E519F}" destId="{0E5F43EA-EED4-C842-8C55-C3E3776C334C}" srcOrd="0" destOrd="0" presId="urn:microsoft.com/office/officeart/2005/8/layout/default#4"/>
    <dgm:cxn modelId="{18261880-3E07-5242-800B-30B2DE1FE867}" type="presParOf" srcId="{D5E93B4C-42A3-5D45-8653-533AA33E519F}" destId="{C6742029-B881-A74C-AED3-AAF449CFF4F9}" srcOrd="1" destOrd="0" presId="urn:microsoft.com/office/officeart/2005/8/layout/default#4"/>
    <dgm:cxn modelId="{E9B5A06C-3E34-5B4C-977D-F9EFD202AB21}" type="presParOf" srcId="{D5E93B4C-42A3-5D45-8653-533AA33E519F}" destId="{B77FE771-0921-A44A-B393-5962186E2AA8}" srcOrd="2" destOrd="0" presId="urn:microsoft.com/office/officeart/2005/8/layout/default#4"/>
    <dgm:cxn modelId="{E2AF44B0-F515-754F-8A52-C5CF6991F238}" type="presParOf" srcId="{D5E93B4C-42A3-5D45-8653-533AA33E519F}" destId="{4C9BDF44-3016-8241-90AE-751192933081}" srcOrd="3" destOrd="0" presId="urn:microsoft.com/office/officeart/2005/8/layout/default#4"/>
    <dgm:cxn modelId="{A608ED73-EE66-FE4D-9E3C-43375806B121}" type="presParOf" srcId="{D5E93B4C-42A3-5D45-8653-533AA33E519F}" destId="{54D56D6E-E200-A140-ACA5-92B8874EC55D}" srcOrd="4" destOrd="0" presId="urn:microsoft.com/office/officeart/2005/8/layout/default#4"/>
    <dgm:cxn modelId="{DABC0F6B-084D-5843-BA8F-8F9CF017A481}" type="presParOf" srcId="{D5E93B4C-42A3-5D45-8653-533AA33E519F}" destId="{B4838103-3C4D-A44A-9380-0A0C981C94EB}" srcOrd="5" destOrd="0" presId="urn:microsoft.com/office/officeart/2005/8/layout/default#4"/>
    <dgm:cxn modelId="{FD72C4B0-1139-8F4E-A107-1A9B67162881}" type="presParOf" srcId="{D5E93B4C-42A3-5D45-8653-533AA33E519F}" destId="{5E3449B7-C50E-BA4F-88A5-2873AC40067D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Anggota</a:t>
          </a:r>
          <a:r>
            <a:rPr lang="en-US" dirty="0">
              <a:latin typeface="Times New Roman"/>
              <a:cs typeface="Times New Roman"/>
            </a:rPr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98608F7-AAD8-5B4C-93B0-4D007399DF97}">
      <dgm:prSet phldrT="[Text]" custT="1"/>
      <dgm:spPr/>
      <dgm:t>
        <a:bodyPr/>
        <a:lstStyle/>
        <a:p>
          <a:r>
            <a:rPr lang="en-US" sz="1700" dirty="0">
              <a:latin typeface="Times New Roman"/>
              <a:cs typeface="Times New Roman"/>
            </a:rPr>
            <a:t>Tim PR </a:t>
          </a:r>
          <a:r>
            <a:rPr lang="en-US" sz="1700" dirty="0" err="1">
              <a:latin typeface="Times New Roman"/>
              <a:cs typeface="Times New Roman"/>
            </a:rPr>
            <a:t>bagian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dari</a:t>
          </a:r>
          <a:r>
            <a:rPr lang="en-US" sz="1700" dirty="0">
              <a:latin typeface="Times New Roman"/>
              <a:cs typeface="Times New Roman"/>
            </a:rPr>
            <a:t> internal </a:t>
          </a:r>
          <a:r>
            <a:rPr lang="en-US" sz="1700" dirty="0" err="1">
              <a:latin typeface="Times New Roman"/>
              <a:cs typeface="Times New Roman"/>
            </a:rPr>
            <a:t>perusahaan</a:t>
          </a:r>
          <a:endParaRPr lang="en-US" sz="1700" dirty="0">
            <a:latin typeface="Times New Roman"/>
            <a:cs typeface="Times New Roman"/>
          </a:endParaRP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Pengetahuan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7A8754E-730A-5742-A71A-49FE9DDE88F6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Memiliki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pengetahuan</a:t>
          </a:r>
          <a:r>
            <a:rPr lang="en-US" sz="1700" dirty="0">
              <a:latin typeface="Times New Roman"/>
              <a:cs typeface="Times New Roman"/>
            </a:rPr>
            <a:t>  </a:t>
          </a:r>
          <a:r>
            <a:rPr lang="en-US" sz="1700" dirty="0" err="1">
              <a:latin typeface="Times New Roman"/>
              <a:cs typeface="Times New Roman"/>
            </a:rPr>
            <a:t>mendalam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terkini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tentang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r>
            <a:rPr lang="en-US" sz="1700" dirty="0">
              <a:latin typeface="Times New Roman"/>
              <a:cs typeface="Times New Roman"/>
            </a:rPr>
            <a:t> : </a:t>
          </a:r>
          <a:r>
            <a:rPr lang="en-US" sz="1700" dirty="0" err="1">
              <a:latin typeface="Times New Roman"/>
              <a:cs typeface="Times New Roman"/>
            </a:rPr>
            <a:t>sejarah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kultur</a:t>
          </a:r>
          <a:endParaRPr lang="en-US" sz="1700" dirty="0">
            <a:latin typeface="Times New Roman"/>
            <a:cs typeface="Times New Roman"/>
          </a:endParaRP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Hemat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Biaya</a:t>
          </a:r>
          <a:endParaRPr lang="en-US" dirty="0">
            <a:latin typeface="Times New Roman"/>
            <a:cs typeface="Times New Roman"/>
          </a:endParaRPr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DA3C0EA-E8C2-064A-81C0-91549592E7B1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Tidak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banyak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biaya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tambahan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selain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gaji</a:t>
          </a:r>
          <a:endParaRPr lang="en-US" sz="1700" dirty="0">
            <a:latin typeface="Times New Roman"/>
            <a:cs typeface="Times New Roman"/>
          </a:endParaRP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Ketersediaan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Mitra</a:t>
          </a:r>
          <a:endParaRPr lang="en-US" dirty="0">
            <a:latin typeface="Times New Roman"/>
            <a:cs typeface="Times New Roman"/>
          </a:endParaRPr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A23A38E-7CF9-654B-B59D-05E956D4892C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Mudah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akses</a:t>
          </a:r>
          <a:r>
            <a:rPr lang="en-US" sz="1700" dirty="0">
              <a:latin typeface="Times New Roman"/>
              <a:cs typeface="Times New Roman"/>
            </a:rPr>
            <a:t>/ </a:t>
          </a:r>
          <a:r>
            <a:rPr lang="en-US" sz="1700" dirty="0" err="1">
              <a:latin typeface="Times New Roman"/>
              <a:cs typeface="Times New Roman"/>
            </a:rPr>
            <a:t>mengakses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seluruh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divisi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apabila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dibutuhkan</a:t>
          </a:r>
          <a:endParaRPr lang="en-US" sz="1700" dirty="0">
            <a:latin typeface="Times New Roman"/>
            <a:cs typeface="Times New Roman"/>
          </a:endParaRP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1287153-75EE-E742-8F82-B239E3A305D9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Mengenal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orang-orang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dalam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sehingga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mempermudah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akses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komunikasi</a:t>
          </a:r>
          <a:endParaRPr lang="en-US" sz="1700" dirty="0">
            <a:latin typeface="Times New Roman"/>
            <a:cs typeface="Times New Roman"/>
          </a:endParaRPr>
        </a:p>
      </dgm:t>
    </dgm:pt>
    <dgm:pt modelId="{D7046399-0264-1949-9EFF-474D5F52404C}" type="parTrans" cxnId="{699029CB-7CE3-854C-8215-CF46534CE69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7CFCFD5-7552-9A40-90F6-F36EC3B061BF}" type="sibTrans" cxnId="{699029CB-7CE3-854C-8215-CF46534CE69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6D84B3B-5099-4C46-B034-55219FEB62BC}">
      <dgm:prSet phldrT="[Text]" custT="1"/>
      <dgm:spPr/>
      <dgm:t>
        <a:bodyPr/>
        <a:lstStyle/>
        <a:p>
          <a:r>
            <a:rPr lang="en-US" sz="1700" dirty="0">
              <a:latin typeface="Times New Roman"/>
              <a:cs typeface="Times New Roman"/>
            </a:rPr>
            <a:t>Tim </a:t>
          </a:r>
          <a:r>
            <a:rPr lang="en-US" sz="1700" dirty="0" err="1">
              <a:latin typeface="Times New Roman"/>
              <a:cs typeface="Times New Roman"/>
            </a:rPr>
            <a:t>mudah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ditemui/dihubungi/dijangkau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karena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cenderung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berada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satu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tempat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sama</a:t>
          </a:r>
          <a:endParaRPr lang="en-US" sz="1700" dirty="0">
            <a:latin typeface="Times New Roman"/>
            <a:cs typeface="Times New Roman"/>
          </a:endParaRPr>
        </a:p>
      </dgm:t>
    </dgm:pt>
    <dgm:pt modelId="{D61B808D-7384-864B-81E8-D9FFA088586C}" type="parTrans" cxnId="{59C5F502-18C1-FA41-B18E-128E2C927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2770E05-DC03-9042-A709-7F767C1B896A}" type="sibTrans" cxnId="{59C5F502-18C1-FA41-B18E-128E2C927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43FBBC7-5C17-214F-B302-80866F710F5E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Biaya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lebih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hemat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karena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dalam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cenderung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sudah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mengetahui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proses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pembuatan</a:t>
          </a:r>
          <a:r>
            <a:rPr lang="en-US" sz="1700" dirty="0">
              <a:latin typeface="Times New Roman"/>
              <a:cs typeface="Times New Roman"/>
            </a:rPr>
            <a:t> program </a:t>
          </a:r>
          <a:r>
            <a:rPr lang="en-US" sz="1700" dirty="0" err="1">
              <a:latin typeface="Times New Roman"/>
              <a:cs typeface="Times New Roman"/>
            </a:rPr>
            <a:t>di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perusahaan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tsb</a:t>
          </a:r>
          <a:r>
            <a:rPr lang="en-US" sz="1700" dirty="0">
              <a:latin typeface="Times New Roman"/>
              <a:cs typeface="Times New Roman"/>
            </a:rPr>
            <a:t> </a:t>
          </a:r>
        </a:p>
      </dgm:t>
    </dgm:pt>
    <dgm:pt modelId="{94D6ABE9-24B3-E848-B629-2A4D61B3FBB8}" type="parTrans" cxnId="{A60E4E4D-CD6A-634C-A938-87F41C2148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8D5059-974A-1144-86C4-B1F25D4DDE64}" type="sibTrans" cxnId="{A60E4E4D-CD6A-634C-A938-87F41C2148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 custScaleX="53343">
        <dgm:presLayoutVars>
          <dgm:chMax val="1"/>
          <dgm:bulletEnabled val="1"/>
        </dgm:presLayoutVars>
      </dgm:prSet>
      <dgm:spPr/>
    </dgm:pt>
    <dgm:pt modelId="{817A70E4-13F6-FE43-9F2D-28107DD69B51}" type="pres">
      <dgm:prSet presAssocID="{011639DE-6C9A-654A-A978-AA8CD6F5278C}" presName="descendantText" presStyleLbl="alignAccFollowNode1" presStyleIdx="0" presStyleCnt="4" custScaleX="123351">
        <dgm:presLayoutVars>
          <dgm:bulletEnabled val="1"/>
        </dgm:presLayoutVars>
      </dgm:prSet>
      <dgm:spPr/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 custScaleX="53343">
        <dgm:presLayoutVars>
          <dgm:chMax val="1"/>
          <dgm:bulletEnabled val="1"/>
        </dgm:presLayoutVars>
      </dgm:prSet>
      <dgm:spPr/>
    </dgm:pt>
    <dgm:pt modelId="{9CB30592-82A6-D047-ABCF-9A693EE3FC16}" type="pres">
      <dgm:prSet presAssocID="{E52E1A70-5957-ED45-B51E-F9654889F8B7}" presName="descendantText" presStyleLbl="alignAccFollowNode1" presStyleIdx="1" presStyleCnt="4" custScaleX="123351">
        <dgm:presLayoutVars>
          <dgm:bulletEnabled val="1"/>
        </dgm:presLayoutVars>
      </dgm:prSet>
      <dgm:spPr/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 custScaleX="53343">
        <dgm:presLayoutVars>
          <dgm:chMax val="1"/>
          <dgm:bulletEnabled val="1"/>
        </dgm:presLayoutVars>
      </dgm:prSet>
      <dgm:spPr/>
    </dgm:pt>
    <dgm:pt modelId="{8908E342-A587-CD44-8134-55FF63D9A79A}" type="pres">
      <dgm:prSet presAssocID="{14877151-4FA1-2B41-9EE4-FD55733ECE24}" presName="descendantText" presStyleLbl="alignAccFollowNode1" presStyleIdx="2" presStyleCnt="4" custScaleX="123351">
        <dgm:presLayoutVars>
          <dgm:bulletEnabled val="1"/>
        </dgm:presLayoutVars>
      </dgm:prSet>
      <dgm:spPr/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 custScaleX="53343">
        <dgm:presLayoutVars>
          <dgm:chMax val="1"/>
          <dgm:bulletEnabled val="1"/>
        </dgm:presLayoutVars>
      </dgm:prSet>
      <dgm:spPr/>
    </dgm:pt>
    <dgm:pt modelId="{60E355F1-4438-6D4D-8606-675EC796698F}" type="pres">
      <dgm:prSet presAssocID="{F1324B6C-0EA2-C749-A07D-A01654164CA1}" presName="descendantText" presStyleLbl="alignAccFollowNode1" presStyleIdx="3" presStyleCnt="4" custScaleX="123351">
        <dgm:presLayoutVars>
          <dgm:bulletEnabled val="1"/>
        </dgm:presLayoutVars>
      </dgm:prSet>
      <dgm:spPr/>
    </dgm:pt>
  </dgm:ptLst>
  <dgm:cxnLst>
    <dgm:cxn modelId="{59C5F502-18C1-FA41-B18E-128E2C92762C}" srcId="{F1324B6C-0EA2-C749-A07D-A01654164CA1}" destId="{F6D84B3B-5099-4C46-B034-55219FEB62BC}" srcOrd="1" destOrd="0" parTransId="{D61B808D-7384-864B-81E8-D9FFA088586C}" sibTransId="{52770E05-DC03-9042-A709-7F767C1B896A}"/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3258251D-B949-0640-8465-39D0F26BC6F1}" type="presOf" srcId="{D43FBBC7-5C17-214F-B302-80866F710F5E}" destId="{8908E342-A587-CD44-8134-55FF63D9A79A}" srcOrd="0" destOrd="1" presId="urn:microsoft.com/office/officeart/2005/8/layout/vList5"/>
    <dgm:cxn modelId="{CCF74523-7A61-3146-B4DA-6B7AFA0C5209}" type="presOf" srcId="{11287153-75EE-E742-8F82-B239E3A305D9}" destId="{9CB30592-82A6-D047-ABCF-9A693EE3FC16}" srcOrd="0" destOrd="1" presId="urn:microsoft.com/office/officeart/2005/8/layout/vList5"/>
    <dgm:cxn modelId="{D5CE3834-266F-0E45-8904-63B91C0475CC}" type="presOf" srcId="{47A8754E-730A-5742-A71A-49FE9DDE88F6}" destId="{9CB30592-82A6-D047-ABCF-9A693EE3FC16}" srcOrd="0" destOrd="0" presId="urn:microsoft.com/office/officeart/2005/8/layout/vList5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41696760-DD16-824A-A9C5-115773E1FD06}" type="presOf" srcId="{198608F7-AAD8-5B4C-93B0-4D007399DF97}" destId="{817A70E4-13F6-FE43-9F2D-28107DD69B51}" srcOrd="0" destOrd="0" presId="urn:microsoft.com/office/officeart/2005/8/layout/vList5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A60E4E4D-CD6A-634C-A938-87F41C2148F2}" srcId="{14877151-4FA1-2B41-9EE4-FD55733ECE24}" destId="{D43FBBC7-5C17-214F-B302-80866F710F5E}" srcOrd="1" destOrd="0" parTransId="{94D6ABE9-24B3-E848-B629-2A4D61B3FBB8}" sibTransId="{778D5059-974A-1144-86C4-B1F25D4DDE64}"/>
    <dgm:cxn modelId="{058BDB52-A6FC-2645-8C58-A055B53C5663}" type="presOf" srcId="{14877151-4FA1-2B41-9EE4-FD55733ECE24}" destId="{A38F5993-B985-EA44-A3A0-CC6788849EB6}" srcOrd="0" destOrd="0" presId="urn:microsoft.com/office/officeart/2005/8/layout/vList5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F72DF378-7C32-684F-9340-3C408B6C8594}" type="presOf" srcId="{F1324B6C-0EA2-C749-A07D-A01654164CA1}" destId="{DCA77702-D792-F742-9049-401767696B8A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773F718A-3794-8C40-8413-BCAB0765AE9C}" type="presOf" srcId="{344BBCF3-B39D-D44D-8ECD-24E9BE417184}" destId="{F7971CD8-D4D7-9643-9E35-1136D6B69CF3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85E363BA-6243-4B49-B25F-0DA6A651A2B2}" type="presOf" srcId="{7DA3C0EA-E8C2-064A-81C0-91549592E7B1}" destId="{8908E342-A587-CD44-8134-55FF63D9A79A}" srcOrd="0" destOrd="0" presId="urn:microsoft.com/office/officeart/2005/8/layout/vList5"/>
    <dgm:cxn modelId="{8D9FF0BB-8CDD-7F49-A78C-AB7BCF4C2648}" type="presOf" srcId="{E52E1A70-5957-ED45-B51E-F9654889F8B7}" destId="{86EB7011-A654-5440-9B6C-FA71D5DEB62A}" srcOrd="0" destOrd="0" presId="urn:microsoft.com/office/officeart/2005/8/layout/vList5"/>
    <dgm:cxn modelId="{29DFADC9-D568-4C46-B293-0E807DBFC293}" type="presOf" srcId="{F6D84B3B-5099-4C46-B034-55219FEB62BC}" destId="{60E355F1-4438-6D4D-8606-675EC796698F}" srcOrd="0" destOrd="1" presId="urn:microsoft.com/office/officeart/2005/8/layout/vList5"/>
    <dgm:cxn modelId="{699029CB-7CE3-854C-8215-CF46534CE698}" srcId="{E52E1A70-5957-ED45-B51E-F9654889F8B7}" destId="{11287153-75EE-E742-8F82-B239E3A305D9}" srcOrd="1" destOrd="0" parTransId="{D7046399-0264-1949-9EFF-474D5F52404C}" sibTransId="{67CFCFD5-7552-9A40-90F6-F36EC3B061BF}"/>
    <dgm:cxn modelId="{3B3F50EC-4A53-4D4F-A154-A3A852EA79DB}" type="presOf" srcId="{011639DE-6C9A-654A-A978-AA8CD6F5278C}" destId="{8D42CA88-CB07-1D40-B4C9-DCBEFB58ACA2}" srcOrd="0" destOrd="0" presId="urn:microsoft.com/office/officeart/2005/8/layout/vList5"/>
    <dgm:cxn modelId="{312135F5-F55B-ED48-90CB-F272EB76394C}" type="presOf" srcId="{EA23A38E-7CF9-654B-B59D-05E956D4892C}" destId="{60E355F1-4438-6D4D-8606-675EC796698F}" srcOrd="0" destOrd="0" presId="urn:microsoft.com/office/officeart/2005/8/layout/vList5"/>
    <dgm:cxn modelId="{E70F6EB2-C235-0447-9C38-066EA50B3BF2}" type="presParOf" srcId="{F7971CD8-D4D7-9643-9E35-1136D6B69CF3}" destId="{BE2848C3-3600-4C4D-B887-C188875B4D6C}" srcOrd="0" destOrd="0" presId="urn:microsoft.com/office/officeart/2005/8/layout/vList5"/>
    <dgm:cxn modelId="{15817940-33D8-0E41-9376-838652A02698}" type="presParOf" srcId="{BE2848C3-3600-4C4D-B887-C188875B4D6C}" destId="{8D42CA88-CB07-1D40-B4C9-DCBEFB58ACA2}" srcOrd="0" destOrd="0" presId="urn:microsoft.com/office/officeart/2005/8/layout/vList5"/>
    <dgm:cxn modelId="{99A21FCD-A5DF-324F-916D-DDA65C9856ED}" type="presParOf" srcId="{BE2848C3-3600-4C4D-B887-C188875B4D6C}" destId="{817A70E4-13F6-FE43-9F2D-28107DD69B51}" srcOrd="1" destOrd="0" presId="urn:microsoft.com/office/officeart/2005/8/layout/vList5"/>
    <dgm:cxn modelId="{A61F7BB2-C921-894B-8C8F-796F43316AB2}" type="presParOf" srcId="{F7971CD8-D4D7-9643-9E35-1136D6B69CF3}" destId="{C145A5CF-A1E3-824C-BE21-4C8B694E4294}" srcOrd="1" destOrd="0" presId="urn:microsoft.com/office/officeart/2005/8/layout/vList5"/>
    <dgm:cxn modelId="{34983F78-196A-2A4A-BA8B-1DE845159F79}" type="presParOf" srcId="{F7971CD8-D4D7-9643-9E35-1136D6B69CF3}" destId="{71645C21-BA55-9344-BA8A-4B12A7893845}" srcOrd="2" destOrd="0" presId="urn:microsoft.com/office/officeart/2005/8/layout/vList5"/>
    <dgm:cxn modelId="{F58AAD41-E4E7-BE49-97FF-F70F03EDA8DA}" type="presParOf" srcId="{71645C21-BA55-9344-BA8A-4B12A7893845}" destId="{86EB7011-A654-5440-9B6C-FA71D5DEB62A}" srcOrd="0" destOrd="0" presId="urn:microsoft.com/office/officeart/2005/8/layout/vList5"/>
    <dgm:cxn modelId="{D8A5F174-9D4B-BD4D-B6FB-AD173745B120}" type="presParOf" srcId="{71645C21-BA55-9344-BA8A-4B12A7893845}" destId="{9CB30592-82A6-D047-ABCF-9A693EE3FC16}" srcOrd="1" destOrd="0" presId="urn:microsoft.com/office/officeart/2005/8/layout/vList5"/>
    <dgm:cxn modelId="{71D9928A-3A98-D94A-82BF-DEC688142961}" type="presParOf" srcId="{F7971CD8-D4D7-9643-9E35-1136D6B69CF3}" destId="{3C8EC8AB-5549-DD40-8EE9-D70C976CDDE2}" srcOrd="3" destOrd="0" presId="urn:microsoft.com/office/officeart/2005/8/layout/vList5"/>
    <dgm:cxn modelId="{9AC6F863-EB13-A240-9CA1-7B7B9E760276}" type="presParOf" srcId="{F7971CD8-D4D7-9643-9E35-1136D6B69CF3}" destId="{932946FB-2A82-5A46-A59A-856A5F51114C}" srcOrd="4" destOrd="0" presId="urn:microsoft.com/office/officeart/2005/8/layout/vList5"/>
    <dgm:cxn modelId="{2F94810D-9645-6F41-A532-2543EA9CD94D}" type="presParOf" srcId="{932946FB-2A82-5A46-A59A-856A5F51114C}" destId="{A38F5993-B985-EA44-A3A0-CC6788849EB6}" srcOrd="0" destOrd="0" presId="urn:microsoft.com/office/officeart/2005/8/layout/vList5"/>
    <dgm:cxn modelId="{12CB361C-3BBB-B849-AB4B-8E85CB0FC5AD}" type="presParOf" srcId="{932946FB-2A82-5A46-A59A-856A5F51114C}" destId="{8908E342-A587-CD44-8134-55FF63D9A79A}" srcOrd="1" destOrd="0" presId="urn:microsoft.com/office/officeart/2005/8/layout/vList5"/>
    <dgm:cxn modelId="{85A12B1C-ED53-0247-9506-0A00322B6D47}" type="presParOf" srcId="{F7971CD8-D4D7-9643-9E35-1136D6B69CF3}" destId="{B8D703F0-4786-2D49-ABF4-324E12FD9E7E}" srcOrd="5" destOrd="0" presId="urn:microsoft.com/office/officeart/2005/8/layout/vList5"/>
    <dgm:cxn modelId="{6CC5F6F8-737A-1043-8704-65EC90511CD4}" type="presParOf" srcId="{F7971CD8-D4D7-9643-9E35-1136D6B69CF3}" destId="{9075F564-21A1-7746-BC43-B64DB7E394CC}" srcOrd="6" destOrd="0" presId="urn:microsoft.com/office/officeart/2005/8/layout/vList5"/>
    <dgm:cxn modelId="{65FD6015-16E8-284A-80B0-FCFE4CBEA35F}" type="presParOf" srcId="{9075F564-21A1-7746-BC43-B64DB7E394CC}" destId="{DCA77702-D792-F742-9049-401767696B8A}" srcOrd="0" destOrd="0" presId="urn:microsoft.com/office/officeart/2005/8/layout/vList5"/>
    <dgm:cxn modelId="{5F08AAF1-5B1D-1346-B7C5-7D8917808857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Hilangnya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Objektivitas</a:t>
          </a:r>
          <a:endParaRPr lang="en-US" dirty="0">
            <a:latin typeface="Times New Roman"/>
            <a:cs typeface="Times New Roman"/>
          </a:endParaRPr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03185A0-F3F9-9E46-875C-EDC53E5DCE99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Cenderung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terserap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menyesuaikan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diri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dengan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pandangan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pribadi</a:t>
          </a:r>
          <a:r>
            <a:rPr lang="en-US" sz="1700" dirty="0">
              <a:latin typeface="Times New Roman"/>
              <a:cs typeface="Times New Roman"/>
            </a:rPr>
            <a:t>/ </a:t>
          </a:r>
          <a:r>
            <a:rPr lang="en-US" sz="1700" dirty="0" err="1">
              <a:latin typeface="Times New Roman"/>
              <a:cs typeface="Times New Roman"/>
            </a:rPr>
            <a:t>kelompok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dengan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mengesampingkan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tujuan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bersama</a:t>
          </a:r>
          <a:endParaRPr lang="en-US" sz="1700" dirty="0">
            <a:latin typeface="Times New Roman"/>
            <a:cs typeface="Times New Roman"/>
          </a:endParaRP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Dominasi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Kepatuhan</a:t>
          </a:r>
          <a:endParaRPr lang="en-US" dirty="0">
            <a:latin typeface="Times New Roman"/>
            <a:cs typeface="Times New Roman"/>
          </a:endParaRPr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87FF4E3-8AC7-5D42-9CD0-041CBCF468AC}">
      <dgm:prSet phldrT="[Text]" custT="1"/>
      <dgm:spPr/>
      <dgm:t>
        <a:bodyPr/>
        <a:lstStyle/>
        <a:p>
          <a:r>
            <a:rPr lang="en-US" sz="1700" dirty="0">
              <a:latin typeface="Times New Roman"/>
              <a:cs typeface="Times New Roman"/>
            </a:rPr>
            <a:t>Yes men/ women, </a:t>
          </a:r>
          <a:r>
            <a:rPr lang="en-US" sz="1700" dirty="0" err="1">
              <a:latin typeface="Times New Roman"/>
              <a:cs typeface="Times New Roman"/>
            </a:rPr>
            <a:t>mesti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selalu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nurut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sama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pimpinan/senior/atasan</a:t>
          </a:r>
          <a:endParaRPr lang="en-US" sz="1700" dirty="0">
            <a:latin typeface="Times New Roman"/>
            <a:cs typeface="Times New Roman"/>
          </a:endParaRP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Kerancuan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Peran</a:t>
          </a:r>
          <a:endParaRPr lang="en-US" dirty="0">
            <a:latin typeface="Times New Roman"/>
            <a:cs typeface="Times New Roman"/>
          </a:endParaRPr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1BDDB4-87E0-0E45-8028-3C10F2E26786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Karena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merupakan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dalam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praktisi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tidak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hanya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fokus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mengerjakan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aktivitas</a:t>
          </a:r>
          <a:r>
            <a:rPr lang="en-US" sz="1700" dirty="0">
              <a:latin typeface="Times New Roman"/>
              <a:cs typeface="Times New Roman"/>
            </a:rPr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DCDFC09-03E8-794F-9282-3F139FD1419B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Terkadang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ditugaskan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melakukan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pekerjaan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luar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jobdesk</a:t>
          </a:r>
          <a:r>
            <a:rPr lang="en-US" sz="1700" dirty="0">
              <a:latin typeface="Times New Roman"/>
              <a:cs typeface="Times New Roman"/>
            </a:rPr>
            <a:t> PR, </a:t>
          </a:r>
          <a:r>
            <a:rPr lang="en-US" sz="1700" dirty="0" err="1">
              <a:latin typeface="Times New Roman"/>
              <a:cs typeface="Times New Roman"/>
            </a:rPr>
            <a:t>shg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pekerjaan</a:t>
          </a:r>
          <a:r>
            <a:rPr lang="en-US" sz="1700" dirty="0">
              <a:latin typeface="Times New Roman"/>
              <a:cs typeface="Times New Roman"/>
            </a:rPr>
            <a:t> PR </a:t>
          </a:r>
          <a:r>
            <a:rPr lang="en-US" sz="1700" dirty="0" err="1">
              <a:latin typeface="Times New Roman"/>
              <a:cs typeface="Times New Roman"/>
            </a:rPr>
            <a:t>nya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menjadi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kurang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efektif</a:t>
          </a:r>
          <a:endParaRPr lang="en-US" sz="1700" dirty="0">
            <a:latin typeface="Times New Roman"/>
            <a:cs typeface="Times New Roman"/>
          </a:endParaRPr>
        </a:p>
      </dgm:t>
    </dgm:pt>
    <dgm:pt modelId="{7F4ED37A-76C2-D142-AB11-1EF1A4D43A22}" type="parTrans" cxnId="{C8795A4D-BA27-6A46-88FC-8C445C33077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415DDB3-E355-F64B-8905-6FAAD9822169}" type="sibTrans" cxnId="{C8795A4D-BA27-6A46-88FC-8C445C33077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6AFE030-DFC8-8E4C-955F-8D407F267439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Karena</a:t>
          </a:r>
          <a:r>
            <a:rPr lang="en-US" sz="1700" dirty="0">
              <a:latin typeface="Times New Roman"/>
              <a:cs typeface="Times New Roman"/>
            </a:rPr>
            <a:t> internal, </a:t>
          </a:r>
          <a:r>
            <a:rPr lang="en-US" sz="1700" dirty="0" err="1">
              <a:latin typeface="Times New Roman"/>
              <a:cs typeface="Times New Roman"/>
            </a:rPr>
            <a:t>praktisi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cenderung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hilang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objektifitasnya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terkait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apapun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pekerjaannya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misal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terkait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tim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sistem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atau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proses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perusahaan</a:t>
          </a:r>
          <a:endParaRPr lang="en-US" sz="1700" dirty="0">
            <a:latin typeface="Times New Roman"/>
            <a:cs typeface="Times New Roman"/>
          </a:endParaRPr>
        </a:p>
      </dgm:t>
    </dgm:pt>
    <dgm:pt modelId="{79A619CF-A54F-8845-822D-0D90E435185F}" type="parTrans" cxnId="{C0C8C312-6FCF-BB40-ACDC-CE335DE84B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FE4DE70-AFB7-DC42-AF25-5495D508CD22}" type="sibTrans" cxnId="{C0C8C312-6FCF-BB40-ACDC-CE335DE84B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 custScaleX="54751">
        <dgm:presLayoutVars>
          <dgm:chMax val="1"/>
          <dgm:bulletEnabled val="1"/>
        </dgm:presLayoutVars>
      </dgm:prSet>
      <dgm:spPr/>
    </dgm:pt>
    <dgm:pt modelId="{A28C3F51-6940-7745-BCA1-C47550BD55BF}" type="pres">
      <dgm:prSet presAssocID="{FBF75F7B-871C-3443-81B4-87B5B53BEA50}" presName="descendantText" presStyleLbl="alignAccFollowNode1" presStyleIdx="0" presStyleCnt="3" custScaleX="125453">
        <dgm:presLayoutVars>
          <dgm:bulletEnabled val="1"/>
        </dgm:presLayoutVars>
      </dgm:prSet>
      <dgm:spPr/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 custScaleX="54751">
        <dgm:presLayoutVars>
          <dgm:chMax val="1"/>
          <dgm:bulletEnabled val="1"/>
        </dgm:presLayoutVars>
      </dgm:prSet>
      <dgm:spPr/>
    </dgm:pt>
    <dgm:pt modelId="{2CA77F17-6F9C-8243-89B4-7EAF4C895E31}" type="pres">
      <dgm:prSet presAssocID="{0EF95C72-EB13-B24C-9732-D8EC19A14848}" presName="descendantText" presStyleLbl="alignAccFollowNode1" presStyleIdx="1" presStyleCnt="3" custScaleX="125453">
        <dgm:presLayoutVars>
          <dgm:bulletEnabled val="1"/>
        </dgm:presLayoutVars>
      </dgm:prSet>
      <dgm:spPr/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 custScaleX="54751">
        <dgm:presLayoutVars>
          <dgm:chMax val="1"/>
          <dgm:bulletEnabled val="1"/>
        </dgm:presLayoutVars>
      </dgm:prSet>
      <dgm:spPr/>
    </dgm:pt>
    <dgm:pt modelId="{88E36081-E9D1-324D-8819-3683CC22D732}" type="pres">
      <dgm:prSet presAssocID="{11DD7244-CA7F-6741-A9FE-797C40B607C6}" presName="descendantText" presStyleLbl="alignAccFollowNode1" presStyleIdx="2" presStyleCnt="3" custScaleX="125453">
        <dgm:presLayoutVars>
          <dgm:bulletEnabled val="1"/>
        </dgm:presLayoutVars>
      </dgm:prSet>
      <dgm:spPr/>
    </dgm:pt>
  </dgm:ptLst>
  <dgm:cxnLst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EE665B06-2AD5-FE4F-8CD0-7EF578294C93}" type="presOf" srcId="{A42A441A-70E2-5D49-98A3-5FF5DDB2F9EA}" destId="{CCE7E0DE-6952-0D47-97AC-8CABE7260AFB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C0C8C312-6FCF-BB40-ACDC-CE335DE84BE2}" srcId="{FBF75F7B-871C-3443-81B4-87B5B53BEA50}" destId="{F6AFE030-DFC8-8E4C-955F-8D407F267439}" srcOrd="1" destOrd="0" parTransId="{79A619CF-A54F-8845-822D-0D90E435185F}" sibTransId="{9FE4DE70-AFB7-DC42-AF25-5495D508CD22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AEDDC52C-FA63-4C4B-A275-D5E9B104E21E}" type="presOf" srcId="{F6AFE030-DFC8-8E4C-955F-8D407F267439}" destId="{A28C3F51-6940-7745-BCA1-C47550BD55BF}" srcOrd="0" destOrd="1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21B74C45-2042-5248-BFA4-73B810F696C9}" type="presOf" srcId="{AA1BDDB4-87E0-0E45-8028-3C10F2E26786}" destId="{88E36081-E9D1-324D-8819-3683CC22D732}" srcOrd="0" destOrd="0" presId="urn:microsoft.com/office/officeart/2005/8/layout/vList5"/>
    <dgm:cxn modelId="{33FF2268-81D1-DC43-BCED-3D612DFC8860}" type="presOf" srcId="{A03185A0-F3F9-9E46-875C-EDC53E5DCE99}" destId="{A28C3F51-6940-7745-BCA1-C47550BD55BF}" srcOrd="0" destOrd="0" presId="urn:microsoft.com/office/officeart/2005/8/layout/vList5"/>
    <dgm:cxn modelId="{C8795A4D-BA27-6A46-88FC-8C445C33077C}" srcId="{11DD7244-CA7F-6741-A9FE-797C40B607C6}" destId="{2DCDFC09-03E8-794F-9282-3F139FD1419B}" srcOrd="1" destOrd="0" parTransId="{7F4ED37A-76C2-D142-AB11-1EF1A4D43A22}" sibTransId="{D415DDB3-E355-F64B-8905-6FAAD9822169}"/>
    <dgm:cxn modelId="{A2B4B881-A301-F346-B60E-BE29EB913379}" type="presOf" srcId="{587FF4E3-8AC7-5D42-9CD0-041CBCF468AC}" destId="{2CA77F17-6F9C-8243-89B4-7EAF4C895E31}" srcOrd="0" destOrd="0" presId="urn:microsoft.com/office/officeart/2005/8/layout/vList5"/>
    <dgm:cxn modelId="{6E88F588-9B9C-6341-8A42-252F9DC3AE33}" type="presOf" srcId="{0EF95C72-EB13-B24C-9732-D8EC19A14848}" destId="{C606BBDB-5D40-D141-8F04-4D46BA740C14}" srcOrd="0" destOrd="0" presId="urn:microsoft.com/office/officeart/2005/8/layout/vList5"/>
    <dgm:cxn modelId="{33D26B8B-D3DA-D24C-A591-DCE6A85B4B1D}" type="presOf" srcId="{FBF75F7B-871C-3443-81B4-87B5B53BEA50}" destId="{5B06C99B-FC06-9F49-913A-DCF2A0B434ED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D12225A1-B128-FA41-9FAA-514822F0BBFD}" type="presOf" srcId="{11DD7244-CA7F-6741-A9FE-797C40B607C6}" destId="{0332406B-144C-5146-8EB9-ABDF94844481}" srcOrd="0" destOrd="0" presId="urn:microsoft.com/office/officeart/2005/8/layout/vList5"/>
    <dgm:cxn modelId="{CC1AD7CA-2486-6F4D-B62F-258860350BCD}" type="presOf" srcId="{2DCDFC09-03E8-794F-9282-3F139FD1419B}" destId="{88E36081-E9D1-324D-8819-3683CC22D732}" srcOrd="0" destOrd="1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EF1CB677-3019-C744-8693-DBBA26F6CB2A}" type="presParOf" srcId="{CCE7E0DE-6952-0D47-97AC-8CABE7260AFB}" destId="{C889858C-FF7E-454F-BFFD-3D1FD4006B09}" srcOrd="0" destOrd="0" presId="urn:microsoft.com/office/officeart/2005/8/layout/vList5"/>
    <dgm:cxn modelId="{4D886C63-5789-464E-8E21-5B4640224601}" type="presParOf" srcId="{C889858C-FF7E-454F-BFFD-3D1FD4006B09}" destId="{5B06C99B-FC06-9F49-913A-DCF2A0B434ED}" srcOrd="0" destOrd="0" presId="urn:microsoft.com/office/officeart/2005/8/layout/vList5"/>
    <dgm:cxn modelId="{33D3A717-7FF6-9644-94BC-75A25956D3A0}" type="presParOf" srcId="{C889858C-FF7E-454F-BFFD-3D1FD4006B09}" destId="{A28C3F51-6940-7745-BCA1-C47550BD55BF}" srcOrd="1" destOrd="0" presId="urn:microsoft.com/office/officeart/2005/8/layout/vList5"/>
    <dgm:cxn modelId="{438AD8F4-AE7B-E347-ADA9-874F1B48891B}" type="presParOf" srcId="{CCE7E0DE-6952-0D47-97AC-8CABE7260AFB}" destId="{E11A2CED-21A5-C740-B1BF-EA5A378B5A10}" srcOrd="1" destOrd="0" presId="urn:microsoft.com/office/officeart/2005/8/layout/vList5"/>
    <dgm:cxn modelId="{B14D71F1-CE5F-5D4E-9500-8FA995D9BF59}" type="presParOf" srcId="{CCE7E0DE-6952-0D47-97AC-8CABE7260AFB}" destId="{F9097B79-9573-CA46-ADDF-D068EF4614A3}" srcOrd="2" destOrd="0" presId="urn:microsoft.com/office/officeart/2005/8/layout/vList5"/>
    <dgm:cxn modelId="{5C9AD79F-8883-0241-8216-672690DBD247}" type="presParOf" srcId="{F9097B79-9573-CA46-ADDF-D068EF4614A3}" destId="{C606BBDB-5D40-D141-8F04-4D46BA740C14}" srcOrd="0" destOrd="0" presId="urn:microsoft.com/office/officeart/2005/8/layout/vList5"/>
    <dgm:cxn modelId="{63EFF515-7077-2442-8C60-52F4C83BB51C}" type="presParOf" srcId="{F9097B79-9573-CA46-ADDF-D068EF4614A3}" destId="{2CA77F17-6F9C-8243-89B4-7EAF4C895E31}" srcOrd="1" destOrd="0" presId="urn:microsoft.com/office/officeart/2005/8/layout/vList5"/>
    <dgm:cxn modelId="{EE457D32-6F50-0F4C-B919-4F09954A3989}" type="presParOf" srcId="{CCE7E0DE-6952-0D47-97AC-8CABE7260AFB}" destId="{E443292E-3832-A84D-BC32-D2D0387EF53F}" srcOrd="3" destOrd="0" presId="urn:microsoft.com/office/officeart/2005/8/layout/vList5"/>
    <dgm:cxn modelId="{4F43DD7D-5BAE-014E-93A5-F0C830AD08A4}" type="presParOf" srcId="{CCE7E0DE-6952-0D47-97AC-8CABE7260AFB}" destId="{161295D2-9745-E24B-A747-1C3233BF46B8}" srcOrd="4" destOrd="0" presId="urn:microsoft.com/office/officeart/2005/8/layout/vList5"/>
    <dgm:cxn modelId="{9D150114-E04F-4E40-A87B-585D5122C8C1}" type="presParOf" srcId="{161295D2-9745-E24B-A747-1C3233BF46B8}" destId="{0332406B-144C-5146-8EB9-ABDF94844481}" srcOrd="0" destOrd="0" presId="urn:microsoft.com/office/officeart/2005/8/layout/vList5"/>
    <dgm:cxn modelId="{EDDCB1F3-ACED-3848-BA50-1136614D7FD4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#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Marketing :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bagian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memasarkan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mempromosikan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produk/jasa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Legal :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bagian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-handle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dokumen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hukum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peraturan2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SDM/ HRD :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bagian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mengelola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sumber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daya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BB5E7E6-0217-F34B-A280-CF4BD8CDBA5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Keuangan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: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bagian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mengurusi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keuangan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34AB3C2-1522-4948-8BAB-BC5119D2200C}" type="parTrans" cxnId="{D9F7F20F-1425-1941-AB77-0FF7E919A66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08173E8-642D-204C-8B30-A9356658EF9E}" type="sibTrans" cxnId="{D9F7F20F-1425-1941-AB77-0FF7E919A66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</dgm:pt>
    <dgm:pt modelId="{1C518C0D-08AE-9E47-AF40-C834112D9435}" type="pres">
      <dgm:prSet presAssocID="{C3213619-5F09-0748-869E-13D95F39125B}" presName="node" presStyleLbl="node1" presStyleIdx="0" presStyleCnt="4">
        <dgm:presLayoutVars>
          <dgm:bulletEnabled val="1"/>
        </dgm:presLayoutVars>
      </dgm:prSet>
      <dgm:spPr/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4">
        <dgm:presLayoutVars>
          <dgm:bulletEnabled val="1"/>
        </dgm:presLayoutVars>
      </dgm:prSet>
      <dgm:spPr/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4">
        <dgm:presLayoutVars>
          <dgm:bulletEnabled val="1"/>
        </dgm:presLayoutVars>
      </dgm:prSet>
      <dgm:spPr/>
    </dgm:pt>
    <dgm:pt modelId="{FF36E595-7184-B841-9DE4-384342992452}" type="pres">
      <dgm:prSet presAssocID="{E4B89DFD-D7CC-654C-B504-7683E024638A}" presName="sibTrans" presStyleCnt="0"/>
      <dgm:spPr/>
    </dgm:pt>
    <dgm:pt modelId="{0868A691-99F0-754A-A0A0-8A6B66953125}" type="pres">
      <dgm:prSet presAssocID="{1BB5E7E6-0217-F34B-A280-CF4BD8CDBA55}" presName="node" presStyleLbl="node1" presStyleIdx="3" presStyleCnt="4">
        <dgm:presLayoutVars>
          <dgm:bulletEnabled val="1"/>
        </dgm:presLayoutVars>
      </dgm:prSet>
      <dgm:spPr/>
    </dgm:pt>
  </dgm:ptLst>
  <dgm:cxnLst>
    <dgm:cxn modelId="{D9F7F20F-1425-1941-AB77-0FF7E919A66A}" srcId="{53633475-A541-0B4C-889F-CBF8DA1BE901}" destId="{1BB5E7E6-0217-F34B-A280-CF4BD8CDBA55}" srcOrd="3" destOrd="0" parTransId="{D34AB3C2-1522-4948-8BAB-BC5119D2200C}" sibTransId="{D08173E8-642D-204C-8B30-A9356658EF9E}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236C6335-A164-E84B-96A2-2427565AB3AB}" type="presOf" srcId="{A8F476EF-0D75-B142-85A3-6D3D04263550}" destId="{4FB9DD05-B8C0-AE4A-A777-78149F591ECB}" srcOrd="0" destOrd="0" presId="urn:microsoft.com/office/officeart/2005/8/layout/default#1"/>
    <dgm:cxn modelId="{D9D7A05D-6548-464F-9ED3-FC1AB0C9F254}" type="presOf" srcId="{1BB5E7E6-0217-F34B-A280-CF4BD8CDBA55}" destId="{0868A691-99F0-754A-A0A0-8A6B66953125}" srcOrd="0" destOrd="0" presId="urn:microsoft.com/office/officeart/2005/8/layout/default#1"/>
    <dgm:cxn modelId="{A8660468-D6F0-0D48-9C4A-3DC70542C6CB}" type="presOf" srcId="{53633475-A541-0B4C-889F-CBF8DA1BE901}" destId="{E278884B-131F-2C4C-80F2-D32ECB8B60F9}" srcOrd="0" destOrd="0" presId="urn:microsoft.com/office/officeart/2005/8/layout/default#1"/>
    <dgm:cxn modelId="{CEEAB073-29E2-A24B-9F4E-594E07131C17}" type="presOf" srcId="{C169549D-E1EB-014A-95B0-21FAD7DC0705}" destId="{354347E1-09BD-8F48-92B6-163B05246E63}" srcOrd="0" destOrd="0" presId="urn:microsoft.com/office/officeart/2005/8/layout/default#1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96C992E2-75B8-6D4B-87FF-B9AEE3419E32}" type="presOf" srcId="{C3213619-5F09-0748-869E-13D95F39125B}" destId="{1C518C0D-08AE-9E47-AF40-C834112D9435}" srcOrd="0" destOrd="0" presId="urn:microsoft.com/office/officeart/2005/8/layout/default#1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5BB4A789-4374-2348-8143-D99589D5F459}" type="presParOf" srcId="{E278884B-131F-2C4C-80F2-D32ECB8B60F9}" destId="{1C518C0D-08AE-9E47-AF40-C834112D9435}" srcOrd="0" destOrd="0" presId="urn:microsoft.com/office/officeart/2005/8/layout/default#1"/>
    <dgm:cxn modelId="{B2CA6711-ADEF-3549-82FB-987DE7B69444}" type="presParOf" srcId="{E278884B-131F-2C4C-80F2-D32ECB8B60F9}" destId="{735894FB-AEF1-4448-AC90-67D0F4065BAE}" srcOrd="1" destOrd="0" presId="urn:microsoft.com/office/officeart/2005/8/layout/default#1"/>
    <dgm:cxn modelId="{C37A4202-EE12-914C-ABC9-1D1346BAB20E}" type="presParOf" srcId="{E278884B-131F-2C4C-80F2-D32ECB8B60F9}" destId="{354347E1-09BD-8F48-92B6-163B05246E63}" srcOrd="2" destOrd="0" presId="urn:microsoft.com/office/officeart/2005/8/layout/default#1"/>
    <dgm:cxn modelId="{B04EAC07-9F8D-3D40-8DE2-D6D5C33FE52C}" type="presParOf" srcId="{E278884B-131F-2C4C-80F2-D32ECB8B60F9}" destId="{CE7643BF-CFF4-4546-8316-37D6963134F1}" srcOrd="3" destOrd="0" presId="urn:microsoft.com/office/officeart/2005/8/layout/default#1"/>
    <dgm:cxn modelId="{92DA7E63-604D-B64A-B518-F7262EC39025}" type="presParOf" srcId="{E278884B-131F-2C4C-80F2-D32ECB8B60F9}" destId="{4FB9DD05-B8C0-AE4A-A777-78149F591ECB}" srcOrd="4" destOrd="0" presId="urn:microsoft.com/office/officeart/2005/8/layout/default#1"/>
    <dgm:cxn modelId="{BB307733-496B-C94C-89D2-C8DC581444F4}" type="presParOf" srcId="{E278884B-131F-2C4C-80F2-D32ECB8B60F9}" destId="{FF36E595-7184-B841-9DE4-384342992452}" srcOrd="5" destOrd="0" presId="urn:microsoft.com/office/officeart/2005/8/layout/default#1"/>
    <dgm:cxn modelId="{DD809378-0C92-9743-98E5-F569CEF16EA5}" type="presParOf" srcId="{E278884B-131F-2C4C-80F2-D32ECB8B60F9}" destId="{0868A691-99F0-754A-A0A0-8A6B6695312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10E451-983B-CD4F-B60F-039B0E2F1AEF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83DD64-62B6-B84C-8C3F-E535D69C5827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Marketing</a:t>
          </a:r>
        </a:p>
      </dgm:t>
    </dgm:pt>
    <dgm:pt modelId="{155850E2-56A3-534D-8F05-8AEC1EACA699}" type="parTrans" cxnId="{A40C5ECB-EC0F-1C4C-8E68-13500A2158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7A0C3F5-F53B-B447-AB06-6F790778739D}" type="sibTrans" cxnId="{A40C5ECB-EC0F-1C4C-8E68-13500A2158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AC3021-B775-7F40-8B99-E52ABE0D950D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marketing </a:t>
          </a:r>
          <a:r>
            <a:rPr lang="en-US" dirty="0" err="1">
              <a:latin typeface="Times New Roman"/>
              <a:cs typeface="Times New Roman"/>
            </a:rPr>
            <a:t>bekerja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konten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bertentangan</a:t>
          </a:r>
          <a:endParaRPr lang="en-US" dirty="0">
            <a:latin typeface="Times New Roman"/>
            <a:cs typeface="Times New Roman"/>
          </a:endParaRPr>
        </a:p>
      </dgm:t>
    </dgm:pt>
    <dgm:pt modelId="{E01A7A8B-4B0D-8743-997E-A11C8FFCD749}" type="parTrans" cxnId="{4898972B-8874-834C-91BE-EF6300FB7C8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018D3FB-E992-6E43-83B9-43DCE28AB636}" type="sibTrans" cxnId="{4898972B-8874-834C-91BE-EF6300FB7C8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FA36729-6CA9-E74E-B01A-CCFD0022B0A9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Legal</a:t>
          </a:r>
        </a:p>
      </dgm:t>
    </dgm:pt>
    <dgm:pt modelId="{75ECDDFF-D19B-1F49-95C0-6D9C4CFD56D2}" type="parTrans" cxnId="{CCE91F13-DF4D-5C40-946F-CBF3AE36DEE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C93E889-2098-B040-AE9D-35C4C6A77AED}" type="sibTrans" cxnId="{CCE91F13-DF4D-5C40-946F-CBF3AE36DEE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E4CBFEB-EA6B-D44D-9420-4B39C6133A0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legal </a:t>
          </a:r>
          <a:r>
            <a:rPr lang="en-US" dirty="0" err="1">
              <a:latin typeface="Times New Roman"/>
              <a:cs typeface="Times New Roman"/>
            </a:rPr>
            <a:t>bekerja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perihal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dokumen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hukum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peraturan</a:t>
          </a:r>
          <a:r>
            <a:rPr lang="en-US" dirty="0">
              <a:latin typeface="Times New Roman"/>
              <a:cs typeface="Times New Roman"/>
            </a:rPr>
            <a:t>, SOP yang </a:t>
          </a:r>
          <a:r>
            <a:rPr lang="en-US" dirty="0" err="1">
              <a:latin typeface="Times New Roman"/>
              <a:cs typeface="Times New Roman"/>
            </a:rPr>
            <a:t>berlaku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undang-undang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berlaku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negara</a:t>
          </a:r>
          <a:endParaRPr lang="en-US" dirty="0">
            <a:latin typeface="Times New Roman"/>
            <a:cs typeface="Times New Roman"/>
          </a:endParaRPr>
        </a:p>
      </dgm:t>
    </dgm:pt>
    <dgm:pt modelId="{A82A4B7F-9712-C347-9A92-E7BBBFC6AEF0}" type="parTrans" cxnId="{16648B91-F9BF-484A-B2E6-8B5EB83BA5F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FE7097E-552F-0B46-92FC-1B2746563178}" type="sibTrans" cxnId="{16648B91-F9BF-484A-B2E6-8B5EB83BA5F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AB83202-661F-2D4B-86A0-38C2CA1B60A1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mengetahi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berbagai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peraturan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membantu</a:t>
          </a:r>
          <a:r>
            <a:rPr lang="en-US" dirty="0">
              <a:latin typeface="Times New Roman"/>
              <a:cs typeface="Times New Roman"/>
            </a:rPr>
            <a:t> legal </a:t>
          </a:r>
          <a:r>
            <a:rPr lang="en-US" dirty="0" err="1">
              <a:latin typeface="Times New Roman"/>
              <a:cs typeface="Times New Roman"/>
            </a:rPr>
            <a:t>mengomunikasikan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dokumen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hukum/peraturan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tsb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kepada</a:t>
          </a:r>
          <a:r>
            <a:rPr lang="en-US" dirty="0">
              <a:latin typeface="Times New Roman"/>
              <a:cs typeface="Times New Roman"/>
            </a:rPr>
            <a:t> stakeholder</a:t>
          </a:r>
        </a:p>
      </dgm:t>
    </dgm:pt>
    <dgm:pt modelId="{833C79CF-FECD-6144-B94A-2A10A48133FA}" type="parTrans" cxnId="{925DBB47-E96F-B444-90F5-5B3944FD63A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27AF4C0-B10E-A740-B2A1-61A84C814FAB}" type="sibTrans" cxnId="{925DBB47-E96F-B444-90F5-5B3944FD63A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5DEA49E-172A-554F-B771-EAD8C1388689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SDM</a:t>
          </a:r>
        </a:p>
      </dgm:t>
    </dgm:pt>
    <dgm:pt modelId="{2356A480-88BA-F842-9BB1-A8AB5DEAD920}" type="parTrans" cxnId="{D9C7952E-201E-4F44-9D83-5F8C519BA56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69EE6E8-3414-DB4E-8CC8-7A0022053177}" type="sibTrans" cxnId="{D9C7952E-201E-4F44-9D83-5F8C519BA56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00C86AF-0BB9-0945-A116-FFD380C2D5B4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SDM </a:t>
          </a:r>
          <a:r>
            <a:rPr lang="en-US" dirty="0" err="1">
              <a:latin typeface="Times New Roman"/>
              <a:cs typeface="Times New Roman"/>
            </a:rPr>
            <a:t>bekerja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penyusunan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manajemen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strategis</a:t>
          </a:r>
          <a:r>
            <a:rPr lang="en-US" dirty="0">
              <a:latin typeface="Times New Roman"/>
              <a:cs typeface="Times New Roman"/>
            </a:rPr>
            <a:t> SDM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perubahan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organisasional</a:t>
          </a:r>
          <a:endParaRPr lang="en-US" dirty="0">
            <a:latin typeface="Times New Roman"/>
            <a:cs typeface="Times New Roman"/>
          </a:endParaRPr>
        </a:p>
      </dgm:t>
    </dgm:pt>
    <dgm:pt modelId="{CFA2C3C5-E636-F345-B398-676E7C2A22AF}" type="parTrans" cxnId="{748D7D81-67E9-BF4A-ACAC-1328A9FD98D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5AD62BC-FB56-4943-86EF-3EEA4594AD26}" type="sibTrans" cxnId="{748D7D81-67E9-BF4A-ACAC-1328A9FD98D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B8EE8A4-EEF6-7C4C-8231-1DCA04CE423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Kerjasama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meningkatkan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internal </a:t>
          </a:r>
          <a:r>
            <a:rPr lang="en-US" dirty="0" err="1">
              <a:latin typeface="Times New Roman"/>
              <a:cs typeface="Times New Roman"/>
            </a:rPr>
            <a:t>perusahaan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kerjasama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event internal, </a:t>
          </a:r>
          <a:r>
            <a:rPr lang="en-US" dirty="0" err="1">
              <a:latin typeface="Times New Roman"/>
              <a:cs typeface="Times New Roman"/>
            </a:rPr>
            <a:t>mengomunikasi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pesan-pesan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ttg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perusahaan</a:t>
          </a:r>
          <a:endParaRPr lang="en-US" dirty="0">
            <a:latin typeface="Times New Roman"/>
            <a:cs typeface="Times New Roman"/>
          </a:endParaRPr>
        </a:p>
      </dgm:t>
    </dgm:pt>
    <dgm:pt modelId="{6181E936-A310-A540-98A6-9DBF162D0870}" type="parTrans" cxnId="{6C07DCC4-B54B-F946-A84B-0094F92DEC6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3FCC58A-C633-3E49-90A2-D18D1E26B95E}" type="sibTrans" cxnId="{6C07DCC4-B54B-F946-A84B-0094F92DEC6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09FCDF4-56F8-6648-A39D-6214AC2D4FE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Kerjasama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memperkenalkan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produk/jasa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perusahaan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sekaligus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meningkatkan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penjualan</a:t>
          </a:r>
          <a:endParaRPr lang="en-US" dirty="0">
            <a:latin typeface="Times New Roman"/>
            <a:cs typeface="Times New Roman"/>
          </a:endParaRPr>
        </a:p>
      </dgm:t>
    </dgm:pt>
    <dgm:pt modelId="{D25EAA00-E395-E542-B8C6-2C63DFD50D15}" type="parTrans" cxnId="{3F324E5E-C9DC-0346-A81A-4AFBBC0EED6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411593C-77AC-9A4C-9C89-0CE50CC8BBC4}" type="sibTrans" cxnId="{3F324E5E-C9DC-0346-A81A-4AFBBC0EED6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021CE88-9EAF-6243-876F-FB6E04F4988E}" type="pres">
      <dgm:prSet presAssocID="{8510E451-983B-CD4F-B60F-039B0E2F1AEF}" presName="linearFlow" presStyleCnt="0">
        <dgm:presLayoutVars>
          <dgm:dir/>
          <dgm:animLvl val="lvl"/>
          <dgm:resizeHandles val="exact"/>
        </dgm:presLayoutVars>
      </dgm:prSet>
      <dgm:spPr/>
    </dgm:pt>
    <dgm:pt modelId="{84DEACAC-A5D0-CC45-A7F2-28461F00EABE}" type="pres">
      <dgm:prSet presAssocID="{DF83DD64-62B6-B84C-8C3F-E535D69C5827}" presName="composite" presStyleCnt="0"/>
      <dgm:spPr/>
    </dgm:pt>
    <dgm:pt modelId="{80BC3A1B-97E2-714C-A1DC-DE36D2A926FE}" type="pres">
      <dgm:prSet presAssocID="{DF83DD64-62B6-B84C-8C3F-E535D69C582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537BD29-4F92-C643-AB70-606417925BB8}" type="pres">
      <dgm:prSet presAssocID="{DF83DD64-62B6-B84C-8C3F-E535D69C5827}" presName="descendantText" presStyleLbl="alignAcc1" presStyleIdx="0" presStyleCnt="3">
        <dgm:presLayoutVars>
          <dgm:bulletEnabled val="1"/>
        </dgm:presLayoutVars>
      </dgm:prSet>
      <dgm:spPr/>
    </dgm:pt>
    <dgm:pt modelId="{628D7E4E-4255-134F-BBD7-C1D5E2B30BB1}" type="pres">
      <dgm:prSet presAssocID="{87A0C3F5-F53B-B447-AB06-6F790778739D}" presName="sp" presStyleCnt="0"/>
      <dgm:spPr/>
    </dgm:pt>
    <dgm:pt modelId="{EF5BC06C-7850-9B47-B1CA-5FD98C9DAC74}" type="pres">
      <dgm:prSet presAssocID="{2FA36729-6CA9-E74E-B01A-CCFD0022B0A9}" presName="composite" presStyleCnt="0"/>
      <dgm:spPr/>
    </dgm:pt>
    <dgm:pt modelId="{265E73CE-9485-6544-A016-16F26A888A60}" type="pres">
      <dgm:prSet presAssocID="{2FA36729-6CA9-E74E-B01A-CCFD0022B0A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D01ACEF-F61B-1747-A890-381A6F22B11E}" type="pres">
      <dgm:prSet presAssocID="{2FA36729-6CA9-E74E-B01A-CCFD0022B0A9}" presName="descendantText" presStyleLbl="alignAcc1" presStyleIdx="1" presStyleCnt="3">
        <dgm:presLayoutVars>
          <dgm:bulletEnabled val="1"/>
        </dgm:presLayoutVars>
      </dgm:prSet>
      <dgm:spPr/>
    </dgm:pt>
    <dgm:pt modelId="{6AEEEB6C-A587-9842-BA9E-F4CFEA804C25}" type="pres">
      <dgm:prSet presAssocID="{8C93E889-2098-B040-AE9D-35C4C6A77AED}" presName="sp" presStyleCnt="0"/>
      <dgm:spPr/>
    </dgm:pt>
    <dgm:pt modelId="{BA0BCA57-1EE9-B340-892C-B3C800E615A9}" type="pres">
      <dgm:prSet presAssocID="{25DEA49E-172A-554F-B771-EAD8C1388689}" presName="composite" presStyleCnt="0"/>
      <dgm:spPr/>
    </dgm:pt>
    <dgm:pt modelId="{673D7F30-A438-CC43-9800-9EB99C4F08DE}" type="pres">
      <dgm:prSet presAssocID="{25DEA49E-172A-554F-B771-EAD8C138868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AC0B79F-0C4B-4340-B98B-80EFB517F99C}" type="pres">
      <dgm:prSet presAssocID="{25DEA49E-172A-554F-B771-EAD8C138868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31CA701-A671-7A43-8C3E-FAA9A50F4CFA}" type="presOf" srcId="{DF83DD64-62B6-B84C-8C3F-E535D69C5827}" destId="{80BC3A1B-97E2-714C-A1DC-DE36D2A926FE}" srcOrd="0" destOrd="0" presId="urn:microsoft.com/office/officeart/2005/8/layout/chevron2"/>
    <dgm:cxn modelId="{5B8A5203-B72B-6B46-95F9-3CC3B37CC41D}" type="presOf" srcId="{2FA36729-6CA9-E74E-B01A-CCFD0022B0A9}" destId="{265E73CE-9485-6544-A016-16F26A888A60}" srcOrd="0" destOrd="0" presId="urn:microsoft.com/office/officeart/2005/8/layout/chevron2"/>
    <dgm:cxn modelId="{7682E007-3759-734E-9D12-EC44B7D41DE6}" type="presOf" srcId="{000C86AF-0BB9-0945-A116-FFD380C2D5B4}" destId="{3AC0B79F-0C4B-4340-B98B-80EFB517F99C}" srcOrd="0" destOrd="0" presId="urn:microsoft.com/office/officeart/2005/8/layout/chevron2"/>
    <dgm:cxn modelId="{B4C73608-D669-944C-BA86-972B77E2ECCB}" type="presOf" srcId="{DE4CBFEB-EA6B-D44D-9420-4B39C6133A06}" destId="{CD01ACEF-F61B-1747-A890-381A6F22B11E}" srcOrd="0" destOrd="0" presId="urn:microsoft.com/office/officeart/2005/8/layout/chevron2"/>
    <dgm:cxn modelId="{CCE91F13-DF4D-5C40-946F-CBF3AE36DEEF}" srcId="{8510E451-983B-CD4F-B60F-039B0E2F1AEF}" destId="{2FA36729-6CA9-E74E-B01A-CCFD0022B0A9}" srcOrd="1" destOrd="0" parTransId="{75ECDDFF-D19B-1F49-95C0-6D9C4CFD56D2}" sibTransId="{8C93E889-2098-B040-AE9D-35C4C6A77AED}"/>
    <dgm:cxn modelId="{4898972B-8874-834C-91BE-EF6300FB7C8C}" srcId="{DF83DD64-62B6-B84C-8C3F-E535D69C5827}" destId="{FAAC3021-B775-7F40-8B99-E52ABE0D950D}" srcOrd="0" destOrd="0" parTransId="{E01A7A8B-4B0D-8743-997E-A11C8FFCD749}" sibTransId="{9018D3FB-E992-6E43-83B9-43DCE28AB636}"/>
    <dgm:cxn modelId="{D9C7952E-201E-4F44-9D83-5F8C519BA56F}" srcId="{8510E451-983B-CD4F-B60F-039B0E2F1AEF}" destId="{25DEA49E-172A-554F-B771-EAD8C1388689}" srcOrd="2" destOrd="0" parTransId="{2356A480-88BA-F842-9BB1-A8AB5DEAD920}" sibTransId="{F69EE6E8-3414-DB4E-8CC8-7A0022053177}"/>
    <dgm:cxn modelId="{F58DEF2E-A5D9-5943-9190-4E3D44E78298}" type="presOf" srcId="{2AB83202-661F-2D4B-86A0-38C2CA1B60A1}" destId="{CD01ACEF-F61B-1747-A890-381A6F22B11E}" srcOrd="0" destOrd="1" presId="urn:microsoft.com/office/officeart/2005/8/layout/chevron2"/>
    <dgm:cxn modelId="{5F626137-A5A1-8B4E-AD50-0B2E69546D3D}" type="presOf" srcId="{25DEA49E-172A-554F-B771-EAD8C1388689}" destId="{673D7F30-A438-CC43-9800-9EB99C4F08DE}" srcOrd="0" destOrd="0" presId="urn:microsoft.com/office/officeart/2005/8/layout/chevron2"/>
    <dgm:cxn modelId="{3F324E5E-C9DC-0346-A81A-4AFBBC0EED6E}" srcId="{DF83DD64-62B6-B84C-8C3F-E535D69C5827}" destId="{109FCDF4-56F8-6648-A39D-6214AC2D4FEE}" srcOrd="1" destOrd="0" parTransId="{D25EAA00-E395-E542-B8C6-2C63DFD50D15}" sibTransId="{6411593C-77AC-9A4C-9C89-0CE50CC8BBC4}"/>
    <dgm:cxn modelId="{925DBB47-E96F-B444-90F5-5B3944FD63A1}" srcId="{2FA36729-6CA9-E74E-B01A-CCFD0022B0A9}" destId="{2AB83202-661F-2D4B-86A0-38C2CA1B60A1}" srcOrd="1" destOrd="0" parTransId="{833C79CF-FECD-6144-B94A-2A10A48133FA}" sibTransId="{A27AF4C0-B10E-A740-B2A1-61A84C814FAB}"/>
    <dgm:cxn modelId="{7FF0BA6B-5E77-9F41-B570-DA004E92A782}" type="presOf" srcId="{FAAC3021-B775-7F40-8B99-E52ABE0D950D}" destId="{B537BD29-4F92-C643-AB70-606417925BB8}" srcOrd="0" destOrd="0" presId="urn:microsoft.com/office/officeart/2005/8/layout/chevron2"/>
    <dgm:cxn modelId="{748D7D81-67E9-BF4A-ACAC-1328A9FD98DC}" srcId="{25DEA49E-172A-554F-B771-EAD8C1388689}" destId="{000C86AF-0BB9-0945-A116-FFD380C2D5B4}" srcOrd="0" destOrd="0" parTransId="{CFA2C3C5-E636-F345-B398-676E7C2A22AF}" sibTransId="{15AD62BC-FB56-4943-86EF-3EEA4594AD26}"/>
    <dgm:cxn modelId="{B8304983-9EDB-1D49-ABCD-C2CB860E90F8}" type="presOf" srcId="{0B8EE8A4-EEF6-7C4C-8231-1DCA04CE4230}" destId="{3AC0B79F-0C4B-4340-B98B-80EFB517F99C}" srcOrd="0" destOrd="1" presId="urn:microsoft.com/office/officeart/2005/8/layout/chevron2"/>
    <dgm:cxn modelId="{16648B91-F9BF-484A-B2E6-8B5EB83BA5F4}" srcId="{2FA36729-6CA9-E74E-B01A-CCFD0022B0A9}" destId="{DE4CBFEB-EA6B-D44D-9420-4B39C6133A06}" srcOrd="0" destOrd="0" parTransId="{A82A4B7F-9712-C347-9A92-E7BBBFC6AEF0}" sibTransId="{3FE7097E-552F-0B46-92FC-1B2746563178}"/>
    <dgm:cxn modelId="{4B7C04AE-9412-2241-B688-0E5C34D36FED}" type="presOf" srcId="{109FCDF4-56F8-6648-A39D-6214AC2D4FEE}" destId="{B537BD29-4F92-C643-AB70-606417925BB8}" srcOrd="0" destOrd="1" presId="urn:microsoft.com/office/officeart/2005/8/layout/chevron2"/>
    <dgm:cxn modelId="{6C07DCC4-B54B-F946-A84B-0094F92DEC6F}" srcId="{25DEA49E-172A-554F-B771-EAD8C1388689}" destId="{0B8EE8A4-EEF6-7C4C-8231-1DCA04CE4230}" srcOrd="1" destOrd="0" parTransId="{6181E936-A310-A540-98A6-9DBF162D0870}" sibTransId="{D3FCC58A-C633-3E49-90A2-D18D1E26B95E}"/>
    <dgm:cxn modelId="{A40C5ECB-EC0F-1C4C-8E68-13500A21589F}" srcId="{8510E451-983B-CD4F-B60F-039B0E2F1AEF}" destId="{DF83DD64-62B6-B84C-8C3F-E535D69C5827}" srcOrd="0" destOrd="0" parTransId="{155850E2-56A3-534D-8F05-8AEC1EACA699}" sibTransId="{87A0C3F5-F53B-B447-AB06-6F790778739D}"/>
    <dgm:cxn modelId="{C4B163E7-7FA9-6E4B-B7B0-E274184034FC}" type="presOf" srcId="{8510E451-983B-CD4F-B60F-039B0E2F1AEF}" destId="{6021CE88-9EAF-6243-876F-FB6E04F4988E}" srcOrd="0" destOrd="0" presId="urn:microsoft.com/office/officeart/2005/8/layout/chevron2"/>
    <dgm:cxn modelId="{FA3DF815-64A5-6D45-A44A-EAB8878919CA}" type="presParOf" srcId="{6021CE88-9EAF-6243-876F-FB6E04F4988E}" destId="{84DEACAC-A5D0-CC45-A7F2-28461F00EABE}" srcOrd="0" destOrd="0" presId="urn:microsoft.com/office/officeart/2005/8/layout/chevron2"/>
    <dgm:cxn modelId="{5B9440C7-AA7F-B54A-8089-0A3D8F54051D}" type="presParOf" srcId="{84DEACAC-A5D0-CC45-A7F2-28461F00EABE}" destId="{80BC3A1B-97E2-714C-A1DC-DE36D2A926FE}" srcOrd="0" destOrd="0" presId="urn:microsoft.com/office/officeart/2005/8/layout/chevron2"/>
    <dgm:cxn modelId="{1C4E426B-3AED-DF41-95BC-EDBC040756E0}" type="presParOf" srcId="{84DEACAC-A5D0-CC45-A7F2-28461F00EABE}" destId="{B537BD29-4F92-C643-AB70-606417925BB8}" srcOrd="1" destOrd="0" presId="urn:microsoft.com/office/officeart/2005/8/layout/chevron2"/>
    <dgm:cxn modelId="{23CBF28C-654F-0A4A-A51B-58C6537916F9}" type="presParOf" srcId="{6021CE88-9EAF-6243-876F-FB6E04F4988E}" destId="{628D7E4E-4255-134F-BBD7-C1D5E2B30BB1}" srcOrd="1" destOrd="0" presId="urn:microsoft.com/office/officeart/2005/8/layout/chevron2"/>
    <dgm:cxn modelId="{DC336AB0-CAB1-7341-972E-25EEAA207323}" type="presParOf" srcId="{6021CE88-9EAF-6243-876F-FB6E04F4988E}" destId="{EF5BC06C-7850-9B47-B1CA-5FD98C9DAC74}" srcOrd="2" destOrd="0" presId="urn:microsoft.com/office/officeart/2005/8/layout/chevron2"/>
    <dgm:cxn modelId="{36906DC4-505E-9046-8751-29A5C9D2EE2C}" type="presParOf" srcId="{EF5BC06C-7850-9B47-B1CA-5FD98C9DAC74}" destId="{265E73CE-9485-6544-A016-16F26A888A60}" srcOrd="0" destOrd="0" presId="urn:microsoft.com/office/officeart/2005/8/layout/chevron2"/>
    <dgm:cxn modelId="{3AFB30F1-FE3C-274C-95C2-E93AD40C5502}" type="presParOf" srcId="{EF5BC06C-7850-9B47-B1CA-5FD98C9DAC74}" destId="{CD01ACEF-F61B-1747-A890-381A6F22B11E}" srcOrd="1" destOrd="0" presId="urn:microsoft.com/office/officeart/2005/8/layout/chevron2"/>
    <dgm:cxn modelId="{A42AE686-9676-E548-91F7-F2F1D9E94FFB}" type="presParOf" srcId="{6021CE88-9EAF-6243-876F-FB6E04F4988E}" destId="{6AEEEB6C-A587-9842-BA9E-F4CFEA804C25}" srcOrd="3" destOrd="0" presId="urn:microsoft.com/office/officeart/2005/8/layout/chevron2"/>
    <dgm:cxn modelId="{FBE99355-69A4-944E-8BC8-28B75217ABD6}" type="presParOf" srcId="{6021CE88-9EAF-6243-876F-FB6E04F4988E}" destId="{BA0BCA57-1EE9-B340-892C-B3C800E615A9}" srcOrd="4" destOrd="0" presId="urn:microsoft.com/office/officeart/2005/8/layout/chevron2"/>
    <dgm:cxn modelId="{9F51A265-F9FB-7442-8FE4-01DDB386E431}" type="presParOf" srcId="{BA0BCA57-1EE9-B340-892C-B3C800E615A9}" destId="{673D7F30-A438-CC43-9800-9EB99C4F08DE}" srcOrd="0" destOrd="0" presId="urn:microsoft.com/office/officeart/2005/8/layout/chevron2"/>
    <dgm:cxn modelId="{4BFFFD01-37ED-6048-BCC0-03FC3A743F51}" type="presParOf" srcId="{BA0BCA57-1EE9-B340-892C-B3C800E615A9}" destId="{3AC0B79F-0C4B-4340-B98B-80EFB517F9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Spesifik</a:t>
          </a:r>
          <a:endParaRPr lang="en-US" dirty="0">
            <a:latin typeface="Times New Roman"/>
            <a:cs typeface="Times New Roman"/>
          </a:endParaRPr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</dgm:pt>
  </dgm:ptLst>
  <dgm:cxnLst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7BAB9861-7B5C-614A-A54A-A0A6D11CA659}" type="presOf" srcId="{0DD749F0-9CF4-D645-A3F2-54AF4B7B0A98}" destId="{63B2266C-A2A0-F448-AE90-8EE7E79CE0F1}" srcOrd="0" destOrd="0" presId="urn:microsoft.com/office/officeart/2005/8/layout/arrow5"/>
    <dgm:cxn modelId="{C0C1246C-74EA-3646-AB77-90A8006F4FAF}" type="presOf" srcId="{1DF83005-B61C-7A4F-97D5-F33583C0DE87}" destId="{52D380D1-E701-2B4D-87FC-C7E9E5E8ACCE}" srcOrd="0" destOrd="0" presId="urn:microsoft.com/office/officeart/2005/8/layout/arrow5"/>
    <dgm:cxn modelId="{FEC00882-386B-B04F-8DBA-75851C9C1BEE}" type="presOf" srcId="{DF49013E-3E9A-A54E-970F-A6EF3AB39138}" destId="{65C7F436-BBA6-6247-AEDF-7B935FF990FA}" srcOrd="0" destOrd="0" presId="urn:microsoft.com/office/officeart/2005/8/layout/arrow5"/>
    <dgm:cxn modelId="{284181B1-6177-374A-8A48-B62E106C0D6E}" type="presParOf" srcId="{63B2266C-A2A0-F448-AE90-8EE7E79CE0F1}" destId="{65C7F436-BBA6-6247-AEDF-7B935FF990FA}" srcOrd="0" destOrd="0" presId="urn:microsoft.com/office/officeart/2005/8/layout/arrow5"/>
    <dgm:cxn modelId="{4795289B-DEE3-AB48-BE8D-CC12FC48308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belum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pernah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belum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berpengalaman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melakukan</a:t>
          </a:r>
          <a:r>
            <a:rPr lang="en-US" dirty="0">
              <a:latin typeface="Times New Roman"/>
              <a:cs typeface="Times New Roman"/>
            </a:rPr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Kantor </a:t>
          </a:r>
          <a:r>
            <a:rPr lang="en-US" dirty="0" err="1">
              <a:latin typeface="Times New Roman"/>
              <a:cs typeface="Times New Roman"/>
            </a:rPr>
            <a:t>pusat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jauh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pusat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keuangan</a:t>
          </a:r>
          <a:r>
            <a:rPr lang="en-US" dirty="0">
              <a:latin typeface="Times New Roman"/>
              <a:cs typeface="Times New Roman"/>
            </a:rPr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memiliki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jaringan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kontak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mutakhir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luas</a:t>
          </a:r>
          <a:endParaRPr lang="en-US" dirty="0">
            <a:latin typeface="Times New Roman"/>
            <a:cs typeface="Times New Roman"/>
          </a:endParaRPr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Dapat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menyediakan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berpengalaman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spesialis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menggantikan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eksekutif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pergi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kota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negara</a:t>
          </a:r>
          <a:r>
            <a:rPr lang="en-US" dirty="0">
              <a:latin typeface="Times New Roman"/>
              <a:cs typeface="Times New Roman"/>
            </a:rPr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Divisi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butuh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khusus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perlu</a:t>
          </a:r>
          <a:r>
            <a:rPr lang="en-US" dirty="0">
              <a:latin typeface="Times New Roman"/>
              <a:cs typeface="Times New Roman"/>
            </a:rPr>
            <a:t> full time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menerus</a:t>
          </a:r>
          <a:endParaRPr lang="en-US" dirty="0">
            <a:latin typeface="Times New Roman"/>
            <a:cs typeface="Times New Roman"/>
          </a:endParaRP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Membutuhkan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penilaian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independen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pihak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luar</a:t>
          </a:r>
          <a:endParaRPr lang="en-US" dirty="0">
            <a:latin typeface="Times New Roman"/>
            <a:cs typeface="Times New Roman"/>
          </a:endParaRPr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88461B02-E0D5-3C4A-BA7D-9BBAB2019F52}" type="presOf" srcId="{BB1438AD-424B-7848-8E26-B4E4A4705804}" destId="{AE0DF319-3910-6844-B000-C9A1D4D6AE6C}" srcOrd="0" destOrd="0" presId="urn:microsoft.com/office/officeart/2005/8/layout/chevron2"/>
    <dgm:cxn modelId="{0F0FA405-E16F-0040-808C-6B3C788F0459}" type="presOf" srcId="{2E966BC2-C00D-594C-8994-385B6F90C867}" destId="{F9B8CDF3-B464-EE4A-9FED-44B6381FC0A4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4D83E40C-B76A-9C4A-B005-2F84FE0E8B3C}" type="presOf" srcId="{4AC0259C-F837-C941-82DC-FB6D67FB514A}" destId="{B24B319B-A0CD-3F4E-8EC5-7A0B22237D7B}" srcOrd="0" destOrd="0" presId="urn:microsoft.com/office/officeart/2005/8/layout/chevron2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EB4E3C25-BF81-E84D-A297-8A2ACEC188C1}" type="presOf" srcId="{DC189422-16F3-EF48-857D-39482F50A6CF}" destId="{A3EA2485-B1B5-6046-AF47-FA453F0CE142}" srcOrd="0" destOrd="0" presId="urn:microsoft.com/office/officeart/2005/8/layout/chevron2"/>
    <dgm:cxn modelId="{19B39B28-A5C7-7F41-B175-667A6502EF7D}" type="presOf" srcId="{3A7DB67D-277E-374A-8EA4-7C8A22413E8B}" destId="{FD0FEA1E-B14A-3F46-AAE3-2E1519CCE048}" srcOrd="0" destOrd="0" presId="urn:microsoft.com/office/officeart/2005/8/layout/chevron2"/>
    <dgm:cxn modelId="{A1380C38-81C8-D14D-B1DE-E8BB218BD0E1}" type="presOf" srcId="{0FBC7320-01E6-C345-8C29-2976FE5C2FEA}" destId="{911B36F6-E387-D942-BDC8-91FC2C44044A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9F011244-7517-6F41-A9DD-DD7F4C71B275}" type="presOf" srcId="{6B1BD645-00AC-4546-8C52-237E146DC192}" destId="{4CE408A5-16DE-404E-9005-491AD7E45CE6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F2F3CA6E-2932-1545-ADB1-0839881913F7}" type="presOf" srcId="{B4F83E6C-8BC2-BA4D-BD64-D2FC73E32007}" destId="{03BC30BD-EBB7-3F40-8A5D-AC53474C5E70}" srcOrd="0" destOrd="0" presId="urn:microsoft.com/office/officeart/2005/8/layout/chevron2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356E269C-72B5-4D44-9837-D77C23AE62DC}" type="presOf" srcId="{E3871B14-7150-AB46-86FF-AB5379276E67}" destId="{54D40B00-36F7-D04B-9530-F3E3565634D2}" srcOrd="0" destOrd="0" presId="urn:microsoft.com/office/officeart/2005/8/layout/chevron2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B3A5D0BE-B93B-AF40-9C04-41410A5F3E3F}" type="presOf" srcId="{44D72766-7265-E141-B376-4A13F1CAAACC}" destId="{1AA2C164-B0E9-F94E-A244-70CB9BB2E337}" srcOrd="0" destOrd="0" presId="urn:microsoft.com/office/officeart/2005/8/layout/chevron2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5D3F6FEE-BFB8-0446-AC61-C2E09A5229D4}" type="presOf" srcId="{E965E6C4-909A-C54F-8CA1-49147B10EA77}" destId="{1825E26C-2F59-4845-9AFF-0CFBAAFDD8EB}" srcOrd="0" destOrd="0" presId="urn:microsoft.com/office/officeart/2005/8/layout/chevron2"/>
    <dgm:cxn modelId="{E64572F7-8A54-DA4E-B908-1BEAF329B7C7}" type="presOf" srcId="{40749A60-1FFB-494A-ADC1-92D2D20643C8}" destId="{7A538337-A372-764F-90BC-D13CE5F886C2}" srcOrd="0" destOrd="0" presId="urn:microsoft.com/office/officeart/2005/8/layout/chevron2"/>
    <dgm:cxn modelId="{1D19E9F7-F26A-384C-8790-C08B7BA5CB2E}" type="presOf" srcId="{97C19660-2EF9-9E4A-9DF2-E3759143E2EB}" destId="{EBC3650B-57C9-8948-944D-55F14B9DECB0}" srcOrd="0" destOrd="0" presId="urn:microsoft.com/office/officeart/2005/8/layout/chevron2"/>
    <dgm:cxn modelId="{BB3C6CB4-3615-DE46-909E-2EDFC5C91D7E}" type="presParOf" srcId="{AE0DF319-3910-6844-B000-C9A1D4D6AE6C}" destId="{D826FC63-198E-5D43-A7BA-FC09DB8603DD}" srcOrd="0" destOrd="0" presId="urn:microsoft.com/office/officeart/2005/8/layout/chevron2"/>
    <dgm:cxn modelId="{72F07014-DA5E-574E-BD52-9DCB7FE5A489}" type="presParOf" srcId="{D826FC63-198E-5D43-A7BA-FC09DB8603DD}" destId="{FD0FEA1E-B14A-3F46-AAE3-2E1519CCE048}" srcOrd="0" destOrd="0" presId="urn:microsoft.com/office/officeart/2005/8/layout/chevron2"/>
    <dgm:cxn modelId="{91BB60C9-5A86-D74A-81C9-18EBB2E02622}" type="presParOf" srcId="{D826FC63-198E-5D43-A7BA-FC09DB8603DD}" destId="{EBC3650B-57C9-8948-944D-55F14B9DECB0}" srcOrd="1" destOrd="0" presId="urn:microsoft.com/office/officeart/2005/8/layout/chevron2"/>
    <dgm:cxn modelId="{33B8FB52-5C11-BC49-A7B2-63927CA6BE1F}" type="presParOf" srcId="{AE0DF319-3910-6844-B000-C9A1D4D6AE6C}" destId="{CB49984A-DD2F-4647-AAEA-150570DB98DA}" srcOrd="1" destOrd="0" presId="urn:microsoft.com/office/officeart/2005/8/layout/chevron2"/>
    <dgm:cxn modelId="{03EF8D1E-D5FC-404A-9A83-2594414A4D5E}" type="presParOf" srcId="{AE0DF319-3910-6844-B000-C9A1D4D6AE6C}" destId="{9903D552-863E-3247-936B-3BA67E8374CF}" srcOrd="2" destOrd="0" presId="urn:microsoft.com/office/officeart/2005/8/layout/chevron2"/>
    <dgm:cxn modelId="{4D031561-9340-0249-9243-5D059476102B}" type="presParOf" srcId="{9903D552-863E-3247-936B-3BA67E8374CF}" destId="{A3EA2485-B1B5-6046-AF47-FA453F0CE142}" srcOrd="0" destOrd="0" presId="urn:microsoft.com/office/officeart/2005/8/layout/chevron2"/>
    <dgm:cxn modelId="{69246FF4-3FB7-8D46-9456-D61386E4AF0E}" type="presParOf" srcId="{9903D552-863E-3247-936B-3BA67E8374CF}" destId="{7A538337-A372-764F-90BC-D13CE5F886C2}" srcOrd="1" destOrd="0" presId="urn:microsoft.com/office/officeart/2005/8/layout/chevron2"/>
    <dgm:cxn modelId="{AA1845C0-5A74-8F44-9889-C736BD97E84A}" type="presParOf" srcId="{AE0DF319-3910-6844-B000-C9A1D4D6AE6C}" destId="{3F96AE59-DA1D-5F4F-8E30-C24CBC2D93ED}" srcOrd="3" destOrd="0" presId="urn:microsoft.com/office/officeart/2005/8/layout/chevron2"/>
    <dgm:cxn modelId="{DFD39104-3ABF-2C42-8353-DC7E95CC07F6}" type="presParOf" srcId="{AE0DF319-3910-6844-B000-C9A1D4D6AE6C}" destId="{B3D83FD9-F951-B04F-9EE7-CFEC53701E77}" srcOrd="4" destOrd="0" presId="urn:microsoft.com/office/officeart/2005/8/layout/chevron2"/>
    <dgm:cxn modelId="{9CE91ED1-C35A-F94D-97B9-459E17C0A164}" type="presParOf" srcId="{B3D83FD9-F951-B04F-9EE7-CFEC53701E77}" destId="{1825E26C-2F59-4845-9AFF-0CFBAAFDD8EB}" srcOrd="0" destOrd="0" presId="urn:microsoft.com/office/officeart/2005/8/layout/chevron2"/>
    <dgm:cxn modelId="{EB51E96D-598F-2C4F-BADC-54886F2C7409}" type="presParOf" srcId="{B3D83FD9-F951-B04F-9EE7-CFEC53701E77}" destId="{1AA2C164-B0E9-F94E-A244-70CB9BB2E337}" srcOrd="1" destOrd="0" presId="urn:microsoft.com/office/officeart/2005/8/layout/chevron2"/>
    <dgm:cxn modelId="{007B3BC5-8A40-4547-A11B-E5CF4E9BA55F}" type="presParOf" srcId="{AE0DF319-3910-6844-B000-C9A1D4D6AE6C}" destId="{4D437EA1-6AB8-C04E-A8D2-3BB277B6E648}" srcOrd="5" destOrd="0" presId="urn:microsoft.com/office/officeart/2005/8/layout/chevron2"/>
    <dgm:cxn modelId="{0264EEFF-3B59-9B43-9545-33B277BEF7F0}" type="presParOf" srcId="{AE0DF319-3910-6844-B000-C9A1D4D6AE6C}" destId="{4095F67C-A35E-9D40-B586-A2271B373B1F}" srcOrd="6" destOrd="0" presId="urn:microsoft.com/office/officeart/2005/8/layout/chevron2"/>
    <dgm:cxn modelId="{1B918897-A8C0-C549-9CD4-A45DAE0699BE}" type="presParOf" srcId="{4095F67C-A35E-9D40-B586-A2271B373B1F}" destId="{54D40B00-36F7-D04B-9530-F3E3565634D2}" srcOrd="0" destOrd="0" presId="urn:microsoft.com/office/officeart/2005/8/layout/chevron2"/>
    <dgm:cxn modelId="{BA29540F-C403-624C-A342-D520D38DFDC8}" type="presParOf" srcId="{4095F67C-A35E-9D40-B586-A2271B373B1F}" destId="{911B36F6-E387-D942-BDC8-91FC2C44044A}" srcOrd="1" destOrd="0" presId="urn:microsoft.com/office/officeart/2005/8/layout/chevron2"/>
    <dgm:cxn modelId="{A1040508-A661-8F4F-B49B-2170CC612EB9}" type="presParOf" srcId="{AE0DF319-3910-6844-B000-C9A1D4D6AE6C}" destId="{BC7DAAE1-9AE0-8A4B-9FC7-B86015169D77}" srcOrd="7" destOrd="0" presId="urn:microsoft.com/office/officeart/2005/8/layout/chevron2"/>
    <dgm:cxn modelId="{0277F25A-074B-A446-8583-1301A3D24EDE}" type="presParOf" srcId="{AE0DF319-3910-6844-B000-C9A1D4D6AE6C}" destId="{392B126C-1339-2441-9A70-59EFCFB2D908}" srcOrd="8" destOrd="0" presId="urn:microsoft.com/office/officeart/2005/8/layout/chevron2"/>
    <dgm:cxn modelId="{961A6F75-1DD0-7747-9E77-459CAAA9AE23}" type="presParOf" srcId="{392B126C-1339-2441-9A70-59EFCFB2D908}" destId="{F9B8CDF3-B464-EE4A-9FED-44B6381FC0A4}" srcOrd="0" destOrd="0" presId="urn:microsoft.com/office/officeart/2005/8/layout/chevron2"/>
    <dgm:cxn modelId="{FAF62222-2122-7342-A73D-7E8CE39C938D}" type="presParOf" srcId="{392B126C-1339-2441-9A70-59EFCFB2D908}" destId="{03BC30BD-EBB7-3F40-8A5D-AC53474C5E70}" srcOrd="1" destOrd="0" presId="urn:microsoft.com/office/officeart/2005/8/layout/chevron2"/>
    <dgm:cxn modelId="{CEB51291-AD72-D349-B142-6211B4AFF813}" type="presParOf" srcId="{AE0DF319-3910-6844-B000-C9A1D4D6AE6C}" destId="{A4CACFD4-600D-1F41-8C12-A70DBDFE4350}" srcOrd="9" destOrd="0" presId="urn:microsoft.com/office/officeart/2005/8/layout/chevron2"/>
    <dgm:cxn modelId="{17E9D37A-6036-3F4E-A18D-CF5FB9194636}" type="presParOf" srcId="{AE0DF319-3910-6844-B000-C9A1D4D6AE6C}" destId="{E651CE8D-8ED2-5640-B6DF-8C3758C65BF6}" srcOrd="10" destOrd="0" presId="urn:microsoft.com/office/officeart/2005/8/layout/chevron2"/>
    <dgm:cxn modelId="{78B69C5F-530A-AE42-A27B-B12D41A8FE83}" type="presParOf" srcId="{E651CE8D-8ED2-5640-B6DF-8C3758C65BF6}" destId="{B24B319B-A0CD-3F4E-8EC5-7A0B22237D7B}" srcOrd="0" destOrd="0" presId="urn:microsoft.com/office/officeart/2005/8/layout/chevron2"/>
    <dgm:cxn modelId="{2703D0AC-46EE-7E4F-B5B4-DFEB17F5F025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6245B3-B0D9-E249-93C0-C834546B7B1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B2B589-CFFE-1A4A-AA32-2953D6E0C32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Variasi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bakat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keahlian</a:t>
          </a:r>
          <a:endParaRPr lang="en-US" dirty="0">
            <a:latin typeface="Times New Roman"/>
            <a:cs typeface="Times New Roman"/>
          </a:endParaRPr>
        </a:p>
      </dgm:t>
    </dgm:pt>
    <dgm:pt modelId="{D62BD3E3-07DC-0348-85EB-5148723E13D0}" type="parTrans" cxnId="{54FBCB59-7022-4C4E-94ED-B8E145BD7A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1EE38BF-F0E9-374C-942F-CF4FF044CF81}" type="sibTrans" cxnId="{54FBCB59-7022-4C4E-94ED-B8E145BD7A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DE34EEA-01EA-5141-856F-DA34D17ED930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memiliki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keahlian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beragam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membantu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menyelesaikan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permasalahan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organisasinya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ini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adalah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keunggulan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utama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eskternal</a:t>
          </a:r>
          <a:endParaRPr lang="en-US" dirty="0">
            <a:latin typeface="Times New Roman"/>
            <a:cs typeface="Times New Roman"/>
          </a:endParaRPr>
        </a:p>
      </dgm:t>
    </dgm:pt>
    <dgm:pt modelId="{64688718-7582-C34B-9EAB-F945BD0A12E4}" type="parTrans" cxnId="{2C780049-B865-BE43-877F-A9000E9684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851C0E3-3A0D-6648-8D13-79B10F0DB182}" type="sibTrans" cxnId="{2C780049-B865-BE43-877F-A9000E9684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FD9AE0B-9B09-A14D-9416-127F8FA0E81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Objektivitas</a:t>
          </a:r>
          <a:endParaRPr lang="en-US" dirty="0">
            <a:latin typeface="Times New Roman"/>
            <a:cs typeface="Times New Roman"/>
          </a:endParaRPr>
        </a:p>
      </dgm:t>
    </dgm:pt>
    <dgm:pt modelId="{0E94B18C-3956-4D4B-97E1-B7079FFE5513}" type="parTrans" cxnId="{FB3F3196-5E89-F04E-B771-6530207784A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8096198-8034-6F45-835D-FE1D73B61F7C}" type="sibTrans" cxnId="{FB3F3196-5E89-F04E-B771-6530207784A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ECEEAB-CAC8-D748-9D8D-6F57EE01A66A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eskternal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cenderung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lebih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objektif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karena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pandangan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tim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eskternal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dipengaruhi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politik</a:t>
          </a:r>
          <a:r>
            <a:rPr lang="en-US" dirty="0">
              <a:latin typeface="Times New Roman"/>
              <a:cs typeface="Times New Roman"/>
            </a:rPr>
            <a:t> internal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B467805E-5480-C44E-AD26-6B530E945702}" type="parTrans" cxnId="{8EFDEB25-D0C6-4143-B300-E7AC71D400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8327835-3505-0C49-BBB3-953D92CEAEF4}" type="sibTrans" cxnId="{8EFDEB25-D0C6-4143-B300-E7AC71D400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4FE7F94-02C9-6641-8D49-7D7ADD15B3C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Rentang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pengalaman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sebelumnya</a:t>
          </a:r>
          <a:endParaRPr lang="en-US" dirty="0">
            <a:latin typeface="Times New Roman"/>
            <a:cs typeface="Times New Roman"/>
          </a:endParaRPr>
        </a:p>
      </dgm:t>
    </dgm:pt>
    <dgm:pt modelId="{464E2DF4-6736-A447-9E6C-29E2467A4BC0}" type="parTrans" cxnId="{F615F0A7-60D2-E643-BC16-168E3B2BB2A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D0934E5-A996-124A-A6A2-A1BCBEFAC8D1}" type="sibTrans" cxnId="{F615F0A7-60D2-E643-BC16-168E3B2BB2A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156F3A5-7EF0-7142-A17A-36938FE972BF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sering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menangani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banyak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klien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berbeda-beda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sehingga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pengalaman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pengetahuan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kemampuan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menjadi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meningkat</a:t>
          </a:r>
          <a:endParaRPr lang="en-US" dirty="0">
            <a:latin typeface="Times New Roman"/>
            <a:cs typeface="Times New Roman"/>
          </a:endParaRPr>
        </a:p>
      </dgm:t>
    </dgm:pt>
    <dgm:pt modelId="{41918573-47B0-2142-86C0-3048194E2772}" type="parTrans" cxnId="{4430880A-3742-7B40-A4BD-902F239E39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BBA3ED2-6092-D846-8A7E-9073BBFDC567}" type="sibTrans" cxnId="{4430880A-3742-7B40-A4BD-902F239E39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240D917-39A8-274A-B673-5DE0F2CA66FC}" type="pres">
      <dgm:prSet presAssocID="{1F6245B3-B0D9-E249-93C0-C834546B7B12}" presName="linear" presStyleCnt="0">
        <dgm:presLayoutVars>
          <dgm:animLvl val="lvl"/>
          <dgm:resizeHandles val="exact"/>
        </dgm:presLayoutVars>
      </dgm:prSet>
      <dgm:spPr/>
    </dgm:pt>
    <dgm:pt modelId="{49AAB794-6311-EF4F-9E15-B85AECC436C2}" type="pres">
      <dgm:prSet presAssocID="{21B2B589-CFFE-1A4A-AA32-2953D6E0C3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8205AF-5F72-0541-886C-9A998525525E}" type="pres">
      <dgm:prSet presAssocID="{21B2B589-CFFE-1A4A-AA32-2953D6E0C321}" presName="childText" presStyleLbl="revTx" presStyleIdx="0" presStyleCnt="3">
        <dgm:presLayoutVars>
          <dgm:bulletEnabled val="1"/>
        </dgm:presLayoutVars>
      </dgm:prSet>
      <dgm:spPr/>
    </dgm:pt>
    <dgm:pt modelId="{9D0B40FF-16D6-E544-8541-441A6360A4C4}" type="pres">
      <dgm:prSet presAssocID="{CFD9AE0B-9B09-A14D-9416-127F8FA0E8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0082EF-642E-B742-B2B7-F77B32CAD5F2}" type="pres">
      <dgm:prSet presAssocID="{CFD9AE0B-9B09-A14D-9416-127F8FA0E81E}" presName="childText" presStyleLbl="revTx" presStyleIdx="1" presStyleCnt="3">
        <dgm:presLayoutVars>
          <dgm:bulletEnabled val="1"/>
        </dgm:presLayoutVars>
      </dgm:prSet>
      <dgm:spPr/>
    </dgm:pt>
    <dgm:pt modelId="{E54CE68E-A0D6-6149-AAD3-B748E44E5196}" type="pres">
      <dgm:prSet presAssocID="{64FE7F94-02C9-6641-8D49-7D7ADD15B3C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83E7A97-AB00-CD4F-9DC8-B2C96BCC64D3}" type="pres">
      <dgm:prSet presAssocID="{64FE7F94-02C9-6641-8D49-7D7ADD15B3C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26F9A01-0053-6F41-A8B1-5B1A3B8DB26B}" type="presOf" srcId="{EDE34EEA-01EA-5141-856F-DA34D17ED930}" destId="{2E8205AF-5F72-0541-886C-9A998525525E}" srcOrd="0" destOrd="0" presId="urn:microsoft.com/office/officeart/2005/8/layout/vList2"/>
    <dgm:cxn modelId="{4430880A-3742-7B40-A4BD-902F239E392C}" srcId="{64FE7F94-02C9-6641-8D49-7D7ADD15B3CB}" destId="{9156F3A5-7EF0-7142-A17A-36938FE972BF}" srcOrd="0" destOrd="0" parTransId="{41918573-47B0-2142-86C0-3048194E2772}" sibTransId="{FBBA3ED2-6092-D846-8A7E-9073BBFDC567}"/>
    <dgm:cxn modelId="{8EFDEB25-D0C6-4143-B300-E7AC71D40070}" srcId="{CFD9AE0B-9B09-A14D-9416-127F8FA0E81E}" destId="{7CECEEAB-CAC8-D748-9D8D-6F57EE01A66A}" srcOrd="0" destOrd="0" parTransId="{B467805E-5480-C44E-AD26-6B530E945702}" sibTransId="{D8327835-3505-0C49-BBB3-953D92CEAEF4}"/>
    <dgm:cxn modelId="{1C4A9C33-09EE-A540-B3A0-8E0D1436EF6B}" type="presOf" srcId="{9156F3A5-7EF0-7142-A17A-36938FE972BF}" destId="{383E7A97-AB00-CD4F-9DC8-B2C96BCC64D3}" srcOrd="0" destOrd="0" presId="urn:microsoft.com/office/officeart/2005/8/layout/vList2"/>
    <dgm:cxn modelId="{2D41103D-9F0F-284B-BBD4-FF81CC708188}" type="presOf" srcId="{CFD9AE0B-9B09-A14D-9416-127F8FA0E81E}" destId="{9D0B40FF-16D6-E544-8541-441A6360A4C4}" srcOrd="0" destOrd="0" presId="urn:microsoft.com/office/officeart/2005/8/layout/vList2"/>
    <dgm:cxn modelId="{E635375C-6828-8C46-AC19-FE471B5CB2C5}" type="presOf" srcId="{7CECEEAB-CAC8-D748-9D8D-6F57EE01A66A}" destId="{AC0082EF-642E-B742-B2B7-F77B32CAD5F2}" srcOrd="0" destOrd="0" presId="urn:microsoft.com/office/officeart/2005/8/layout/vList2"/>
    <dgm:cxn modelId="{15439D60-2371-1448-9502-F51AD64DD001}" type="presOf" srcId="{64FE7F94-02C9-6641-8D49-7D7ADD15B3CB}" destId="{E54CE68E-A0D6-6149-AAD3-B748E44E5196}" srcOrd="0" destOrd="0" presId="urn:microsoft.com/office/officeart/2005/8/layout/vList2"/>
    <dgm:cxn modelId="{2C780049-B865-BE43-877F-A9000E9684E2}" srcId="{21B2B589-CFFE-1A4A-AA32-2953D6E0C321}" destId="{EDE34EEA-01EA-5141-856F-DA34D17ED930}" srcOrd="0" destOrd="0" parTransId="{64688718-7582-C34B-9EAB-F945BD0A12E4}" sibTransId="{F851C0E3-3A0D-6648-8D13-79B10F0DB182}"/>
    <dgm:cxn modelId="{54FBCB59-7022-4C4E-94ED-B8E145BD7A50}" srcId="{1F6245B3-B0D9-E249-93C0-C834546B7B12}" destId="{21B2B589-CFFE-1A4A-AA32-2953D6E0C321}" srcOrd="0" destOrd="0" parTransId="{D62BD3E3-07DC-0348-85EB-5148723E13D0}" sibTransId="{81EE38BF-F0E9-374C-942F-CF4FF044CF81}"/>
    <dgm:cxn modelId="{59007890-4605-1048-9DC9-13786D5949F0}" type="presOf" srcId="{21B2B589-CFFE-1A4A-AA32-2953D6E0C321}" destId="{49AAB794-6311-EF4F-9E15-B85AECC436C2}" srcOrd="0" destOrd="0" presId="urn:microsoft.com/office/officeart/2005/8/layout/vList2"/>
    <dgm:cxn modelId="{FB3F3196-5E89-F04E-B771-6530207784AE}" srcId="{1F6245B3-B0D9-E249-93C0-C834546B7B12}" destId="{CFD9AE0B-9B09-A14D-9416-127F8FA0E81E}" srcOrd="1" destOrd="0" parTransId="{0E94B18C-3956-4D4B-97E1-B7079FFE5513}" sibTransId="{A8096198-8034-6F45-835D-FE1D73B61F7C}"/>
    <dgm:cxn modelId="{F615F0A7-60D2-E643-BC16-168E3B2BB2AA}" srcId="{1F6245B3-B0D9-E249-93C0-C834546B7B12}" destId="{64FE7F94-02C9-6641-8D49-7D7ADD15B3CB}" srcOrd="2" destOrd="0" parTransId="{464E2DF4-6736-A447-9E6C-29E2467A4BC0}" sibTransId="{5D0934E5-A996-124A-A6A2-A1BCBEFAC8D1}"/>
    <dgm:cxn modelId="{F10066BB-7F2F-8141-8668-A76B59353E32}" type="presOf" srcId="{1F6245B3-B0D9-E249-93C0-C834546B7B12}" destId="{4240D917-39A8-274A-B673-5DE0F2CA66FC}" srcOrd="0" destOrd="0" presId="urn:microsoft.com/office/officeart/2005/8/layout/vList2"/>
    <dgm:cxn modelId="{A13AA9A4-248A-114C-A41C-0C3B2EC8A227}" type="presParOf" srcId="{4240D917-39A8-274A-B673-5DE0F2CA66FC}" destId="{49AAB794-6311-EF4F-9E15-B85AECC436C2}" srcOrd="0" destOrd="0" presId="urn:microsoft.com/office/officeart/2005/8/layout/vList2"/>
    <dgm:cxn modelId="{39EF2ABE-EA89-CE46-9164-A89A5FB7D4CE}" type="presParOf" srcId="{4240D917-39A8-274A-B673-5DE0F2CA66FC}" destId="{2E8205AF-5F72-0541-886C-9A998525525E}" srcOrd="1" destOrd="0" presId="urn:microsoft.com/office/officeart/2005/8/layout/vList2"/>
    <dgm:cxn modelId="{CCF208E3-1B66-C74A-95B7-6AA846ADDC5B}" type="presParOf" srcId="{4240D917-39A8-274A-B673-5DE0F2CA66FC}" destId="{9D0B40FF-16D6-E544-8541-441A6360A4C4}" srcOrd="2" destOrd="0" presId="urn:microsoft.com/office/officeart/2005/8/layout/vList2"/>
    <dgm:cxn modelId="{BDA987EF-819A-4147-AD82-405B99E8F68C}" type="presParOf" srcId="{4240D917-39A8-274A-B673-5DE0F2CA66FC}" destId="{AC0082EF-642E-B742-B2B7-F77B32CAD5F2}" srcOrd="3" destOrd="0" presId="urn:microsoft.com/office/officeart/2005/8/layout/vList2"/>
    <dgm:cxn modelId="{4EDD9B40-750F-CE4E-A338-F707BF4BEBE8}" type="presParOf" srcId="{4240D917-39A8-274A-B673-5DE0F2CA66FC}" destId="{E54CE68E-A0D6-6149-AAD3-B748E44E5196}" srcOrd="4" destOrd="0" presId="urn:microsoft.com/office/officeart/2005/8/layout/vList2"/>
    <dgm:cxn modelId="{3076007A-2AE3-4041-87DA-78A57BE69B25}" type="presParOf" srcId="{4240D917-39A8-274A-B673-5DE0F2CA66FC}" destId="{383E7A97-AB00-CD4F-9DC8-B2C96BCC64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6245B3-B0D9-E249-93C0-C834546B7B12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1B2B589-CFFE-1A4A-AA32-2953D6E0C32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Cakupan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geografis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operasi</a:t>
          </a:r>
          <a:endParaRPr lang="en-US" dirty="0">
            <a:latin typeface="Times New Roman"/>
            <a:cs typeface="Times New Roman"/>
          </a:endParaRPr>
        </a:p>
      </dgm:t>
    </dgm:pt>
    <dgm:pt modelId="{D62BD3E3-07DC-0348-85EB-5148723E13D0}" type="parTrans" cxnId="{54FBCB59-7022-4C4E-94ED-B8E145BD7A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1EE38BF-F0E9-374C-942F-CF4FF044CF81}" type="sibTrans" cxnId="{54FBCB59-7022-4C4E-94ED-B8E145BD7A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DE34EEA-01EA-5141-856F-DA34D17ED930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memiliki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cakupan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operasi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luas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mereka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terbiasa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menangani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berbagai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mereka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dibawahi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perusahaan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penyedia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jasa</a:t>
          </a:r>
          <a:r>
            <a:rPr lang="en-US" dirty="0">
              <a:latin typeface="Times New Roman"/>
              <a:cs typeface="Times New Roman"/>
            </a:rPr>
            <a:t> PR yang </a:t>
          </a:r>
          <a:r>
            <a:rPr lang="en-US" dirty="0" err="1">
              <a:latin typeface="Times New Roman"/>
              <a:cs typeface="Times New Roman"/>
            </a:rPr>
            <a:t>memiliki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banyak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cabang</a:t>
          </a:r>
          <a:endParaRPr lang="en-US" dirty="0">
            <a:latin typeface="Times New Roman"/>
            <a:cs typeface="Times New Roman"/>
          </a:endParaRPr>
        </a:p>
      </dgm:t>
    </dgm:pt>
    <dgm:pt modelId="{64688718-7582-C34B-9EAB-F945BD0A12E4}" type="parTrans" cxnId="{2C780049-B865-BE43-877F-A9000E9684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851C0E3-3A0D-6648-8D13-79B10F0DB182}" type="sibTrans" cxnId="{2C780049-B865-BE43-877F-A9000E9684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FD9AE0B-9B09-A14D-9416-127F8FA0E81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Kemampuan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meningkatkan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kapasitas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staf</a:t>
          </a:r>
          <a:r>
            <a:rPr lang="en-US" dirty="0">
              <a:latin typeface="Times New Roman"/>
              <a:cs typeface="Times New Roman"/>
            </a:rPr>
            <a:t> internal</a:t>
          </a:r>
        </a:p>
      </dgm:t>
    </dgm:pt>
    <dgm:pt modelId="{0E94B18C-3956-4D4B-97E1-B7079FFE5513}" type="parTrans" cxnId="{FB3F3196-5E89-F04E-B771-6530207784A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8096198-8034-6F45-835D-FE1D73B61F7C}" type="sibTrans" cxnId="{FB3F3196-5E89-F04E-B771-6530207784A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ECEEAB-CAC8-D748-9D8D-6F57EE01A66A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eskternal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cenderung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memiliki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keahlian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kapasitas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pengalaman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lebih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staf</a:t>
          </a:r>
          <a:r>
            <a:rPr lang="en-US" dirty="0">
              <a:latin typeface="Times New Roman"/>
              <a:cs typeface="Times New Roman"/>
            </a:rPr>
            <a:t> internal PR, </a:t>
          </a:r>
          <a:r>
            <a:rPr lang="en-US" dirty="0" err="1">
              <a:latin typeface="Times New Roman"/>
              <a:cs typeface="Times New Roman"/>
            </a:rPr>
            <a:t>tim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mengajari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staf</a:t>
          </a:r>
          <a:r>
            <a:rPr lang="en-US" dirty="0">
              <a:latin typeface="Times New Roman"/>
              <a:cs typeface="Times New Roman"/>
            </a:rPr>
            <a:t> internal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menangani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permasalahan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terkait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B467805E-5480-C44E-AD26-6B530E945702}" type="parTrans" cxnId="{8EFDEB25-D0C6-4143-B300-E7AC71D400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8327835-3505-0C49-BBB3-953D92CEAEF4}" type="sibTrans" cxnId="{8EFDEB25-D0C6-4143-B300-E7AC71D400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4FE7F94-02C9-6641-8D49-7D7ADD15B3C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Reputasi</a:t>
          </a:r>
          <a:endParaRPr lang="en-US" dirty="0">
            <a:latin typeface="Times New Roman"/>
            <a:cs typeface="Times New Roman"/>
          </a:endParaRPr>
        </a:p>
      </dgm:t>
    </dgm:pt>
    <dgm:pt modelId="{464E2DF4-6736-A447-9E6C-29E2467A4BC0}" type="parTrans" cxnId="{F615F0A7-60D2-E643-BC16-168E3B2BB2A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D0934E5-A996-124A-A6A2-A1BCBEFAC8D1}" type="sibTrans" cxnId="{F615F0A7-60D2-E643-BC16-168E3B2BB2A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156F3A5-7EF0-7142-A17A-36938FE972BF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Tim PR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mempunyai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reputasi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menguntungkan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bagi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meng</a:t>
          </a:r>
          <a:r>
            <a:rPr lang="en-US" dirty="0">
              <a:latin typeface="Times New Roman"/>
              <a:cs typeface="Times New Roman"/>
            </a:rPr>
            <a:t>-hire </a:t>
          </a:r>
          <a:r>
            <a:rPr lang="en-US" dirty="0" err="1">
              <a:latin typeface="Times New Roman"/>
              <a:cs typeface="Times New Roman"/>
            </a:rPr>
            <a:t>nya</a:t>
          </a:r>
          <a:endParaRPr lang="en-US" dirty="0">
            <a:latin typeface="Times New Roman"/>
            <a:cs typeface="Times New Roman"/>
          </a:endParaRPr>
        </a:p>
      </dgm:t>
    </dgm:pt>
    <dgm:pt modelId="{41918573-47B0-2142-86C0-3048194E2772}" type="parTrans" cxnId="{4430880A-3742-7B40-A4BD-902F239E39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BBA3ED2-6092-D846-8A7E-9073BBFDC567}" type="sibTrans" cxnId="{4430880A-3742-7B40-A4BD-902F239E39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240D917-39A8-274A-B673-5DE0F2CA66FC}" type="pres">
      <dgm:prSet presAssocID="{1F6245B3-B0D9-E249-93C0-C834546B7B12}" presName="linear" presStyleCnt="0">
        <dgm:presLayoutVars>
          <dgm:animLvl val="lvl"/>
          <dgm:resizeHandles val="exact"/>
        </dgm:presLayoutVars>
      </dgm:prSet>
      <dgm:spPr/>
    </dgm:pt>
    <dgm:pt modelId="{49AAB794-6311-EF4F-9E15-B85AECC436C2}" type="pres">
      <dgm:prSet presAssocID="{21B2B589-CFFE-1A4A-AA32-2953D6E0C3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8205AF-5F72-0541-886C-9A998525525E}" type="pres">
      <dgm:prSet presAssocID="{21B2B589-CFFE-1A4A-AA32-2953D6E0C321}" presName="childText" presStyleLbl="revTx" presStyleIdx="0" presStyleCnt="3">
        <dgm:presLayoutVars>
          <dgm:bulletEnabled val="1"/>
        </dgm:presLayoutVars>
      </dgm:prSet>
      <dgm:spPr/>
    </dgm:pt>
    <dgm:pt modelId="{9D0B40FF-16D6-E544-8541-441A6360A4C4}" type="pres">
      <dgm:prSet presAssocID="{CFD9AE0B-9B09-A14D-9416-127F8FA0E8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0082EF-642E-B742-B2B7-F77B32CAD5F2}" type="pres">
      <dgm:prSet presAssocID="{CFD9AE0B-9B09-A14D-9416-127F8FA0E81E}" presName="childText" presStyleLbl="revTx" presStyleIdx="1" presStyleCnt="3">
        <dgm:presLayoutVars>
          <dgm:bulletEnabled val="1"/>
        </dgm:presLayoutVars>
      </dgm:prSet>
      <dgm:spPr/>
    </dgm:pt>
    <dgm:pt modelId="{E54CE68E-A0D6-6149-AAD3-B748E44E5196}" type="pres">
      <dgm:prSet presAssocID="{64FE7F94-02C9-6641-8D49-7D7ADD15B3C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83E7A97-AB00-CD4F-9DC8-B2C96BCC64D3}" type="pres">
      <dgm:prSet presAssocID="{64FE7F94-02C9-6641-8D49-7D7ADD15B3C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430880A-3742-7B40-A4BD-902F239E392C}" srcId="{64FE7F94-02C9-6641-8D49-7D7ADD15B3CB}" destId="{9156F3A5-7EF0-7142-A17A-36938FE972BF}" srcOrd="0" destOrd="0" parTransId="{41918573-47B0-2142-86C0-3048194E2772}" sibTransId="{FBBA3ED2-6092-D846-8A7E-9073BBFDC567}"/>
    <dgm:cxn modelId="{8EFDEB25-D0C6-4143-B300-E7AC71D40070}" srcId="{CFD9AE0B-9B09-A14D-9416-127F8FA0E81E}" destId="{7CECEEAB-CAC8-D748-9D8D-6F57EE01A66A}" srcOrd="0" destOrd="0" parTransId="{B467805E-5480-C44E-AD26-6B530E945702}" sibTransId="{D8327835-3505-0C49-BBB3-953D92CEAEF4}"/>
    <dgm:cxn modelId="{098F8633-826C-E544-8F32-D4B1AF6E86A5}" type="presOf" srcId="{CFD9AE0B-9B09-A14D-9416-127F8FA0E81E}" destId="{9D0B40FF-16D6-E544-8541-441A6360A4C4}" srcOrd="0" destOrd="0" presId="urn:microsoft.com/office/officeart/2005/8/layout/vList2"/>
    <dgm:cxn modelId="{2C780049-B865-BE43-877F-A9000E9684E2}" srcId="{21B2B589-CFFE-1A4A-AA32-2953D6E0C321}" destId="{EDE34EEA-01EA-5141-856F-DA34D17ED930}" srcOrd="0" destOrd="0" parTransId="{64688718-7582-C34B-9EAB-F945BD0A12E4}" sibTransId="{F851C0E3-3A0D-6648-8D13-79B10F0DB182}"/>
    <dgm:cxn modelId="{41786A57-5786-5548-A7C3-71218FB0FCF6}" type="presOf" srcId="{9156F3A5-7EF0-7142-A17A-36938FE972BF}" destId="{383E7A97-AB00-CD4F-9DC8-B2C96BCC64D3}" srcOrd="0" destOrd="0" presId="urn:microsoft.com/office/officeart/2005/8/layout/vList2"/>
    <dgm:cxn modelId="{54FBCB59-7022-4C4E-94ED-B8E145BD7A50}" srcId="{1F6245B3-B0D9-E249-93C0-C834546B7B12}" destId="{21B2B589-CFFE-1A4A-AA32-2953D6E0C321}" srcOrd="0" destOrd="0" parTransId="{D62BD3E3-07DC-0348-85EB-5148723E13D0}" sibTransId="{81EE38BF-F0E9-374C-942F-CF4FF044CF81}"/>
    <dgm:cxn modelId="{39963E8D-BCA6-5B45-862B-F0F1AB6A606A}" type="presOf" srcId="{64FE7F94-02C9-6641-8D49-7D7ADD15B3CB}" destId="{E54CE68E-A0D6-6149-AAD3-B748E44E5196}" srcOrd="0" destOrd="0" presId="urn:microsoft.com/office/officeart/2005/8/layout/vList2"/>
    <dgm:cxn modelId="{FB3F3196-5E89-F04E-B771-6530207784AE}" srcId="{1F6245B3-B0D9-E249-93C0-C834546B7B12}" destId="{CFD9AE0B-9B09-A14D-9416-127F8FA0E81E}" srcOrd="1" destOrd="0" parTransId="{0E94B18C-3956-4D4B-97E1-B7079FFE5513}" sibTransId="{A8096198-8034-6F45-835D-FE1D73B61F7C}"/>
    <dgm:cxn modelId="{5DE2409D-6138-F44E-951B-FD868231497F}" type="presOf" srcId="{EDE34EEA-01EA-5141-856F-DA34D17ED930}" destId="{2E8205AF-5F72-0541-886C-9A998525525E}" srcOrd="0" destOrd="0" presId="urn:microsoft.com/office/officeart/2005/8/layout/vList2"/>
    <dgm:cxn modelId="{F615F0A7-60D2-E643-BC16-168E3B2BB2AA}" srcId="{1F6245B3-B0D9-E249-93C0-C834546B7B12}" destId="{64FE7F94-02C9-6641-8D49-7D7ADD15B3CB}" srcOrd="2" destOrd="0" parTransId="{464E2DF4-6736-A447-9E6C-29E2467A4BC0}" sibTransId="{5D0934E5-A996-124A-A6A2-A1BCBEFAC8D1}"/>
    <dgm:cxn modelId="{0FD502BA-CA4D-514E-9E1B-8A425B21C7FE}" type="presOf" srcId="{21B2B589-CFFE-1A4A-AA32-2953D6E0C321}" destId="{49AAB794-6311-EF4F-9E15-B85AECC436C2}" srcOrd="0" destOrd="0" presId="urn:microsoft.com/office/officeart/2005/8/layout/vList2"/>
    <dgm:cxn modelId="{8383B1D1-A2A9-E84C-B524-88E0AE861BCD}" type="presOf" srcId="{7CECEEAB-CAC8-D748-9D8D-6F57EE01A66A}" destId="{AC0082EF-642E-B742-B2B7-F77B32CAD5F2}" srcOrd="0" destOrd="0" presId="urn:microsoft.com/office/officeart/2005/8/layout/vList2"/>
    <dgm:cxn modelId="{EA9C38D3-E329-E347-92ED-ABB97961259B}" type="presOf" srcId="{1F6245B3-B0D9-E249-93C0-C834546B7B12}" destId="{4240D917-39A8-274A-B673-5DE0F2CA66FC}" srcOrd="0" destOrd="0" presId="urn:microsoft.com/office/officeart/2005/8/layout/vList2"/>
    <dgm:cxn modelId="{4FA08CBE-4E01-E749-8544-DAE9F50BCBEF}" type="presParOf" srcId="{4240D917-39A8-274A-B673-5DE0F2CA66FC}" destId="{49AAB794-6311-EF4F-9E15-B85AECC436C2}" srcOrd="0" destOrd="0" presId="urn:microsoft.com/office/officeart/2005/8/layout/vList2"/>
    <dgm:cxn modelId="{7A9AA13A-81E2-6845-9537-3FE6D2F586AD}" type="presParOf" srcId="{4240D917-39A8-274A-B673-5DE0F2CA66FC}" destId="{2E8205AF-5F72-0541-886C-9A998525525E}" srcOrd="1" destOrd="0" presId="urn:microsoft.com/office/officeart/2005/8/layout/vList2"/>
    <dgm:cxn modelId="{49F6F287-7B67-494E-9A97-62F1F1D0172F}" type="presParOf" srcId="{4240D917-39A8-274A-B673-5DE0F2CA66FC}" destId="{9D0B40FF-16D6-E544-8541-441A6360A4C4}" srcOrd="2" destOrd="0" presId="urn:microsoft.com/office/officeart/2005/8/layout/vList2"/>
    <dgm:cxn modelId="{526243FB-B6D8-AF49-9079-268340AB2B30}" type="presParOf" srcId="{4240D917-39A8-274A-B673-5DE0F2CA66FC}" destId="{AC0082EF-642E-B742-B2B7-F77B32CAD5F2}" srcOrd="3" destOrd="0" presId="urn:microsoft.com/office/officeart/2005/8/layout/vList2"/>
    <dgm:cxn modelId="{7C9FBAE6-A8A5-B44C-9F5B-5B0B31139EFC}" type="presParOf" srcId="{4240D917-39A8-274A-B673-5DE0F2CA66FC}" destId="{E54CE68E-A0D6-6149-AAD3-B748E44E5196}" srcOrd="4" destOrd="0" presId="urn:microsoft.com/office/officeart/2005/8/layout/vList2"/>
    <dgm:cxn modelId="{ACC55A79-5F34-884B-8E70-79FE47794C49}" type="presParOf" srcId="{4240D917-39A8-274A-B673-5DE0F2CA66FC}" destId="{383E7A97-AB00-CD4F-9DC8-B2C96BCC64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931CE-0F47-4648-8656-A42092802D5D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C0D6F-7EBE-B44A-B290-4BCCF71FC4BB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latin typeface="Times New Roman"/>
              <a:cs typeface="Times New Roman"/>
            </a:rPr>
            <a:t>PR Internal</a:t>
          </a:r>
        </a:p>
      </dsp:txBody>
      <dsp:txXfrm>
        <a:off x="987552" y="1193133"/>
        <a:ext cx="2715768" cy="1613001"/>
      </dsp:txXfrm>
    </dsp:sp>
    <dsp:sp modelId="{4E566FD0-B5E0-B54F-BB2D-5F0713A2E5A8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latin typeface="Times New Roman"/>
              <a:cs typeface="Times New Roman"/>
            </a:rPr>
            <a:t>PR </a:t>
          </a:r>
          <a:r>
            <a:rPr lang="en-US" sz="4900" kern="1200" dirty="0" err="1">
              <a:latin typeface="Times New Roman"/>
              <a:cs typeface="Times New Roman"/>
            </a:rPr>
            <a:t>Eksternal</a:t>
          </a:r>
          <a:endParaRPr lang="en-US" sz="4900" kern="1200" dirty="0">
            <a:latin typeface="Times New Roman"/>
            <a:cs typeface="Times New Roman"/>
          </a:endParaRPr>
        </a:p>
      </dsp:txBody>
      <dsp:txXfrm>
        <a:off x="4114800" y="1719827"/>
        <a:ext cx="3209544" cy="16130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43375-D6B4-3B4A-B6A6-781AD7519934}">
      <dsp:nvSpPr>
        <dsp:cNvPr id="0" name=""/>
        <dsp:cNvSpPr/>
      </dsp:nvSpPr>
      <dsp:spPr>
        <a:xfrm rot="5400000">
          <a:off x="4763761" y="-2522734"/>
          <a:ext cx="768618" cy="60106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Penentangan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terhadap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ide/saran/rekomendasi</a:t>
          </a:r>
          <a:r>
            <a:rPr lang="en-US" sz="1900" kern="1200" dirty="0">
              <a:latin typeface="Times New Roman"/>
              <a:cs typeface="Times New Roman"/>
            </a:rPr>
            <a:t> yang </a:t>
          </a:r>
          <a:r>
            <a:rPr lang="en-US" sz="1900" kern="1200" dirty="0" err="1">
              <a:latin typeface="Times New Roman"/>
              <a:cs typeface="Times New Roman"/>
            </a:rPr>
            <a:t>disampaikan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oleh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tim</a:t>
          </a:r>
          <a:r>
            <a:rPr lang="en-US" sz="1900" kern="1200" dirty="0">
              <a:latin typeface="Times New Roman"/>
              <a:cs typeface="Times New Roman"/>
            </a:rPr>
            <a:t> PR </a:t>
          </a:r>
          <a:r>
            <a:rPr lang="en-US" sz="1900" kern="1200" dirty="0" err="1">
              <a:latin typeface="Times New Roman"/>
              <a:cs typeface="Times New Roman"/>
            </a:rPr>
            <a:t>eksternal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2142753" y="135795"/>
        <a:ext cx="5973115" cy="693576"/>
      </dsp:txXfrm>
    </dsp:sp>
    <dsp:sp modelId="{89824EA2-8556-FA4E-A267-534ED5D64729}">
      <dsp:nvSpPr>
        <dsp:cNvPr id="0" name=""/>
        <dsp:cNvSpPr/>
      </dsp:nvSpPr>
      <dsp:spPr>
        <a:xfrm>
          <a:off x="76211" y="2197"/>
          <a:ext cx="2066541" cy="9607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/>
              <a:cs typeface="Times New Roman"/>
            </a:rPr>
            <a:t>Oposisi/ Penolakan dari sebagian pihak internal/ konservatif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123112" y="49098"/>
        <a:ext cx="1972739" cy="866971"/>
      </dsp:txXfrm>
    </dsp:sp>
    <dsp:sp modelId="{739817CB-7934-C641-912B-46DD1F1A69E2}">
      <dsp:nvSpPr>
        <dsp:cNvPr id="0" name=""/>
        <dsp:cNvSpPr/>
      </dsp:nvSpPr>
      <dsp:spPr>
        <a:xfrm rot="5400000">
          <a:off x="4763761" y="-1513922"/>
          <a:ext cx="768618" cy="60106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Klien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akan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sangat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kritis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tentang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biaya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pengembalian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investasi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kualifikasi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layanan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2142753" y="1144607"/>
        <a:ext cx="5973115" cy="693576"/>
      </dsp:txXfrm>
    </dsp:sp>
    <dsp:sp modelId="{FABCFE27-6DB5-7946-AFDE-8D7C1486B00F}">
      <dsp:nvSpPr>
        <dsp:cNvPr id="0" name=""/>
        <dsp:cNvSpPr/>
      </dsp:nvSpPr>
      <dsp:spPr>
        <a:xfrm>
          <a:off x="76211" y="1011009"/>
          <a:ext cx="2066541" cy="9607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/>
              <a:cs typeface="Times New Roman"/>
            </a:rPr>
            <a:t>Biaya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123112" y="1057910"/>
        <a:ext cx="1972739" cy="866971"/>
      </dsp:txXfrm>
    </dsp:sp>
    <dsp:sp modelId="{309188A0-D8B0-FE44-8A8D-78C587B6B40B}">
      <dsp:nvSpPr>
        <dsp:cNvPr id="0" name=""/>
        <dsp:cNvSpPr/>
      </dsp:nvSpPr>
      <dsp:spPr>
        <a:xfrm rot="5400000">
          <a:off x="4763761" y="-505110"/>
          <a:ext cx="768618" cy="60106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Terdapatnya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konflik</a:t>
          </a:r>
          <a:r>
            <a:rPr lang="en-US" sz="1900" kern="1200" dirty="0">
              <a:latin typeface="Times New Roman"/>
              <a:cs typeface="Times New Roman"/>
            </a:rPr>
            <a:t> personal </a:t>
          </a:r>
          <a:r>
            <a:rPr lang="en-US" sz="1900" kern="1200" dirty="0" err="1">
              <a:latin typeface="Times New Roman"/>
              <a:cs typeface="Times New Roman"/>
            </a:rPr>
            <a:t>ketika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mengatasi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masalah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klien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2142753" y="2153419"/>
        <a:ext cx="5973115" cy="693576"/>
      </dsp:txXfrm>
    </dsp:sp>
    <dsp:sp modelId="{5785DAC5-2E8E-CA46-9C23-D8A3EFDE28C7}">
      <dsp:nvSpPr>
        <dsp:cNvPr id="0" name=""/>
        <dsp:cNvSpPr/>
      </dsp:nvSpPr>
      <dsp:spPr>
        <a:xfrm>
          <a:off x="76211" y="2019820"/>
          <a:ext cx="2066541" cy="9607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/>
              <a:cs typeface="Times New Roman"/>
            </a:rPr>
            <a:t>Konflik</a:t>
          </a:r>
          <a:r>
            <a:rPr lang="en-US" sz="1700" kern="1200" dirty="0">
              <a:latin typeface="Times New Roman"/>
              <a:cs typeface="Times New Roman"/>
            </a:rPr>
            <a:t> personal</a:t>
          </a:r>
        </a:p>
      </dsp:txBody>
      <dsp:txXfrm>
        <a:off x="123112" y="2066721"/>
        <a:ext cx="1972739" cy="866971"/>
      </dsp:txXfrm>
    </dsp:sp>
    <dsp:sp modelId="{A901773C-C7F5-B641-8F8E-6320356415B6}">
      <dsp:nvSpPr>
        <dsp:cNvPr id="0" name=""/>
        <dsp:cNvSpPr/>
      </dsp:nvSpPr>
      <dsp:spPr>
        <a:xfrm rot="5400000">
          <a:off x="4763761" y="503701"/>
          <a:ext cx="768618" cy="601063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Klien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terkadang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kurang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paham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tentang</a:t>
          </a:r>
          <a:r>
            <a:rPr lang="en-US" sz="1900" kern="1200" dirty="0">
              <a:latin typeface="Times New Roman"/>
              <a:cs typeface="Times New Roman"/>
            </a:rPr>
            <a:t> PR, </a:t>
          </a:r>
          <a:r>
            <a:rPr lang="en-US" sz="1900" kern="1200" dirty="0" err="1">
              <a:latin typeface="Times New Roman"/>
              <a:cs typeface="Times New Roman"/>
            </a:rPr>
            <a:t>sudut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pandang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lokal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shg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terkadang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sulit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menjelaskan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2142753" y="3162231"/>
        <a:ext cx="5973115" cy="693576"/>
      </dsp:txXfrm>
    </dsp:sp>
    <dsp:sp modelId="{8434EC33-8838-5E48-8782-0961DEEC64FC}">
      <dsp:nvSpPr>
        <dsp:cNvPr id="0" name=""/>
        <dsp:cNvSpPr/>
      </dsp:nvSpPr>
      <dsp:spPr>
        <a:xfrm>
          <a:off x="76211" y="3028632"/>
          <a:ext cx="2066541" cy="9607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/>
              <a:cs typeface="Times New Roman"/>
            </a:rPr>
            <a:t>Klien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kurang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paham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fungsi</a:t>
          </a:r>
          <a:r>
            <a:rPr lang="en-US" sz="1700" kern="1200" dirty="0">
              <a:latin typeface="Times New Roman"/>
              <a:cs typeface="Times New Roman"/>
            </a:rPr>
            <a:t> PR</a:t>
          </a:r>
        </a:p>
      </dsp:txBody>
      <dsp:txXfrm>
        <a:off x="123112" y="3075533"/>
        <a:ext cx="1972739" cy="866971"/>
      </dsp:txXfrm>
    </dsp:sp>
    <dsp:sp modelId="{AE877D5A-9CD0-634B-91E1-1C52BCF48D25}">
      <dsp:nvSpPr>
        <dsp:cNvPr id="0" name=""/>
        <dsp:cNvSpPr/>
      </dsp:nvSpPr>
      <dsp:spPr>
        <a:xfrm rot="5400000">
          <a:off x="4763761" y="1512512"/>
          <a:ext cx="768618" cy="601063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Klien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terkadang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tidak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siap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tidak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berani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ambil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keputusan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ragu-ragu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saat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tim</a:t>
          </a:r>
          <a:r>
            <a:rPr lang="en-US" sz="1900" kern="1200" dirty="0">
              <a:latin typeface="Times New Roman"/>
              <a:cs typeface="Times New Roman"/>
            </a:rPr>
            <a:t> PR </a:t>
          </a:r>
          <a:r>
            <a:rPr lang="en-US" sz="1900" kern="1200" dirty="0" err="1">
              <a:latin typeface="Times New Roman"/>
              <a:cs typeface="Times New Roman"/>
            </a:rPr>
            <a:t>eksternal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membutuhkan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keputusan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2142753" y="4171042"/>
        <a:ext cx="5973115" cy="693576"/>
      </dsp:txXfrm>
    </dsp:sp>
    <dsp:sp modelId="{720FD2E2-516B-F34F-AC56-5862103D44F4}">
      <dsp:nvSpPr>
        <dsp:cNvPr id="0" name=""/>
        <dsp:cNvSpPr/>
      </dsp:nvSpPr>
      <dsp:spPr>
        <a:xfrm>
          <a:off x="76211" y="4037444"/>
          <a:ext cx="2066541" cy="9607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/>
              <a:cs typeface="Times New Roman"/>
            </a:rPr>
            <a:t>Ketidaksiapan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klien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123112" y="4084345"/>
        <a:ext cx="1972739" cy="8669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F43EA-EED4-C842-8C55-C3E3776C334C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/>
              <a:cs typeface="Times New Roman"/>
            </a:rPr>
            <a:t>Waktu staff : biaya waktu yang dicurahkan tim untuk mengerjakan program terkait</a:t>
          </a:r>
          <a:endParaRPr lang="en-US" sz="2900" kern="1200" dirty="0">
            <a:latin typeface="Times New Roman"/>
            <a:cs typeface="Times New Roman"/>
          </a:endParaRPr>
        </a:p>
      </dsp:txBody>
      <dsp:txXfrm>
        <a:off x="460905" y="1047"/>
        <a:ext cx="3479899" cy="2087939"/>
      </dsp:txXfrm>
    </dsp:sp>
    <dsp:sp modelId="{B77FE771-0921-A44A-B393-5962186E2AA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-3387031"/>
                <a:satOff val="11772"/>
                <a:lumOff val="85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3387031"/>
                <a:satOff val="11772"/>
                <a:lumOff val="85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/>
              <a:cs typeface="Times New Roman"/>
            </a:rPr>
            <a:t>Supervisi : biaya waktu untuk supervisi program terkait </a:t>
          </a:r>
          <a:endParaRPr lang="en-US" sz="2900" kern="1200" dirty="0">
            <a:latin typeface="Times New Roman"/>
            <a:cs typeface="Times New Roman"/>
          </a:endParaRPr>
        </a:p>
      </dsp:txBody>
      <dsp:txXfrm>
        <a:off x="4288794" y="1047"/>
        <a:ext cx="3479899" cy="2087939"/>
      </dsp:txXfrm>
    </dsp:sp>
    <dsp:sp modelId="{54D56D6E-E200-A140-ACA5-92B8874EC55D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-6774063"/>
                <a:satOff val="23543"/>
                <a:lumOff val="17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6774063"/>
                <a:satOff val="23543"/>
                <a:lumOff val="17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/>
              <a:cs typeface="Times New Roman"/>
            </a:rPr>
            <a:t>Operasional : biaya operasional yang dibutuhkan untuk menjalankan program terkait</a:t>
          </a:r>
          <a:endParaRPr lang="en-US" sz="2900" kern="1200" dirty="0">
            <a:latin typeface="Times New Roman"/>
            <a:cs typeface="Times New Roman"/>
          </a:endParaRPr>
        </a:p>
      </dsp:txBody>
      <dsp:txXfrm>
        <a:off x="460905" y="2436976"/>
        <a:ext cx="3479899" cy="2087939"/>
      </dsp:txXfrm>
    </dsp:sp>
    <dsp:sp modelId="{5E3449B7-C50E-BA4F-88A5-2873AC40067D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/>
              <a:cs typeface="Times New Roman"/>
            </a:rPr>
            <a:t>Profit : biaya keuntungan dari program terkait</a:t>
          </a:r>
          <a:endParaRPr lang="en-US" sz="2900" kern="1200" dirty="0">
            <a:latin typeface="Times New Roman"/>
            <a:cs typeface="Times New Roman"/>
          </a:endParaRPr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4384010" y="-2594488"/>
          <a:ext cx="1041947" cy="64968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Tim PR </a:t>
          </a:r>
          <a:r>
            <a:rPr lang="en-US" sz="1700" kern="1200" dirty="0" err="1">
              <a:latin typeface="Times New Roman"/>
              <a:cs typeface="Times New Roman"/>
            </a:rPr>
            <a:t>bagian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dari</a:t>
          </a:r>
          <a:r>
            <a:rPr lang="en-US" sz="1700" kern="1200" dirty="0">
              <a:latin typeface="Times New Roman"/>
              <a:cs typeface="Times New Roman"/>
            </a:rPr>
            <a:t> internal </a:t>
          </a:r>
          <a:r>
            <a:rPr lang="en-US" sz="1700" kern="1200" dirty="0" err="1">
              <a:latin typeface="Times New Roman"/>
              <a:cs typeface="Times New Roman"/>
            </a:rPr>
            <a:t>perusahaan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56570" y="183816"/>
        <a:ext cx="6445964" cy="940219"/>
      </dsp:txXfrm>
    </dsp:sp>
    <dsp:sp modelId="{8D42CA88-CB07-1D40-B4C9-DCBEFB58ACA2}">
      <dsp:nvSpPr>
        <dsp:cNvPr id="0" name=""/>
        <dsp:cNvSpPr/>
      </dsp:nvSpPr>
      <dsp:spPr>
        <a:xfrm>
          <a:off x="76201" y="2707"/>
          <a:ext cx="1580369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Anggota</a:t>
          </a:r>
          <a:r>
            <a:rPr lang="en-US" sz="1900" kern="1200" dirty="0">
              <a:latin typeface="Times New Roman"/>
              <a:cs typeface="Times New Roman"/>
            </a:rPr>
            <a:t> Tim</a:t>
          </a:r>
        </a:p>
      </dsp:txBody>
      <dsp:txXfrm>
        <a:off x="139781" y="66287"/>
        <a:ext cx="1453209" cy="1175274"/>
      </dsp:txXfrm>
    </dsp:sp>
    <dsp:sp modelId="{9CB30592-82A6-D047-ABCF-9A693EE3FC16}">
      <dsp:nvSpPr>
        <dsp:cNvPr id="0" name=""/>
        <dsp:cNvSpPr/>
      </dsp:nvSpPr>
      <dsp:spPr>
        <a:xfrm rot="5400000">
          <a:off x="4384010" y="-1226931"/>
          <a:ext cx="1041947" cy="64968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Memiliki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pengetahuan</a:t>
          </a:r>
          <a:r>
            <a:rPr lang="en-US" sz="1700" kern="1200" dirty="0">
              <a:latin typeface="Times New Roman"/>
              <a:cs typeface="Times New Roman"/>
            </a:rPr>
            <a:t>  </a:t>
          </a:r>
          <a:r>
            <a:rPr lang="en-US" sz="1700" kern="1200" dirty="0" err="1">
              <a:latin typeface="Times New Roman"/>
              <a:cs typeface="Times New Roman"/>
            </a:rPr>
            <a:t>mendalam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terkini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tentang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r>
            <a:rPr lang="en-US" sz="1700" kern="1200" dirty="0">
              <a:latin typeface="Times New Roman"/>
              <a:cs typeface="Times New Roman"/>
            </a:rPr>
            <a:t> : </a:t>
          </a:r>
          <a:r>
            <a:rPr lang="en-US" sz="1700" kern="1200" dirty="0" err="1">
              <a:latin typeface="Times New Roman"/>
              <a:cs typeface="Times New Roman"/>
            </a:rPr>
            <a:t>sejarah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kultur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Mengenal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orang-orang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sehingga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mempermudah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akses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komunikasi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56570" y="1551373"/>
        <a:ext cx="6445964" cy="940219"/>
      </dsp:txXfrm>
    </dsp:sp>
    <dsp:sp modelId="{86EB7011-A654-5440-9B6C-FA71D5DEB62A}">
      <dsp:nvSpPr>
        <dsp:cNvPr id="0" name=""/>
        <dsp:cNvSpPr/>
      </dsp:nvSpPr>
      <dsp:spPr>
        <a:xfrm>
          <a:off x="76201" y="1370264"/>
          <a:ext cx="1580369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Pengetahuan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Organisasi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139781" y="1433844"/>
        <a:ext cx="1453209" cy="1175274"/>
      </dsp:txXfrm>
    </dsp:sp>
    <dsp:sp modelId="{8908E342-A587-CD44-8134-55FF63D9A79A}">
      <dsp:nvSpPr>
        <dsp:cNvPr id="0" name=""/>
        <dsp:cNvSpPr/>
      </dsp:nvSpPr>
      <dsp:spPr>
        <a:xfrm rot="5400000">
          <a:off x="4384010" y="140624"/>
          <a:ext cx="1041947" cy="64968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Tidak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banyak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biaya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tambahan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selain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gaji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Biaya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lebih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hemat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karena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cenderung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sudah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mengetahui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proses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pembuatan</a:t>
          </a:r>
          <a:r>
            <a:rPr lang="en-US" sz="1700" kern="1200" dirty="0">
              <a:latin typeface="Times New Roman"/>
              <a:cs typeface="Times New Roman"/>
            </a:rPr>
            <a:t> program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perusahaan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tsb</a:t>
          </a:r>
          <a:r>
            <a:rPr lang="en-US" sz="1700" kern="1200" dirty="0">
              <a:latin typeface="Times New Roman"/>
              <a:cs typeface="Times New Roman"/>
            </a:rPr>
            <a:t> </a:t>
          </a:r>
        </a:p>
      </dsp:txBody>
      <dsp:txXfrm rot="-5400000">
        <a:off x="1656570" y="2918928"/>
        <a:ext cx="6445964" cy="940219"/>
      </dsp:txXfrm>
    </dsp:sp>
    <dsp:sp modelId="{A38F5993-B985-EA44-A3A0-CC6788849EB6}">
      <dsp:nvSpPr>
        <dsp:cNvPr id="0" name=""/>
        <dsp:cNvSpPr/>
      </dsp:nvSpPr>
      <dsp:spPr>
        <a:xfrm>
          <a:off x="76201" y="2737821"/>
          <a:ext cx="1580369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Hemat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Biaya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139781" y="2801401"/>
        <a:ext cx="1453209" cy="1175274"/>
      </dsp:txXfrm>
    </dsp:sp>
    <dsp:sp modelId="{60E355F1-4438-6D4D-8606-675EC796698F}">
      <dsp:nvSpPr>
        <dsp:cNvPr id="0" name=""/>
        <dsp:cNvSpPr/>
      </dsp:nvSpPr>
      <dsp:spPr>
        <a:xfrm rot="5400000">
          <a:off x="4384010" y="1508181"/>
          <a:ext cx="1041947" cy="649682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Mudah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akses</a:t>
          </a:r>
          <a:r>
            <a:rPr lang="en-US" sz="1700" kern="1200" dirty="0">
              <a:latin typeface="Times New Roman"/>
              <a:cs typeface="Times New Roman"/>
            </a:rPr>
            <a:t>/ </a:t>
          </a:r>
          <a:r>
            <a:rPr lang="en-US" sz="1700" kern="1200" dirty="0" err="1">
              <a:latin typeface="Times New Roman"/>
              <a:cs typeface="Times New Roman"/>
            </a:rPr>
            <a:t>mengakses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seluruh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divisi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apabila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dibutuhkan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Tim </a:t>
          </a:r>
          <a:r>
            <a:rPr lang="en-US" sz="1700" kern="1200" dirty="0" err="1">
              <a:latin typeface="Times New Roman"/>
              <a:cs typeface="Times New Roman"/>
            </a:rPr>
            <a:t>mudah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ditemui/dihubungi/dijangkau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karena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cenderung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berada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satu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tempat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sama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56570" y="4286485"/>
        <a:ext cx="6445964" cy="940219"/>
      </dsp:txXfrm>
    </dsp:sp>
    <dsp:sp modelId="{DCA77702-D792-F742-9049-401767696B8A}">
      <dsp:nvSpPr>
        <dsp:cNvPr id="0" name=""/>
        <dsp:cNvSpPr/>
      </dsp:nvSpPr>
      <dsp:spPr>
        <a:xfrm>
          <a:off x="76201" y="4105378"/>
          <a:ext cx="1580369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Ketersediaan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Mitra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139781" y="4168958"/>
        <a:ext cx="1453209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4285426" y="-2498591"/>
          <a:ext cx="1279246" cy="66010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Cenderung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terserap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menyesuaikan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diri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pandangan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pribadi</a:t>
          </a:r>
          <a:r>
            <a:rPr lang="en-US" sz="1700" kern="1200" dirty="0">
              <a:latin typeface="Times New Roman"/>
              <a:cs typeface="Times New Roman"/>
            </a:rPr>
            <a:t>/ </a:t>
          </a:r>
          <a:r>
            <a:rPr lang="en-US" sz="1700" kern="1200" dirty="0" err="1">
              <a:latin typeface="Times New Roman"/>
              <a:cs typeface="Times New Roman"/>
            </a:rPr>
            <a:t>kelompok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mengesampingkan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tujuan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bersama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Karena</a:t>
          </a:r>
          <a:r>
            <a:rPr lang="en-US" sz="1700" kern="1200" dirty="0">
              <a:latin typeface="Times New Roman"/>
              <a:cs typeface="Times New Roman"/>
            </a:rPr>
            <a:t> internal, </a:t>
          </a:r>
          <a:r>
            <a:rPr lang="en-US" sz="1700" kern="1200" dirty="0" err="1">
              <a:latin typeface="Times New Roman"/>
              <a:cs typeface="Times New Roman"/>
            </a:rPr>
            <a:t>praktisi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cenderung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hilang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objektifitasnya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terkait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apapun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pekerjaannya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misal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terkait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tim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sistem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atau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proses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perusahaan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24506" y="224777"/>
        <a:ext cx="6538638" cy="1154350"/>
      </dsp:txXfrm>
    </dsp:sp>
    <dsp:sp modelId="{5B06C99B-FC06-9F49-913A-DCF2A0B434ED}">
      <dsp:nvSpPr>
        <dsp:cNvPr id="0" name=""/>
        <dsp:cNvSpPr/>
      </dsp:nvSpPr>
      <dsp:spPr>
        <a:xfrm>
          <a:off x="4006" y="2422"/>
          <a:ext cx="1620499" cy="15990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/>
              <a:cs typeface="Times New Roman"/>
            </a:rPr>
            <a:t>Hilangnya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Objektivitas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82066" y="80482"/>
        <a:ext cx="1464379" cy="1442938"/>
      </dsp:txXfrm>
    </dsp:sp>
    <dsp:sp modelId="{2CA77F17-6F9C-8243-89B4-7EAF4C895E31}">
      <dsp:nvSpPr>
        <dsp:cNvPr id="0" name=""/>
        <dsp:cNvSpPr/>
      </dsp:nvSpPr>
      <dsp:spPr>
        <a:xfrm rot="5400000">
          <a:off x="4285426" y="-819579"/>
          <a:ext cx="1279246" cy="6601086"/>
        </a:xfrm>
        <a:prstGeom prst="round2SameRect">
          <a:avLst/>
        </a:prstGeom>
        <a:solidFill>
          <a:schemeClr val="accent4">
            <a:tint val="40000"/>
            <a:alpha val="90000"/>
            <a:hueOff val="1877607"/>
            <a:satOff val="-33165"/>
            <a:lumOff val="-249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877607"/>
              <a:satOff val="-33165"/>
              <a:lumOff val="-24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Yes men/ women, </a:t>
          </a:r>
          <a:r>
            <a:rPr lang="en-US" sz="1700" kern="1200" dirty="0" err="1">
              <a:latin typeface="Times New Roman"/>
              <a:cs typeface="Times New Roman"/>
            </a:rPr>
            <a:t>mesti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selalu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nurut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pimpinan/senior/atasan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24506" y="1903789"/>
        <a:ext cx="6538638" cy="1154350"/>
      </dsp:txXfrm>
    </dsp:sp>
    <dsp:sp modelId="{C606BBDB-5D40-D141-8F04-4D46BA740C14}">
      <dsp:nvSpPr>
        <dsp:cNvPr id="0" name=""/>
        <dsp:cNvSpPr/>
      </dsp:nvSpPr>
      <dsp:spPr>
        <a:xfrm>
          <a:off x="4006" y="1681434"/>
          <a:ext cx="1620499" cy="1599058"/>
        </a:xfrm>
        <a:prstGeom prst="roundRect">
          <a:avLst/>
        </a:prstGeom>
        <a:gradFill rotWithShape="0">
          <a:gsLst>
            <a:gs pos="0">
              <a:schemeClr val="accent4">
                <a:hueOff val="1102114"/>
                <a:satOff val="-3190"/>
                <a:lumOff val="-65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102114"/>
                <a:satOff val="-3190"/>
                <a:lumOff val="-65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/>
              <a:cs typeface="Times New Roman"/>
            </a:rPr>
            <a:t>Dominasi</a:t>
          </a:r>
          <a:r>
            <a:rPr lang="en-US" sz="2000" kern="1200" dirty="0">
              <a:latin typeface="Times New Roman"/>
              <a:cs typeface="Times New Roman"/>
            </a:rPr>
            <a:t> &amp; </a:t>
          </a:r>
          <a:r>
            <a:rPr lang="en-US" sz="2000" kern="1200" dirty="0" err="1">
              <a:latin typeface="Times New Roman"/>
              <a:cs typeface="Times New Roman"/>
            </a:rPr>
            <a:t>Kepatuhan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82066" y="1759494"/>
        <a:ext cx="1464379" cy="1442938"/>
      </dsp:txXfrm>
    </dsp:sp>
    <dsp:sp modelId="{88E36081-E9D1-324D-8819-3683CC22D732}">
      <dsp:nvSpPr>
        <dsp:cNvPr id="0" name=""/>
        <dsp:cNvSpPr/>
      </dsp:nvSpPr>
      <dsp:spPr>
        <a:xfrm rot="5400000">
          <a:off x="4285426" y="859431"/>
          <a:ext cx="1279246" cy="6601086"/>
        </a:xfrm>
        <a:prstGeom prst="round2SameRect">
          <a:avLst/>
        </a:prstGeom>
        <a:solidFill>
          <a:schemeClr val="accent4">
            <a:tint val="40000"/>
            <a:alpha val="90000"/>
            <a:hueOff val="3755213"/>
            <a:satOff val="-66330"/>
            <a:lumOff val="-498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755213"/>
              <a:satOff val="-66330"/>
              <a:lumOff val="-49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Karena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merupakan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praktisi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tidak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hanya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fokus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mengerjakan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aktivitas</a:t>
          </a:r>
          <a:r>
            <a:rPr lang="en-US" sz="1700" kern="1200" dirty="0">
              <a:latin typeface="Times New Roman"/>
              <a:cs typeface="Times New Roman"/>
            </a:rPr>
            <a:t> PR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Terkadang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ditugaskan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melakukan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pekerjaan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luar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jobdesk</a:t>
          </a:r>
          <a:r>
            <a:rPr lang="en-US" sz="1700" kern="1200" dirty="0">
              <a:latin typeface="Times New Roman"/>
              <a:cs typeface="Times New Roman"/>
            </a:rPr>
            <a:t> PR, </a:t>
          </a:r>
          <a:r>
            <a:rPr lang="en-US" sz="1700" kern="1200" dirty="0" err="1">
              <a:latin typeface="Times New Roman"/>
              <a:cs typeface="Times New Roman"/>
            </a:rPr>
            <a:t>shg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pekerjaan</a:t>
          </a:r>
          <a:r>
            <a:rPr lang="en-US" sz="1700" kern="1200" dirty="0">
              <a:latin typeface="Times New Roman"/>
              <a:cs typeface="Times New Roman"/>
            </a:rPr>
            <a:t> PR </a:t>
          </a:r>
          <a:r>
            <a:rPr lang="en-US" sz="1700" kern="1200" dirty="0" err="1">
              <a:latin typeface="Times New Roman"/>
              <a:cs typeface="Times New Roman"/>
            </a:rPr>
            <a:t>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menjadi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kurang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efektif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24506" y="3582799"/>
        <a:ext cx="6538638" cy="1154350"/>
      </dsp:txXfrm>
    </dsp:sp>
    <dsp:sp modelId="{0332406B-144C-5146-8EB9-ABDF94844481}">
      <dsp:nvSpPr>
        <dsp:cNvPr id="0" name=""/>
        <dsp:cNvSpPr/>
      </dsp:nvSpPr>
      <dsp:spPr>
        <a:xfrm>
          <a:off x="4006" y="3360445"/>
          <a:ext cx="1620499" cy="1599058"/>
        </a:xfrm>
        <a:prstGeom prst="roundRect">
          <a:avLst/>
        </a:prstGeom>
        <a:gradFill rotWithShape="0">
          <a:gsLst>
            <a:gs pos="0">
              <a:schemeClr val="accent4">
                <a:hueOff val="2204229"/>
                <a:satOff val="-6379"/>
                <a:lumOff val="-131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2204229"/>
                <a:satOff val="-6379"/>
                <a:lumOff val="-131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/>
              <a:cs typeface="Times New Roman"/>
            </a:rPr>
            <a:t>Kerancuan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Misi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Peran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82066" y="3438505"/>
        <a:ext cx="1464379" cy="1442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18C0D-08AE-9E47-AF40-C834112D9435}">
      <dsp:nvSpPr>
        <dsp:cNvPr id="0" name=""/>
        <dsp:cNvSpPr/>
      </dsp:nvSpPr>
      <dsp:spPr>
        <a:xfrm>
          <a:off x="970206" y="83"/>
          <a:ext cx="2314679" cy="13888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Marketing :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bagian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memasarkan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mempromosikan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produk/jasa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</a:p>
      </dsp:txBody>
      <dsp:txXfrm>
        <a:off x="970206" y="83"/>
        <a:ext cx="2314679" cy="1388807"/>
      </dsp:txXfrm>
    </dsp:sp>
    <dsp:sp modelId="{354347E1-09BD-8F48-92B6-163B05246E63}">
      <dsp:nvSpPr>
        <dsp:cNvPr id="0" name=""/>
        <dsp:cNvSpPr/>
      </dsp:nvSpPr>
      <dsp:spPr>
        <a:xfrm>
          <a:off x="3516353" y="83"/>
          <a:ext cx="2314679" cy="1388807"/>
        </a:xfrm>
        <a:prstGeom prst="rect">
          <a:avLst/>
        </a:prstGeom>
        <a:gradFill rotWithShape="0">
          <a:gsLst>
            <a:gs pos="0">
              <a:schemeClr val="accent3">
                <a:hueOff val="311030"/>
                <a:satOff val="7582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11030"/>
                <a:satOff val="7582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Legal :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bagian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meng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-handle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dokumen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hukum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peraturan2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endParaRPr lang="en-US" sz="19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3516353" y="83"/>
        <a:ext cx="2314679" cy="1388807"/>
      </dsp:txXfrm>
    </dsp:sp>
    <dsp:sp modelId="{4FB9DD05-B8C0-AE4A-A777-78149F591ECB}">
      <dsp:nvSpPr>
        <dsp:cNvPr id="0" name=""/>
        <dsp:cNvSpPr/>
      </dsp:nvSpPr>
      <dsp:spPr>
        <a:xfrm>
          <a:off x="970206" y="1620358"/>
          <a:ext cx="2314679" cy="1388807"/>
        </a:xfrm>
        <a:prstGeom prst="rect">
          <a:avLst/>
        </a:prstGeom>
        <a:gradFill rotWithShape="0">
          <a:gsLst>
            <a:gs pos="0">
              <a:schemeClr val="accent3">
                <a:hueOff val="622060"/>
                <a:satOff val="15164"/>
                <a:lumOff val="-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22060"/>
                <a:satOff val="15164"/>
                <a:lumOff val="-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SDM/ HRD :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bagian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mengelola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sumber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daya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endParaRPr lang="en-US" sz="19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970206" y="1620358"/>
        <a:ext cx="2314679" cy="1388807"/>
      </dsp:txXfrm>
    </dsp:sp>
    <dsp:sp modelId="{0868A691-99F0-754A-A0A0-8A6B66953125}">
      <dsp:nvSpPr>
        <dsp:cNvPr id="0" name=""/>
        <dsp:cNvSpPr/>
      </dsp:nvSpPr>
      <dsp:spPr>
        <a:xfrm>
          <a:off x="3516353" y="1620358"/>
          <a:ext cx="2314679" cy="1388807"/>
        </a:xfrm>
        <a:prstGeom prst="rect">
          <a:avLst/>
        </a:prstGeom>
        <a:gradFill rotWithShape="0">
          <a:gsLst>
            <a:gs pos="0">
              <a:schemeClr val="accent3">
                <a:hueOff val="933090"/>
                <a:satOff val="22746"/>
                <a:lumOff val="-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33090"/>
                <a:satOff val="22746"/>
                <a:lumOff val="-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Keuangan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: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bagian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mengurusi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keuangan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endParaRPr lang="en-US" sz="19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3516353" y="1620358"/>
        <a:ext cx="2314679" cy="1388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C3A1B-97E2-714C-A1DC-DE36D2A926FE}">
      <dsp:nvSpPr>
        <dsp:cNvPr id="0" name=""/>
        <dsp:cNvSpPr/>
      </dsp:nvSpPr>
      <dsp:spPr>
        <a:xfrm rot="5400000">
          <a:off x="-264366" y="265306"/>
          <a:ext cx="1762445" cy="123371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Marketing</a:t>
          </a:r>
        </a:p>
      </dsp:txBody>
      <dsp:txXfrm rot="-5400000">
        <a:off x="2" y="617795"/>
        <a:ext cx="1233711" cy="528734"/>
      </dsp:txXfrm>
    </dsp:sp>
    <dsp:sp modelId="{B537BD29-4F92-C643-AB70-606417925BB8}">
      <dsp:nvSpPr>
        <dsp:cNvPr id="0" name=""/>
        <dsp:cNvSpPr/>
      </dsp:nvSpPr>
      <dsp:spPr>
        <a:xfrm rot="5400000">
          <a:off x="4158861" y="-2924209"/>
          <a:ext cx="1145589" cy="699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Tim PR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marketing </a:t>
          </a:r>
          <a:r>
            <a:rPr lang="en-US" sz="1700" kern="1200" dirty="0" err="1">
              <a:latin typeface="Times New Roman"/>
              <a:cs typeface="Times New Roman"/>
            </a:rPr>
            <a:t>bekerja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membuat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konten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informasi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sama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tidak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bertentangan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Kerjasama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memperkenalkan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produk/jasa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perusahaan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sekaligus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meningkatkan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penjualan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233712" y="56863"/>
        <a:ext cx="6939965" cy="1033743"/>
      </dsp:txXfrm>
    </dsp:sp>
    <dsp:sp modelId="{265E73CE-9485-6544-A016-16F26A888A60}">
      <dsp:nvSpPr>
        <dsp:cNvPr id="0" name=""/>
        <dsp:cNvSpPr/>
      </dsp:nvSpPr>
      <dsp:spPr>
        <a:xfrm rot="5400000">
          <a:off x="-264366" y="1835242"/>
          <a:ext cx="1762445" cy="1233711"/>
        </a:xfrm>
        <a:prstGeom prst="chevron">
          <a:avLst/>
        </a:prstGeom>
        <a:gradFill rotWithShape="0">
          <a:gsLst>
            <a:gs pos="0">
              <a:schemeClr val="accent2">
                <a:hueOff val="-5080547"/>
                <a:satOff val="17657"/>
                <a:lumOff val="128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5080547"/>
                <a:satOff val="17657"/>
                <a:lumOff val="128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080547"/>
              <a:satOff val="17657"/>
              <a:lumOff val="128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Legal</a:t>
          </a:r>
        </a:p>
      </dsp:txBody>
      <dsp:txXfrm rot="-5400000">
        <a:off x="2" y="2187731"/>
        <a:ext cx="1233711" cy="528734"/>
      </dsp:txXfrm>
    </dsp:sp>
    <dsp:sp modelId="{CD01ACEF-F61B-1747-A890-381A6F22B11E}">
      <dsp:nvSpPr>
        <dsp:cNvPr id="0" name=""/>
        <dsp:cNvSpPr/>
      </dsp:nvSpPr>
      <dsp:spPr>
        <a:xfrm rot="5400000">
          <a:off x="4158861" y="-1354274"/>
          <a:ext cx="1145589" cy="699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080547"/>
              <a:satOff val="17657"/>
              <a:lumOff val="128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Tim PR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legal </a:t>
          </a:r>
          <a:r>
            <a:rPr lang="en-US" sz="1700" kern="1200" dirty="0" err="1">
              <a:latin typeface="Times New Roman"/>
              <a:cs typeface="Times New Roman"/>
            </a:rPr>
            <a:t>bekerja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perihal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dokumen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hukum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peraturan</a:t>
          </a:r>
          <a:r>
            <a:rPr lang="en-US" sz="1700" kern="1200" dirty="0">
              <a:latin typeface="Times New Roman"/>
              <a:cs typeface="Times New Roman"/>
            </a:rPr>
            <a:t>, SOP yang </a:t>
          </a:r>
          <a:r>
            <a:rPr lang="en-US" sz="1700" kern="1200" dirty="0" err="1">
              <a:latin typeface="Times New Roman"/>
              <a:cs typeface="Times New Roman"/>
            </a:rPr>
            <a:t>berlaku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juga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undang-undang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berlaku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negara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PR </a:t>
          </a:r>
          <a:r>
            <a:rPr lang="en-US" sz="1700" kern="1200" dirty="0" err="1">
              <a:latin typeface="Times New Roman"/>
              <a:cs typeface="Times New Roman"/>
            </a:rPr>
            <a:t>harus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mengetahi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berbagai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peraturan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membantu</a:t>
          </a:r>
          <a:r>
            <a:rPr lang="en-US" sz="1700" kern="1200" dirty="0">
              <a:latin typeface="Times New Roman"/>
              <a:cs typeface="Times New Roman"/>
            </a:rPr>
            <a:t> legal </a:t>
          </a:r>
          <a:r>
            <a:rPr lang="en-US" sz="1700" kern="1200" dirty="0" err="1">
              <a:latin typeface="Times New Roman"/>
              <a:cs typeface="Times New Roman"/>
            </a:rPr>
            <a:t>mengomunikasikan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dokumen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hukum/peraturan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tsb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kepada</a:t>
          </a:r>
          <a:r>
            <a:rPr lang="en-US" sz="1700" kern="1200" dirty="0">
              <a:latin typeface="Times New Roman"/>
              <a:cs typeface="Times New Roman"/>
            </a:rPr>
            <a:t> stakeholder</a:t>
          </a:r>
        </a:p>
      </dsp:txBody>
      <dsp:txXfrm rot="-5400000">
        <a:off x="1233712" y="1626798"/>
        <a:ext cx="6939965" cy="1033743"/>
      </dsp:txXfrm>
    </dsp:sp>
    <dsp:sp modelId="{673D7F30-A438-CC43-9800-9EB99C4F08DE}">
      <dsp:nvSpPr>
        <dsp:cNvPr id="0" name=""/>
        <dsp:cNvSpPr/>
      </dsp:nvSpPr>
      <dsp:spPr>
        <a:xfrm rot="5400000">
          <a:off x="-264366" y="3405177"/>
          <a:ext cx="1762445" cy="1233711"/>
        </a:xfrm>
        <a:prstGeom prst="chevron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0161094"/>
              <a:satOff val="35315"/>
              <a:lumOff val="256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SDM</a:t>
          </a:r>
        </a:p>
      </dsp:txBody>
      <dsp:txXfrm rot="-5400000">
        <a:off x="2" y="3757666"/>
        <a:ext cx="1233711" cy="528734"/>
      </dsp:txXfrm>
    </dsp:sp>
    <dsp:sp modelId="{3AC0B79F-0C4B-4340-B98B-80EFB517F99C}">
      <dsp:nvSpPr>
        <dsp:cNvPr id="0" name=""/>
        <dsp:cNvSpPr/>
      </dsp:nvSpPr>
      <dsp:spPr>
        <a:xfrm rot="5400000">
          <a:off x="4158861" y="215661"/>
          <a:ext cx="1145589" cy="699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161094"/>
              <a:satOff val="35315"/>
              <a:lumOff val="256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Tim PR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SDM </a:t>
          </a:r>
          <a:r>
            <a:rPr lang="en-US" sz="1700" kern="1200" dirty="0" err="1">
              <a:latin typeface="Times New Roman"/>
              <a:cs typeface="Times New Roman"/>
            </a:rPr>
            <a:t>bekerja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penyusunan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manajemen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strategis</a:t>
          </a:r>
          <a:r>
            <a:rPr lang="en-US" sz="1700" kern="1200" dirty="0">
              <a:latin typeface="Times New Roman"/>
              <a:cs typeface="Times New Roman"/>
            </a:rPr>
            <a:t> SDM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perubahan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organisasional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Kerjasama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meningkatkan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komunikasi</a:t>
          </a:r>
          <a:r>
            <a:rPr lang="en-US" sz="1700" kern="1200" dirty="0">
              <a:latin typeface="Times New Roman"/>
              <a:cs typeface="Times New Roman"/>
            </a:rPr>
            <a:t> internal </a:t>
          </a:r>
          <a:r>
            <a:rPr lang="en-US" sz="1700" kern="1200" dirty="0" err="1">
              <a:latin typeface="Times New Roman"/>
              <a:cs typeface="Times New Roman"/>
            </a:rPr>
            <a:t>perusahaan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kerjasama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event internal, </a:t>
          </a:r>
          <a:r>
            <a:rPr lang="en-US" sz="1700" kern="1200" dirty="0" err="1">
              <a:latin typeface="Times New Roman"/>
              <a:cs typeface="Times New Roman"/>
            </a:rPr>
            <a:t>mengomunikasi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pesan-pesan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ttg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perusahaan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233712" y="3196734"/>
        <a:ext cx="6939965" cy="1033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7F436-BBA6-6247-AEDF-7B935FF990FA}">
      <dsp:nvSpPr>
        <dsp:cNvPr id="0" name=""/>
        <dsp:cNvSpPr/>
      </dsp:nvSpPr>
      <dsp:spPr>
        <a:xfrm rot="16200000">
          <a:off x="555" y="366"/>
          <a:ext cx="2267067" cy="226706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/>
              <a:cs typeface="Times New Roman"/>
            </a:rPr>
            <a:t>Full Service</a:t>
          </a:r>
        </a:p>
      </dsp:txBody>
      <dsp:txXfrm rot="5400000">
        <a:off x="556" y="567132"/>
        <a:ext cx="1870330" cy="1133533"/>
      </dsp:txXfrm>
    </dsp:sp>
    <dsp:sp modelId="{52D380D1-E701-2B4D-87FC-C7E9E5E8ACCE}">
      <dsp:nvSpPr>
        <dsp:cNvPr id="0" name=""/>
        <dsp:cNvSpPr/>
      </dsp:nvSpPr>
      <dsp:spPr>
        <a:xfrm rot="5400000">
          <a:off x="2470086" y="366"/>
          <a:ext cx="2267067" cy="226706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933090"/>
            <a:satOff val="22746"/>
            <a:lumOff val="-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Spesifik</a:t>
          </a:r>
          <a:endParaRPr lang="en-US" sz="2800" kern="1200" dirty="0">
            <a:latin typeface="Times New Roman"/>
            <a:cs typeface="Times New Roman"/>
          </a:endParaRPr>
        </a:p>
      </dsp:txBody>
      <dsp:txXfrm rot="-5400000">
        <a:off x="2866824" y="567133"/>
        <a:ext cx="1870330" cy="11335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FEA1E-B14A-3F46-AAE3-2E1519CCE048}">
      <dsp:nvSpPr>
        <dsp:cNvPr id="0" name=""/>
        <dsp:cNvSpPr/>
      </dsp:nvSpPr>
      <dsp:spPr>
        <a:xfrm rot="5400000">
          <a:off x="-154874" y="156834"/>
          <a:ext cx="1032495" cy="7227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1</a:t>
          </a:r>
        </a:p>
      </dsp:txBody>
      <dsp:txXfrm rot="-5400000">
        <a:off x="1" y="363332"/>
        <a:ext cx="722746" cy="309749"/>
      </dsp:txXfrm>
    </dsp:sp>
    <dsp:sp modelId="{EBC3650B-57C9-8948-944D-55F14B9DECB0}">
      <dsp:nvSpPr>
        <dsp:cNvPr id="0" name=""/>
        <dsp:cNvSpPr/>
      </dsp:nvSpPr>
      <dsp:spPr>
        <a:xfrm rot="5400000">
          <a:off x="4140612" y="-3415905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Organisasi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belum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pernah</a:t>
          </a:r>
          <a:r>
            <a:rPr lang="en-US" sz="2000" kern="1200" dirty="0">
              <a:latin typeface="Times New Roman"/>
              <a:cs typeface="Times New Roman"/>
            </a:rPr>
            <a:t>/ </a:t>
          </a:r>
          <a:r>
            <a:rPr lang="en-US" sz="2000" kern="1200" dirty="0" err="1">
              <a:latin typeface="Times New Roman"/>
              <a:cs typeface="Times New Roman"/>
            </a:rPr>
            <a:t>belum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berpengalaman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dalam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melakukan</a:t>
          </a:r>
          <a:r>
            <a:rPr lang="en-US" sz="2000" kern="1200" dirty="0">
              <a:latin typeface="Times New Roman"/>
              <a:cs typeface="Times New Roman"/>
            </a:rPr>
            <a:t> program PR</a:t>
          </a:r>
        </a:p>
      </dsp:txBody>
      <dsp:txXfrm rot="-5400000">
        <a:off x="722747" y="34721"/>
        <a:ext cx="7474092" cy="605599"/>
      </dsp:txXfrm>
    </dsp:sp>
    <dsp:sp modelId="{A3EA2485-B1B5-6046-AF47-FA453F0CE142}">
      <dsp:nvSpPr>
        <dsp:cNvPr id="0" name=""/>
        <dsp:cNvSpPr/>
      </dsp:nvSpPr>
      <dsp:spPr>
        <a:xfrm rot="5400000">
          <a:off x="-154874" y="1092551"/>
          <a:ext cx="1032495" cy="72274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2</a:t>
          </a:r>
        </a:p>
      </dsp:txBody>
      <dsp:txXfrm rot="-5400000">
        <a:off x="1" y="1299049"/>
        <a:ext cx="722746" cy="309749"/>
      </dsp:txXfrm>
    </dsp:sp>
    <dsp:sp modelId="{7A538337-A372-764F-90BC-D13CE5F886C2}">
      <dsp:nvSpPr>
        <dsp:cNvPr id="0" name=""/>
        <dsp:cNvSpPr/>
      </dsp:nvSpPr>
      <dsp:spPr>
        <a:xfrm rot="5400000">
          <a:off x="4140612" y="-2480188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/>
              <a:cs typeface="Times New Roman"/>
            </a:rPr>
            <a:t>Kantor </a:t>
          </a:r>
          <a:r>
            <a:rPr lang="en-US" sz="2000" kern="1200" dirty="0" err="1">
              <a:latin typeface="Times New Roman"/>
              <a:cs typeface="Times New Roman"/>
            </a:rPr>
            <a:t>pusat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jauh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dari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pusat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komunikasi</a:t>
          </a:r>
          <a:r>
            <a:rPr lang="en-US" sz="2000" kern="1200" dirty="0">
              <a:latin typeface="Times New Roman"/>
              <a:cs typeface="Times New Roman"/>
            </a:rPr>
            <a:t> &amp; </a:t>
          </a:r>
          <a:r>
            <a:rPr lang="en-US" sz="2000" kern="1200" dirty="0" err="1">
              <a:latin typeface="Times New Roman"/>
              <a:cs typeface="Times New Roman"/>
            </a:rPr>
            <a:t>keuangan</a:t>
          </a:r>
          <a:r>
            <a:rPr lang="en-US" sz="2000" kern="1200" dirty="0">
              <a:latin typeface="Times New Roman"/>
              <a:cs typeface="Times New Roman"/>
            </a:rPr>
            <a:t>.</a:t>
          </a:r>
        </a:p>
      </dsp:txBody>
      <dsp:txXfrm rot="-5400000">
        <a:off x="722747" y="970438"/>
        <a:ext cx="7474092" cy="605599"/>
      </dsp:txXfrm>
    </dsp:sp>
    <dsp:sp modelId="{1825E26C-2F59-4845-9AFF-0CFBAAFDD8EB}">
      <dsp:nvSpPr>
        <dsp:cNvPr id="0" name=""/>
        <dsp:cNvSpPr/>
      </dsp:nvSpPr>
      <dsp:spPr>
        <a:xfrm rot="5400000">
          <a:off x="-154874" y="2028268"/>
          <a:ext cx="1032495" cy="72274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3</a:t>
          </a:r>
        </a:p>
      </dsp:txBody>
      <dsp:txXfrm rot="-5400000">
        <a:off x="1" y="2234766"/>
        <a:ext cx="722746" cy="309749"/>
      </dsp:txXfrm>
    </dsp:sp>
    <dsp:sp modelId="{1AA2C164-B0E9-F94E-A244-70CB9BB2E337}">
      <dsp:nvSpPr>
        <dsp:cNvPr id="0" name=""/>
        <dsp:cNvSpPr/>
      </dsp:nvSpPr>
      <dsp:spPr>
        <a:xfrm rot="5400000">
          <a:off x="4140612" y="-1544471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/>
              <a:cs typeface="Times New Roman"/>
            </a:rPr>
            <a:t>PR </a:t>
          </a:r>
          <a:r>
            <a:rPr lang="en-US" sz="2000" kern="1200" dirty="0" err="1">
              <a:latin typeface="Times New Roman"/>
              <a:cs typeface="Times New Roman"/>
            </a:rPr>
            <a:t>eksternal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memiliki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jaringan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kontak</a:t>
          </a:r>
          <a:r>
            <a:rPr lang="en-US" sz="2000" kern="1200" dirty="0">
              <a:latin typeface="Times New Roman"/>
              <a:cs typeface="Times New Roman"/>
            </a:rPr>
            <a:t> yang </a:t>
          </a:r>
          <a:r>
            <a:rPr lang="en-US" sz="2000" kern="1200" dirty="0" err="1">
              <a:latin typeface="Times New Roman"/>
              <a:cs typeface="Times New Roman"/>
            </a:rPr>
            <a:t>mutakhir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luas</a:t>
          </a:r>
          <a:endParaRPr lang="en-US" sz="2000" kern="1200" dirty="0">
            <a:latin typeface="Times New Roman"/>
            <a:cs typeface="Times New Roman"/>
          </a:endParaRPr>
        </a:p>
      </dsp:txBody>
      <dsp:txXfrm rot="-5400000">
        <a:off x="722747" y="1906155"/>
        <a:ext cx="7474092" cy="605599"/>
      </dsp:txXfrm>
    </dsp:sp>
    <dsp:sp modelId="{54D40B00-36F7-D04B-9530-F3E3565634D2}">
      <dsp:nvSpPr>
        <dsp:cNvPr id="0" name=""/>
        <dsp:cNvSpPr/>
      </dsp:nvSpPr>
      <dsp:spPr>
        <a:xfrm rot="5400000">
          <a:off x="-154874" y="2963985"/>
          <a:ext cx="1032495" cy="72274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4</a:t>
          </a:r>
        </a:p>
      </dsp:txBody>
      <dsp:txXfrm rot="-5400000">
        <a:off x="1" y="3170483"/>
        <a:ext cx="722746" cy="309749"/>
      </dsp:txXfrm>
    </dsp:sp>
    <dsp:sp modelId="{911B36F6-E387-D942-BDC8-91FC2C44044A}">
      <dsp:nvSpPr>
        <dsp:cNvPr id="0" name=""/>
        <dsp:cNvSpPr/>
      </dsp:nvSpPr>
      <dsp:spPr>
        <a:xfrm rot="5400000">
          <a:off x="4140612" y="-608754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Dapat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menyediakan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orang</a:t>
          </a:r>
          <a:r>
            <a:rPr lang="en-US" sz="2000" kern="1200" dirty="0">
              <a:latin typeface="Times New Roman"/>
              <a:cs typeface="Times New Roman"/>
            </a:rPr>
            <a:t> yang </a:t>
          </a:r>
          <a:r>
            <a:rPr lang="en-US" sz="2000" kern="1200" dirty="0" err="1">
              <a:latin typeface="Times New Roman"/>
              <a:cs typeface="Times New Roman"/>
            </a:rPr>
            <a:t>berpengalaman</a:t>
          </a:r>
          <a:r>
            <a:rPr lang="en-US" sz="2000" kern="1200" dirty="0">
              <a:latin typeface="Times New Roman"/>
              <a:cs typeface="Times New Roman"/>
            </a:rPr>
            <a:t>/ </a:t>
          </a:r>
          <a:r>
            <a:rPr lang="en-US" sz="2000" kern="1200" dirty="0" err="1">
              <a:latin typeface="Times New Roman"/>
              <a:cs typeface="Times New Roman"/>
            </a:rPr>
            <a:t>spesialis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untuk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menggantikan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eksekutif</a:t>
          </a:r>
          <a:r>
            <a:rPr lang="en-US" sz="2000" kern="1200" dirty="0">
              <a:latin typeface="Times New Roman"/>
              <a:cs typeface="Times New Roman"/>
            </a:rPr>
            <a:t> yang </a:t>
          </a:r>
          <a:r>
            <a:rPr lang="en-US" sz="2000" kern="1200" dirty="0" err="1">
              <a:latin typeface="Times New Roman"/>
              <a:cs typeface="Times New Roman"/>
            </a:rPr>
            <a:t>tidak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mau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pergi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ke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kota</a:t>
          </a:r>
          <a:r>
            <a:rPr lang="en-US" sz="2000" kern="1200" dirty="0">
              <a:latin typeface="Times New Roman"/>
              <a:cs typeface="Times New Roman"/>
            </a:rPr>
            <a:t>/ </a:t>
          </a:r>
          <a:r>
            <a:rPr lang="en-US" sz="2000" kern="1200" dirty="0" err="1">
              <a:latin typeface="Times New Roman"/>
              <a:cs typeface="Times New Roman"/>
            </a:rPr>
            <a:t>negara</a:t>
          </a:r>
          <a:r>
            <a:rPr lang="en-US" sz="2000" kern="1200" dirty="0">
              <a:latin typeface="Times New Roman"/>
              <a:cs typeface="Times New Roman"/>
            </a:rPr>
            <a:t> lain.</a:t>
          </a:r>
        </a:p>
      </dsp:txBody>
      <dsp:txXfrm rot="-5400000">
        <a:off x="722747" y="2841872"/>
        <a:ext cx="7474092" cy="605599"/>
      </dsp:txXfrm>
    </dsp:sp>
    <dsp:sp modelId="{F9B8CDF3-B464-EE4A-9FED-44B6381FC0A4}">
      <dsp:nvSpPr>
        <dsp:cNvPr id="0" name=""/>
        <dsp:cNvSpPr/>
      </dsp:nvSpPr>
      <dsp:spPr>
        <a:xfrm rot="5400000">
          <a:off x="-154874" y="3899702"/>
          <a:ext cx="1032495" cy="72274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5</a:t>
          </a:r>
        </a:p>
      </dsp:txBody>
      <dsp:txXfrm rot="-5400000">
        <a:off x="1" y="4106200"/>
        <a:ext cx="722746" cy="309749"/>
      </dsp:txXfrm>
    </dsp:sp>
    <dsp:sp modelId="{03BC30BD-EBB7-3F40-8A5D-AC53474C5E70}">
      <dsp:nvSpPr>
        <dsp:cNvPr id="0" name=""/>
        <dsp:cNvSpPr/>
      </dsp:nvSpPr>
      <dsp:spPr>
        <a:xfrm rot="5400000">
          <a:off x="4140612" y="326962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Divisi</a:t>
          </a:r>
          <a:r>
            <a:rPr lang="en-US" sz="2000" kern="1200" dirty="0">
              <a:latin typeface="Times New Roman"/>
              <a:cs typeface="Times New Roman"/>
            </a:rPr>
            <a:t> PR </a:t>
          </a:r>
          <a:r>
            <a:rPr lang="en-US" sz="2000" kern="1200" dirty="0" err="1">
              <a:latin typeface="Times New Roman"/>
              <a:cs typeface="Times New Roman"/>
            </a:rPr>
            <a:t>butuh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jasa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khusus</a:t>
          </a:r>
          <a:r>
            <a:rPr lang="en-US" sz="2000" kern="1200" dirty="0">
              <a:latin typeface="Times New Roman"/>
              <a:cs typeface="Times New Roman"/>
            </a:rPr>
            <a:t> yang </a:t>
          </a:r>
          <a:r>
            <a:rPr lang="en-US" sz="2000" kern="1200" dirty="0" err="1">
              <a:latin typeface="Times New Roman"/>
              <a:cs typeface="Times New Roman"/>
            </a:rPr>
            <a:t>tidak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perlu</a:t>
          </a:r>
          <a:r>
            <a:rPr lang="en-US" sz="2000" kern="1200" dirty="0">
              <a:latin typeface="Times New Roman"/>
              <a:cs typeface="Times New Roman"/>
            </a:rPr>
            <a:t> full time </a:t>
          </a:r>
          <a:r>
            <a:rPr lang="en-US" sz="2000" kern="1200" dirty="0" err="1">
              <a:latin typeface="Times New Roman"/>
              <a:cs typeface="Times New Roman"/>
            </a:rPr>
            <a:t>dan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terus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menerus</a:t>
          </a:r>
          <a:endParaRPr lang="en-US" sz="2000" kern="1200" dirty="0">
            <a:latin typeface="Times New Roman"/>
            <a:cs typeface="Times New Roman"/>
          </a:endParaRPr>
        </a:p>
      </dsp:txBody>
      <dsp:txXfrm rot="-5400000">
        <a:off x="722747" y="3777589"/>
        <a:ext cx="7474092" cy="605599"/>
      </dsp:txXfrm>
    </dsp:sp>
    <dsp:sp modelId="{B24B319B-A0CD-3F4E-8EC5-7A0B22237D7B}">
      <dsp:nvSpPr>
        <dsp:cNvPr id="0" name=""/>
        <dsp:cNvSpPr/>
      </dsp:nvSpPr>
      <dsp:spPr>
        <a:xfrm rot="5400000">
          <a:off x="-154874" y="4835419"/>
          <a:ext cx="1032495" cy="7227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6</a:t>
          </a:r>
        </a:p>
      </dsp:txBody>
      <dsp:txXfrm rot="-5400000">
        <a:off x="1" y="5041917"/>
        <a:ext cx="722746" cy="309749"/>
      </dsp:txXfrm>
    </dsp:sp>
    <dsp:sp modelId="{4CE408A5-16DE-404E-9005-491AD7E45CE6}">
      <dsp:nvSpPr>
        <dsp:cNvPr id="0" name=""/>
        <dsp:cNvSpPr/>
      </dsp:nvSpPr>
      <dsp:spPr>
        <a:xfrm rot="5400000">
          <a:off x="4140612" y="1262679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Membutuhkan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penilaian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independen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dari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pihak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luar</a:t>
          </a:r>
          <a:endParaRPr lang="en-US" sz="2000" kern="1200" dirty="0">
            <a:latin typeface="Times New Roman"/>
            <a:cs typeface="Times New Roman"/>
          </a:endParaRPr>
        </a:p>
      </dsp:txBody>
      <dsp:txXfrm rot="-5400000">
        <a:off x="722747" y="4713306"/>
        <a:ext cx="7474092" cy="605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AB794-6311-EF4F-9E15-B85AECC436C2}">
      <dsp:nvSpPr>
        <dsp:cNvPr id="0" name=""/>
        <dsp:cNvSpPr/>
      </dsp:nvSpPr>
      <dsp:spPr>
        <a:xfrm>
          <a:off x="0" y="73101"/>
          <a:ext cx="8229600" cy="6388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Variasi</a:t>
          </a:r>
          <a:r>
            <a:rPr lang="en-US" sz="2800" kern="1200" dirty="0">
              <a:latin typeface="Times New Roman"/>
              <a:cs typeface="Times New Roman"/>
            </a:rPr>
            <a:t> </a:t>
          </a:r>
          <a:r>
            <a:rPr lang="en-US" sz="2800" kern="1200" dirty="0" err="1">
              <a:latin typeface="Times New Roman"/>
              <a:cs typeface="Times New Roman"/>
            </a:rPr>
            <a:t>bakat</a:t>
          </a:r>
          <a:r>
            <a:rPr lang="en-US" sz="2800" kern="1200" dirty="0">
              <a:latin typeface="Times New Roman"/>
              <a:cs typeface="Times New Roman"/>
            </a:rPr>
            <a:t> </a:t>
          </a:r>
          <a:r>
            <a:rPr lang="en-US" sz="2800" kern="1200" dirty="0" err="1">
              <a:latin typeface="Times New Roman"/>
              <a:cs typeface="Times New Roman"/>
            </a:rPr>
            <a:t>dan</a:t>
          </a:r>
          <a:r>
            <a:rPr lang="en-US" sz="2800" kern="1200" dirty="0">
              <a:latin typeface="Times New Roman"/>
              <a:cs typeface="Times New Roman"/>
            </a:rPr>
            <a:t> </a:t>
          </a:r>
          <a:r>
            <a:rPr lang="en-US" sz="2800" kern="1200" dirty="0" err="1">
              <a:latin typeface="Times New Roman"/>
              <a:cs typeface="Times New Roman"/>
            </a:rPr>
            <a:t>keahlian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1185" y="104286"/>
        <a:ext cx="8167230" cy="576449"/>
      </dsp:txXfrm>
    </dsp:sp>
    <dsp:sp modelId="{2E8205AF-5F72-0541-886C-9A998525525E}">
      <dsp:nvSpPr>
        <dsp:cNvPr id="0" name=""/>
        <dsp:cNvSpPr/>
      </dsp:nvSpPr>
      <dsp:spPr>
        <a:xfrm>
          <a:off x="0" y="711921"/>
          <a:ext cx="82296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Times New Roman"/>
              <a:cs typeface="Times New Roman"/>
            </a:rPr>
            <a:t>Tim PR </a:t>
          </a:r>
          <a:r>
            <a:rPr lang="en-US" sz="2200" kern="1200" dirty="0" err="1">
              <a:latin typeface="Times New Roman"/>
              <a:cs typeface="Times New Roman"/>
            </a:rPr>
            <a:t>eksternal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memiliki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keahlian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beragam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untuk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membantu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organisasi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menyelesaikan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permasalahan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organisasinya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ini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adalah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keunggulan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utama</a:t>
          </a:r>
          <a:r>
            <a:rPr lang="en-US" sz="2200" kern="1200" dirty="0">
              <a:latin typeface="Times New Roman"/>
              <a:cs typeface="Times New Roman"/>
            </a:rPr>
            <a:t> PR </a:t>
          </a:r>
          <a:r>
            <a:rPr lang="en-US" sz="2200" kern="1200" dirty="0" err="1">
              <a:latin typeface="Times New Roman"/>
              <a:cs typeface="Times New Roman"/>
            </a:rPr>
            <a:t>eskternal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711921"/>
        <a:ext cx="8229600" cy="912870"/>
      </dsp:txXfrm>
    </dsp:sp>
    <dsp:sp modelId="{9D0B40FF-16D6-E544-8541-441A6360A4C4}">
      <dsp:nvSpPr>
        <dsp:cNvPr id="0" name=""/>
        <dsp:cNvSpPr/>
      </dsp:nvSpPr>
      <dsp:spPr>
        <a:xfrm>
          <a:off x="0" y="1624791"/>
          <a:ext cx="8229600" cy="638819"/>
        </a:xfrm>
        <a:prstGeom prst="roundRect">
          <a:avLst/>
        </a:prstGeom>
        <a:gradFill rotWithShape="0">
          <a:gsLst>
            <a:gs pos="0">
              <a:schemeClr val="accent2">
                <a:hueOff val="-5080547"/>
                <a:satOff val="17657"/>
                <a:lumOff val="128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5080547"/>
                <a:satOff val="17657"/>
                <a:lumOff val="128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Objektivitas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1185" y="1655976"/>
        <a:ext cx="8167230" cy="576449"/>
      </dsp:txXfrm>
    </dsp:sp>
    <dsp:sp modelId="{AC0082EF-642E-B742-B2B7-F77B32CAD5F2}">
      <dsp:nvSpPr>
        <dsp:cNvPr id="0" name=""/>
        <dsp:cNvSpPr/>
      </dsp:nvSpPr>
      <dsp:spPr>
        <a:xfrm>
          <a:off x="0" y="2263611"/>
          <a:ext cx="8229600" cy="63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Times New Roman"/>
              <a:cs typeface="Times New Roman"/>
            </a:rPr>
            <a:t>Tim PR </a:t>
          </a:r>
          <a:r>
            <a:rPr lang="en-US" sz="2200" kern="1200" dirty="0" err="1">
              <a:latin typeface="Times New Roman"/>
              <a:cs typeface="Times New Roman"/>
            </a:rPr>
            <a:t>eskternal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cenderung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lebih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objektif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karena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pandangan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tim</a:t>
          </a:r>
          <a:r>
            <a:rPr lang="en-US" sz="2200" kern="1200" dirty="0">
              <a:latin typeface="Times New Roman"/>
              <a:cs typeface="Times New Roman"/>
            </a:rPr>
            <a:t> PR </a:t>
          </a:r>
          <a:r>
            <a:rPr lang="en-US" sz="2200" kern="1200" dirty="0" err="1">
              <a:latin typeface="Times New Roman"/>
              <a:cs typeface="Times New Roman"/>
            </a:rPr>
            <a:t>eskternal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tidak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dipengaruhi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oleh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politik</a:t>
          </a:r>
          <a:r>
            <a:rPr lang="en-US" sz="2200" kern="1200" dirty="0">
              <a:latin typeface="Times New Roman"/>
              <a:cs typeface="Times New Roman"/>
            </a:rPr>
            <a:t> internal </a:t>
          </a:r>
          <a:r>
            <a:rPr lang="en-US" sz="2200" kern="1200" dirty="0" err="1">
              <a:latin typeface="Times New Roman"/>
              <a:cs typeface="Times New Roman"/>
            </a:rPr>
            <a:t>organisasi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2263611"/>
        <a:ext cx="8229600" cy="637560"/>
      </dsp:txXfrm>
    </dsp:sp>
    <dsp:sp modelId="{E54CE68E-A0D6-6149-AAD3-B748E44E5196}">
      <dsp:nvSpPr>
        <dsp:cNvPr id="0" name=""/>
        <dsp:cNvSpPr/>
      </dsp:nvSpPr>
      <dsp:spPr>
        <a:xfrm>
          <a:off x="0" y="2901171"/>
          <a:ext cx="8229600" cy="638819"/>
        </a:xfrm>
        <a:prstGeom prst="roundRect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Rentang</a:t>
          </a:r>
          <a:r>
            <a:rPr lang="en-US" sz="2800" kern="1200" dirty="0">
              <a:latin typeface="Times New Roman"/>
              <a:cs typeface="Times New Roman"/>
            </a:rPr>
            <a:t> </a:t>
          </a:r>
          <a:r>
            <a:rPr lang="en-US" sz="2800" kern="1200" dirty="0" err="1">
              <a:latin typeface="Times New Roman"/>
              <a:cs typeface="Times New Roman"/>
            </a:rPr>
            <a:t>pengalaman</a:t>
          </a:r>
          <a:r>
            <a:rPr lang="en-US" sz="2800" kern="1200" dirty="0">
              <a:latin typeface="Times New Roman"/>
              <a:cs typeface="Times New Roman"/>
            </a:rPr>
            <a:t> </a:t>
          </a:r>
          <a:r>
            <a:rPr lang="en-US" sz="2800" kern="1200" dirty="0" err="1">
              <a:latin typeface="Times New Roman"/>
              <a:cs typeface="Times New Roman"/>
            </a:rPr>
            <a:t>sebelumnya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1185" y="2932356"/>
        <a:ext cx="8167230" cy="576449"/>
      </dsp:txXfrm>
    </dsp:sp>
    <dsp:sp modelId="{383E7A97-AB00-CD4F-9DC8-B2C96BCC64D3}">
      <dsp:nvSpPr>
        <dsp:cNvPr id="0" name=""/>
        <dsp:cNvSpPr/>
      </dsp:nvSpPr>
      <dsp:spPr>
        <a:xfrm>
          <a:off x="0" y="3539991"/>
          <a:ext cx="82296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Times New Roman"/>
              <a:cs typeface="Times New Roman"/>
            </a:rPr>
            <a:t>Tim PR </a:t>
          </a:r>
          <a:r>
            <a:rPr lang="en-US" sz="2200" kern="1200" dirty="0" err="1">
              <a:latin typeface="Times New Roman"/>
              <a:cs typeface="Times New Roman"/>
            </a:rPr>
            <a:t>eksternal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sering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menangani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banyak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klien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dengan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masalah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berbeda-beda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sehingga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pengalaman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pengetahuan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kemampuan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tim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ini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menjadi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meningkat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539991"/>
        <a:ext cx="8229600" cy="9128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AB794-6311-EF4F-9E15-B85AECC436C2}">
      <dsp:nvSpPr>
        <dsp:cNvPr id="0" name=""/>
        <dsp:cNvSpPr/>
      </dsp:nvSpPr>
      <dsp:spPr>
        <a:xfrm>
          <a:off x="0" y="172270"/>
          <a:ext cx="8229600" cy="6160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Cakupan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geografis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dari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operasi</a:t>
          </a:r>
          <a:endParaRPr lang="en-US" sz="2700" kern="1200" dirty="0">
            <a:latin typeface="Times New Roman"/>
            <a:cs typeface="Times New Roman"/>
          </a:endParaRPr>
        </a:p>
      </dsp:txBody>
      <dsp:txXfrm>
        <a:off x="30071" y="202341"/>
        <a:ext cx="8169458" cy="555862"/>
      </dsp:txXfrm>
    </dsp:sp>
    <dsp:sp modelId="{2E8205AF-5F72-0541-886C-9A998525525E}">
      <dsp:nvSpPr>
        <dsp:cNvPr id="0" name=""/>
        <dsp:cNvSpPr/>
      </dsp:nvSpPr>
      <dsp:spPr>
        <a:xfrm>
          <a:off x="0" y="788275"/>
          <a:ext cx="8229600" cy="86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Tim PR </a:t>
          </a:r>
          <a:r>
            <a:rPr lang="en-US" sz="2100" kern="1200" dirty="0" err="1">
              <a:latin typeface="Times New Roman"/>
              <a:cs typeface="Times New Roman"/>
            </a:rPr>
            <a:t>eksternal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memiliki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cakupan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operasi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luas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mereka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terbiasa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menangani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masalah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berbagai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organisasi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mereka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dibawahi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oleh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perusahaan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penyedia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jasa</a:t>
          </a:r>
          <a:r>
            <a:rPr lang="en-US" sz="2100" kern="1200" dirty="0">
              <a:latin typeface="Times New Roman"/>
              <a:cs typeface="Times New Roman"/>
            </a:rPr>
            <a:t> PR yang </a:t>
          </a:r>
          <a:r>
            <a:rPr lang="en-US" sz="2100" kern="1200" dirty="0" err="1">
              <a:latin typeface="Times New Roman"/>
              <a:cs typeface="Times New Roman"/>
            </a:rPr>
            <a:t>memiliki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banyak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cabang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0" y="788275"/>
        <a:ext cx="8229600" cy="866295"/>
      </dsp:txXfrm>
    </dsp:sp>
    <dsp:sp modelId="{9D0B40FF-16D6-E544-8541-441A6360A4C4}">
      <dsp:nvSpPr>
        <dsp:cNvPr id="0" name=""/>
        <dsp:cNvSpPr/>
      </dsp:nvSpPr>
      <dsp:spPr>
        <a:xfrm>
          <a:off x="0" y="1654570"/>
          <a:ext cx="8229600" cy="616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Kemampuan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meningkatkan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kapasitas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staf</a:t>
          </a:r>
          <a:r>
            <a:rPr lang="en-US" sz="2700" kern="1200" dirty="0">
              <a:latin typeface="Times New Roman"/>
              <a:cs typeface="Times New Roman"/>
            </a:rPr>
            <a:t> internal</a:t>
          </a:r>
        </a:p>
      </dsp:txBody>
      <dsp:txXfrm>
        <a:off x="30071" y="1684641"/>
        <a:ext cx="8169458" cy="555862"/>
      </dsp:txXfrm>
    </dsp:sp>
    <dsp:sp modelId="{AC0082EF-642E-B742-B2B7-F77B32CAD5F2}">
      <dsp:nvSpPr>
        <dsp:cNvPr id="0" name=""/>
        <dsp:cNvSpPr/>
      </dsp:nvSpPr>
      <dsp:spPr>
        <a:xfrm>
          <a:off x="0" y="2270575"/>
          <a:ext cx="8229600" cy="86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Tim PR </a:t>
          </a:r>
          <a:r>
            <a:rPr lang="en-US" sz="2100" kern="1200" dirty="0" err="1">
              <a:latin typeface="Times New Roman"/>
              <a:cs typeface="Times New Roman"/>
            </a:rPr>
            <a:t>eskternal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cenderung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memiliki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keahlian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kapasitas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pengalaman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lebih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dari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staf</a:t>
          </a:r>
          <a:r>
            <a:rPr lang="en-US" sz="2100" kern="1200" dirty="0">
              <a:latin typeface="Times New Roman"/>
              <a:cs typeface="Times New Roman"/>
            </a:rPr>
            <a:t> internal PR, </a:t>
          </a:r>
          <a:r>
            <a:rPr lang="en-US" sz="2100" kern="1200" dirty="0" err="1">
              <a:latin typeface="Times New Roman"/>
              <a:cs typeface="Times New Roman"/>
            </a:rPr>
            <a:t>tim</a:t>
          </a:r>
          <a:r>
            <a:rPr lang="en-US" sz="2100" kern="1200" dirty="0">
              <a:latin typeface="Times New Roman"/>
              <a:cs typeface="Times New Roman"/>
            </a:rPr>
            <a:t> PR </a:t>
          </a:r>
          <a:r>
            <a:rPr lang="en-US" sz="2100" kern="1200" dirty="0" err="1">
              <a:latin typeface="Times New Roman"/>
              <a:cs typeface="Times New Roman"/>
            </a:rPr>
            <a:t>eksternal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bisa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mengajari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staf</a:t>
          </a:r>
          <a:r>
            <a:rPr lang="en-US" sz="2100" kern="1200" dirty="0">
              <a:latin typeface="Times New Roman"/>
              <a:cs typeface="Times New Roman"/>
            </a:rPr>
            <a:t> internal </a:t>
          </a:r>
          <a:r>
            <a:rPr lang="en-US" sz="2100" kern="1200" dirty="0" err="1">
              <a:latin typeface="Times New Roman"/>
              <a:cs typeface="Times New Roman"/>
            </a:rPr>
            <a:t>untuk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menangani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permasalahan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terkait</a:t>
          </a:r>
          <a:r>
            <a:rPr lang="en-US" sz="2100" kern="1200" dirty="0">
              <a:latin typeface="Times New Roman"/>
              <a:cs typeface="Times New Roman"/>
            </a:rPr>
            <a:t> PR</a:t>
          </a:r>
        </a:p>
      </dsp:txBody>
      <dsp:txXfrm>
        <a:off x="0" y="2270575"/>
        <a:ext cx="8229600" cy="866295"/>
      </dsp:txXfrm>
    </dsp:sp>
    <dsp:sp modelId="{E54CE68E-A0D6-6149-AAD3-B748E44E5196}">
      <dsp:nvSpPr>
        <dsp:cNvPr id="0" name=""/>
        <dsp:cNvSpPr/>
      </dsp:nvSpPr>
      <dsp:spPr>
        <a:xfrm>
          <a:off x="0" y="3136870"/>
          <a:ext cx="8229600" cy="6160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Reputasi</a:t>
          </a:r>
          <a:endParaRPr lang="en-US" sz="2700" kern="1200" dirty="0">
            <a:latin typeface="Times New Roman"/>
            <a:cs typeface="Times New Roman"/>
          </a:endParaRPr>
        </a:p>
      </dsp:txBody>
      <dsp:txXfrm>
        <a:off x="30071" y="3166941"/>
        <a:ext cx="8169458" cy="555862"/>
      </dsp:txXfrm>
    </dsp:sp>
    <dsp:sp modelId="{383E7A97-AB00-CD4F-9DC8-B2C96BCC64D3}">
      <dsp:nvSpPr>
        <dsp:cNvPr id="0" name=""/>
        <dsp:cNvSpPr/>
      </dsp:nvSpPr>
      <dsp:spPr>
        <a:xfrm>
          <a:off x="0" y="3752875"/>
          <a:ext cx="8229600" cy="60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Tim PR </a:t>
          </a:r>
          <a:r>
            <a:rPr lang="en-US" sz="2100" kern="1200" dirty="0" err="1">
              <a:latin typeface="Times New Roman"/>
              <a:cs typeface="Times New Roman"/>
            </a:rPr>
            <a:t>eksternal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mempunyai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reputasi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baik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menguntungkan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bagi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organisasi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meng</a:t>
          </a:r>
          <a:r>
            <a:rPr lang="en-US" sz="2100" kern="1200" dirty="0">
              <a:latin typeface="Times New Roman"/>
              <a:cs typeface="Times New Roman"/>
            </a:rPr>
            <a:t>-hire </a:t>
          </a:r>
          <a:r>
            <a:rPr lang="en-US" sz="2100" kern="1200" dirty="0" err="1">
              <a:latin typeface="Times New Roman"/>
              <a:cs typeface="Times New Roman"/>
            </a:rPr>
            <a:t>nya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0" y="3752875"/>
        <a:ext cx="8229600" cy="600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C086-8BDF-1F40-85E6-790F690D2957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7892-2CCF-AE4F-A0F0-307FF0560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ma.org/top-job-skills-202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0335"/>
            <a:ext cx="7772400" cy="3569610"/>
          </a:xfrm>
        </p:spPr>
        <p:txBody>
          <a:bodyPr>
            <a:normAutofit fontScale="90000"/>
          </a:bodyPr>
          <a:lstStyle/>
          <a:p>
            <a:r>
              <a:rPr lang="en-US" sz="5800" dirty="0">
                <a:latin typeface="Britannic Bold"/>
                <a:cs typeface="Britannic Bold"/>
              </a:rPr>
              <a:t>PENGANTAR PUBLIC RELATIONS:</a:t>
            </a:r>
            <a:br>
              <a:rPr lang="en-US" sz="5800" dirty="0">
                <a:latin typeface="Britannic Bold"/>
                <a:cs typeface="Britannic Bold"/>
              </a:rPr>
            </a:br>
            <a:r>
              <a:rPr lang="en-US" sz="5800" dirty="0">
                <a:latin typeface="Britannic Bold"/>
                <a:cs typeface="Britannic Bold"/>
              </a:rPr>
              <a:t>Setting PR </a:t>
            </a:r>
            <a:r>
              <a:rPr lang="en-US" sz="5800" dirty="0" err="1">
                <a:latin typeface="Britannic Bold"/>
                <a:cs typeface="Britannic Bold"/>
              </a:rPr>
              <a:t>di</a:t>
            </a:r>
            <a:r>
              <a:rPr lang="en-US" sz="5800" dirty="0">
                <a:latin typeface="Britannic Bold"/>
                <a:cs typeface="Britannic Bold"/>
              </a:rPr>
              <a:t> </a:t>
            </a:r>
            <a:r>
              <a:rPr lang="en-US" sz="5800" dirty="0" err="1">
                <a:latin typeface="Britannic Bold"/>
                <a:cs typeface="Britannic Bold"/>
              </a:rPr>
              <a:t>Organisasi</a:t>
            </a:r>
            <a:endParaRPr lang="en-US" sz="5800" dirty="0">
              <a:latin typeface="Britannic Bold"/>
              <a:cs typeface="Britann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83200"/>
            <a:ext cx="6400800" cy="508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Fasya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Syifa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Mutma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Britannic Bold"/>
                <a:cs typeface="Britannic Bold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787" y="1590834"/>
          <a:ext cx="4737709" cy="226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4002703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 Full Service : </a:t>
            </a:r>
            <a:r>
              <a:rPr lang="en-US" sz="2400" dirty="0" err="1">
                <a:latin typeface="Times New Roman"/>
                <a:cs typeface="Times New Roman"/>
              </a:rPr>
              <a:t>menyediakan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jasa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apapun</a:t>
            </a:r>
            <a:r>
              <a:rPr lang="en-US" sz="2400" dirty="0">
                <a:latin typeface="Times New Roman"/>
                <a:cs typeface="Times New Roman"/>
              </a:rPr>
              <a:t> (</a:t>
            </a:r>
            <a:r>
              <a:rPr lang="en-US" sz="2400" dirty="0" err="1">
                <a:latin typeface="Times New Roman"/>
                <a:cs typeface="Times New Roman"/>
              </a:rPr>
              <a:t>terkait</a:t>
            </a:r>
            <a:r>
              <a:rPr lang="en-US" sz="2400" dirty="0">
                <a:latin typeface="Times New Roman"/>
                <a:cs typeface="Times New Roman"/>
              </a:rPr>
              <a:t> PR) “</a:t>
            </a:r>
            <a:r>
              <a:rPr lang="en-US" sz="2400" dirty="0" err="1">
                <a:latin typeface="Times New Roman"/>
                <a:cs typeface="Times New Roman"/>
              </a:rPr>
              <a:t>paket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lengkap</a:t>
            </a:r>
            <a:r>
              <a:rPr lang="en-US" sz="2400" dirty="0">
                <a:latin typeface="Times New Roman"/>
                <a:cs typeface="Times New Roman"/>
              </a:rPr>
              <a:t>” yang </a:t>
            </a:r>
            <a:r>
              <a:rPr lang="en-US" sz="2400" dirty="0" err="1">
                <a:latin typeface="Times New Roman"/>
                <a:cs typeface="Times New Roman"/>
              </a:rPr>
              <a:t>dibutuhkan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oleh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organisasi/perusahaan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untuk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menyelesaikan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masalah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tertentu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Spesifik</a:t>
            </a:r>
            <a:r>
              <a:rPr lang="en-US" sz="2400" dirty="0">
                <a:latin typeface="Times New Roman"/>
                <a:cs typeface="Times New Roman"/>
              </a:rPr>
              <a:t> : </a:t>
            </a:r>
            <a:r>
              <a:rPr lang="en-US" sz="2400" dirty="0" err="1">
                <a:latin typeface="Times New Roman"/>
                <a:cs typeface="Times New Roman"/>
              </a:rPr>
              <a:t>hanya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menyediakan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jasa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spesifik/khusus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saja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cs typeface="Times New Roman"/>
              </a:rPr>
              <a:t>Misal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hanya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menghandle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hubungan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dengan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pemerintah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atau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hubungan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dengan</a:t>
            </a:r>
            <a:r>
              <a:rPr lang="en-US" sz="2400" dirty="0">
                <a:latin typeface="Times New Roman"/>
                <a:cs typeface="Times New Roman"/>
              </a:rPr>
              <a:t> media, </a:t>
            </a:r>
            <a:r>
              <a:rPr lang="en-US" sz="2400" dirty="0" err="1">
                <a:latin typeface="Times New Roman"/>
                <a:cs typeface="Times New Roman"/>
              </a:rPr>
              <a:t>atau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hanya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dalam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bidang</a:t>
            </a:r>
            <a:r>
              <a:rPr lang="en-US" sz="2400" dirty="0">
                <a:latin typeface="Times New Roman"/>
                <a:cs typeface="Times New Roman"/>
              </a:rPr>
              <a:t> event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00" y="-76976"/>
            <a:ext cx="86868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0" y="2147684"/>
            <a:ext cx="2725676" cy="2124433"/>
          </a:xfrm>
        </p:spPr>
        <p:txBody>
          <a:bodyPr>
            <a:noAutofit/>
          </a:bodyPr>
          <a:lstStyle/>
          <a:p>
            <a:pPr algn="l"/>
            <a:r>
              <a:rPr lang="en-US" sz="3000" dirty="0">
                <a:latin typeface="Britannic Bold"/>
                <a:cs typeface="Britannic Bold"/>
              </a:rPr>
              <a:t>BAGAIMANA MENENTUKAN PR EKSTERNAL BAGI ORGANISASI?</a:t>
            </a:r>
          </a:p>
        </p:txBody>
      </p:sp>
      <p:pic>
        <p:nvPicPr>
          <p:cNvPr id="7" name="Picture 6" descr="CamScanner 01-18-2021 16.07.45_1.jpg"/>
          <p:cNvPicPr>
            <a:picLocks noChangeAspect="1"/>
          </p:cNvPicPr>
          <p:nvPr/>
        </p:nvPicPr>
        <p:blipFill>
          <a:blip r:embed="rId2"/>
          <a:srcRect l="4147" t="4101" r="4119"/>
          <a:stretch>
            <a:fillRect/>
          </a:stretch>
        </p:blipFill>
        <p:spPr>
          <a:xfrm>
            <a:off x="2824161" y="288657"/>
            <a:ext cx="6235670" cy="62927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6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KEKURANGAN YANG SERING DIHADAPI PR EKSTERNAL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0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778" y="159174"/>
            <a:ext cx="2924541" cy="1143000"/>
          </a:xfrm>
          <a:solidFill>
            <a:srgbClr val="FFFFFF">
              <a:alpha val="71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98" y="2694128"/>
            <a:ext cx="3984602" cy="4163872"/>
          </a:xfrm>
          <a:solidFill>
            <a:srgbClr val="FFFFFF">
              <a:alpha val="78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Kontrak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klien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konsultan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jelas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hukum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berlaku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Kontrak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terdiri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atas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Bentuk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kerjasama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Jangka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waktu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Hasil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diharapkan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Pembayaran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Dll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kesepakatan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bersama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Britannic Bold"/>
                <a:cs typeface="Britannic Bold"/>
              </a:rPr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810"/>
            <a:ext cx="8229600" cy="24427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latin typeface="Times New Roman"/>
                <a:cs typeface="Times New Roman"/>
              </a:rPr>
              <a:t>SUMBER :</a:t>
            </a:r>
          </a:p>
          <a:p>
            <a:endParaRPr lang="en-US" sz="3000" dirty="0">
              <a:latin typeface="Times New Roman"/>
              <a:cs typeface="Times New Roman"/>
              <a:hlinkClick r:id="rId2"/>
            </a:endParaRPr>
          </a:p>
          <a:p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Jakarta: </a:t>
            </a:r>
            <a:r>
              <a:rPr lang="en-US" sz="3000" dirty="0" err="1">
                <a:latin typeface="Times New Roman"/>
                <a:cs typeface="Times New Roman"/>
              </a:rPr>
              <a:t>Kencana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14" y="197662"/>
            <a:ext cx="6176172" cy="1143000"/>
          </a:xfrm>
          <a:solidFill>
            <a:srgbClr val="FFFFFF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PR DALAM ORGANISASI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86561" cy="1143000"/>
          </a:xfrm>
          <a:solidFill>
            <a:srgbClr val="FFFFFF">
              <a:alpha val="74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40" y="5051490"/>
            <a:ext cx="8229600" cy="1597233"/>
          </a:xfrm>
          <a:solidFill>
            <a:srgbClr val="FFFFFF">
              <a:alpha val="81000"/>
            </a:srgbClr>
          </a:solidFill>
        </p:spPr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Departemen</a:t>
            </a:r>
            <a:r>
              <a:rPr lang="en-US" dirty="0">
                <a:latin typeface="Times New Roman"/>
                <a:cs typeface="Times New Roman"/>
              </a:rPr>
              <a:t> internal yang </a:t>
            </a:r>
            <a:r>
              <a:rPr lang="en-US" dirty="0" err="1">
                <a:latin typeface="Times New Roman"/>
                <a:cs typeface="Times New Roman"/>
              </a:rPr>
              <a:t>tertera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struktur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terdiri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tetap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menjalankan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fungsi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pekerjaan</a:t>
            </a:r>
            <a:r>
              <a:rPr lang="en-US" dirty="0">
                <a:latin typeface="Times New Roman"/>
                <a:cs typeface="Times New Roman"/>
              </a:rPr>
              <a:t> PR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KEKURANGAN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20" y="255394"/>
            <a:ext cx="8686800" cy="1143000"/>
          </a:xfrm>
          <a:solidFill>
            <a:srgbClr val="FFFFFF">
              <a:alpha val="82000"/>
            </a:srgbClr>
          </a:solidFill>
        </p:spPr>
        <p:txBody>
          <a:bodyPr>
            <a:noAutofit/>
          </a:bodyPr>
          <a:lstStyle/>
          <a:p>
            <a:r>
              <a:rPr lang="en-US" sz="4200" dirty="0">
                <a:latin typeface="Britannic Bold"/>
                <a:cs typeface="Britannic Bold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156657"/>
            <a:ext cx="8229600" cy="2604552"/>
          </a:xfrm>
          <a:solidFill>
            <a:srgbClr val="FFFFFF">
              <a:alpha val="88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Nama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posisi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departemen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amat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beragam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Public relations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nama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sering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dipakai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Namun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juga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nama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korporat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, public affairs,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perusahaan/korporat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150"/>
            <a:ext cx="8229600" cy="1143000"/>
          </a:xfrm>
          <a:solidFill>
            <a:srgbClr val="FFFFFF">
              <a:alpha val="79000"/>
            </a:srgbClr>
          </a:solidFill>
        </p:spPr>
        <p:txBody>
          <a:bodyPr>
            <a:noAutofit/>
          </a:bodyPr>
          <a:lstStyle/>
          <a:p>
            <a:r>
              <a:rPr lang="en-US" sz="4200" dirty="0">
                <a:latin typeface="Britannic Bold"/>
                <a:cs typeface="Britannic Bold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224"/>
            <a:ext cx="8229600" cy="2017630"/>
          </a:xfrm>
          <a:solidFill>
            <a:schemeClr val="bg1">
              <a:alpha val="78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Sangat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dimungkinkan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bekerjasama</a:t>
            </a:r>
            <a:r>
              <a:rPr lang="en-US" dirty="0">
                <a:latin typeface="Times New Roman"/>
                <a:cs typeface="Times New Roman"/>
              </a:rPr>
              <a:t> pula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divisi</a:t>
            </a:r>
            <a:r>
              <a:rPr lang="en-US" dirty="0">
                <a:latin typeface="Times New Roman"/>
                <a:cs typeface="Times New Roman"/>
              </a:rPr>
              <a:t> lain </a:t>
            </a:r>
            <a:r>
              <a:rPr lang="en-US" dirty="0" err="1">
                <a:latin typeface="Times New Roman"/>
                <a:cs typeface="Times New Roman"/>
              </a:rPr>
              <a:t>terkait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audiens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yaitu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seluruh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internal</a:t>
            </a:r>
          </a:p>
          <a:p>
            <a:r>
              <a:rPr lang="en-US" dirty="0" err="1">
                <a:latin typeface="Times New Roman"/>
                <a:cs typeface="Times New Roman"/>
              </a:rPr>
              <a:t>Setiap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fungsi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saling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mendukung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lain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23551" y="3617830"/>
          <a:ext cx="6801239" cy="300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>
                <a:latin typeface="Britannic Bold"/>
                <a:cs typeface="Britannic Bold"/>
              </a:rPr>
              <a:t>KERJASAMA PR INTERNAL DENGAN DIVISI LAIN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5664"/>
          <a:ext cx="8229600" cy="490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PR EKSTERNAL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7638"/>
            <a:ext cx="8229600" cy="472112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500" dirty="0">
              <a:latin typeface="Times New Roman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Penyelenggaraan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jasa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teknis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kreatif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tertentu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oleh</a:t>
            </a:r>
            <a:r>
              <a:rPr lang="en-US" sz="2500" noProof="0" dirty="0">
                <a:latin typeface="Times New Roman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seseorang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atau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sekelompok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orang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yang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memiliki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keahlian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berdasarkan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pengalaman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serta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latihan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yang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telah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mereka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dapatkan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sebelumnya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Identitas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perusahaan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sah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menurut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hukum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(Public Relations Consultant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Assosiation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00" dirty="0">
                <a:latin typeface="Times New Roman"/>
                <a:cs typeface="Times New Roman"/>
              </a:rPr>
              <a:t>Tim PR yang </a:t>
            </a:r>
            <a:r>
              <a:rPr lang="en-US" sz="2500" dirty="0" err="1">
                <a:latin typeface="Times New Roman"/>
                <a:cs typeface="Times New Roman"/>
              </a:rPr>
              <a:t>berada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di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luar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struktur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organisasi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perusahaan</a:t>
            </a:r>
            <a:endParaRPr lang="en-US" sz="2500" dirty="0">
              <a:latin typeface="Times New Roman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00" dirty="0" err="1">
                <a:latin typeface="Times New Roman"/>
                <a:cs typeface="Times New Roman"/>
              </a:rPr>
              <a:t>Biasanya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disewa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oleh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organisasi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atau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perusahaan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untuk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menjalankan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fungsi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atau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pekerjaan-pekerjaan</a:t>
            </a:r>
            <a:r>
              <a:rPr lang="en-US" sz="2500" dirty="0">
                <a:latin typeface="Times New Roman"/>
                <a:cs typeface="Times New Roman"/>
              </a:rPr>
              <a:t> PR </a:t>
            </a:r>
            <a:r>
              <a:rPr lang="en-US" sz="2500" dirty="0" err="1">
                <a:latin typeface="Times New Roman"/>
                <a:cs typeface="Times New Roman"/>
              </a:rPr>
              <a:t>di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organisasi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atau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perusahaan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tersebut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00" dirty="0" err="1">
                <a:latin typeface="Times New Roman"/>
                <a:cs typeface="Times New Roman"/>
              </a:rPr>
              <a:t>Bisa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berupa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perusahaan</a:t>
            </a:r>
            <a:r>
              <a:rPr lang="en-US" sz="2500" dirty="0">
                <a:latin typeface="Times New Roman"/>
                <a:cs typeface="Times New Roman"/>
              </a:rPr>
              <a:t>/Firma PR, </a:t>
            </a:r>
            <a:r>
              <a:rPr lang="en-US" sz="2500" dirty="0" err="1">
                <a:latin typeface="Times New Roman"/>
                <a:cs typeface="Times New Roman"/>
              </a:rPr>
              <a:t>Agen</a:t>
            </a:r>
            <a:r>
              <a:rPr lang="en-US" sz="2500" dirty="0">
                <a:latin typeface="Times New Roman"/>
                <a:cs typeface="Times New Roman"/>
              </a:rPr>
              <a:t> advertising (Biro </a:t>
            </a:r>
            <a:r>
              <a:rPr lang="en-US" sz="2500" dirty="0" err="1">
                <a:latin typeface="Times New Roman"/>
                <a:cs typeface="Times New Roman"/>
              </a:rPr>
              <a:t>Iklan</a:t>
            </a:r>
            <a:r>
              <a:rPr lang="en-US" sz="2500" dirty="0">
                <a:latin typeface="Times New Roman"/>
                <a:cs typeface="Times New Roman"/>
              </a:rPr>
              <a:t>), </a:t>
            </a:r>
            <a:r>
              <a:rPr lang="en-US" sz="2500" dirty="0" err="1">
                <a:latin typeface="Times New Roman"/>
                <a:cs typeface="Times New Roman"/>
              </a:rPr>
              <a:t>Spesialisasi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konsultan</a:t>
            </a:r>
            <a:r>
              <a:rPr lang="en-US" sz="2500" dirty="0">
                <a:latin typeface="Times New Roman"/>
                <a:cs typeface="Times New Roman"/>
              </a:rPr>
              <a:t> PR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500" i="1" dirty="0">
              <a:latin typeface="Times New Roman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5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1005</Words>
  <Application>Microsoft Office PowerPoint</Application>
  <PresentationFormat>On-screen Show (4:3)</PresentationFormat>
  <Paragraphs>125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PENGANTAR PUBLIC RELATIONS: Setting PR di Organisasi</vt:lpstr>
      <vt:lpstr>PR DALAM ORGANISASI</vt:lpstr>
      <vt:lpstr>PR INTERNAL</vt:lpstr>
      <vt:lpstr>KELEBIHAN PR INTERNAL</vt:lpstr>
      <vt:lpstr>KEKURANGAN PR INTERNAL</vt:lpstr>
      <vt:lpstr>NAMA JABATAN &amp; STRUKTUR PR DI ORGANISASI</vt:lpstr>
      <vt:lpstr>KERJASAMA PR INTERNAL DENGAN DIVISI LAIN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KELEBIHAN PR EKSTERNAL</vt:lpstr>
      <vt:lpstr>KEKURANGAN YANG SERING DIHADAPI PR EKSTERNAL</vt:lpstr>
      <vt:lpstr>KONTRAK</vt:lpstr>
      <vt:lpstr>BIAYA PERUSAHAAN PR EKSTERNAL</vt:lpstr>
      <vt:lpstr>THANKYOU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HUBUNGAN MASYARAKAT</dc:title>
  <dc:creator>Reny Dyanasari</dc:creator>
  <cp:lastModifiedBy>Reny Dyanasari</cp:lastModifiedBy>
  <cp:revision>52</cp:revision>
  <dcterms:created xsi:type="dcterms:W3CDTF">2021-02-27T14:55:42Z</dcterms:created>
  <dcterms:modified xsi:type="dcterms:W3CDTF">2021-06-24T06:02:19Z</dcterms:modified>
</cp:coreProperties>
</file>