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76" r:id="rId5"/>
    <p:sldId id="273" r:id="rId6"/>
    <p:sldId id="274" r:id="rId7"/>
    <p:sldId id="277" r:id="rId8"/>
    <p:sldId id="278" r:id="rId9"/>
    <p:sldId id="275" r:id="rId10"/>
    <p:sldId id="261" r:id="rId11"/>
    <p:sldId id="270" r:id="rId12"/>
    <p:sldId id="279" r:id="rId13"/>
    <p:sldId id="282" r:id="rId14"/>
    <p:sldId id="280" r:id="rId15"/>
    <p:sldId id="281" r:id="rId16"/>
    <p:sldId id="284" r:id="rId17"/>
    <p:sldId id="285" r:id="rId18"/>
    <p:sldId id="26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1464"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81CF5-5A58-AB4F-B953-C45C1A714FE5}" type="doc">
      <dgm:prSet loTypeId="urn:microsoft.com/office/officeart/2005/8/layout/default#5" loCatId="list" qsTypeId="urn:microsoft.com/office/officeart/2005/8/quickstyle/3D1" qsCatId="3D" csTypeId="urn:microsoft.com/office/officeart/2005/8/colors/colorful1#3" csCatId="colorful" phldr="1"/>
      <dgm:spPr/>
      <dgm:t>
        <a:bodyPr/>
        <a:lstStyle/>
        <a:p>
          <a:endParaRPr lang="en-US"/>
        </a:p>
      </dgm:t>
    </dgm:pt>
    <dgm:pt modelId="{9EAD6875-DD3C-5E43-824A-262114F46D2F}">
      <dgm:prSet phldrT="[Text]"/>
      <dgm:spPr/>
      <dgm:t>
        <a:bodyPr/>
        <a:lstStyle/>
        <a:p>
          <a:r>
            <a:rPr lang="en-US" dirty="0" err="1">
              <a:solidFill>
                <a:srgbClr val="000000"/>
              </a:solidFill>
              <a:latin typeface="Times New Roman"/>
              <a:cs typeface="Times New Roman"/>
            </a:rPr>
            <a:t>Melakukan</a:t>
          </a:r>
          <a:r>
            <a:rPr lang="en-US" dirty="0">
              <a:solidFill>
                <a:srgbClr val="000000"/>
              </a:solidFill>
              <a:latin typeface="Times New Roman"/>
              <a:cs typeface="Times New Roman"/>
            </a:rPr>
            <a:t> program </a:t>
          </a:r>
          <a:r>
            <a:rPr lang="en-US" b="0" dirty="0" err="1">
              <a:solidFill>
                <a:srgbClr val="000000"/>
              </a:solidFill>
              <a:latin typeface="Times New Roman"/>
              <a:cs typeface="Times New Roman"/>
            </a:rPr>
            <a:t>terencana</a:t>
          </a:r>
          <a:r>
            <a:rPr lang="en-US" b="0" dirty="0">
              <a:solidFill>
                <a:srgbClr val="000000"/>
              </a:solidFill>
              <a:latin typeface="Times New Roman"/>
              <a:cs typeface="Times New Roman"/>
            </a:rPr>
            <a:t> &amp; </a:t>
          </a:r>
          <a:r>
            <a:rPr lang="en-US" b="0" dirty="0" err="1">
              <a:solidFill>
                <a:srgbClr val="000000"/>
              </a:solidFill>
              <a:latin typeface="Times New Roman"/>
              <a:cs typeface="Times New Roman"/>
            </a:rPr>
            <a:t>berkesinambungan</a:t>
          </a:r>
          <a:r>
            <a:rPr lang="en-US" b="0" dirty="0">
              <a:solidFill>
                <a:srgbClr val="000000"/>
              </a:solidFill>
              <a:latin typeface="Times New Roman"/>
              <a:cs typeface="Times New Roman"/>
            </a:rPr>
            <a:t> </a:t>
          </a:r>
          <a:r>
            <a:rPr lang="en-US" b="0" dirty="0" err="1">
              <a:solidFill>
                <a:srgbClr val="000000"/>
              </a:solidFill>
              <a:latin typeface="Times New Roman"/>
              <a:cs typeface="Times New Roman"/>
            </a:rPr>
            <a:t>sebagai</a:t>
          </a:r>
          <a:r>
            <a:rPr lang="en-US" b="1" dirty="0">
              <a:solidFill>
                <a:srgbClr val="000000"/>
              </a:solidFill>
              <a:latin typeface="Times New Roman"/>
              <a:cs typeface="Times New Roman"/>
            </a:rPr>
            <a:t> </a:t>
          </a:r>
          <a:r>
            <a:rPr lang="en-US" dirty="0" err="1">
              <a:solidFill>
                <a:srgbClr val="000000"/>
              </a:solidFill>
              <a:latin typeface="Times New Roman"/>
              <a:cs typeface="Times New Roman"/>
            </a:rPr>
            <a:t>bagian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dari</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manajemen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organisasional</a:t>
          </a:r>
          <a:endParaRPr lang="en-US" dirty="0">
            <a:solidFill>
              <a:srgbClr val="000000"/>
            </a:solidFill>
            <a:latin typeface="Times New Roman"/>
            <a:cs typeface="Times New Roman"/>
          </a:endParaRPr>
        </a:p>
      </dgm:t>
    </dgm:pt>
    <dgm:pt modelId="{1CA09516-2D0C-8746-B040-AEB12E79F04F}" type="parTrans" cxnId="{A02B7B37-83FB-7046-8DF8-124047E69B9F}">
      <dgm:prSet/>
      <dgm:spPr/>
      <dgm:t>
        <a:bodyPr/>
        <a:lstStyle/>
        <a:p>
          <a:endParaRPr lang="en-US">
            <a:solidFill>
              <a:srgbClr val="000000"/>
            </a:solidFill>
            <a:latin typeface="Times New Roman"/>
            <a:cs typeface="Times New Roman"/>
          </a:endParaRPr>
        </a:p>
      </dgm:t>
    </dgm:pt>
    <dgm:pt modelId="{A0A686C0-906D-2C48-A473-FD146AB030D3}" type="sibTrans" cxnId="{A02B7B37-83FB-7046-8DF8-124047E69B9F}">
      <dgm:prSet/>
      <dgm:spPr/>
      <dgm:t>
        <a:bodyPr/>
        <a:lstStyle/>
        <a:p>
          <a:endParaRPr lang="en-US">
            <a:solidFill>
              <a:srgbClr val="000000"/>
            </a:solidFill>
            <a:latin typeface="Times New Roman"/>
            <a:cs typeface="Times New Roman"/>
          </a:endParaRPr>
        </a:p>
      </dgm:t>
    </dgm:pt>
    <dgm:pt modelId="{45DE94EE-2621-394B-A794-EEE1DE8771FD}">
      <dgm:prSet phldrT="[Text]"/>
      <dgm:spPr/>
      <dgm:t>
        <a:bodyPr/>
        <a:lstStyle/>
        <a:p>
          <a:r>
            <a:rPr lang="en-US" dirty="0" err="1">
              <a:solidFill>
                <a:srgbClr val="000000"/>
              </a:solidFill>
              <a:latin typeface="Times New Roman"/>
              <a:cs typeface="Times New Roman"/>
            </a:rPr>
            <a:t>Menangani</a:t>
          </a:r>
          <a:r>
            <a:rPr lang="en-US" dirty="0">
              <a:solidFill>
                <a:srgbClr val="000000"/>
              </a:solidFill>
              <a:latin typeface="Times New Roman"/>
              <a:cs typeface="Times New Roman"/>
            </a:rPr>
            <a:t> </a:t>
          </a:r>
          <a:r>
            <a:rPr lang="en-US" b="0" dirty="0" err="1">
              <a:solidFill>
                <a:srgbClr val="000000"/>
              </a:solidFill>
              <a:latin typeface="Times New Roman"/>
              <a:cs typeface="Times New Roman"/>
            </a:rPr>
            <a:t>hubungan</a:t>
          </a:r>
          <a:r>
            <a:rPr lang="en-US" b="0" dirty="0">
              <a:solidFill>
                <a:srgbClr val="000000"/>
              </a:solidFill>
              <a:latin typeface="Times New Roman"/>
              <a:cs typeface="Times New Roman"/>
            </a:rPr>
            <a:t> </a:t>
          </a:r>
          <a:r>
            <a:rPr lang="en-US" b="0" dirty="0" err="1">
              <a:solidFill>
                <a:srgbClr val="000000"/>
              </a:solidFill>
              <a:latin typeface="Times New Roman"/>
              <a:cs typeface="Times New Roman"/>
            </a:rPr>
            <a:t>antara</a:t>
          </a:r>
          <a:r>
            <a:rPr lang="en-US" b="0" dirty="0">
              <a:solidFill>
                <a:srgbClr val="000000"/>
              </a:solidFill>
              <a:latin typeface="Times New Roman"/>
              <a:cs typeface="Times New Roman"/>
            </a:rPr>
            <a:t> </a:t>
          </a:r>
          <a:r>
            <a:rPr lang="en-US" b="0" dirty="0" err="1">
              <a:solidFill>
                <a:srgbClr val="000000"/>
              </a:solidFill>
              <a:latin typeface="Times New Roman"/>
              <a:cs typeface="Times New Roman"/>
            </a:rPr>
            <a:t>organisasi</a:t>
          </a:r>
          <a:r>
            <a:rPr lang="en-US" b="0" dirty="0">
              <a:solidFill>
                <a:srgbClr val="000000"/>
              </a:solidFill>
              <a:latin typeface="Times New Roman"/>
              <a:cs typeface="Times New Roman"/>
            </a:rPr>
            <a:t> </a:t>
          </a:r>
          <a:r>
            <a:rPr lang="en-US" b="0" dirty="0" err="1">
              <a:solidFill>
                <a:srgbClr val="000000"/>
              </a:solidFill>
              <a:latin typeface="Times New Roman"/>
              <a:cs typeface="Times New Roman"/>
            </a:rPr>
            <a:t>dan</a:t>
          </a:r>
          <a:r>
            <a:rPr lang="en-US" b="0" dirty="0">
              <a:solidFill>
                <a:srgbClr val="000000"/>
              </a:solidFill>
              <a:latin typeface="Times New Roman"/>
              <a:cs typeface="Times New Roman"/>
            </a:rPr>
            <a:t> </a:t>
          </a:r>
          <a:r>
            <a:rPr lang="en-US" b="0" dirty="0" err="1">
              <a:solidFill>
                <a:srgbClr val="000000"/>
              </a:solidFill>
              <a:latin typeface="Times New Roman"/>
              <a:cs typeface="Times New Roman"/>
            </a:rPr>
            <a:t>publik</a:t>
          </a:r>
          <a:r>
            <a:rPr lang="en-US" b="0" dirty="0">
              <a:solidFill>
                <a:srgbClr val="000000"/>
              </a:solidFill>
              <a:latin typeface="Times New Roman"/>
              <a:cs typeface="Times New Roman"/>
            </a:rPr>
            <a:t> stakeholder-</a:t>
          </a:r>
          <a:r>
            <a:rPr lang="en-US" b="0" dirty="0" err="1">
              <a:solidFill>
                <a:srgbClr val="000000"/>
              </a:solidFill>
              <a:latin typeface="Times New Roman"/>
              <a:cs typeface="Times New Roman"/>
            </a:rPr>
            <a:t>nya</a:t>
          </a:r>
          <a:endParaRPr lang="en-US" b="0" dirty="0">
            <a:solidFill>
              <a:srgbClr val="000000"/>
            </a:solidFill>
            <a:latin typeface="Times New Roman"/>
            <a:cs typeface="Times New Roman"/>
          </a:endParaRPr>
        </a:p>
      </dgm:t>
    </dgm:pt>
    <dgm:pt modelId="{0382E8FE-4AFA-3340-9144-76EEB03B825A}" type="parTrans" cxnId="{DE64D3B6-F5DA-1948-8BC2-C65485784E86}">
      <dgm:prSet/>
      <dgm:spPr/>
      <dgm:t>
        <a:bodyPr/>
        <a:lstStyle/>
        <a:p>
          <a:endParaRPr lang="en-US">
            <a:solidFill>
              <a:srgbClr val="000000"/>
            </a:solidFill>
            <a:latin typeface="Times New Roman"/>
            <a:cs typeface="Times New Roman"/>
          </a:endParaRPr>
        </a:p>
      </dgm:t>
    </dgm:pt>
    <dgm:pt modelId="{845CDE1B-18B6-B74C-B925-505C4C4A269C}" type="sibTrans" cxnId="{DE64D3B6-F5DA-1948-8BC2-C65485784E86}">
      <dgm:prSet/>
      <dgm:spPr/>
      <dgm:t>
        <a:bodyPr/>
        <a:lstStyle/>
        <a:p>
          <a:endParaRPr lang="en-US">
            <a:solidFill>
              <a:srgbClr val="000000"/>
            </a:solidFill>
            <a:latin typeface="Times New Roman"/>
            <a:cs typeface="Times New Roman"/>
          </a:endParaRPr>
        </a:p>
      </dgm:t>
    </dgm:pt>
    <dgm:pt modelId="{C8BF5DF4-A2E4-E043-A290-41510EB764E5}">
      <dgm:prSet phldrT="[Text]"/>
      <dgm:spPr/>
      <dgm:t>
        <a:bodyPr/>
        <a:lstStyle/>
        <a:p>
          <a:r>
            <a:rPr lang="en-US" b="0" dirty="0" err="1">
              <a:solidFill>
                <a:srgbClr val="000000"/>
              </a:solidFill>
              <a:latin typeface="Times New Roman"/>
              <a:cs typeface="Times New Roman"/>
            </a:rPr>
            <a:t>Memonitor</a:t>
          </a:r>
          <a:r>
            <a:rPr lang="en-US" b="0" dirty="0">
              <a:solidFill>
                <a:srgbClr val="000000"/>
              </a:solidFill>
              <a:latin typeface="Times New Roman"/>
              <a:cs typeface="Times New Roman"/>
            </a:rPr>
            <a:t> </a:t>
          </a:r>
          <a:r>
            <a:rPr lang="en-US" b="0" dirty="0" err="1">
              <a:solidFill>
                <a:srgbClr val="000000"/>
              </a:solidFill>
              <a:latin typeface="Times New Roman"/>
              <a:cs typeface="Times New Roman"/>
            </a:rPr>
            <a:t>kesadaran</a:t>
          </a:r>
          <a:r>
            <a:rPr lang="en-US" b="0" dirty="0">
              <a:solidFill>
                <a:srgbClr val="000000"/>
              </a:solidFill>
              <a:latin typeface="Times New Roman"/>
              <a:cs typeface="Times New Roman"/>
            </a:rPr>
            <a:t>, </a:t>
          </a:r>
          <a:r>
            <a:rPr lang="en-US" b="0" dirty="0" err="1">
              <a:solidFill>
                <a:srgbClr val="000000"/>
              </a:solidFill>
              <a:latin typeface="Times New Roman"/>
              <a:cs typeface="Times New Roman"/>
            </a:rPr>
            <a:t>opini</a:t>
          </a:r>
          <a:r>
            <a:rPr lang="en-US" b="0" dirty="0">
              <a:solidFill>
                <a:srgbClr val="000000"/>
              </a:solidFill>
              <a:latin typeface="Times New Roman"/>
              <a:cs typeface="Times New Roman"/>
            </a:rPr>
            <a:t>, </a:t>
          </a:r>
          <a:r>
            <a:rPr lang="en-US" b="0" dirty="0" err="1">
              <a:solidFill>
                <a:srgbClr val="000000"/>
              </a:solidFill>
              <a:latin typeface="Times New Roman"/>
              <a:cs typeface="Times New Roman"/>
            </a:rPr>
            <a:t>sikap</a:t>
          </a:r>
          <a:r>
            <a:rPr lang="en-US" b="0" dirty="0">
              <a:solidFill>
                <a:srgbClr val="000000"/>
              </a:solidFill>
              <a:latin typeface="Times New Roman"/>
              <a:cs typeface="Times New Roman"/>
            </a:rPr>
            <a:t>, </a:t>
          </a:r>
          <a:r>
            <a:rPr lang="en-US" b="0" dirty="0" err="1">
              <a:solidFill>
                <a:srgbClr val="000000"/>
              </a:solidFill>
              <a:latin typeface="Times New Roman"/>
              <a:cs typeface="Times New Roman"/>
            </a:rPr>
            <a:t>dan</a:t>
          </a:r>
          <a:r>
            <a:rPr lang="en-US" b="0" dirty="0">
              <a:solidFill>
                <a:srgbClr val="000000"/>
              </a:solidFill>
              <a:latin typeface="Times New Roman"/>
              <a:cs typeface="Times New Roman"/>
            </a:rPr>
            <a:t> </a:t>
          </a:r>
          <a:r>
            <a:rPr lang="en-US" b="0" dirty="0" err="1">
              <a:solidFill>
                <a:srgbClr val="000000"/>
              </a:solidFill>
              <a:latin typeface="Times New Roman"/>
              <a:cs typeface="Times New Roman"/>
            </a:rPr>
            <a:t>perilaku</a:t>
          </a:r>
          <a:r>
            <a:rPr lang="en-US" b="0" dirty="0">
              <a:solidFill>
                <a:srgbClr val="000000"/>
              </a:solidFill>
              <a:latin typeface="Times New Roman"/>
              <a:cs typeface="Times New Roman"/>
            </a:rPr>
            <a:t> </a:t>
          </a:r>
          <a:r>
            <a:rPr lang="en-US" b="0" dirty="0" err="1">
              <a:solidFill>
                <a:srgbClr val="000000"/>
              </a:solidFill>
              <a:latin typeface="Times New Roman"/>
              <a:cs typeface="Times New Roman"/>
            </a:rPr>
            <a:t>dalam</a:t>
          </a:r>
          <a:r>
            <a:rPr lang="en-US" b="0" dirty="0">
              <a:solidFill>
                <a:srgbClr val="000000"/>
              </a:solidFill>
              <a:latin typeface="Times New Roman"/>
              <a:cs typeface="Times New Roman"/>
            </a:rPr>
            <a:t> &amp; </a:t>
          </a:r>
          <a:r>
            <a:rPr lang="en-US" b="0" dirty="0" err="1">
              <a:solidFill>
                <a:srgbClr val="000000"/>
              </a:solidFill>
              <a:latin typeface="Times New Roman"/>
              <a:cs typeface="Times New Roman"/>
            </a:rPr>
            <a:t>luar</a:t>
          </a:r>
          <a:r>
            <a:rPr lang="en-US" b="0" dirty="0">
              <a:solidFill>
                <a:srgbClr val="000000"/>
              </a:solidFill>
              <a:latin typeface="Times New Roman"/>
              <a:cs typeface="Times New Roman"/>
            </a:rPr>
            <a:t> </a:t>
          </a:r>
          <a:r>
            <a:rPr lang="en-US" b="0" dirty="0" err="1">
              <a:solidFill>
                <a:srgbClr val="000000"/>
              </a:solidFill>
              <a:latin typeface="Times New Roman"/>
              <a:cs typeface="Times New Roman"/>
            </a:rPr>
            <a:t>organisasi</a:t>
          </a:r>
          <a:endParaRPr lang="en-US" b="0" dirty="0">
            <a:solidFill>
              <a:srgbClr val="000000"/>
            </a:solidFill>
            <a:latin typeface="Times New Roman"/>
            <a:cs typeface="Times New Roman"/>
          </a:endParaRPr>
        </a:p>
      </dgm:t>
    </dgm:pt>
    <dgm:pt modelId="{0B4FCC13-0FF5-794E-BE9B-C271489FDC67}" type="parTrans" cxnId="{5F7B0A00-979A-7B4B-BA11-3B5B1CDE0DF2}">
      <dgm:prSet/>
      <dgm:spPr/>
      <dgm:t>
        <a:bodyPr/>
        <a:lstStyle/>
        <a:p>
          <a:endParaRPr lang="en-US">
            <a:solidFill>
              <a:srgbClr val="000000"/>
            </a:solidFill>
            <a:latin typeface="Times New Roman"/>
            <a:cs typeface="Times New Roman"/>
          </a:endParaRPr>
        </a:p>
      </dgm:t>
    </dgm:pt>
    <dgm:pt modelId="{2EC0441B-518B-6A49-96BE-1A2B5A234ABE}" type="sibTrans" cxnId="{5F7B0A00-979A-7B4B-BA11-3B5B1CDE0DF2}">
      <dgm:prSet/>
      <dgm:spPr/>
      <dgm:t>
        <a:bodyPr/>
        <a:lstStyle/>
        <a:p>
          <a:endParaRPr lang="en-US">
            <a:solidFill>
              <a:srgbClr val="000000"/>
            </a:solidFill>
            <a:latin typeface="Times New Roman"/>
            <a:cs typeface="Times New Roman"/>
          </a:endParaRPr>
        </a:p>
      </dgm:t>
    </dgm:pt>
    <dgm:pt modelId="{5EF66966-79DC-B342-9CC4-83EA1E4BFE5B}">
      <dgm:prSet phldrT="[Text]"/>
      <dgm:spPr/>
      <dgm:t>
        <a:bodyPr/>
        <a:lstStyle/>
        <a:p>
          <a:r>
            <a:rPr lang="en-US" dirty="0" err="1">
              <a:solidFill>
                <a:srgbClr val="000000"/>
              </a:solidFill>
              <a:latin typeface="Times New Roman"/>
              <a:cs typeface="Times New Roman"/>
            </a:rPr>
            <a:t>Menganalisis</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dampak</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dari</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kebijakan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prosedur</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aksi</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terhadap</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publik</a:t>
          </a:r>
          <a:r>
            <a:rPr lang="en-US" dirty="0">
              <a:solidFill>
                <a:srgbClr val="000000"/>
              </a:solidFill>
              <a:latin typeface="Times New Roman"/>
              <a:cs typeface="Times New Roman"/>
            </a:rPr>
            <a:t> stakeholders</a:t>
          </a:r>
        </a:p>
      </dgm:t>
    </dgm:pt>
    <dgm:pt modelId="{DD7AABD7-51BC-454F-A4ED-4B51215D2E87}" type="parTrans" cxnId="{8A7E1627-ED82-D445-87D8-92BDDC4A2E8F}">
      <dgm:prSet/>
      <dgm:spPr/>
      <dgm:t>
        <a:bodyPr/>
        <a:lstStyle/>
        <a:p>
          <a:endParaRPr lang="en-US">
            <a:solidFill>
              <a:srgbClr val="000000"/>
            </a:solidFill>
            <a:latin typeface="Times New Roman"/>
            <a:cs typeface="Times New Roman"/>
          </a:endParaRPr>
        </a:p>
      </dgm:t>
    </dgm:pt>
    <dgm:pt modelId="{8E2C6F9A-A9A9-FF40-BC2C-320EEC9B90AB}" type="sibTrans" cxnId="{8A7E1627-ED82-D445-87D8-92BDDC4A2E8F}">
      <dgm:prSet/>
      <dgm:spPr/>
      <dgm:t>
        <a:bodyPr/>
        <a:lstStyle/>
        <a:p>
          <a:endParaRPr lang="en-US">
            <a:solidFill>
              <a:srgbClr val="000000"/>
            </a:solidFill>
            <a:latin typeface="Times New Roman"/>
            <a:cs typeface="Times New Roman"/>
          </a:endParaRPr>
        </a:p>
      </dgm:t>
    </dgm:pt>
    <dgm:pt modelId="{BC3D9A3A-C835-D241-8ABD-A221173B9B2D}">
      <dgm:prSet phldrT="[Text]"/>
      <dgm:spPr/>
      <dgm:t>
        <a:bodyPr/>
        <a:lstStyle/>
        <a:p>
          <a:r>
            <a:rPr lang="en-US" dirty="0" err="1">
              <a:solidFill>
                <a:srgbClr val="000000"/>
              </a:solidFill>
              <a:latin typeface="Times New Roman"/>
              <a:cs typeface="Times New Roman"/>
            </a:rPr>
            <a:t>Mengidentifikasi</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kebijakan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prosedur</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tindakan</a:t>
          </a:r>
          <a:r>
            <a:rPr lang="en-US" dirty="0">
              <a:solidFill>
                <a:srgbClr val="000000"/>
              </a:solidFill>
              <a:latin typeface="Times New Roman"/>
              <a:cs typeface="Times New Roman"/>
            </a:rPr>
            <a:t> yang </a:t>
          </a:r>
          <a:r>
            <a:rPr lang="en-US" dirty="0" err="1">
              <a:solidFill>
                <a:srgbClr val="000000"/>
              </a:solidFill>
              <a:latin typeface="Times New Roman"/>
              <a:cs typeface="Times New Roman"/>
            </a:rPr>
            <a:t>bertentangan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dengan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publik</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organisasi</a:t>
          </a:r>
          <a:endParaRPr lang="en-US" dirty="0">
            <a:solidFill>
              <a:srgbClr val="000000"/>
            </a:solidFill>
            <a:latin typeface="Times New Roman"/>
            <a:cs typeface="Times New Roman"/>
          </a:endParaRPr>
        </a:p>
      </dgm:t>
    </dgm:pt>
    <dgm:pt modelId="{03644D48-B35E-094C-9443-C0504E15C0FF}" type="parTrans" cxnId="{DE65364D-CCD1-3D47-96C5-7F0E606A959D}">
      <dgm:prSet/>
      <dgm:spPr/>
      <dgm:t>
        <a:bodyPr/>
        <a:lstStyle/>
        <a:p>
          <a:endParaRPr lang="en-US">
            <a:solidFill>
              <a:srgbClr val="000000"/>
            </a:solidFill>
            <a:latin typeface="Times New Roman"/>
            <a:cs typeface="Times New Roman"/>
          </a:endParaRPr>
        </a:p>
      </dgm:t>
    </dgm:pt>
    <dgm:pt modelId="{6007F0AF-F1FF-E842-BCAB-7E259013A8A3}" type="sibTrans" cxnId="{DE65364D-CCD1-3D47-96C5-7F0E606A959D}">
      <dgm:prSet/>
      <dgm:spPr/>
      <dgm:t>
        <a:bodyPr/>
        <a:lstStyle/>
        <a:p>
          <a:endParaRPr lang="en-US">
            <a:solidFill>
              <a:srgbClr val="000000"/>
            </a:solidFill>
            <a:latin typeface="Times New Roman"/>
            <a:cs typeface="Times New Roman"/>
          </a:endParaRPr>
        </a:p>
      </dgm:t>
    </dgm:pt>
    <dgm:pt modelId="{DF7984B0-B83E-E744-A12B-098582765B65}">
      <dgm:prSet phldrT="[Text]"/>
      <dgm:spPr/>
      <dgm:t>
        <a:bodyPr/>
        <a:lstStyle/>
        <a:p>
          <a:r>
            <a:rPr lang="en-US" dirty="0" err="1">
              <a:solidFill>
                <a:srgbClr val="000000"/>
              </a:solidFill>
              <a:latin typeface="Times New Roman"/>
              <a:cs typeface="Times New Roman"/>
            </a:rPr>
            <a:t>Memberi</a:t>
          </a:r>
          <a:r>
            <a:rPr lang="en-US" dirty="0">
              <a:solidFill>
                <a:srgbClr val="000000"/>
              </a:solidFill>
              <a:latin typeface="Times New Roman"/>
              <a:cs typeface="Times New Roman"/>
            </a:rPr>
            <a:t> saran </a:t>
          </a:r>
          <a:r>
            <a:rPr lang="en-US" dirty="0" err="1">
              <a:solidFill>
                <a:srgbClr val="000000"/>
              </a:solidFill>
              <a:latin typeface="Times New Roman"/>
              <a:cs typeface="Times New Roman"/>
            </a:rPr>
            <a:t>kepada</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manajemen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dalam</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pembentukan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kebijakan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prosedur</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tindakan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baru</a:t>
          </a:r>
          <a:endParaRPr lang="en-US" dirty="0">
            <a:solidFill>
              <a:srgbClr val="000000"/>
            </a:solidFill>
            <a:latin typeface="Times New Roman"/>
            <a:cs typeface="Times New Roman"/>
          </a:endParaRPr>
        </a:p>
      </dgm:t>
    </dgm:pt>
    <dgm:pt modelId="{551155B2-49E3-7D42-9D26-F7BDF4E2A60E}" type="parTrans" cxnId="{1639C4B9-1649-4749-A9A2-0D818E4E7295}">
      <dgm:prSet/>
      <dgm:spPr/>
      <dgm:t>
        <a:bodyPr/>
        <a:lstStyle/>
        <a:p>
          <a:endParaRPr lang="en-US">
            <a:solidFill>
              <a:srgbClr val="000000"/>
            </a:solidFill>
            <a:latin typeface="Times New Roman"/>
            <a:cs typeface="Times New Roman"/>
          </a:endParaRPr>
        </a:p>
      </dgm:t>
    </dgm:pt>
    <dgm:pt modelId="{8A146956-CC9D-164E-A551-60F4844F709F}" type="sibTrans" cxnId="{1639C4B9-1649-4749-A9A2-0D818E4E7295}">
      <dgm:prSet/>
      <dgm:spPr/>
      <dgm:t>
        <a:bodyPr/>
        <a:lstStyle/>
        <a:p>
          <a:endParaRPr lang="en-US">
            <a:solidFill>
              <a:srgbClr val="000000"/>
            </a:solidFill>
            <a:latin typeface="Times New Roman"/>
            <a:cs typeface="Times New Roman"/>
          </a:endParaRPr>
        </a:p>
      </dgm:t>
    </dgm:pt>
    <dgm:pt modelId="{1FB266FC-B692-4F4B-BA69-AD08C4BFE312}">
      <dgm:prSet phldrT="[Text]"/>
      <dgm:spPr/>
      <dgm:t>
        <a:bodyPr/>
        <a:lstStyle/>
        <a:p>
          <a:r>
            <a:rPr lang="en-US" dirty="0" err="1">
              <a:solidFill>
                <a:srgbClr val="000000"/>
              </a:solidFill>
              <a:latin typeface="Times New Roman"/>
              <a:cs typeface="Times New Roman"/>
            </a:rPr>
            <a:t>Membangun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dan</a:t>
          </a:r>
          <a:r>
            <a:rPr lang="en-US" dirty="0">
              <a:solidFill>
                <a:srgbClr val="000000"/>
              </a:solidFill>
              <a:latin typeface="Times New Roman"/>
              <a:cs typeface="Times New Roman"/>
            </a:rPr>
            <a:t> mempertahankan </a:t>
          </a:r>
          <a:r>
            <a:rPr lang="en-US" dirty="0" err="1">
              <a:solidFill>
                <a:srgbClr val="000000"/>
              </a:solidFill>
              <a:latin typeface="Times New Roman"/>
              <a:cs typeface="Times New Roman"/>
            </a:rPr>
            <a:t>komunikasi</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dua</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arah</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antara</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organisasi</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publiknya</a:t>
          </a:r>
          <a:endParaRPr lang="en-US" dirty="0">
            <a:solidFill>
              <a:srgbClr val="000000"/>
            </a:solidFill>
            <a:latin typeface="Times New Roman"/>
            <a:cs typeface="Times New Roman"/>
          </a:endParaRPr>
        </a:p>
      </dgm:t>
    </dgm:pt>
    <dgm:pt modelId="{F6D755C1-20D4-BB43-95D6-B596B66FAB5E}" type="parTrans" cxnId="{956B5E9E-C699-E84D-B138-76A0A138717A}">
      <dgm:prSet/>
      <dgm:spPr/>
      <dgm:t>
        <a:bodyPr/>
        <a:lstStyle/>
        <a:p>
          <a:endParaRPr lang="en-US">
            <a:solidFill>
              <a:srgbClr val="000000"/>
            </a:solidFill>
            <a:latin typeface="Times New Roman"/>
            <a:cs typeface="Times New Roman"/>
          </a:endParaRPr>
        </a:p>
      </dgm:t>
    </dgm:pt>
    <dgm:pt modelId="{A9D27641-C0D9-8E44-9AAF-4E8870C43634}" type="sibTrans" cxnId="{956B5E9E-C699-E84D-B138-76A0A138717A}">
      <dgm:prSet/>
      <dgm:spPr/>
      <dgm:t>
        <a:bodyPr/>
        <a:lstStyle/>
        <a:p>
          <a:endParaRPr lang="en-US">
            <a:solidFill>
              <a:srgbClr val="000000"/>
            </a:solidFill>
            <a:latin typeface="Times New Roman"/>
            <a:cs typeface="Times New Roman"/>
          </a:endParaRPr>
        </a:p>
      </dgm:t>
    </dgm:pt>
    <dgm:pt modelId="{EEA2D779-74E1-374A-8CD7-932B563F98E4}">
      <dgm:prSet phldrT="[Text]"/>
      <dgm:spPr/>
      <dgm:t>
        <a:bodyPr/>
        <a:lstStyle/>
        <a:p>
          <a:r>
            <a:rPr lang="en-US" dirty="0" err="1">
              <a:solidFill>
                <a:srgbClr val="000000"/>
              </a:solidFill>
              <a:latin typeface="Times New Roman"/>
              <a:cs typeface="Times New Roman"/>
            </a:rPr>
            <a:t>Menciptakan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perubahan</a:t>
          </a:r>
          <a:r>
            <a:rPr lang="en-US" dirty="0">
              <a:solidFill>
                <a:srgbClr val="000000"/>
              </a:solidFill>
              <a:latin typeface="Times New Roman"/>
              <a:cs typeface="Times New Roman"/>
            </a:rPr>
            <a:t> yang </a:t>
          </a:r>
          <a:r>
            <a:rPr lang="en-US" dirty="0" err="1">
              <a:solidFill>
                <a:srgbClr val="000000"/>
              </a:solidFill>
              <a:latin typeface="Times New Roman"/>
              <a:cs typeface="Times New Roman"/>
            </a:rPr>
            <a:t>terukur</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dalam</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kesadaran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opini</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sikap</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perilaku</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dalam</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luar</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organisasi</a:t>
          </a:r>
          <a:endParaRPr lang="en-US" dirty="0">
            <a:solidFill>
              <a:srgbClr val="000000"/>
            </a:solidFill>
            <a:latin typeface="Times New Roman"/>
            <a:cs typeface="Times New Roman"/>
          </a:endParaRPr>
        </a:p>
      </dgm:t>
    </dgm:pt>
    <dgm:pt modelId="{843E4F20-8664-0F42-AE4F-7AD31A29F762}" type="parTrans" cxnId="{1D2447D9-2AF4-E747-9188-BC1E37DAAFEA}">
      <dgm:prSet/>
      <dgm:spPr/>
      <dgm:t>
        <a:bodyPr/>
        <a:lstStyle/>
        <a:p>
          <a:endParaRPr lang="en-US">
            <a:solidFill>
              <a:srgbClr val="000000"/>
            </a:solidFill>
            <a:latin typeface="Times New Roman"/>
            <a:cs typeface="Times New Roman"/>
          </a:endParaRPr>
        </a:p>
      </dgm:t>
    </dgm:pt>
    <dgm:pt modelId="{BE3DAA30-BFED-5846-82DF-32F67578FF9F}" type="sibTrans" cxnId="{1D2447D9-2AF4-E747-9188-BC1E37DAAFEA}">
      <dgm:prSet/>
      <dgm:spPr/>
      <dgm:t>
        <a:bodyPr/>
        <a:lstStyle/>
        <a:p>
          <a:endParaRPr lang="en-US">
            <a:solidFill>
              <a:srgbClr val="000000"/>
            </a:solidFill>
            <a:latin typeface="Times New Roman"/>
            <a:cs typeface="Times New Roman"/>
          </a:endParaRPr>
        </a:p>
      </dgm:t>
    </dgm:pt>
    <dgm:pt modelId="{6599DF4B-F693-1842-ADD0-4A173389C446}">
      <dgm:prSet phldrT="[Text]"/>
      <dgm:spPr/>
      <dgm:t>
        <a:bodyPr/>
        <a:lstStyle/>
        <a:p>
          <a:r>
            <a:rPr lang="en-US" dirty="0" err="1">
              <a:solidFill>
                <a:srgbClr val="000000"/>
              </a:solidFill>
              <a:latin typeface="Times New Roman"/>
              <a:cs typeface="Times New Roman"/>
            </a:rPr>
            <a:t>Menghasilkan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hubungan</a:t>
          </a:r>
          <a:r>
            <a:rPr lang="en-US" dirty="0">
              <a:solidFill>
                <a:srgbClr val="000000"/>
              </a:solidFill>
              <a:latin typeface="Times New Roman"/>
              <a:cs typeface="Times New Roman"/>
            </a:rPr>
            <a:t> yang </a:t>
          </a:r>
          <a:r>
            <a:rPr lang="en-US" dirty="0" err="1">
              <a:solidFill>
                <a:srgbClr val="000000"/>
              </a:solidFill>
              <a:latin typeface="Times New Roman"/>
              <a:cs typeface="Times New Roman"/>
            </a:rPr>
            <a:t>baru</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tetap</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antara</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organisasi</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publiknya</a:t>
          </a:r>
          <a:endParaRPr lang="en-US" dirty="0">
            <a:solidFill>
              <a:srgbClr val="000000"/>
            </a:solidFill>
            <a:latin typeface="Times New Roman"/>
            <a:cs typeface="Times New Roman"/>
          </a:endParaRPr>
        </a:p>
      </dgm:t>
    </dgm:pt>
    <dgm:pt modelId="{55E906D2-6970-394A-91CA-9B89B0CC37C8}" type="parTrans" cxnId="{13F72369-88AC-7745-9440-DC482F0BE890}">
      <dgm:prSet/>
      <dgm:spPr/>
      <dgm:t>
        <a:bodyPr/>
        <a:lstStyle/>
        <a:p>
          <a:endParaRPr lang="en-US">
            <a:solidFill>
              <a:srgbClr val="000000"/>
            </a:solidFill>
            <a:latin typeface="Times New Roman"/>
            <a:cs typeface="Times New Roman"/>
          </a:endParaRPr>
        </a:p>
      </dgm:t>
    </dgm:pt>
    <dgm:pt modelId="{F969CB2D-E801-8046-ABB4-99A90F197C8A}" type="sibTrans" cxnId="{13F72369-88AC-7745-9440-DC482F0BE890}">
      <dgm:prSet/>
      <dgm:spPr/>
      <dgm:t>
        <a:bodyPr/>
        <a:lstStyle/>
        <a:p>
          <a:endParaRPr lang="en-US">
            <a:solidFill>
              <a:srgbClr val="000000"/>
            </a:solidFill>
            <a:latin typeface="Times New Roman"/>
            <a:cs typeface="Times New Roman"/>
          </a:endParaRPr>
        </a:p>
      </dgm:t>
    </dgm:pt>
    <dgm:pt modelId="{5E75E7DD-3D67-D64A-9452-BDDC66673B17}" type="pres">
      <dgm:prSet presAssocID="{42B81CF5-5A58-AB4F-B953-C45C1A714FE5}" presName="diagram" presStyleCnt="0">
        <dgm:presLayoutVars>
          <dgm:dir/>
          <dgm:resizeHandles val="exact"/>
        </dgm:presLayoutVars>
      </dgm:prSet>
      <dgm:spPr/>
    </dgm:pt>
    <dgm:pt modelId="{903D6DB0-4843-2D43-AB12-468EB3645729}" type="pres">
      <dgm:prSet presAssocID="{9EAD6875-DD3C-5E43-824A-262114F46D2F}" presName="node" presStyleLbl="node1" presStyleIdx="0" presStyleCnt="9">
        <dgm:presLayoutVars>
          <dgm:bulletEnabled val="1"/>
        </dgm:presLayoutVars>
      </dgm:prSet>
      <dgm:spPr/>
    </dgm:pt>
    <dgm:pt modelId="{6614BB6C-7CCA-1A46-AE90-4BB88B54C001}" type="pres">
      <dgm:prSet presAssocID="{A0A686C0-906D-2C48-A473-FD146AB030D3}" presName="sibTrans" presStyleCnt="0"/>
      <dgm:spPr/>
    </dgm:pt>
    <dgm:pt modelId="{54523E5A-303D-5444-BE9A-9A97FFB49AFE}" type="pres">
      <dgm:prSet presAssocID="{45DE94EE-2621-394B-A794-EEE1DE8771FD}" presName="node" presStyleLbl="node1" presStyleIdx="1" presStyleCnt="9">
        <dgm:presLayoutVars>
          <dgm:bulletEnabled val="1"/>
        </dgm:presLayoutVars>
      </dgm:prSet>
      <dgm:spPr/>
    </dgm:pt>
    <dgm:pt modelId="{D58BC29C-EA17-264C-B28F-105D02DC0A66}" type="pres">
      <dgm:prSet presAssocID="{845CDE1B-18B6-B74C-B925-505C4C4A269C}" presName="sibTrans" presStyleCnt="0"/>
      <dgm:spPr/>
    </dgm:pt>
    <dgm:pt modelId="{491E668B-FAE4-EC4F-AF1A-21692C191A66}" type="pres">
      <dgm:prSet presAssocID="{C8BF5DF4-A2E4-E043-A290-41510EB764E5}" presName="node" presStyleLbl="node1" presStyleIdx="2" presStyleCnt="9">
        <dgm:presLayoutVars>
          <dgm:bulletEnabled val="1"/>
        </dgm:presLayoutVars>
      </dgm:prSet>
      <dgm:spPr/>
    </dgm:pt>
    <dgm:pt modelId="{B79C61A9-709B-6548-9053-9C9A83B771F9}" type="pres">
      <dgm:prSet presAssocID="{2EC0441B-518B-6A49-96BE-1A2B5A234ABE}" presName="sibTrans" presStyleCnt="0"/>
      <dgm:spPr/>
    </dgm:pt>
    <dgm:pt modelId="{3B1B9806-4FE9-6E40-B9AF-507B7ED3B1CD}" type="pres">
      <dgm:prSet presAssocID="{5EF66966-79DC-B342-9CC4-83EA1E4BFE5B}" presName="node" presStyleLbl="node1" presStyleIdx="3" presStyleCnt="9">
        <dgm:presLayoutVars>
          <dgm:bulletEnabled val="1"/>
        </dgm:presLayoutVars>
      </dgm:prSet>
      <dgm:spPr/>
    </dgm:pt>
    <dgm:pt modelId="{CC060CED-620C-0C47-9135-9CE066AFB48D}" type="pres">
      <dgm:prSet presAssocID="{8E2C6F9A-A9A9-FF40-BC2C-320EEC9B90AB}" presName="sibTrans" presStyleCnt="0"/>
      <dgm:spPr/>
    </dgm:pt>
    <dgm:pt modelId="{0313977F-1B71-5F4B-B97C-F2FFECE8B174}" type="pres">
      <dgm:prSet presAssocID="{BC3D9A3A-C835-D241-8ABD-A221173B9B2D}" presName="node" presStyleLbl="node1" presStyleIdx="4" presStyleCnt="9">
        <dgm:presLayoutVars>
          <dgm:bulletEnabled val="1"/>
        </dgm:presLayoutVars>
      </dgm:prSet>
      <dgm:spPr/>
    </dgm:pt>
    <dgm:pt modelId="{C4D530B6-8478-F242-97D9-72AD97BF2E15}" type="pres">
      <dgm:prSet presAssocID="{6007F0AF-F1FF-E842-BCAB-7E259013A8A3}" presName="sibTrans" presStyleCnt="0"/>
      <dgm:spPr/>
    </dgm:pt>
    <dgm:pt modelId="{362F6EFA-8AE6-F54A-8FAA-DE90922AB83E}" type="pres">
      <dgm:prSet presAssocID="{DF7984B0-B83E-E744-A12B-098582765B65}" presName="node" presStyleLbl="node1" presStyleIdx="5" presStyleCnt="9">
        <dgm:presLayoutVars>
          <dgm:bulletEnabled val="1"/>
        </dgm:presLayoutVars>
      </dgm:prSet>
      <dgm:spPr/>
    </dgm:pt>
    <dgm:pt modelId="{C2AAB029-2889-C74C-9A94-B5663AF1DC8C}" type="pres">
      <dgm:prSet presAssocID="{8A146956-CC9D-164E-A551-60F4844F709F}" presName="sibTrans" presStyleCnt="0"/>
      <dgm:spPr/>
    </dgm:pt>
    <dgm:pt modelId="{445D4A84-F03B-164C-AF41-968F0479BB42}" type="pres">
      <dgm:prSet presAssocID="{1FB266FC-B692-4F4B-BA69-AD08C4BFE312}" presName="node" presStyleLbl="node1" presStyleIdx="6" presStyleCnt="9">
        <dgm:presLayoutVars>
          <dgm:bulletEnabled val="1"/>
        </dgm:presLayoutVars>
      </dgm:prSet>
      <dgm:spPr/>
    </dgm:pt>
    <dgm:pt modelId="{8BE5D334-E296-0145-A049-A8DFB1E878C7}" type="pres">
      <dgm:prSet presAssocID="{A9D27641-C0D9-8E44-9AAF-4E8870C43634}" presName="sibTrans" presStyleCnt="0"/>
      <dgm:spPr/>
    </dgm:pt>
    <dgm:pt modelId="{529CE2E2-3BA4-9843-8C5E-9873E43DBD1C}" type="pres">
      <dgm:prSet presAssocID="{EEA2D779-74E1-374A-8CD7-932B563F98E4}" presName="node" presStyleLbl="node1" presStyleIdx="7" presStyleCnt="9">
        <dgm:presLayoutVars>
          <dgm:bulletEnabled val="1"/>
        </dgm:presLayoutVars>
      </dgm:prSet>
      <dgm:spPr/>
    </dgm:pt>
    <dgm:pt modelId="{8A3031E8-EB2B-7A49-8DF4-0AE979C42E2F}" type="pres">
      <dgm:prSet presAssocID="{BE3DAA30-BFED-5846-82DF-32F67578FF9F}" presName="sibTrans" presStyleCnt="0"/>
      <dgm:spPr/>
    </dgm:pt>
    <dgm:pt modelId="{A4956B6E-E94E-8946-AA6A-C1EB4F38DD3E}" type="pres">
      <dgm:prSet presAssocID="{6599DF4B-F693-1842-ADD0-4A173389C446}" presName="node" presStyleLbl="node1" presStyleIdx="8" presStyleCnt="9">
        <dgm:presLayoutVars>
          <dgm:bulletEnabled val="1"/>
        </dgm:presLayoutVars>
      </dgm:prSet>
      <dgm:spPr/>
    </dgm:pt>
  </dgm:ptLst>
  <dgm:cxnLst>
    <dgm:cxn modelId="{5F7B0A00-979A-7B4B-BA11-3B5B1CDE0DF2}" srcId="{42B81CF5-5A58-AB4F-B953-C45C1A714FE5}" destId="{C8BF5DF4-A2E4-E043-A290-41510EB764E5}" srcOrd="2" destOrd="0" parTransId="{0B4FCC13-0FF5-794E-BE9B-C271489FDC67}" sibTransId="{2EC0441B-518B-6A49-96BE-1A2B5A234ABE}"/>
    <dgm:cxn modelId="{A9065A08-F56A-9D4A-A60E-D843FCF4F592}" type="presOf" srcId="{1FB266FC-B692-4F4B-BA69-AD08C4BFE312}" destId="{445D4A84-F03B-164C-AF41-968F0479BB42}" srcOrd="0" destOrd="0" presId="urn:microsoft.com/office/officeart/2005/8/layout/default#5"/>
    <dgm:cxn modelId="{C888C10A-2B77-904D-B5E4-97FD19F3452A}" type="presOf" srcId="{6599DF4B-F693-1842-ADD0-4A173389C446}" destId="{A4956B6E-E94E-8946-AA6A-C1EB4F38DD3E}" srcOrd="0" destOrd="0" presId="urn:microsoft.com/office/officeart/2005/8/layout/default#5"/>
    <dgm:cxn modelId="{8A7E1627-ED82-D445-87D8-92BDDC4A2E8F}" srcId="{42B81CF5-5A58-AB4F-B953-C45C1A714FE5}" destId="{5EF66966-79DC-B342-9CC4-83EA1E4BFE5B}" srcOrd="3" destOrd="0" parTransId="{DD7AABD7-51BC-454F-A4ED-4B51215D2E87}" sibTransId="{8E2C6F9A-A9A9-FF40-BC2C-320EEC9B90AB}"/>
    <dgm:cxn modelId="{CEFADD31-536D-5749-8E10-E27817DF0DA2}" type="presOf" srcId="{5EF66966-79DC-B342-9CC4-83EA1E4BFE5B}" destId="{3B1B9806-4FE9-6E40-B9AF-507B7ED3B1CD}" srcOrd="0" destOrd="0" presId="urn:microsoft.com/office/officeart/2005/8/layout/default#5"/>
    <dgm:cxn modelId="{A02B7B37-83FB-7046-8DF8-124047E69B9F}" srcId="{42B81CF5-5A58-AB4F-B953-C45C1A714FE5}" destId="{9EAD6875-DD3C-5E43-824A-262114F46D2F}" srcOrd="0" destOrd="0" parTransId="{1CA09516-2D0C-8746-B040-AEB12E79F04F}" sibTransId="{A0A686C0-906D-2C48-A473-FD146AB030D3}"/>
    <dgm:cxn modelId="{CFFE9461-D7B8-6247-9973-ED6D9923CDD9}" type="presOf" srcId="{45DE94EE-2621-394B-A794-EEE1DE8771FD}" destId="{54523E5A-303D-5444-BE9A-9A97FFB49AFE}" srcOrd="0" destOrd="0" presId="urn:microsoft.com/office/officeart/2005/8/layout/default#5"/>
    <dgm:cxn modelId="{F07CC041-9BA4-C84F-93C9-F644224739E8}" type="presOf" srcId="{42B81CF5-5A58-AB4F-B953-C45C1A714FE5}" destId="{5E75E7DD-3D67-D64A-9452-BDDC66673B17}" srcOrd="0" destOrd="0" presId="urn:microsoft.com/office/officeart/2005/8/layout/default#5"/>
    <dgm:cxn modelId="{13F72369-88AC-7745-9440-DC482F0BE890}" srcId="{42B81CF5-5A58-AB4F-B953-C45C1A714FE5}" destId="{6599DF4B-F693-1842-ADD0-4A173389C446}" srcOrd="8" destOrd="0" parTransId="{55E906D2-6970-394A-91CA-9B89B0CC37C8}" sibTransId="{F969CB2D-E801-8046-ABB4-99A90F197C8A}"/>
    <dgm:cxn modelId="{E8093249-C8C6-5B48-814E-F72E91D24BFC}" type="presOf" srcId="{BC3D9A3A-C835-D241-8ABD-A221173B9B2D}" destId="{0313977F-1B71-5F4B-B97C-F2FFECE8B174}" srcOrd="0" destOrd="0" presId="urn:microsoft.com/office/officeart/2005/8/layout/default#5"/>
    <dgm:cxn modelId="{DE65364D-CCD1-3D47-96C5-7F0E606A959D}" srcId="{42B81CF5-5A58-AB4F-B953-C45C1A714FE5}" destId="{BC3D9A3A-C835-D241-8ABD-A221173B9B2D}" srcOrd="4" destOrd="0" parTransId="{03644D48-B35E-094C-9443-C0504E15C0FF}" sibTransId="{6007F0AF-F1FF-E842-BCAB-7E259013A8A3}"/>
    <dgm:cxn modelId="{956B5E9E-C699-E84D-B138-76A0A138717A}" srcId="{42B81CF5-5A58-AB4F-B953-C45C1A714FE5}" destId="{1FB266FC-B692-4F4B-BA69-AD08C4BFE312}" srcOrd="6" destOrd="0" parTransId="{F6D755C1-20D4-BB43-95D6-B596B66FAB5E}" sibTransId="{A9D27641-C0D9-8E44-9AAF-4E8870C43634}"/>
    <dgm:cxn modelId="{37B215A1-AFED-494D-AB3C-7DEA0BBD7180}" type="presOf" srcId="{9EAD6875-DD3C-5E43-824A-262114F46D2F}" destId="{903D6DB0-4843-2D43-AB12-468EB3645729}" srcOrd="0" destOrd="0" presId="urn:microsoft.com/office/officeart/2005/8/layout/default#5"/>
    <dgm:cxn modelId="{ABC768A8-762B-D247-800A-7E90424AF0FF}" type="presOf" srcId="{DF7984B0-B83E-E744-A12B-098582765B65}" destId="{362F6EFA-8AE6-F54A-8FAA-DE90922AB83E}" srcOrd="0" destOrd="0" presId="urn:microsoft.com/office/officeart/2005/8/layout/default#5"/>
    <dgm:cxn modelId="{DE64D3B6-F5DA-1948-8BC2-C65485784E86}" srcId="{42B81CF5-5A58-AB4F-B953-C45C1A714FE5}" destId="{45DE94EE-2621-394B-A794-EEE1DE8771FD}" srcOrd="1" destOrd="0" parTransId="{0382E8FE-4AFA-3340-9144-76EEB03B825A}" sibTransId="{845CDE1B-18B6-B74C-B925-505C4C4A269C}"/>
    <dgm:cxn modelId="{1639C4B9-1649-4749-A9A2-0D818E4E7295}" srcId="{42B81CF5-5A58-AB4F-B953-C45C1A714FE5}" destId="{DF7984B0-B83E-E744-A12B-098582765B65}" srcOrd="5" destOrd="0" parTransId="{551155B2-49E3-7D42-9D26-F7BDF4E2A60E}" sibTransId="{8A146956-CC9D-164E-A551-60F4844F709F}"/>
    <dgm:cxn modelId="{1D2447D9-2AF4-E747-9188-BC1E37DAAFEA}" srcId="{42B81CF5-5A58-AB4F-B953-C45C1A714FE5}" destId="{EEA2D779-74E1-374A-8CD7-932B563F98E4}" srcOrd="7" destOrd="0" parTransId="{843E4F20-8664-0F42-AE4F-7AD31A29F762}" sibTransId="{BE3DAA30-BFED-5846-82DF-32F67578FF9F}"/>
    <dgm:cxn modelId="{C4AEA3E8-2544-B74E-9055-09CD5D782A53}" type="presOf" srcId="{C8BF5DF4-A2E4-E043-A290-41510EB764E5}" destId="{491E668B-FAE4-EC4F-AF1A-21692C191A66}" srcOrd="0" destOrd="0" presId="urn:microsoft.com/office/officeart/2005/8/layout/default#5"/>
    <dgm:cxn modelId="{A1166EF7-29CC-594A-90AF-82E1A2989FC0}" type="presOf" srcId="{EEA2D779-74E1-374A-8CD7-932B563F98E4}" destId="{529CE2E2-3BA4-9843-8C5E-9873E43DBD1C}" srcOrd="0" destOrd="0" presId="urn:microsoft.com/office/officeart/2005/8/layout/default#5"/>
    <dgm:cxn modelId="{1E60A725-E1D8-D343-BF6D-8328EA55BD36}" type="presParOf" srcId="{5E75E7DD-3D67-D64A-9452-BDDC66673B17}" destId="{903D6DB0-4843-2D43-AB12-468EB3645729}" srcOrd="0" destOrd="0" presId="urn:microsoft.com/office/officeart/2005/8/layout/default#5"/>
    <dgm:cxn modelId="{B24BED9A-9622-7C4A-B655-DF0520E9E80A}" type="presParOf" srcId="{5E75E7DD-3D67-D64A-9452-BDDC66673B17}" destId="{6614BB6C-7CCA-1A46-AE90-4BB88B54C001}" srcOrd="1" destOrd="0" presId="urn:microsoft.com/office/officeart/2005/8/layout/default#5"/>
    <dgm:cxn modelId="{AEAFAFBF-D913-634F-9238-E7DC45ACB663}" type="presParOf" srcId="{5E75E7DD-3D67-D64A-9452-BDDC66673B17}" destId="{54523E5A-303D-5444-BE9A-9A97FFB49AFE}" srcOrd="2" destOrd="0" presId="urn:microsoft.com/office/officeart/2005/8/layout/default#5"/>
    <dgm:cxn modelId="{32FB41A3-1858-574F-9722-39369ECF4E12}" type="presParOf" srcId="{5E75E7DD-3D67-D64A-9452-BDDC66673B17}" destId="{D58BC29C-EA17-264C-B28F-105D02DC0A66}" srcOrd="3" destOrd="0" presId="urn:microsoft.com/office/officeart/2005/8/layout/default#5"/>
    <dgm:cxn modelId="{BB95A606-9667-1744-98C2-592FC15FC571}" type="presParOf" srcId="{5E75E7DD-3D67-D64A-9452-BDDC66673B17}" destId="{491E668B-FAE4-EC4F-AF1A-21692C191A66}" srcOrd="4" destOrd="0" presId="urn:microsoft.com/office/officeart/2005/8/layout/default#5"/>
    <dgm:cxn modelId="{30C1E859-D7AF-514F-8BEB-5FAEFAD7707F}" type="presParOf" srcId="{5E75E7DD-3D67-D64A-9452-BDDC66673B17}" destId="{B79C61A9-709B-6548-9053-9C9A83B771F9}" srcOrd="5" destOrd="0" presId="urn:microsoft.com/office/officeart/2005/8/layout/default#5"/>
    <dgm:cxn modelId="{1FB3890C-A74F-F64F-B451-A9C9B9F6DDCA}" type="presParOf" srcId="{5E75E7DD-3D67-D64A-9452-BDDC66673B17}" destId="{3B1B9806-4FE9-6E40-B9AF-507B7ED3B1CD}" srcOrd="6" destOrd="0" presId="urn:microsoft.com/office/officeart/2005/8/layout/default#5"/>
    <dgm:cxn modelId="{AFAFD1C3-5C3F-7E42-B53B-F0152772FF9D}" type="presParOf" srcId="{5E75E7DD-3D67-D64A-9452-BDDC66673B17}" destId="{CC060CED-620C-0C47-9135-9CE066AFB48D}" srcOrd="7" destOrd="0" presId="urn:microsoft.com/office/officeart/2005/8/layout/default#5"/>
    <dgm:cxn modelId="{805FCCE4-7EB1-5D40-BA76-D9D0B0122934}" type="presParOf" srcId="{5E75E7DD-3D67-D64A-9452-BDDC66673B17}" destId="{0313977F-1B71-5F4B-B97C-F2FFECE8B174}" srcOrd="8" destOrd="0" presId="urn:microsoft.com/office/officeart/2005/8/layout/default#5"/>
    <dgm:cxn modelId="{B00C3324-434C-3C4D-B0CC-6F7AE582AA01}" type="presParOf" srcId="{5E75E7DD-3D67-D64A-9452-BDDC66673B17}" destId="{C4D530B6-8478-F242-97D9-72AD97BF2E15}" srcOrd="9" destOrd="0" presId="urn:microsoft.com/office/officeart/2005/8/layout/default#5"/>
    <dgm:cxn modelId="{751268CD-EB1E-DC4B-B0B1-F03D65BE06E1}" type="presParOf" srcId="{5E75E7DD-3D67-D64A-9452-BDDC66673B17}" destId="{362F6EFA-8AE6-F54A-8FAA-DE90922AB83E}" srcOrd="10" destOrd="0" presId="urn:microsoft.com/office/officeart/2005/8/layout/default#5"/>
    <dgm:cxn modelId="{1B5D83B0-EE8D-8245-8311-F76138D85B8F}" type="presParOf" srcId="{5E75E7DD-3D67-D64A-9452-BDDC66673B17}" destId="{C2AAB029-2889-C74C-9A94-B5663AF1DC8C}" srcOrd="11" destOrd="0" presId="urn:microsoft.com/office/officeart/2005/8/layout/default#5"/>
    <dgm:cxn modelId="{1C5F67CA-0B48-204D-BB2A-E4D846BA1782}" type="presParOf" srcId="{5E75E7DD-3D67-D64A-9452-BDDC66673B17}" destId="{445D4A84-F03B-164C-AF41-968F0479BB42}" srcOrd="12" destOrd="0" presId="urn:microsoft.com/office/officeart/2005/8/layout/default#5"/>
    <dgm:cxn modelId="{7DFBE66E-8591-134D-873F-EC33E0EEDF73}" type="presParOf" srcId="{5E75E7DD-3D67-D64A-9452-BDDC66673B17}" destId="{8BE5D334-E296-0145-A049-A8DFB1E878C7}" srcOrd="13" destOrd="0" presId="urn:microsoft.com/office/officeart/2005/8/layout/default#5"/>
    <dgm:cxn modelId="{ACF355F4-2E0F-D449-811D-138A3B2903FA}" type="presParOf" srcId="{5E75E7DD-3D67-D64A-9452-BDDC66673B17}" destId="{529CE2E2-3BA4-9843-8C5E-9873E43DBD1C}" srcOrd="14" destOrd="0" presId="urn:microsoft.com/office/officeart/2005/8/layout/default#5"/>
    <dgm:cxn modelId="{FADE11AC-97DE-784A-8BB7-9ADC78D53868}" type="presParOf" srcId="{5E75E7DD-3D67-D64A-9452-BDDC66673B17}" destId="{8A3031E8-EB2B-7A49-8DF4-0AE979C42E2F}" srcOrd="15" destOrd="0" presId="urn:microsoft.com/office/officeart/2005/8/layout/default#5"/>
    <dgm:cxn modelId="{423844D4-E97B-DD4B-9D84-2424F39F98A3}" type="presParOf" srcId="{5E75E7DD-3D67-D64A-9452-BDDC66673B17}" destId="{A4956B6E-E94E-8946-AA6A-C1EB4F38DD3E}" srcOrd="16"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D85B0C-D9DD-104E-9B13-2CC52A675593}" type="doc">
      <dgm:prSet loTypeId="urn:microsoft.com/office/officeart/2005/8/layout/default" loCatId="list" qsTypeId="urn:microsoft.com/office/officeart/2005/8/quickstyle/simple4" qsCatId="simple" csTypeId="urn:microsoft.com/office/officeart/2005/8/colors/colorful1#1" csCatId="colorful" phldr="1"/>
      <dgm:spPr/>
      <dgm:t>
        <a:bodyPr/>
        <a:lstStyle/>
        <a:p>
          <a:endParaRPr lang="en-US"/>
        </a:p>
      </dgm:t>
    </dgm:pt>
    <dgm:pt modelId="{F9FFF980-4B1D-2946-8D06-0E68A59F3686}">
      <dgm:prSet phldrT="[Text]"/>
      <dgm:spPr/>
      <dgm:t>
        <a:bodyPr/>
        <a:lstStyle/>
        <a:p>
          <a:r>
            <a:rPr lang="en-US" dirty="0">
              <a:latin typeface="Times New Roman"/>
              <a:cs typeface="Times New Roman"/>
            </a:rPr>
            <a:t>Apple Computer </a:t>
          </a:r>
          <a:r>
            <a:rPr lang="en-US" dirty="0" err="1">
              <a:latin typeface="Times New Roman"/>
              <a:cs typeface="Times New Roman"/>
            </a:rPr>
            <a:t>menggunakan</a:t>
          </a:r>
          <a:r>
            <a:rPr lang="en-US" dirty="0">
              <a:latin typeface="Times New Roman"/>
              <a:cs typeface="Times New Roman"/>
            </a:rPr>
            <a:t> PR </a:t>
          </a:r>
          <a:r>
            <a:rPr lang="en-US" dirty="0" err="1">
              <a:latin typeface="Times New Roman"/>
              <a:cs typeface="Times New Roman"/>
            </a:rPr>
            <a:t>untuk</a:t>
          </a:r>
          <a:r>
            <a:rPr lang="en-US" dirty="0">
              <a:latin typeface="Times New Roman"/>
              <a:cs typeface="Times New Roman"/>
            </a:rPr>
            <a:t> </a:t>
          </a:r>
          <a:r>
            <a:rPr lang="en-US" dirty="0" err="1">
              <a:latin typeface="Times New Roman"/>
              <a:cs typeface="Times New Roman"/>
            </a:rPr>
            <a:t>meluncurkan</a:t>
          </a:r>
          <a:r>
            <a:rPr lang="en-US" dirty="0">
              <a:latin typeface="Times New Roman"/>
              <a:cs typeface="Times New Roman"/>
            </a:rPr>
            <a:t> model &amp; </a:t>
          </a:r>
          <a:r>
            <a:rPr lang="en-US" dirty="0" err="1">
              <a:latin typeface="Times New Roman"/>
              <a:cs typeface="Times New Roman"/>
            </a:rPr>
            <a:t>operasi</a:t>
          </a:r>
          <a:r>
            <a:rPr lang="en-US" dirty="0">
              <a:latin typeface="Times New Roman"/>
              <a:cs typeface="Times New Roman"/>
            </a:rPr>
            <a:t> </a:t>
          </a:r>
          <a:r>
            <a:rPr lang="en-US" dirty="0" err="1">
              <a:latin typeface="Times New Roman"/>
              <a:cs typeface="Times New Roman"/>
            </a:rPr>
            <a:t>sistem</a:t>
          </a:r>
          <a:r>
            <a:rPr lang="en-US" dirty="0">
              <a:latin typeface="Times New Roman"/>
              <a:cs typeface="Times New Roman"/>
            </a:rPr>
            <a:t> </a:t>
          </a:r>
          <a:r>
            <a:rPr lang="en-US" dirty="0" err="1">
              <a:latin typeface="Times New Roman"/>
              <a:cs typeface="Times New Roman"/>
            </a:rPr>
            <a:t>baru</a:t>
          </a:r>
          <a:endParaRPr lang="en-US" dirty="0">
            <a:latin typeface="Times New Roman"/>
            <a:cs typeface="Times New Roman"/>
          </a:endParaRPr>
        </a:p>
      </dgm:t>
    </dgm:pt>
    <dgm:pt modelId="{46F7EBEC-0C9B-A548-87DD-EE9BE69095CE}" type="parTrans" cxnId="{4818C5A0-B01D-9742-85E1-B71CE879D7FF}">
      <dgm:prSet/>
      <dgm:spPr/>
      <dgm:t>
        <a:bodyPr/>
        <a:lstStyle/>
        <a:p>
          <a:endParaRPr lang="en-US">
            <a:latin typeface="Times New Roman"/>
            <a:cs typeface="Times New Roman"/>
          </a:endParaRPr>
        </a:p>
      </dgm:t>
    </dgm:pt>
    <dgm:pt modelId="{B07579B7-8EE2-254B-8634-C12A4F13E855}" type="sibTrans" cxnId="{4818C5A0-B01D-9742-85E1-B71CE879D7FF}">
      <dgm:prSet/>
      <dgm:spPr/>
      <dgm:t>
        <a:bodyPr/>
        <a:lstStyle/>
        <a:p>
          <a:endParaRPr lang="en-US">
            <a:latin typeface="Times New Roman"/>
            <a:cs typeface="Times New Roman"/>
          </a:endParaRPr>
        </a:p>
      </dgm:t>
    </dgm:pt>
    <dgm:pt modelId="{1C955484-231B-5E42-B934-25670CAE48C0}">
      <dgm:prSet phldrT="[Text]"/>
      <dgm:spPr/>
      <dgm:t>
        <a:bodyPr/>
        <a:lstStyle/>
        <a:p>
          <a:r>
            <a:rPr lang="en-US" dirty="0">
              <a:latin typeface="Times New Roman"/>
              <a:cs typeface="Times New Roman"/>
            </a:rPr>
            <a:t>WD-40 </a:t>
          </a:r>
          <a:r>
            <a:rPr lang="en-US" dirty="0" err="1">
              <a:latin typeface="Times New Roman"/>
              <a:cs typeface="Times New Roman"/>
            </a:rPr>
            <a:t>menggunakan</a:t>
          </a:r>
          <a:r>
            <a:rPr lang="en-US" dirty="0">
              <a:latin typeface="Times New Roman"/>
              <a:cs typeface="Times New Roman"/>
            </a:rPr>
            <a:t> PR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websitenya</a:t>
          </a:r>
          <a:r>
            <a:rPr lang="en-US" dirty="0">
              <a:latin typeface="Times New Roman"/>
              <a:cs typeface="Times New Roman"/>
            </a:rPr>
            <a:t> </a:t>
          </a:r>
          <a:r>
            <a:rPr lang="en-US" dirty="0" err="1">
              <a:latin typeface="Times New Roman"/>
              <a:cs typeface="Times New Roman"/>
            </a:rPr>
            <a:t>untuk</a:t>
          </a:r>
          <a:r>
            <a:rPr lang="en-US" dirty="0">
              <a:latin typeface="Times New Roman"/>
              <a:cs typeface="Times New Roman"/>
            </a:rPr>
            <a:t> </a:t>
          </a:r>
          <a:r>
            <a:rPr lang="en-US" dirty="0" err="1">
              <a:latin typeface="Times New Roman"/>
              <a:cs typeface="Times New Roman"/>
            </a:rPr>
            <a:t>memperkenalkan</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mempromosikan</a:t>
          </a:r>
          <a:r>
            <a:rPr lang="en-US" dirty="0">
              <a:latin typeface="Times New Roman"/>
              <a:cs typeface="Times New Roman"/>
            </a:rPr>
            <a:t> </a:t>
          </a:r>
          <a:r>
            <a:rPr lang="en-US" dirty="0" err="1">
              <a:latin typeface="Times New Roman"/>
              <a:cs typeface="Times New Roman"/>
            </a:rPr>
            <a:t>manfaat</a:t>
          </a:r>
          <a:r>
            <a:rPr lang="en-US" dirty="0">
              <a:latin typeface="Times New Roman"/>
              <a:cs typeface="Times New Roman"/>
            </a:rPr>
            <a:t> </a:t>
          </a:r>
          <a:r>
            <a:rPr lang="en-US" dirty="0" err="1">
              <a:latin typeface="Times New Roman"/>
              <a:cs typeface="Times New Roman"/>
            </a:rPr>
            <a:t>produk</a:t>
          </a:r>
          <a:endParaRPr lang="en-US" dirty="0">
            <a:latin typeface="Times New Roman"/>
            <a:cs typeface="Times New Roman"/>
          </a:endParaRPr>
        </a:p>
      </dgm:t>
    </dgm:pt>
    <dgm:pt modelId="{01B851C1-E99B-0244-8E37-2458B3E63D91}" type="parTrans" cxnId="{67851859-0A25-5345-9AD2-AA9721B2F8F6}">
      <dgm:prSet/>
      <dgm:spPr/>
      <dgm:t>
        <a:bodyPr/>
        <a:lstStyle/>
        <a:p>
          <a:endParaRPr lang="en-US">
            <a:latin typeface="Times New Roman"/>
            <a:cs typeface="Times New Roman"/>
          </a:endParaRPr>
        </a:p>
      </dgm:t>
    </dgm:pt>
    <dgm:pt modelId="{9F56412E-87E5-364C-A1CA-E038FF816C94}" type="sibTrans" cxnId="{67851859-0A25-5345-9AD2-AA9721B2F8F6}">
      <dgm:prSet/>
      <dgm:spPr/>
      <dgm:t>
        <a:bodyPr/>
        <a:lstStyle/>
        <a:p>
          <a:endParaRPr lang="en-US">
            <a:latin typeface="Times New Roman"/>
            <a:cs typeface="Times New Roman"/>
          </a:endParaRPr>
        </a:p>
      </dgm:t>
    </dgm:pt>
    <dgm:pt modelId="{8D580F40-BC21-6A41-A3BD-1F26D1D6529F}">
      <dgm:prSet phldrT="[Text]"/>
      <dgm:spPr/>
      <dgm:t>
        <a:bodyPr/>
        <a:lstStyle/>
        <a:p>
          <a:r>
            <a:rPr lang="en-US" dirty="0">
              <a:latin typeface="Times New Roman"/>
              <a:cs typeface="Times New Roman"/>
            </a:rPr>
            <a:t>Ford </a:t>
          </a:r>
          <a:r>
            <a:rPr lang="en-US" dirty="0" err="1">
              <a:latin typeface="Times New Roman"/>
              <a:cs typeface="Times New Roman"/>
            </a:rPr>
            <a:t>menggunakan</a:t>
          </a:r>
          <a:r>
            <a:rPr lang="en-US" dirty="0">
              <a:latin typeface="Times New Roman"/>
              <a:cs typeface="Times New Roman"/>
            </a:rPr>
            <a:t> </a:t>
          </a:r>
          <a:r>
            <a:rPr lang="en-US" dirty="0" err="1">
              <a:latin typeface="Times New Roman"/>
              <a:cs typeface="Times New Roman"/>
            </a:rPr>
            <a:t>konferensi</a:t>
          </a:r>
          <a:r>
            <a:rPr lang="en-US" dirty="0">
              <a:latin typeface="Times New Roman"/>
              <a:cs typeface="Times New Roman"/>
            </a:rPr>
            <a:t> </a:t>
          </a:r>
          <a:r>
            <a:rPr lang="en-US" dirty="0" err="1">
              <a:latin typeface="Times New Roman"/>
              <a:cs typeface="Times New Roman"/>
            </a:rPr>
            <a:t>pers</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press release </a:t>
          </a:r>
          <a:r>
            <a:rPr lang="en-US" dirty="0" err="1">
              <a:latin typeface="Times New Roman"/>
              <a:cs typeface="Times New Roman"/>
            </a:rPr>
            <a:t>untuk</a:t>
          </a:r>
          <a:r>
            <a:rPr lang="en-US" dirty="0">
              <a:latin typeface="Times New Roman"/>
              <a:cs typeface="Times New Roman"/>
            </a:rPr>
            <a:t> </a:t>
          </a:r>
          <a:r>
            <a:rPr lang="en-US" dirty="0" err="1">
              <a:latin typeface="Times New Roman"/>
              <a:cs typeface="Times New Roman"/>
            </a:rPr>
            <a:t>membela</a:t>
          </a:r>
          <a:r>
            <a:rPr lang="en-US" dirty="0">
              <a:latin typeface="Times New Roman"/>
              <a:cs typeface="Times New Roman"/>
            </a:rPr>
            <a:t> </a:t>
          </a:r>
          <a:r>
            <a:rPr lang="en-US" dirty="0" err="1">
              <a:latin typeface="Times New Roman"/>
              <a:cs typeface="Times New Roman"/>
            </a:rPr>
            <a:t>produk</a:t>
          </a:r>
          <a:r>
            <a:rPr lang="en-US" dirty="0">
              <a:latin typeface="Times New Roman"/>
              <a:cs typeface="Times New Roman"/>
            </a:rPr>
            <a:t> Explorer SUV </a:t>
          </a:r>
          <a:r>
            <a:rPr lang="en-US" dirty="0" err="1">
              <a:latin typeface="Times New Roman"/>
              <a:cs typeface="Times New Roman"/>
            </a:rPr>
            <a:t>saat</a:t>
          </a:r>
          <a:r>
            <a:rPr lang="en-US" dirty="0">
              <a:latin typeface="Times New Roman"/>
              <a:cs typeface="Times New Roman"/>
            </a:rPr>
            <a:t> </a:t>
          </a:r>
          <a:r>
            <a:rPr lang="en-US" dirty="0" err="1">
              <a:latin typeface="Times New Roman"/>
              <a:cs typeface="Times New Roman"/>
            </a:rPr>
            <a:t>krisis</a:t>
          </a:r>
          <a:r>
            <a:rPr lang="en-US" dirty="0">
              <a:latin typeface="Times New Roman"/>
              <a:cs typeface="Times New Roman"/>
            </a:rPr>
            <a:t> </a:t>
          </a:r>
          <a:r>
            <a:rPr lang="en-US" dirty="0" err="1">
              <a:latin typeface="Times New Roman"/>
              <a:cs typeface="Times New Roman"/>
            </a:rPr>
            <a:t>perusahaan</a:t>
          </a:r>
          <a:r>
            <a:rPr lang="en-US" dirty="0">
              <a:latin typeface="Times New Roman"/>
              <a:cs typeface="Times New Roman"/>
            </a:rPr>
            <a:t> ban Firestone</a:t>
          </a:r>
        </a:p>
      </dgm:t>
    </dgm:pt>
    <dgm:pt modelId="{970D06B4-97F2-A64C-9743-F9F628778F2A}" type="parTrans" cxnId="{FA54525E-A4AF-FD4C-9F68-07A9042AB12D}">
      <dgm:prSet/>
      <dgm:spPr/>
      <dgm:t>
        <a:bodyPr/>
        <a:lstStyle/>
        <a:p>
          <a:endParaRPr lang="en-US">
            <a:latin typeface="Times New Roman"/>
            <a:cs typeface="Times New Roman"/>
          </a:endParaRPr>
        </a:p>
      </dgm:t>
    </dgm:pt>
    <dgm:pt modelId="{D839F8A3-0206-F84D-A2A9-BF168C790997}" type="sibTrans" cxnId="{FA54525E-A4AF-FD4C-9F68-07A9042AB12D}">
      <dgm:prSet/>
      <dgm:spPr/>
      <dgm:t>
        <a:bodyPr/>
        <a:lstStyle/>
        <a:p>
          <a:endParaRPr lang="en-US">
            <a:latin typeface="Times New Roman"/>
            <a:cs typeface="Times New Roman"/>
          </a:endParaRPr>
        </a:p>
      </dgm:t>
    </dgm:pt>
    <dgm:pt modelId="{ACB5C1B1-FC20-A144-9F85-F187E7125148}">
      <dgm:prSet phldrT="[Text]"/>
      <dgm:spPr/>
      <dgm:t>
        <a:bodyPr/>
        <a:lstStyle/>
        <a:p>
          <a:r>
            <a:rPr lang="en-US" dirty="0">
              <a:latin typeface="Times New Roman"/>
              <a:cs typeface="Times New Roman"/>
            </a:rPr>
            <a:t>Coca Cola </a:t>
          </a:r>
          <a:r>
            <a:rPr lang="en-US" dirty="0" err="1">
              <a:latin typeface="Times New Roman"/>
              <a:cs typeface="Times New Roman"/>
            </a:rPr>
            <a:t>di</a:t>
          </a:r>
          <a:r>
            <a:rPr lang="en-US" dirty="0">
              <a:latin typeface="Times New Roman"/>
              <a:cs typeface="Times New Roman"/>
            </a:rPr>
            <a:t> </a:t>
          </a:r>
          <a:r>
            <a:rPr lang="en-US" dirty="0" err="1">
              <a:latin typeface="Times New Roman"/>
              <a:cs typeface="Times New Roman"/>
            </a:rPr>
            <a:t>Belgia</a:t>
          </a:r>
          <a:r>
            <a:rPr lang="en-US" dirty="0">
              <a:latin typeface="Times New Roman"/>
              <a:cs typeface="Times New Roman"/>
            </a:rPr>
            <a:t> </a:t>
          </a:r>
          <a:r>
            <a:rPr lang="en-US" dirty="0" err="1">
              <a:latin typeface="Times New Roman"/>
              <a:cs typeface="Times New Roman"/>
            </a:rPr>
            <a:t>menggunakan</a:t>
          </a:r>
          <a:r>
            <a:rPr lang="en-US" dirty="0">
              <a:latin typeface="Times New Roman"/>
              <a:cs typeface="Times New Roman"/>
            </a:rPr>
            <a:t> </a:t>
          </a:r>
          <a:r>
            <a:rPr lang="en-US" dirty="0" err="1">
              <a:latin typeface="Times New Roman"/>
              <a:cs typeface="Times New Roman"/>
            </a:rPr>
            <a:t>ahli</a:t>
          </a:r>
          <a:r>
            <a:rPr lang="en-US" dirty="0">
              <a:latin typeface="Times New Roman"/>
              <a:cs typeface="Times New Roman"/>
            </a:rPr>
            <a:t> </a:t>
          </a:r>
          <a:r>
            <a:rPr lang="en-US" dirty="0" err="1">
              <a:latin typeface="Times New Roman"/>
              <a:cs typeface="Times New Roman"/>
            </a:rPr>
            <a:t>komunikasi</a:t>
          </a:r>
          <a:r>
            <a:rPr lang="en-US" dirty="0">
              <a:latin typeface="Times New Roman"/>
              <a:cs typeface="Times New Roman"/>
            </a:rPr>
            <a:t> </a:t>
          </a:r>
          <a:r>
            <a:rPr lang="en-US" dirty="0" err="1">
              <a:latin typeface="Times New Roman"/>
              <a:cs typeface="Times New Roman"/>
            </a:rPr>
            <a:t>krisis</a:t>
          </a:r>
          <a:r>
            <a:rPr lang="en-US" dirty="0">
              <a:latin typeface="Times New Roman"/>
              <a:cs typeface="Times New Roman"/>
            </a:rPr>
            <a:t> </a:t>
          </a:r>
          <a:r>
            <a:rPr lang="en-US" dirty="0" err="1">
              <a:latin typeface="Times New Roman"/>
              <a:cs typeface="Times New Roman"/>
            </a:rPr>
            <a:t>ketika</a:t>
          </a:r>
          <a:r>
            <a:rPr lang="en-US" dirty="0">
              <a:latin typeface="Times New Roman"/>
              <a:cs typeface="Times New Roman"/>
            </a:rPr>
            <a:t> </a:t>
          </a:r>
          <a:r>
            <a:rPr lang="en-US" dirty="0" err="1">
              <a:latin typeface="Times New Roman"/>
              <a:cs typeface="Times New Roman"/>
            </a:rPr>
            <a:t>menghadapi</a:t>
          </a:r>
          <a:r>
            <a:rPr lang="en-US" dirty="0">
              <a:latin typeface="Times New Roman"/>
              <a:cs typeface="Times New Roman"/>
            </a:rPr>
            <a:t> </a:t>
          </a:r>
          <a:r>
            <a:rPr lang="en-US" dirty="0" err="1">
              <a:latin typeface="Times New Roman"/>
              <a:cs typeface="Times New Roman"/>
            </a:rPr>
            <a:t>tuduhan</a:t>
          </a:r>
          <a:r>
            <a:rPr lang="en-US" dirty="0">
              <a:latin typeface="Times New Roman"/>
              <a:cs typeface="Times New Roman"/>
            </a:rPr>
            <a:t> </a:t>
          </a:r>
          <a:r>
            <a:rPr lang="en-US" dirty="0" err="1">
              <a:latin typeface="Times New Roman"/>
              <a:cs typeface="Times New Roman"/>
            </a:rPr>
            <a:t>bahwa</a:t>
          </a:r>
          <a:r>
            <a:rPr lang="en-US" dirty="0">
              <a:latin typeface="Times New Roman"/>
              <a:cs typeface="Times New Roman"/>
            </a:rPr>
            <a:t> </a:t>
          </a:r>
          <a:r>
            <a:rPr lang="en-US" dirty="0" err="1">
              <a:latin typeface="Times New Roman"/>
              <a:cs typeface="Times New Roman"/>
            </a:rPr>
            <a:t>produknya</a:t>
          </a:r>
          <a:r>
            <a:rPr lang="en-US" dirty="0">
              <a:latin typeface="Times New Roman"/>
              <a:cs typeface="Times New Roman"/>
            </a:rPr>
            <a:t> </a:t>
          </a:r>
          <a:r>
            <a:rPr lang="en-US" dirty="0" err="1">
              <a:latin typeface="Times New Roman"/>
              <a:cs typeface="Times New Roman"/>
            </a:rPr>
            <a:t>tercemar</a:t>
          </a:r>
          <a:endParaRPr lang="en-US" dirty="0">
            <a:latin typeface="Times New Roman"/>
            <a:cs typeface="Times New Roman"/>
          </a:endParaRPr>
        </a:p>
      </dgm:t>
    </dgm:pt>
    <dgm:pt modelId="{0C3877EF-46CD-654A-A728-D6C583494DDC}" type="parTrans" cxnId="{7F4BAA5B-2114-3744-B019-702152C609A3}">
      <dgm:prSet/>
      <dgm:spPr/>
      <dgm:t>
        <a:bodyPr/>
        <a:lstStyle/>
        <a:p>
          <a:endParaRPr lang="en-US">
            <a:latin typeface="Times New Roman"/>
            <a:cs typeface="Times New Roman"/>
          </a:endParaRPr>
        </a:p>
      </dgm:t>
    </dgm:pt>
    <dgm:pt modelId="{5847BB30-A6EF-E448-BE0D-66A310CB841E}" type="sibTrans" cxnId="{7F4BAA5B-2114-3744-B019-702152C609A3}">
      <dgm:prSet/>
      <dgm:spPr/>
      <dgm:t>
        <a:bodyPr/>
        <a:lstStyle/>
        <a:p>
          <a:endParaRPr lang="en-US">
            <a:latin typeface="Times New Roman"/>
            <a:cs typeface="Times New Roman"/>
          </a:endParaRPr>
        </a:p>
      </dgm:t>
    </dgm:pt>
    <dgm:pt modelId="{45F80EEC-A989-2F45-8639-4AD51A76AD8E}" type="pres">
      <dgm:prSet presAssocID="{B5D85B0C-D9DD-104E-9B13-2CC52A675593}" presName="diagram" presStyleCnt="0">
        <dgm:presLayoutVars>
          <dgm:dir/>
          <dgm:resizeHandles val="exact"/>
        </dgm:presLayoutVars>
      </dgm:prSet>
      <dgm:spPr/>
    </dgm:pt>
    <dgm:pt modelId="{DE1161BD-57ED-244F-9D88-CDECC7895E63}" type="pres">
      <dgm:prSet presAssocID="{F9FFF980-4B1D-2946-8D06-0E68A59F3686}" presName="node" presStyleLbl="node1" presStyleIdx="0" presStyleCnt="4">
        <dgm:presLayoutVars>
          <dgm:bulletEnabled val="1"/>
        </dgm:presLayoutVars>
      </dgm:prSet>
      <dgm:spPr/>
    </dgm:pt>
    <dgm:pt modelId="{6FC7B15C-17C4-5147-9348-52A90ABBEDA5}" type="pres">
      <dgm:prSet presAssocID="{B07579B7-8EE2-254B-8634-C12A4F13E855}" presName="sibTrans" presStyleCnt="0"/>
      <dgm:spPr/>
    </dgm:pt>
    <dgm:pt modelId="{F41F430F-CF2B-AB4A-91B3-7ED14ED68E98}" type="pres">
      <dgm:prSet presAssocID="{1C955484-231B-5E42-B934-25670CAE48C0}" presName="node" presStyleLbl="node1" presStyleIdx="1" presStyleCnt="4">
        <dgm:presLayoutVars>
          <dgm:bulletEnabled val="1"/>
        </dgm:presLayoutVars>
      </dgm:prSet>
      <dgm:spPr/>
    </dgm:pt>
    <dgm:pt modelId="{7D977DC2-3BFE-2F4B-AC7F-3095E64B1CDE}" type="pres">
      <dgm:prSet presAssocID="{9F56412E-87E5-364C-A1CA-E038FF816C94}" presName="sibTrans" presStyleCnt="0"/>
      <dgm:spPr/>
    </dgm:pt>
    <dgm:pt modelId="{5E618E9C-6E24-A247-BAD3-81A54A2E7996}" type="pres">
      <dgm:prSet presAssocID="{8D580F40-BC21-6A41-A3BD-1F26D1D6529F}" presName="node" presStyleLbl="node1" presStyleIdx="2" presStyleCnt="4">
        <dgm:presLayoutVars>
          <dgm:bulletEnabled val="1"/>
        </dgm:presLayoutVars>
      </dgm:prSet>
      <dgm:spPr/>
    </dgm:pt>
    <dgm:pt modelId="{695434DD-A5F3-A948-90E9-0AED3544622C}" type="pres">
      <dgm:prSet presAssocID="{D839F8A3-0206-F84D-A2A9-BF168C790997}" presName="sibTrans" presStyleCnt="0"/>
      <dgm:spPr/>
    </dgm:pt>
    <dgm:pt modelId="{53377F84-2A55-E34A-B1CB-3EDBF0F6AFC9}" type="pres">
      <dgm:prSet presAssocID="{ACB5C1B1-FC20-A144-9F85-F187E7125148}" presName="node" presStyleLbl="node1" presStyleIdx="3" presStyleCnt="4">
        <dgm:presLayoutVars>
          <dgm:bulletEnabled val="1"/>
        </dgm:presLayoutVars>
      </dgm:prSet>
      <dgm:spPr/>
    </dgm:pt>
  </dgm:ptLst>
  <dgm:cxnLst>
    <dgm:cxn modelId="{7F4BAA5B-2114-3744-B019-702152C609A3}" srcId="{B5D85B0C-D9DD-104E-9B13-2CC52A675593}" destId="{ACB5C1B1-FC20-A144-9F85-F187E7125148}" srcOrd="3" destOrd="0" parTransId="{0C3877EF-46CD-654A-A728-D6C583494DDC}" sibTransId="{5847BB30-A6EF-E448-BE0D-66A310CB841E}"/>
    <dgm:cxn modelId="{FA54525E-A4AF-FD4C-9F68-07A9042AB12D}" srcId="{B5D85B0C-D9DD-104E-9B13-2CC52A675593}" destId="{8D580F40-BC21-6A41-A3BD-1F26D1D6529F}" srcOrd="2" destOrd="0" parTransId="{970D06B4-97F2-A64C-9743-F9F628778F2A}" sibTransId="{D839F8A3-0206-F84D-A2A9-BF168C790997}"/>
    <dgm:cxn modelId="{67851859-0A25-5345-9AD2-AA9721B2F8F6}" srcId="{B5D85B0C-D9DD-104E-9B13-2CC52A675593}" destId="{1C955484-231B-5E42-B934-25670CAE48C0}" srcOrd="1" destOrd="0" parTransId="{01B851C1-E99B-0244-8E37-2458B3E63D91}" sibTransId="{9F56412E-87E5-364C-A1CA-E038FF816C94}"/>
    <dgm:cxn modelId="{9756DD9F-BB66-0A4F-9E62-D14DFADAD481}" type="presOf" srcId="{B5D85B0C-D9DD-104E-9B13-2CC52A675593}" destId="{45F80EEC-A989-2F45-8639-4AD51A76AD8E}" srcOrd="0" destOrd="0" presId="urn:microsoft.com/office/officeart/2005/8/layout/default"/>
    <dgm:cxn modelId="{4818C5A0-B01D-9742-85E1-B71CE879D7FF}" srcId="{B5D85B0C-D9DD-104E-9B13-2CC52A675593}" destId="{F9FFF980-4B1D-2946-8D06-0E68A59F3686}" srcOrd="0" destOrd="0" parTransId="{46F7EBEC-0C9B-A548-87DD-EE9BE69095CE}" sibTransId="{B07579B7-8EE2-254B-8634-C12A4F13E855}"/>
    <dgm:cxn modelId="{0B8B9ABD-FC80-744D-9B68-5552BC349B21}" type="presOf" srcId="{F9FFF980-4B1D-2946-8D06-0E68A59F3686}" destId="{DE1161BD-57ED-244F-9D88-CDECC7895E63}" srcOrd="0" destOrd="0" presId="urn:microsoft.com/office/officeart/2005/8/layout/default"/>
    <dgm:cxn modelId="{2F08A9C9-6657-8F44-A780-EE81375EF960}" type="presOf" srcId="{ACB5C1B1-FC20-A144-9F85-F187E7125148}" destId="{53377F84-2A55-E34A-B1CB-3EDBF0F6AFC9}" srcOrd="0" destOrd="0" presId="urn:microsoft.com/office/officeart/2005/8/layout/default"/>
    <dgm:cxn modelId="{F03CDAE2-B3B4-A94F-B4D4-914A08843773}" type="presOf" srcId="{1C955484-231B-5E42-B934-25670CAE48C0}" destId="{F41F430F-CF2B-AB4A-91B3-7ED14ED68E98}" srcOrd="0" destOrd="0" presId="urn:microsoft.com/office/officeart/2005/8/layout/default"/>
    <dgm:cxn modelId="{2082C5F2-0AF2-444E-9A46-03DA75C7C896}" type="presOf" srcId="{8D580F40-BC21-6A41-A3BD-1F26D1D6529F}" destId="{5E618E9C-6E24-A247-BAD3-81A54A2E7996}" srcOrd="0" destOrd="0" presId="urn:microsoft.com/office/officeart/2005/8/layout/default"/>
    <dgm:cxn modelId="{9AA83DF4-290C-B744-B58B-103FAB833536}" type="presParOf" srcId="{45F80EEC-A989-2F45-8639-4AD51A76AD8E}" destId="{DE1161BD-57ED-244F-9D88-CDECC7895E63}" srcOrd="0" destOrd="0" presId="urn:microsoft.com/office/officeart/2005/8/layout/default"/>
    <dgm:cxn modelId="{5E0E122D-B484-394F-9B72-5E5F26D5CD6D}" type="presParOf" srcId="{45F80EEC-A989-2F45-8639-4AD51A76AD8E}" destId="{6FC7B15C-17C4-5147-9348-52A90ABBEDA5}" srcOrd="1" destOrd="0" presId="urn:microsoft.com/office/officeart/2005/8/layout/default"/>
    <dgm:cxn modelId="{F97FE653-C0E2-0A4C-8900-1B637505EE2F}" type="presParOf" srcId="{45F80EEC-A989-2F45-8639-4AD51A76AD8E}" destId="{F41F430F-CF2B-AB4A-91B3-7ED14ED68E98}" srcOrd="2" destOrd="0" presId="urn:microsoft.com/office/officeart/2005/8/layout/default"/>
    <dgm:cxn modelId="{02DE1E15-46BD-0041-820B-4D0D4A14D5C2}" type="presParOf" srcId="{45F80EEC-A989-2F45-8639-4AD51A76AD8E}" destId="{7D977DC2-3BFE-2F4B-AC7F-3095E64B1CDE}" srcOrd="3" destOrd="0" presId="urn:microsoft.com/office/officeart/2005/8/layout/default"/>
    <dgm:cxn modelId="{48552A20-F8A9-F646-90E8-A3F748A38ACF}" type="presParOf" srcId="{45F80EEC-A989-2F45-8639-4AD51A76AD8E}" destId="{5E618E9C-6E24-A247-BAD3-81A54A2E7996}" srcOrd="4" destOrd="0" presId="urn:microsoft.com/office/officeart/2005/8/layout/default"/>
    <dgm:cxn modelId="{75E3F81F-9A87-0B4D-BCC8-5E0201EDC11C}" type="presParOf" srcId="{45F80EEC-A989-2F45-8639-4AD51A76AD8E}" destId="{695434DD-A5F3-A948-90E9-0AED3544622C}" srcOrd="5" destOrd="0" presId="urn:microsoft.com/office/officeart/2005/8/layout/default"/>
    <dgm:cxn modelId="{76ABF1AA-B2A0-6044-816B-0EA795307870}" type="presParOf" srcId="{45F80EEC-A989-2F45-8639-4AD51A76AD8E}" destId="{53377F84-2A55-E34A-B1CB-3EDBF0F6AFC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9BD0F1-F430-E445-A949-38F7F3401136}" type="doc">
      <dgm:prSet loTypeId="urn:microsoft.com/office/officeart/2005/8/layout/hList1" loCatId="list" qsTypeId="urn:microsoft.com/office/officeart/2005/8/quickstyle/simple5" qsCatId="simple" csTypeId="urn:microsoft.com/office/officeart/2005/8/colors/colorful1#4" csCatId="colorful" phldr="1"/>
      <dgm:spPr/>
      <dgm:t>
        <a:bodyPr/>
        <a:lstStyle/>
        <a:p>
          <a:endParaRPr lang="en-US"/>
        </a:p>
      </dgm:t>
    </dgm:pt>
    <dgm:pt modelId="{67CA9A3A-F0A7-234D-AE94-1C7D3CC5FEC7}">
      <dgm:prSet phldrT="[Text]"/>
      <dgm:spPr/>
      <dgm:t>
        <a:bodyPr/>
        <a:lstStyle/>
        <a:p>
          <a:r>
            <a:rPr lang="en-US" dirty="0">
              <a:solidFill>
                <a:srgbClr val="000000"/>
              </a:solidFill>
              <a:latin typeface="Times New Roman"/>
              <a:cs typeface="Times New Roman"/>
            </a:rPr>
            <a:t>Marketing/ Sales</a:t>
          </a:r>
        </a:p>
      </dgm:t>
    </dgm:pt>
    <dgm:pt modelId="{ADAC05E3-747A-524A-8C77-1590FA09D546}" type="parTrans" cxnId="{5E9BD3D4-170E-2542-B424-6218E2F016E1}">
      <dgm:prSet/>
      <dgm:spPr/>
      <dgm:t>
        <a:bodyPr/>
        <a:lstStyle/>
        <a:p>
          <a:endParaRPr lang="en-US">
            <a:solidFill>
              <a:srgbClr val="000000"/>
            </a:solidFill>
            <a:latin typeface="Times New Roman"/>
            <a:cs typeface="Times New Roman"/>
          </a:endParaRPr>
        </a:p>
      </dgm:t>
    </dgm:pt>
    <dgm:pt modelId="{7C1BADB6-4FAF-124F-8E8D-FB85A93FB8E7}" type="sibTrans" cxnId="{5E9BD3D4-170E-2542-B424-6218E2F016E1}">
      <dgm:prSet/>
      <dgm:spPr/>
      <dgm:t>
        <a:bodyPr/>
        <a:lstStyle/>
        <a:p>
          <a:endParaRPr lang="en-US">
            <a:solidFill>
              <a:srgbClr val="000000"/>
            </a:solidFill>
            <a:latin typeface="Times New Roman"/>
            <a:cs typeface="Times New Roman"/>
          </a:endParaRPr>
        </a:p>
      </dgm:t>
    </dgm:pt>
    <dgm:pt modelId="{3807AA36-6790-9242-942E-22587CED5574}">
      <dgm:prSet phldrT="[Text]"/>
      <dgm:spPr/>
      <dgm:t>
        <a:bodyPr/>
        <a:lstStyle/>
        <a:p>
          <a:r>
            <a:rPr lang="en-US" dirty="0">
              <a:solidFill>
                <a:srgbClr val="000000"/>
              </a:solidFill>
              <a:latin typeface="Times New Roman"/>
              <a:cs typeface="Times New Roman"/>
            </a:rPr>
            <a:t>Transaksi/ </a:t>
          </a:r>
          <a:r>
            <a:rPr lang="en-US" dirty="0" err="1">
              <a:solidFill>
                <a:srgbClr val="000000"/>
              </a:solidFill>
              <a:latin typeface="Times New Roman"/>
              <a:cs typeface="Times New Roman"/>
            </a:rPr>
            <a:t>pertukaran</a:t>
          </a:r>
          <a:r>
            <a:rPr lang="en-US" dirty="0">
              <a:solidFill>
                <a:srgbClr val="000000"/>
              </a:solidFill>
              <a:latin typeface="Times New Roman"/>
              <a:cs typeface="Times New Roman"/>
            </a:rPr>
            <a:t> yang </a:t>
          </a:r>
          <a:r>
            <a:rPr lang="en-US" b="1" dirty="0" err="1">
              <a:solidFill>
                <a:srgbClr val="000000"/>
              </a:solidFill>
              <a:latin typeface="Times New Roman"/>
              <a:cs typeface="Times New Roman"/>
            </a:rPr>
            <a:t>menguntungkan</a:t>
          </a:r>
          <a:r>
            <a:rPr lang="en-US" dirty="0">
              <a:solidFill>
                <a:srgbClr val="000000"/>
              </a:solidFill>
              <a:latin typeface="Times New Roman"/>
              <a:cs typeface="Times New Roman"/>
            </a:rPr>
            <a:t>.</a:t>
          </a:r>
        </a:p>
      </dgm:t>
    </dgm:pt>
    <dgm:pt modelId="{CAE2F125-65D6-3144-8919-EA6493C35FA8}" type="parTrans" cxnId="{D6642EC8-BCCD-0545-890F-EA3148303686}">
      <dgm:prSet/>
      <dgm:spPr/>
      <dgm:t>
        <a:bodyPr/>
        <a:lstStyle/>
        <a:p>
          <a:endParaRPr lang="en-US">
            <a:solidFill>
              <a:srgbClr val="000000"/>
            </a:solidFill>
            <a:latin typeface="Times New Roman"/>
            <a:cs typeface="Times New Roman"/>
          </a:endParaRPr>
        </a:p>
      </dgm:t>
    </dgm:pt>
    <dgm:pt modelId="{B09C3529-4748-C344-ABA2-DAC18B724C12}" type="sibTrans" cxnId="{D6642EC8-BCCD-0545-890F-EA3148303686}">
      <dgm:prSet/>
      <dgm:spPr/>
      <dgm:t>
        <a:bodyPr/>
        <a:lstStyle/>
        <a:p>
          <a:endParaRPr lang="en-US">
            <a:solidFill>
              <a:srgbClr val="000000"/>
            </a:solidFill>
            <a:latin typeface="Times New Roman"/>
            <a:cs typeface="Times New Roman"/>
          </a:endParaRPr>
        </a:p>
      </dgm:t>
    </dgm:pt>
    <dgm:pt modelId="{7F1A066E-91D1-C94B-9C7A-A60FD653DFD3}">
      <dgm:prSet phldrT="[Text]"/>
      <dgm:spPr/>
      <dgm:t>
        <a:bodyPr/>
        <a:lstStyle/>
        <a:p>
          <a:r>
            <a:rPr lang="en-US" dirty="0">
              <a:solidFill>
                <a:srgbClr val="000000"/>
              </a:solidFill>
              <a:latin typeface="Times New Roman"/>
              <a:cs typeface="Times New Roman"/>
            </a:rPr>
            <a:t>Public Relations</a:t>
          </a:r>
        </a:p>
      </dgm:t>
    </dgm:pt>
    <dgm:pt modelId="{5C376B09-CF01-C941-89ED-287F94CC2111}" type="parTrans" cxnId="{74D0F053-6D7B-D440-8B7D-52365FADB6E5}">
      <dgm:prSet/>
      <dgm:spPr/>
      <dgm:t>
        <a:bodyPr/>
        <a:lstStyle/>
        <a:p>
          <a:endParaRPr lang="en-US">
            <a:solidFill>
              <a:srgbClr val="000000"/>
            </a:solidFill>
            <a:latin typeface="Times New Roman"/>
            <a:cs typeface="Times New Roman"/>
          </a:endParaRPr>
        </a:p>
      </dgm:t>
    </dgm:pt>
    <dgm:pt modelId="{7879AD4F-359C-8D44-AD99-14D6ABBF15F2}" type="sibTrans" cxnId="{74D0F053-6D7B-D440-8B7D-52365FADB6E5}">
      <dgm:prSet/>
      <dgm:spPr/>
      <dgm:t>
        <a:bodyPr/>
        <a:lstStyle/>
        <a:p>
          <a:endParaRPr lang="en-US">
            <a:solidFill>
              <a:srgbClr val="000000"/>
            </a:solidFill>
            <a:latin typeface="Times New Roman"/>
            <a:cs typeface="Times New Roman"/>
          </a:endParaRPr>
        </a:p>
      </dgm:t>
    </dgm:pt>
    <dgm:pt modelId="{0B92F16E-A21B-0646-BF2A-53901E9E289B}">
      <dgm:prSet phldrT="[Text]"/>
      <dgm:spPr/>
      <dgm:t>
        <a:bodyPr/>
        <a:lstStyle/>
        <a:p>
          <a:r>
            <a:rPr lang="en-US" dirty="0">
              <a:solidFill>
                <a:srgbClr val="000000"/>
              </a:solidFill>
              <a:latin typeface="Times New Roman"/>
              <a:cs typeface="Times New Roman"/>
            </a:rPr>
            <a:t>Proses </a:t>
          </a:r>
          <a:r>
            <a:rPr lang="en-US" b="1" dirty="0">
              <a:latin typeface="Times New Roman"/>
              <a:cs typeface="Times New Roman"/>
            </a:rPr>
            <a:t>mempertahankan </a:t>
          </a:r>
          <a:r>
            <a:rPr lang="en-US" b="1" dirty="0" err="1">
              <a:latin typeface="Times New Roman"/>
              <a:cs typeface="Times New Roman"/>
            </a:rPr>
            <a:t>hubungan</a:t>
          </a:r>
          <a:r>
            <a:rPr lang="en-US" b="1" dirty="0">
              <a:latin typeface="Times New Roman"/>
              <a:cs typeface="Times New Roman"/>
            </a:rPr>
            <a:t> yang </a:t>
          </a:r>
          <a:r>
            <a:rPr lang="en-US" b="1" dirty="0" err="1">
              <a:latin typeface="Times New Roman"/>
              <a:cs typeface="Times New Roman"/>
            </a:rPr>
            <a:t>baik</a:t>
          </a:r>
          <a:r>
            <a:rPr lang="en-US" b="1" dirty="0">
              <a:latin typeface="Times New Roman"/>
              <a:cs typeface="Times New Roman"/>
            </a:rPr>
            <a:t> </a:t>
          </a:r>
          <a:r>
            <a:rPr lang="en-US" dirty="0" err="1">
              <a:latin typeface="Times New Roman"/>
              <a:cs typeface="Times New Roman"/>
            </a:rPr>
            <a:t>dengan</a:t>
          </a:r>
          <a:r>
            <a:rPr lang="en-US" dirty="0">
              <a:latin typeface="Times New Roman"/>
              <a:cs typeface="Times New Roman"/>
            </a:rPr>
            <a:t> stakeholders. </a:t>
          </a:r>
          <a:endParaRPr lang="en-US" dirty="0">
            <a:solidFill>
              <a:srgbClr val="000000"/>
            </a:solidFill>
            <a:latin typeface="Times New Roman"/>
            <a:cs typeface="Times New Roman"/>
          </a:endParaRPr>
        </a:p>
      </dgm:t>
    </dgm:pt>
    <dgm:pt modelId="{1434D5FD-FBB3-9A42-9D20-3D83DCC99173}" type="parTrans" cxnId="{199C8E91-10E5-4346-B0AF-975D599CF67B}">
      <dgm:prSet/>
      <dgm:spPr/>
      <dgm:t>
        <a:bodyPr/>
        <a:lstStyle/>
        <a:p>
          <a:endParaRPr lang="en-US">
            <a:solidFill>
              <a:srgbClr val="000000"/>
            </a:solidFill>
            <a:latin typeface="Times New Roman"/>
            <a:cs typeface="Times New Roman"/>
          </a:endParaRPr>
        </a:p>
      </dgm:t>
    </dgm:pt>
    <dgm:pt modelId="{0BDAD4B8-14BB-1145-AE13-1C9DD3BE6FDA}" type="sibTrans" cxnId="{199C8E91-10E5-4346-B0AF-975D599CF67B}">
      <dgm:prSet/>
      <dgm:spPr/>
      <dgm:t>
        <a:bodyPr/>
        <a:lstStyle/>
        <a:p>
          <a:endParaRPr lang="en-US">
            <a:solidFill>
              <a:srgbClr val="000000"/>
            </a:solidFill>
            <a:latin typeface="Times New Roman"/>
            <a:cs typeface="Times New Roman"/>
          </a:endParaRPr>
        </a:p>
      </dgm:t>
    </dgm:pt>
    <dgm:pt modelId="{B3A7E848-B1C2-CF45-8772-0BD9CE8A5FD0}">
      <dgm:prSet phldrT="[Text]"/>
      <dgm:spPr/>
      <dgm:t>
        <a:bodyPr/>
        <a:lstStyle/>
        <a:p>
          <a:r>
            <a:rPr lang="en-US" dirty="0">
              <a:solidFill>
                <a:srgbClr val="000000"/>
              </a:solidFill>
              <a:latin typeface="Times New Roman"/>
              <a:cs typeface="Times New Roman"/>
            </a:rPr>
            <a:t>Target </a:t>
          </a:r>
          <a:r>
            <a:rPr lang="en-US" dirty="0" err="1">
              <a:solidFill>
                <a:srgbClr val="000000"/>
              </a:solidFill>
              <a:latin typeface="Times New Roman"/>
              <a:cs typeface="Times New Roman"/>
            </a:rPr>
            <a:t>komunikasi</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seluruh</a:t>
          </a:r>
          <a:r>
            <a:rPr lang="en-US" dirty="0">
              <a:solidFill>
                <a:srgbClr val="000000"/>
              </a:solidFill>
              <a:latin typeface="Times New Roman"/>
              <a:cs typeface="Times New Roman"/>
            </a:rPr>
            <a:t> </a:t>
          </a:r>
          <a:r>
            <a:rPr lang="en-US" b="1" dirty="0">
              <a:solidFill>
                <a:srgbClr val="000000"/>
              </a:solidFill>
              <a:latin typeface="Times New Roman"/>
              <a:cs typeface="Times New Roman"/>
            </a:rPr>
            <a:t>stakeholders</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karyawan</a:t>
          </a:r>
          <a:r>
            <a:rPr lang="en-US" dirty="0">
              <a:solidFill>
                <a:srgbClr val="000000"/>
              </a:solidFill>
              <a:latin typeface="Times New Roman"/>
              <a:cs typeface="Times New Roman"/>
            </a:rPr>
            <a:t>, investor, media, </a:t>
          </a:r>
          <a:r>
            <a:rPr lang="en-US" dirty="0" err="1">
              <a:solidFill>
                <a:srgbClr val="000000"/>
              </a:solidFill>
              <a:latin typeface="Times New Roman"/>
              <a:cs typeface="Times New Roman"/>
            </a:rPr>
            <a:t>lingkungan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pemerintah</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masyarakat</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dll</a:t>
          </a:r>
          <a:r>
            <a:rPr lang="en-US" dirty="0">
              <a:solidFill>
                <a:srgbClr val="000000"/>
              </a:solidFill>
              <a:latin typeface="Times New Roman"/>
              <a:cs typeface="Times New Roman"/>
            </a:rPr>
            <a:t>).</a:t>
          </a:r>
        </a:p>
      </dgm:t>
    </dgm:pt>
    <dgm:pt modelId="{781E45C8-9BE7-1643-B9CF-05B17513BA0B}" type="parTrans" cxnId="{713B4030-5B22-0D46-9F76-61BA6AAC632C}">
      <dgm:prSet/>
      <dgm:spPr/>
      <dgm:t>
        <a:bodyPr/>
        <a:lstStyle/>
        <a:p>
          <a:endParaRPr lang="en-US">
            <a:solidFill>
              <a:srgbClr val="000000"/>
            </a:solidFill>
            <a:latin typeface="Times New Roman"/>
            <a:cs typeface="Times New Roman"/>
          </a:endParaRPr>
        </a:p>
      </dgm:t>
    </dgm:pt>
    <dgm:pt modelId="{A92B58F0-7673-AE40-8629-FF3E5A576B13}" type="sibTrans" cxnId="{713B4030-5B22-0D46-9F76-61BA6AAC632C}">
      <dgm:prSet/>
      <dgm:spPr/>
      <dgm:t>
        <a:bodyPr/>
        <a:lstStyle/>
        <a:p>
          <a:endParaRPr lang="en-US">
            <a:solidFill>
              <a:srgbClr val="000000"/>
            </a:solidFill>
            <a:latin typeface="Times New Roman"/>
            <a:cs typeface="Times New Roman"/>
          </a:endParaRPr>
        </a:p>
      </dgm:t>
    </dgm:pt>
    <dgm:pt modelId="{A06C8BA3-BBF0-CC4D-A360-A0A9F094BA00}">
      <dgm:prSet/>
      <dgm:spPr/>
      <dgm:t>
        <a:bodyPr/>
        <a:lstStyle/>
        <a:p>
          <a:r>
            <a:rPr lang="en-US" dirty="0">
              <a:solidFill>
                <a:srgbClr val="000000"/>
              </a:solidFill>
              <a:latin typeface="Times New Roman"/>
              <a:cs typeface="Times New Roman"/>
            </a:rPr>
            <a:t>Proses </a:t>
          </a:r>
          <a:r>
            <a:rPr lang="en-US" b="1" dirty="0">
              <a:latin typeface="Times New Roman"/>
              <a:cs typeface="Times New Roman"/>
            </a:rPr>
            <a:t>menawarkan </a:t>
          </a:r>
          <a:r>
            <a:rPr lang="en-US" b="1" dirty="0" err="1">
              <a:latin typeface="Times New Roman"/>
              <a:cs typeface="Times New Roman"/>
            </a:rPr>
            <a:t>produk</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jasa</a:t>
          </a:r>
          <a:r>
            <a:rPr lang="en-US" b="1" dirty="0">
              <a:latin typeface="Times New Roman"/>
              <a:cs typeface="Times New Roman"/>
            </a:rPr>
            <a:t> </a:t>
          </a:r>
          <a:r>
            <a:rPr lang="en-US" b="0" dirty="0" err="1">
              <a:latin typeface="Times New Roman"/>
              <a:cs typeface="Times New Roman"/>
            </a:rPr>
            <a:t>untuk</a:t>
          </a:r>
          <a:r>
            <a:rPr lang="en-US" b="0" dirty="0">
              <a:latin typeface="Times New Roman"/>
              <a:cs typeface="Times New Roman"/>
            </a:rPr>
            <a:t> </a:t>
          </a:r>
          <a:r>
            <a:rPr lang="en-US" b="0" dirty="0" err="1">
              <a:latin typeface="Times New Roman"/>
              <a:cs typeface="Times New Roman"/>
            </a:rPr>
            <a:t>memenuhi</a:t>
          </a:r>
          <a:r>
            <a:rPr lang="en-US" b="0" dirty="0">
              <a:latin typeface="Times New Roman"/>
              <a:cs typeface="Times New Roman"/>
            </a:rPr>
            <a:t> </a:t>
          </a:r>
          <a:r>
            <a:rPr lang="en-US" b="0" dirty="0" err="1">
              <a:latin typeface="Times New Roman"/>
              <a:cs typeface="Times New Roman"/>
            </a:rPr>
            <a:t>permintaan</a:t>
          </a:r>
          <a:r>
            <a:rPr lang="en-US" b="0" dirty="0">
              <a:latin typeface="Times New Roman"/>
              <a:cs typeface="Times New Roman"/>
            </a:rPr>
            <a:t>.</a:t>
          </a:r>
          <a:endParaRPr lang="en-US" b="0" dirty="0">
            <a:solidFill>
              <a:srgbClr val="000000"/>
            </a:solidFill>
            <a:latin typeface="Times New Roman"/>
            <a:cs typeface="Times New Roman"/>
          </a:endParaRPr>
        </a:p>
      </dgm:t>
    </dgm:pt>
    <dgm:pt modelId="{807D49C0-463B-D14C-AEC7-1E0B8912A266}" type="parTrans" cxnId="{E7F1F1FA-42A2-5E40-9B91-D51ADE8D158F}">
      <dgm:prSet/>
      <dgm:spPr/>
      <dgm:t>
        <a:bodyPr/>
        <a:lstStyle/>
        <a:p>
          <a:endParaRPr lang="en-US">
            <a:solidFill>
              <a:srgbClr val="000000"/>
            </a:solidFill>
            <a:latin typeface="Times New Roman"/>
            <a:cs typeface="Times New Roman"/>
          </a:endParaRPr>
        </a:p>
      </dgm:t>
    </dgm:pt>
    <dgm:pt modelId="{C7194FAD-E211-7F44-9DBC-95EA18395725}" type="sibTrans" cxnId="{E7F1F1FA-42A2-5E40-9B91-D51ADE8D158F}">
      <dgm:prSet/>
      <dgm:spPr/>
      <dgm:t>
        <a:bodyPr/>
        <a:lstStyle/>
        <a:p>
          <a:endParaRPr lang="en-US">
            <a:solidFill>
              <a:srgbClr val="000000"/>
            </a:solidFill>
            <a:latin typeface="Times New Roman"/>
            <a:cs typeface="Times New Roman"/>
          </a:endParaRPr>
        </a:p>
      </dgm:t>
    </dgm:pt>
    <dgm:pt modelId="{30FF0D5C-F18C-234C-A7FB-EBD98635ECE9}">
      <dgm:prSet/>
      <dgm:spPr/>
      <dgm:t>
        <a:bodyPr/>
        <a:lstStyle/>
        <a:p>
          <a:r>
            <a:rPr lang="en-US" b="1" dirty="0">
              <a:solidFill>
                <a:srgbClr val="000000"/>
              </a:solidFill>
              <a:latin typeface="Times New Roman"/>
              <a:cs typeface="Times New Roman"/>
            </a:rPr>
            <a:t>Target</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komunikasi</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lebih</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sempit</a:t>
          </a:r>
          <a:r>
            <a:rPr lang="en-US" dirty="0">
              <a:solidFill>
                <a:srgbClr val="000000"/>
              </a:solidFill>
              <a:latin typeface="Times New Roman"/>
              <a:cs typeface="Times New Roman"/>
            </a:rPr>
            <a:t> (</a:t>
          </a:r>
          <a:r>
            <a:rPr lang="en-US" b="1" dirty="0" err="1">
              <a:solidFill>
                <a:srgbClr val="000000"/>
              </a:solidFill>
              <a:latin typeface="Times New Roman"/>
              <a:cs typeface="Times New Roman"/>
            </a:rPr>
            <a:t>spesifik</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eksternal</a:t>
          </a:r>
          <a:r>
            <a:rPr lang="en-US" dirty="0">
              <a:solidFill>
                <a:srgbClr val="000000"/>
              </a:solidFill>
              <a:latin typeface="Times New Roman"/>
              <a:cs typeface="Times New Roman"/>
            </a:rPr>
            <a:t>.</a:t>
          </a:r>
        </a:p>
      </dgm:t>
    </dgm:pt>
    <dgm:pt modelId="{B848C9D6-336A-4B40-BF3A-39CF329D3568}" type="parTrans" cxnId="{ABCF884D-3BC3-A84B-99BE-2C25CD7E38D8}">
      <dgm:prSet/>
      <dgm:spPr/>
      <dgm:t>
        <a:bodyPr/>
        <a:lstStyle/>
        <a:p>
          <a:endParaRPr lang="en-US">
            <a:latin typeface="Times New Roman"/>
            <a:cs typeface="Times New Roman"/>
          </a:endParaRPr>
        </a:p>
      </dgm:t>
    </dgm:pt>
    <dgm:pt modelId="{2D47507F-500A-1546-B8EC-3C079A735D6E}" type="sibTrans" cxnId="{ABCF884D-3BC3-A84B-99BE-2C25CD7E38D8}">
      <dgm:prSet/>
      <dgm:spPr/>
      <dgm:t>
        <a:bodyPr/>
        <a:lstStyle/>
        <a:p>
          <a:endParaRPr lang="en-US">
            <a:latin typeface="Times New Roman"/>
            <a:cs typeface="Times New Roman"/>
          </a:endParaRPr>
        </a:p>
      </dgm:t>
    </dgm:pt>
    <dgm:pt modelId="{D1B53493-8979-DE4A-937B-06F4CF35C82B}">
      <dgm:prSet phldrT="[Text]"/>
      <dgm:spPr/>
      <dgm:t>
        <a:bodyPr/>
        <a:lstStyle/>
        <a:p>
          <a:r>
            <a:rPr lang="en-US" dirty="0" err="1">
              <a:solidFill>
                <a:srgbClr val="000000"/>
              </a:solidFill>
              <a:latin typeface="Times New Roman"/>
              <a:cs typeface="Times New Roman"/>
            </a:rPr>
            <a:t>Transaksi</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pertukaran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informasi</a:t>
          </a:r>
          <a:r>
            <a:rPr lang="en-US" dirty="0">
              <a:solidFill>
                <a:srgbClr val="000000"/>
              </a:solidFill>
              <a:latin typeface="Times New Roman"/>
              <a:cs typeface="Times New Roman"/>
            </a:rPr>
            <a:t> yang </a:t>
          </a:r>
          <a:r>
            <a:rPr lang="en-US" b="1" dirty="0" err="1">
              <a:solidFill>
                <a:srgbClr val="000000"/>
              </a:solidFill>
              <a:latin typeface="Times New Roman"/>
              <a:cs typeface="Times New Roman"/>
            </a:rPr>
            <a:t>membangun</a:t>
          </a:r>
          <a:r>
            <a:rPr lang="en-US" b="1" dirty="0">
              <a:solidFill>
                <a:srgbClr val="000000"/>
              </a:solidFill>
              <a:latin typeface="Times New Roman"/>
              <a:cs typeface="Times New Roman"/>
            </a:rPr>
            <a:t> </a:t>
          </a:r>
          <a:r>
            <a:rPr lang="en-US" b="1" dirty="0" err="1">
              <a:solidFill>
                <a:srgbClr val="000000"/>
              </a:solidFill>
              <a:latin typeface="Times New Roman"/>
              <a:cs typeface="Times New Roman"/>
            </a:rPr>
            <a:t>pemahaman</a:t>
          </a:r>
          <a:r>
            <a:rPr lang="en-US" dirty="0">
              <a:solidFill>
                <a:srgbClr val="000000"/>
              </a:solidFill>
              <a:latin typeface="Times New Roman"/>
              <a:cs typeface="Times New Roman"/>
            </a:rPr>
            <a:t>.</a:t>
          </a:r>
        </a:p>
      </dgm:t>
    </dgm:pt>
    <dgm:pt modelId="{917C5FB8-63C0-D840-A3CF-33272EDC5FE5}" type="parTrans" cxnId="{4E2F7529-BD64-164D-9368-8B7EB18F9197}">
      <dgm:prSet/>
      <dgm:spPr/>
      <dgm:t>
        <a:bodyPr/>
        <a:lstStyle/>
        <a:p>
          <a:endParaRPr lang="en-US">
            <a:latin typeface="Times New Roman"/>
            <a:cs typeface="Times New Roman"/>
          </a:endParaRPr>
        </a:p>
      </dgm:t>
    </dgm:pt>
    <dgm:pt modelId="{6851DDBB-B58F-A645-9BD8-859B79F9EB77}" type="sibTrans" cxnId="{4E2F7529-BD64-164D-9368-8B7EB18F9197}">
      <dgm:prSet/>
      <dgm:spPr/>
      <dgm:t>
        <a:bodyPr/>
        <a:lstStyle/>
        <a:p>
          <a:endParaRPr lang="en-US">
            <a:latin typeface="Times New Roman"/>
            <a:cs typeface="Times New Roman"/>
          </a:endParaRPr>
        </a:p>
      </dgm:t>
    </dgm:pt>
    <dgm:pt modelId="{95DC982F-353D-9A49-A865-E6DF9276C7F6}" type="pres">
      <dgm:prSet presAssocID="{5D9BD0F1-F430-E445-A949-38F7F3401136}" presName="Name0" presStyleCnt="0">
        <dgm:presLayoutVars>
          <dgm:dir/>
          <dgm:animLvl val="lvl"/>
          <dgm:resizeHandles val="exact"/>
        </dgm:presLayoutVars>
      </dgm:prSet>
      <dgm:spPr/>
    </dgm:pt>
    <dgm:pt modelId="{15B98585-6996-D742-8709-FB5B9E05196C}" type="pres">
      <dgm:prSet presAssocID="{67CA9A3A-F0A7-234D-AE94-1C7D3CC5FEC7}" presName="composite" presStyleCnt="0"/>
      <dgm:spPr/>
    </dgm:pt>
    <dgm:pt modelId="{97289AE3-06EB-2D49-9603-12F1D8F8B094}" type="pres">
      <dgm:prSet presAssocID="{67CA9A3A-F0A7-234D-AE94-1C7D3CC5FEC7}" presName="parTx" presStyleLbl="alignNode1" presStyleIdx="0" presStyleCnt="2">
        <dgm:presLayoutVars>
          <dgm:chMax val="0"/>
          <dgm:chPref val="0"/>
          <dgm:bulletEnabled val="1"/>
        </dgm:presLayoutVars>
      </dgm:prSet>
      <dgm:spPr/>
    </dgm:pt>
    <dgm:pt modelId="{89FD69A4-56FF-664F-9710-2DE4F0807496}" type="pres">
      <dgm:prSet presAssocID="{67CA9A3A-F0A7-234D-AE94-1C7D3CC5FEC7}" presName="desTx" presStyleLbl="alignAccFollowNode1" presStyleIdx="0" presStyleCnt="2">
        <dgm:presLayoutVars>
          <dgm:bulletEnabled val="1"/>
        </dgm:presLayoutVars>
      </dgm:prSet>
      <dgm:spPr/>
    </dgm:pt>
    <dgm:pt modelId="{201F4A1C-72E2-9549-A6E9-77ADFB25AECD}" type="pres">
      <dgm:prSet presAssocID="{7C1BADB6-4FAF-124F-8E8D-FB85A93FB8E7}" presName="space" presStyleCnt="0"/>
      <dgm:spPr/>
    </dgm:pt>
    <dgm:pt modelId="{8DDD47E2-91EA-9347-91ED-5A7C7EA48409}" type="pres">
      <dgm:prSet presAssocID="{7F1A066E-91D1-C94B-9C7A-A60FD653DFD3}" presName="composite" presStyleCnt="0"/>
      <dgm:spPr/>
    </dgm:pt>
    <dgm:pt modelId="{6633E515-1909-5945-8450-205576543B71}" type="pres">
      <dgm:prSet presAssocID="{7F1A066E-91D1-C94B-9C7A-A60FD653DFD3}" presName="parTx" presStyleLbl="alignNode1" presStyleIdx="1" presStyleCnt="2">
        <dgm:presLayoutVars>
          <dgm:chMax val="0"/>
          <dgm:chPref val="0"/>
          <dgm:bulletEnabled val="1"/>
        </dgm:presLayoutVars>
      </dgm:prSet>
      <dgm:spPr/>
    </dgm:pt>
    <dgm:pt modelId="{123EDE89-C77B-CF4E-AA25-A8D4994C2AB3}" type="pres">
      <dgm:prSet presAssocID="{7F1A066E-91D1-C94B-9C7A-A60FD653DFD3}" presName="desTx" presStyleLbl="alignAccFollowNode1" presStyleIdx="1" presStyleCnt="2">
        <dgm:presLayoutVars>
          <dgm:bulletEnabled val="1"/>
        </dgm:presLayoutVars>
      </dgm:prSet>
      <dgm:spPr/>
    </dgm:pt>
  </dgm:ptLst>
  <dgm:cxnLst>
    <dgm:cxn modelId="{4E2F7529-BD64-164D-9368-8B7EB18F9197}" srcId="{7F1A066E-91D1-C94B-9C7A-A60FD653DFD3}" destId="{D1B53493-8979-DE4A-937B-06F4CF35C82B}" srcOrd="0" destOrd="0" parTransId="{917C5FB8-63C0-D840-A3CF-33272EDC5FE5}" sibTransId="{6851DDBB-B58F-A645-9BD8-859B79F9EB77}"/>
    <dgm:cxn modelId="{713B4030-5B22-0D46-9F76-61BA6AAC632C}" srcId="{7F1A066E-91D1-C94B-9C7A-A60FD653DFD3}" destId="{B3A7E848-B1C2-CF45-8772-0BD9CE8A5FD0}" srcOrd="2" destOrd="0" parTransId="{781E45C8-9BE7-1643-B9CF-05B17513BA0B}" sibTransId="{A92B58F0-7673-AE40-8629-FF3E5A576B13}"/>
    <dgm:cxn modelId="{9E79103E-4297-FD4D-B89C-4F30CF40D515}" type="presOf" srcId="{B3A7E848-B1C2-CF45-8772-0BD9CE8A5FD0}" destId="{123EDE89-C77B-CF4E-AA25-A8D4994C2AB3}" srcOrd="0" destOrd="2" presId="urn:microsoft.com/office/officeart/2005/8/layout/hList1"/>
    <dgm:cxn modelId="{F6A65067-7356-CC44-AFE0-50E0B39C2D3E}" type="presOf" srcId="{A06C8BA3-BBF0-CC4D-A360-A0A9F094BA00}" destId="{89FD69A4-56FF-664F-9710-2DE4F0807496}" srcOrd="0" destOrd="1" presId="urn:microsoft.com/office/officeart/2005/8/layout/hList1"/>
    <dgm:cxn modelId="{3192504C-7BE1-154E-80B3-DFCBF59567F4}" type="presOf" srcId="{5D9BD0F1-F430-E445-A949-38F7F3401136}" destId="{95DC982F-353D-9A49-A865-E6DF9276C7F6}" srcOrd="0" destOrd="0" presId="urn:microsoft.com/office/officeart/2005/8/layout/hList1"/>
    <dgm:cxn modelId="{ABCF884D-3BC3-A84B-99BE-2C25CD7E38D8}" srcId="{67CA9A3A-F0A7-234D-AE94-1C7D3CC5FEC7}" destId="{30FF0D5C-F18C-234C-A7FB-EBD98635ECE9}" srcOrd="2" destOrd="0" parTransId="{B848C9D6-336A-4B40-BF3A-39CF329D3568}" sibTransId="{2D47507F-500A-1546-B8EC-3C079A735D6E}"/>
    <dgm:cxn modelId="{471B2950-06D2-A545-8F49-50D02C9E2DCA}" type="presOf" srcId="{0B92F16E-A21B-0646-BF2A-53901E9E289B}" destId="{123EDE89-C77B-CF4E-AA25-A8D4994C2AB3}" srcOrd="0" destOrd="1" presId="urn:microsoft.com/office/officeart/2005/8/layout/hList1"/>
    <dgm:cxn modelId="{74D0F053-6D7B-D440-8B7D-52365FADB6E5}" srcId="{5D9BD0F1-F430-E445-A949-38F7F3401136}" destId="{7F1A066E-91D1-C94B-9C7A-A60FD653DFD3}" srcOrd="1" destOrd="0" parTransId="{5C376B09-CF01-C941-89ED-287F94CC2111}" sibTransId="{7879AD4F-359C-8D44-AD99-14D6ABBF15F2}"/>
    <dgm:cxn modelId="{01745A86-8A02-CF47-8AE8-CFE4F5E8DEEB}" type="presOf" srcId="{3807AA36-6790-9242-942E-22587CED5574}" destId="{89FD69A4-56FF-664F-9710-2DE4F0807496}" srcOrd="0" destOrd="0" presId="urn:microsoft.com/office/officeart/2005/8/layout/hList1"/>
    <dgm:cxn modelId="{83D6FD86-6C6D-C541-A0C1-780C1BB0C225}" type="presOf" srcId="{67CA9A3A-F0A7-234D-AE94-1C7D3CC5FEC7}" destId="{97289AE3-06EB-2D49-9603-12F1D8F8B094}" srcOrd="0" destOrd="0" presId="urn:microsoft.com/office/officeart/2005/8/layout/hList1"/>
    <dgm:cxn modelId="{05EB658D-6F86-C847-A903-388BB3CADD99}" type="presOf" srcId="{7F1A066E-91D1-C94B-9C7A-A60FD653DFD3}" destId="{6633E515-1909-5945-8450-205576543B71}" srcOrd="0" destOrd="0" presId="urn:microsoft.com/office/officeart/2005/8/layout/hList1"/>
    <dgm:cxn modelId="{199C8E91-10E5-4346-B0AF-975D599CF67B}" srcId="{7F1A066E-91D1-C94B-9C7A-A60FD653DFD3}" destId="{0B92F16E-A21B-0646-BF2A-53901E9E289B}" srcOrd="1" destOrd="0" parTransId="{1434D5FD-FBB3-9A42-9D20-3D83DCC99173}" sibTransId="{0BDAD4B8-14BB-1145-AE13-1C9DD3BE6FDA}"/>
    <dgm:cxn modelId="{E40223AA-D9A4-354A-B4F5-3046CB616133}" type="presOf" srcId="{D1B53493-8979-DE4A-937B-06F4CF35C82B}" destId="{123EDE89-C77B-CF4E-AA25-A8D4994C2AB3}" srcOrd="0" destOrd="0" presId="urn:microsoft.com/office/officeart/2005/8/layout/hList1"/>
    <dgm:cxn modelId="{E80C7AC1-0E25-2C42-9ACA-D3950E12A9FC}" type="presOf" srcId="{30FF0D5C-F18C-234C-A7FB-EBD98635ECE9}" destId="{89FD69A4-56FF-664F-9710-2DE4F0807496}" srcOrd="0" destOrd="2" presId="urn:microsoft.com/office/officeart/2005/8/layout/hList1"/>
    <dgm:cxn modelId="{D6642EC8-BCCD-0545-890F-EA3148303686}" srcId="{67CA9A3A-F0A7-234D-AE94-1C7D3CC5FEC7}" destId="{3807AA36-6790-9242-942E-22587CED5574}" srcOrd="0" destOrd="0" parTransId="{CAE2F125-65D6-3144-8919-EA6493C35FA8}" sibTransId="{B09C3529-4748-C344-ABA2-DAC18B724C12}"/>
    <dgm:cxn modelId="{5E9BD3D4-170E-2542-B424-6218E2F016E1}" srcId="{5D9BD0F1-F430-E445-A949-38F7F3401136}" destId="{67CA9A3A-F0A7-234D-AE94-1C7D3CC5FEC7}" srcOrd="0" destOrd="0" parTransId="{ADAC05E3-747A-524A-8C77-1590FA09D546}" sibTransId="{7C1BADB6-4FAF-124F-8E8D-FB85A93FB8E7}"/>
    <dgm:cxn modelId="{E7F1F1FA-42A2-5E40-9B91-D51ADE8D158F}" srcId="{67CA9A3A-F0A7-234D-AE94-1C7D3CC5FEC7}" destId="{A06C8BA3-BBF0-CC4D-A360-A0A9F094BA00}" srcOrd="1" destOrd="0" parTransId="{807D49C0-463B-D14C-AEC7-1E0B8912A266}" sibTransId="{C7194FAD-E211-7F44-9DBC-95EA18395725}"/>
    <dgm:cxn modelId="{6F7ED6BE-A767-3E4A-97C4-A09098E798B9}" type="presParOf" srcId="{95DC982F-353D-9A49-A865-E6DF9276C7F6}" destId="{15B98585-6996-D742-8709-FB5B9E05196C}" srcOrd="0" destOrd="0" presId="urn:microsoft.com/office/officeart/2005/8/layout/hList1"/>
    <dgm:cxn modelId="{47673A9F-5469-6D4C-B9D3-84FE74446A4B}" type="presParOf" srcId="{15B98585-6996-D742-8709-FB5B9E05196C}" destId="{97289AE3-06EB-2D49-9603-12F1D8F8B094}" srcOrd="0" destOrd="0" presId="urn:microsoft.com/office/officeart/2005/8/layout/hList1"/>
    <dgm:cxn modelId="{8210887B-286A-334B-BF43-4A3A31714414}" type="presParOf" srcId="{15B98585-6996-D742-8709-FB5B9E05196C}" destId="{89FD69A4-56FF-664F-9710-2DE4F0807496}" srcOrd="1" destOrd="0" presId="urn:microsoft.com/office/officeart/2005/8/layout/hList1"/>
    <dgm:cxn modelId="{1DE17747-40CE-134A-8553-890B2D658657}" type="presParOf" srcId="{95DC982F-353D-9A49-A865-E6DF9276C7F6}" destId="{201F4A1C-72E2-9549-A6E9-77ADFB25AECD}" srcOrd="1" destOrd="0" presId="urn:microsoft.com/office/officeart/2005/8/layout/hList1"/>
    <dgm:cxn modelId="{6AAFF373-2ACF-2C41-8E90-7C1735C7A4EC}" type="presParOf" srcId="{95DC982F-353D-9A49-A865-E6DF9276C7F6}" destId="{8DDD47E2-91EA-9347-91ED-5A7C7EA48409}" srcOrd="2" destOrd="0" presId="urn:microsoft.com/office/officeart/2005/8/layout/hList1"/>
    <dgm:cxn modelId="{02969CB4-584E-C44D-BA7F-8D1C0F4AE838}" type="presParOf" srcId="{8DDD47E2-91EA-9347-91ED-5A7C7EA48409}" destId="{6633E515-1909-5945-8450-205576543B71}" srcOrd="0" destOrd="0" presId="urn:microsoft.com/office/officeart/2005/8/layout/hList1"/>
    <dgm:cxn modelId="{DF5158DE-D83B-BA49-9A05-6AA7F265D117}" type="presParOf" srcId="{8DDD47E2-91EA-9347-91ED-5A7C7EA48409}" destId="{123EDE89-C77B-CF4E-AA25-A8D4994C2AB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36F1F2-36E4-6044-8B47-6DE937331FD6}" type="doc">
      <dgm:prSet loTypeId="urn:microsoft.com/office/officeart/2005/8/layout/default" loCatId="list" qsTypeId="urn:microsoft.com/office/officeart/2005/8/quickstyle/3D1" qsCatId="3D" csTypeId="urn:microsoft.com/office/officeart/2005/8/colors/colorful1#2" csCatId="colorful" phldr="1"/>
      <dgm:spPr/>
      <dgm:t>
        <a:bodyPr/>
        <a:lstStyle/>
        <a:p>
          <a:endParaRPr lang="en-US"/>
        </a:p>
      </dgm:t>
    </dgm:pt>
    <dgm:pt modelId="{E6923D36-3B86-914A-98AA-D784ECF4453A}">
      <dgm:prSet/>
      <dgm:spPr/>
      <dgm:t>
        <a:bodyPr/>
        <a:lstStyle/>
        <a:p>
          <a:pPr rtl="0"/>
          <a:r>
            <a:rPr lang="en-US" b="1" dirty="0" err="1">
              <a:solidFill>
                <a:schemeClr val="tx1"/>
              </a:solidFill>
              <a:latin typeface="Times New Roman"/>
              <a:cs typeface="Times New Roman"/>
            </a:rPr>
            <a:t>Hubungan</a:t>
          </a:r>
          <a:r>
            <a:rPr lang="en-US" b="1" dirty="0">
              <a:solidFill>
                <a:schemeClr val="tx1"/>
              </a:solidFill>
              <a:latin typeface="Times New Roman"/>
              <a:cs typeface="Times New Roman"/>
            </a:rPr>
            <a:t> Internal</a:t>
          </a:r>
        </a:p>
      </dgm:t>
    </dgm:pt>
    <dgm:pt modelId="{10892F4C-15AF-1441-89C5-B776B6AE2D4D}" type="parTrans" cxnId="{3BA17842-D2E5-A94F-AB0D-E9A842BB6523}">
      <dgm:prSet/>
      <dgm:spPr/>
      <dgm:t>
        <a:bodyPr/>
        <a:lstStyle/>
        <a:p>
          <a:endParaRPr lang="en-US" b="1">
            <a:solidFill>
              <a:schemeClr val="tx1"/>
            </a:solidFill>
            <a:latin typeface="Times New Roman"/>
            <a:cs typeface="Times New Roman"/>
          </a:endParaRPr>
        </a:p>
      </dgm:t>
    </dgm:pt>
    <dgm:pt modelId="{5A93C7D7-8BCC-994A-918C-3D8D4732892A}" type="sibTrans" cxnId="{3BA17842-D2E5-A94F-AB0D-E9A842BB6523}">
      <dgm:prSet/>
      <dgm:spPr/>
      <dgm:t>
        <a:bodyPr/>
        <a:lstStyle/>
        <a:p>
          <a:endParaRPr lang="en-US" b="1">
            <a:solidFill>
              <a:schemeClr val="tx1"/>
            </a:solidFill>
            <a:latin typeface="Times New Roman"/>
            <a:cs typeface="Times New Roman"/>
          </a:endParaRPr>
        </a:p>
      </dgm:t>
    </dgm:pt>
    <dgm:pt modelId="{BBF92573-A042-C345-9BB0-4B1E2B327F9E}">
      <dgm:prSet/>
      <dgm:spPr/>
      <dgm:t>
        <a:bodyPr/>
        <a:lstStyle/>
        <a:p>
          <a:pPr rtl="0"/>
          <a:r>
            <a:rPr lang="en-US" b="1" dirty="0" err="1">
              <a:solidFill>
                <a:schemeClr val="tx1"/>
              </a:solidFill>
              <a:latin typeface="Times New Roman"/>
              <a:cs typeface="Times New Roman"/>
            </a:rPr>
            <a:t>Publisitas</a:t>
          </a:r>
          <a:endParaRPr lang="en-US" b="1" dirty="0">
            <a:solidFill>
              <a:schemeClr val="tx1"/>
            </a:solidFill>
            <a:latin typeface="Times New Roman"/>
            <a:cs typeface="Times New Roman"/>
          </a:endParaRPr>
        </a:p>
      </dgm:t>
    </dgm:pt>
    <dgm:pt modelId="{A5D0989C-82A2-C549-B0BB-57F8B6001432}" type="parTrans" cxnId="{D3F7530F-BB4C-2542-A27F-A92F4817717C}">
      <dgm:prSet/>
      <dgm:spPr/>
      <dgm:t>
        <a:bodyPr/>
        <a:lstStyle/>
        <a:p>
          <a:endParaRPr lang="en-US"/>
        </a:p>
      </dgm:t>
    </dgm:pt>
    <dgm:pt modelId="{4CFB0C2B-0CC9-7A4A-B7F7-124480130EC2}" type="sibTrans" cxnId="{D3F7530F-BB4C-2542-A27F-A92F4817717C}">
      <dgm:prSet/>
      <dgm:spPr/>
      <dgm:t>
        <a:bodyPr/>
        <a:lstStyle/>
        <a:p>
          <a:endParaRPr lang="en-US"/>
        </a:p>
      </dgm:t>
    </dgm:pt>
    <dgm:pt modelId="{92E4E66F-7B87-164A-A397-94B3160E7605}">
      <dgm:prSet/>
      <dgm:spPr/>
      <dgm:t>
        <a:bodyPr/>
        <a:lstStyle/>
        <a:p>
          <a:pPr rtl="0"/>
          <a:r>
            <a:rPr lang="en-US" b="1" dirty="0">
              <a:solidFill>
                <a:schemeClr val="tx1"/>
              </a:solidFill>
              <a:latin typeface="Times New Roman"/>
              <a:cs typeface="Times New Roman"/>
            </a:rPr>
            <a:t>Advertising</a:t>
          </a:r>
        </a:p>
      </dgm:t>
    </dgm:pt>
    <dgm:pt modelId="{1BF81C0A-6831-BF4B-9AE9-2C2E65FF7C8D}" type="parTrans" cxnId="{9D7C57C6-073A-F141-81E5-4E31419924DE}">
      <dgm:prSet/>
      <dgm:spPr/>
      <dgm:t>
        <a:bodyPr/>
        <a:lstStyle/>
        <a:p>
          <a:endParaRPr lang="en-US"/>
        </a:p>
      </dgm:t>
    </dgm:pt>
    <dgm:pt modelId="{572DFAA7-09CF-104E-B7D5-4F99E639B590}" type="sibTrans" cxnId="{9D7C57C6-073A-F141-81E5-4E31419924DE}">
      <dgm:prSet/>
      <dgm:spPr/>
      <dgm:t>
        <a:bodyPr/>
        <a:lstStyle/>
        <a:p>
          <a:endParaRPr lang="en-US"/>
        </a:p>
      </dgm:t>
    </dgm:pt>
    <dgm:pt modelId="{41EC9E50-A941-5E47-81C1-301F1D69D4D9}">
      <dgm:prSet/>
      <dgm:spPr/>
      <dgm:t>
        <a:bodyPr/>
        <a:lstStyle/>
        <a:p>
          <a:pPr rtl="0"/>
          <a:r>
            <a:rPr lang="en-US" b="1" dirty="0">
              <a:solidFill>
                <a:schemeClr val="tx1"/>
              </a:solidFill>
              <a:latin typeface="Times New Roman"/>
              <a:cs typeface="Times New Roman"/>
            </a:rPr>
            <a:t>Press </a:t>
          </a:r>
          <a:r>
            <a:rPr lang="en-US" b="1" dirty="0" err="1">
              <a:solidFill>
                <a:schemeClr val="tx1"/>
              </a:solidFill>
              <a:latin typeface="Times New Roman"/>
              <a:cs typeface="Times New Roman"/>
            </a:rPr>
            <a:t>Agentry</a:t>
          </a:r>
          <a:endParaRPr lang="en-US" b="1" dirty="0">
            <a:solidFill>
              <a:schemeClr val="tx1"/>
            </a:solidFill>
            <a:latin typeface="Times New Roman"/>
            <a:cs typeface="Times New Roman"/>
          </a:endParaRPr>
        </a:p>
      </dgm:t>
    </dgm:pt>
    <dgm:pt modelId="{AB653836-F12F-4948-9A5F-27353B1C1BDC}" type="parTrans" cxnId="{C82CF350-D9F7-934D-88D3-CF4C9762B6A6}">
      <dgm:prSet/>
      <dgm:spPr/>
      <dgm:t>
        <a:bodyPr/>
        <a:lstStyle/>
        <a:p>
          <a:endParaRPr lang="en-US"/>
        </a:p>
      </dgm:t>
    </dgm:pt>
    <dgm:pt modelId="{B220AC56-2952-A449-A140-10B868BB275C}" type="sibTrans" cxnId="{C82CF350-D9F7-934D-88D3-CF4C9762B6A6}">
      <dgm:prSet/>
      <dgm:spPr/>
      <dgm:t>
        <a:bodyPr/>
        <a:lstStyle/>
        <a:p>
          <a:endParaRPr lang="en-US"/>
        </a:p>
      </dgm:t>
    </dgm:pt>
    <dgm:pt modelId="{C7CB8E85-5911-7E4E-8996-D40C16D3792D}">
      <dgm:prSet/>
      <dgm:spPr/>
      <dgm:t>
        <a:bodyPr/>
        <a:lstStyle/>
        <a:p>
          <a:pPr rtl="0"/>
          <a:r>
            <a:rPr lang="en-US" b="1" dirty="0">
              <a:solidFill>
                <a:schemeClr val="tx1"/>
              </a:solidFill>
              <a:latin typeface="Times New Roman"/>
              <a:cs typeface="Times New Roman"/>
            </a:rPr>
            <a:t>Public Affairs</a:t>
          </a:r>
        </a:p>
      </dgm:t>
    </dgm:pt>
    <dgm:pt modelId="{DE194CB2-751A-2D42-AEC0-750D4986214C}" type="parTrans" cxnId="{31CF839B-FDA1-A948-84B6-6F009186CB81}">
      <dgm:prSet/>
      <dgm:spPr/>
      <dgm:t>
        <a:bodyPr/>
        <a:lstStyle/>
        <a:p>
          <a:endParaRPr lang="en-US"/>
        </a:p>
      </dgm:t>
    </dgm:pt>
    <dgm:pt modelId="{027E98C9-4123-CD4E-9D55-091EC7DD9E9B}" type="sibTrans" cxnId="{31CF839B-FDA1-A948-84B6-6F009186CB81}">
      <dgm:prSet/>
      <dgm:spPr/>
      <dgm:t>
        <a:bodyPr/>
        <a:lstStyle/>
        <a:p>
          <a:endParaRPr lang="en-US"/>
        </a:p>
      </dgm:t>
    </dgm:pt>
    <dgm:pt modelId="{C666D51A-0306-7A4E-8AE0-E0F900829B09}">
      <dgm:prSet/>
      <dgm:spPr/>
      <dgm:t>
        <a:bodyPr/>
        <a:lstStyle/>
        <a:p>
          <a:pPr rtl="0"/>
          <a:r>
            <a:rPr lang="en-US" b="1" dirty="0">
              <a:solidFill>
                <a:schemeClr val="tx1"/>
              </a:solidFill>
              <a:latin typeface="Times New Roman"/>
              <a:cs typeface="Times New Roman"/>
            </a:rPr>
            <a:t>Lobbying</a:t>
          </a:r>
        </a:p>
      </dgm:t>
    </dgm:pt>
    <dgm:pt modelId="{45C02C40-D77A-3E40-A30B-5DBC614CB549}" type="parTrans" cxnId="{FE71917C-AA9D-6E45-8E3D-80DCD0BAE349}">
      <dgm:prSet/>
      <dgm:spPr/>
      <dgm:t>
        <a:bodyPr/>
        <a:lstStyle/>
        <a:p>
          <a:endParaRPr lang="en-US"/>
        </a:p>
      </dgm:t>
    </dgm:pt>
    <dgm:pt modelId="{40E13DD9-1A46-4449-A2CB-5BE95742C838}" type="sibTrans" cxnId="{FE71917C-AA9D-6E45-8E3D-80DCD0BAE349}">
      <dgm:prSet/>
      <dgm:spPr/>
      <dgm:t>
        <a:bodyPr/>
        <a:lstStyle/>
        <a:p>
          <a:endParaRPr lang="en-US"/>
        </a:p>
      </dgm:t>
    </dgm:pt>
    <dgm:pt modelId="{94A3A81E-CC30-A646-8BA8-D06324F986D7}">
      <dgm:prSet/>
      <dgm:spPr/>
      <dgm:t>
        <a:bodyPr/>
        <a:lstStyle/>
        <a:p>
          <a:pPr rtl="0"/>
          <a:r>
            <a:rPr lang="en-US" b="1" dirty="0" err="1">
              <a:solidFill>
                <a:schemeClr val="tx1"/>
              </a:solidFill>
              <a:latin typeface="Times New Roman"/>
              <a:cs typeface="Times New Roman"/>
            </a:rPr>
            <a:t>Manajemen</a:t>
          </a:r>
          <a:r>
            <a:rPr lang="en-US" b="1" dirty="0">
              <a:solidFill>
                <a:schemeClr val="tx1"/>
              </a:solidFill>
              <a:latin typeface="Times New Roman"/>
              <a:cs typeface="Times New Roman"/>
            </a:rPr>
            <a:t> </a:t>
          </a:r>
          <a:r>
            <a:rPr lang="en-US" b="1" dirty="0" err="1">
              <a:solidFill>
                <a:schemeClr val="tx1"/>
              </a:solidFill>
              <a:latin typeface="Times New Roman"/>
              <a:cs typeface="Times New Roman"/>
            </a:rPr>
            <a:t>Isu</a:t>
          </a:r>
          <a:endParaRPr lang="en-US" b="1" dirty="0">
            <a:solidFill>
              <a:schemeClr val="tx1"/>
            </a:solidFill>
            <a:latin typeface="Times New Roman"/>
            <a:cs typeface="Times New Roman"/>
          </a:endParaRPr>
        </a:p>
      </dgm:t>
    </dgm:pt>
    <dgm:pt modelId="{CA0F4050-6D83-584C-815E-6CEFDDA76865}" type="parTrans" cxnId="{F3A59EBF-78AA-B143-BF2F-2E7A279C4077}">
      <dgm:prSet/>
      <dgm:spPr/>
      <dgm:t>
        <a:bodyPr/>
        <a:lstStyle/>
        <a:p>
          <a:endParaRPr lang="en-US"/>
        </a:p>
      </dgm:t>
    </dgm:pt>
    <dgm:pt modelId="{602EAE10-6A76-9E49-8E75-2BAD8B0F4507}" type="sibTrans" cxnId="{F3A59EBF-78AA-B143-BF2F-2E7A279C4077}">
      <dgm:prSet/>
      <dgm:spPr/>
      <dgm:t>
        <a:bodyPr/>
        <a:lstStyle/>
        <a:p>
          <a:endParaRPr lang="en-US"/>
        </a:p>
      </dgm:t>
    </dgm:pt>
    <dgm:pt modelId="{640A0F03-E229-BB4E-8AE1-5A00F0862901}">
      <dgm:prSet/>
      <dgm:spPr/>
      <dgm:t>
        <a:bodyPr/>
        <a:lstStyle/>
        <a:p>
          <a:pPr rtl="0"/>
          <a:r>
            <a:rPr lang="en-US" b="1" dirty="0" err="1">
              <a:solidFill>
                <a:schemeClr val="tx1"/>
              </a:solidFill>
              <a:latin typeface="Times New Roman"/>
              <a:cs typeface="Times New Roman"/>
            </a:rPr>
            <a:t>Hubungan</a:t>
          </a:r>
          <a:r>
            <a:rPr lang="en-US" b="1" dirty="0">
              <a:solidFill>
                <a:schemeClr val="tx1"/>
              </a:solidFill>
              <a:latin typeface="Times New Roman"/>
              <a:cs typeface="Times New Roman"/>
            </a:rPr>
            <a:t> Investor</a:t>
          </a:r>
        </a:p>
      </dgm:t>
    </dgm:pt>
    <dgm:pt modelId="{0189E83B-7536-9148-8850-B0696865073F}" type="parTrans" cxnId="{B228031F-90DA-8946-96EE-44AD3B8049B1}">
      <dgm:prSet/>
      <dgm:spPr/>
      <dgm:t>
        <a:bodyPr/>
        <a:lstStyle/>
        <a:p>
          <a:endParaRPr lang="en-US"/>
        </a:p>
      </dgm:t>
    </dgm:pt>
    <dgm:pt modelId="{85DDABB8-2A20-CF42-B368-158C73E12432}" type="sibTrans" cxnId="{B228031F-90DA-8946-96EE-44AD3B8049B1}">
      <dgm:prSet/>
      <dgm:spPr/>
      <dgm:t>
        <a:bodyPr/>
        <a:lstStyle/>
        <a:p>
          <a:endParaRPr lang="en-US"/>
        </a:p>
      </dgm:t>
    </dgm:pt>
    <dgm:pt modelId="{7E2A3196-4993-C14E-BEC2-0405388E35D6}">
      <dgm:prSet/>
      <dgm:spPr/>
      <dgm:t>
        <a:bodyPr/>
        <a:lstStyle/>
        <a:p>
          <a:pPr rtl="0"/>
          <a:r>
            <a:rPr lang="en-US" b="1" dirty="0" err="1">
              <a:solidFill>
                <a:schemeClr val="tx1"/>
              </a:solidFill>
              <a:latin typeface="Times New Roman"/>
              <a:cs typeface="Times New Roman"/>
            </a:rPr>
            <a:t>Pengembangan</a:t>
          </a:r>
          <a:endParaRPr lang="en-US" b="1" dirty="0">
            <a:solidFill>
              <a:schemeClr val="tx1"/>
            </a:solidFill>
            <a:latin typeface="Times New Roman"/>
            <a:cs typeface="Times New Roman"/>
          </a:endParaRPr>
        </a:p>
      </dgm:t>
    </dgm:pt>
    <dgm:pt modelId="{36502DF5-E231-6E46-AEC0-E918DE72BB4E}" type="parTrans" cxnId="{A954FC56-B6F8-8941-9B19-61BC81ACBDA4}">
      <dgm:prSet/>
      <dgm:spPr/>
      <dgm:t>
        <a:bodyPr/>
        <a:lstStyle/>
        <a:p>
          <a:endParaRPr lang="en-US"/>
        </a:p>
      </dgm:t>
    </dgm:pt>
    <dgm:pt modelId="{FA49C3F6-6A00-664F-AED2-D04884B17AA3}" type="sibTrans" cxnId="{A954FC56-B6F8-8941-9B19-61BC81ACBDA4}">
      <dgm:prSet/>
      <dgm:spPr/>
      <dgm:t>
        <a:bodyPr/>
        <a:lstStyle/>
        <a:p>
          <a:endParaRPr lang="en-US"/>
        </a:p>
      </dgm:t>
    </dgm:pt>
    <dgm:pt modelId="{12DBF017-6D5D-EE40-B1B8-4CE4BE172AF5}" type="pres">
      <dgm:prSet presAssocID="{E736F1F2-36E4-6044-8B47-6DE937331FD6}" presName="diagram" presStyleCnt="0">
        <dgm:presLayoutVars>
          <dgm:dir/>
          <dgm:resizeHandles val="exact"/>
        </dgm:presLayoutVars>
      </dgm:prSet>
      <dgm:spPr/>
    </dgm:pt>
    <dgm:pt modelId="{70D5FA26-6D17-B94A-80F2-68B51B300277}" type="pres">
      <dgm:prSet presAssocID="{E6923D36-3B86-914A-98AA-D784ECF4453A}" presName="node" presStyleLbl="node1" presStyleIdx="0" presStyleCnt="9">
        <dgm:presLayoutVars>
          <dgm:bulletEnabled val="1"/>
        </dgm:presLayoutVars>
      </dgm:prSet>
      <dgm:spPr/>
    </dgm:pt>
    <dgm:pt modelId="{4F4CF1AF-1A8F-414B-A4B5-134A1980A425}" type="pres">
      <dgm:prSet presAssocID="{5A93C7D7-8BCC-994A-918C-3D8D4732892A}" presName="sibTrans" presStyleCnt="0"/>
      <dgm:spPr/>
    </dgm:pt>
    <dgm:pt modelId="{232152DC-2A62-334D-B590-28D2CFDB302F}" type="pres">
      <dgm:prSet presAssocID="{BBF92573-A042-C345-9BB0-4B1E2B327F9E}" presName="node" presStyleLbl="node1" presStyleIdx="1" presStyleCnt="9">
        <dgm:presLayoutVars>
          <dgm:bulletEnabled val="1"/>
        </dgm:presLayoutVars>
      </dgm:prSet>
      <dgm:spPr/>
    </dgm:pt>
    <dgm:pt modelId="{F8E8B434-56DA-D44B-97C4-104229789656}" type="pres">
      <dgm:prSet presAssocID="{4CFB0C2B-0CC9-7A4A-B7F7-124480130EC2}" presName="sibTrans" presStyleCnt="0"/>
      <dgm:spPr/>
    </dgm:pt>
    <dgm:pt modelId="{F5EE38AB-EF17-304D-81DE-49411E234A63}" type="pres">
      <dgm:prSet presAssocID="{92E4E66F-7B87-164A-A397-94B3160E7605}" presName="node" presStyleLbl="node1" presStyleIdx="2" presStyleCnt="9">
        <dgm:presLayoutVars>
          <dgm:bulletEnabled val="1"/>
        </dgm:presLayoutVars>
      </dgm:prSet>
      <dgm:spPr/>
    </dgm:pt>
    <dgm:pt modelId="{D0194CEB-2481-9E4A-9D26-EC16E7FAC092}" type="pres">
      <dgm:prSet presAssocID="{572DFAA7-09CF-104E-B7D5-4F99E639B590}" presName="sibTrans" presStyleCnt="0"/>
      <dgm:spPr/>
    </dgm:pt>
    <dgm:pt modelId="{3288B06F-5BB3-9D46-95BA-887D8D0FF80B}" type="pres">
      <dgm:prSet presAssocID="{41EC9E50-A941-5E47-81C1-301F1D69D4D9}" presName="node" presStyleLbl="node1" presStyleIdx="3" presStyleCnt="9">
        <dgm:presLayoutVars>
          <dgm:bulletEnabled val="1"/>
        </dgm:presLayoutVars>
      </dgm:prSet>
      <dgm:spPr/>
    </dgm:pt>
    <dgm:pt modelId="{9192BF81-9CA7-D849-9F67-7C23240BE729}" type="pres">
      <dgm:prSet presAssocID="{B220AC56-2952-A449-A140-10B868BB275C}" presName="sibTrans" presStyleCnt="0"/>
      <dgm:spPr/>
    </dgm:pt>
    <dgm:pt modelId="{122A76D7-761A-5D41-99D1-FEBB57BD74E3}" type="pres">
      <dgm:prSet presAssocID="{C7CB8E85-5911-7E4E-8996-D40C16D3792D}" presName="node" presStyleLbl="node1" presStyleIdx="4" presStyleCnt="9">
        <dgm:presLayoutVars>
          <dgm:bulletEnabled val="1"/>
        </dgm:presLayoutVars>
      </dgm:prSet>
      <dgm:spPr/>
    </dgm:pt>
    <dgm:pt modelId="{587CE488-16B4-9449-87CB-F2D58E791E40}" type="pres">
      <dgm:prSet presAssocID="{027E98C9-4123-CD4E-9D55-091EC7DD9E9B}" presName="sibTrans" presStyleCnt="0"/>
      <dgm:spPr/>
    </dgm:pt>
    <dgm:pt modelId="{DE5A6099-08B0-884B-B6A6-1ACE6FA81C2C}" type="pres">
      <dgm:prSet presAssocID="{C666D51A-0306-7A4E-8AE0-E0F900829B09}" presName="node" presStyleLbl="node1" presStyleIdx="5" presStyleCnt="9">
        <dgm:presLayoutVars>
          <dgm:bulletEnabled val="1"/>
        </dgm:presLayoutVars>
      </dgm:prSet>
      <dgm:spPr/>
    </dgm:pt>
    <dgm:pt modelId="{E8456540-980D-614E-8830-1B9391EAF8CD}" type="pres">
      <dgm:prSet presAssocID="{40E13DD9-1A46-4449-A2CB-5BE95742C838}" presName="sibTrans" presStyleCnt="0"/>
      <dgm:spPr/>
    </dgm:pt>
    <dgm:pt modelId="{2F9F6B85-B941-154C-ADB6-BC93462BB6AA}" type="pres">
      <dgm:prSet presAssocID="{94A3A81E-CC30-A646-8BA8-D06324F986D7}" presName="node" presStyleLbl="node1" presStyleIdx="6" presStyleCnt="9">
        <dgm:presLayoutVars>
          <dgm:bulletEnabled val="1"/>
        </dgm:presLayoutVars>
      </dgm:prSet>
      <dgm:spPr/>
    </dgm:pt>
    <dgm:pt modelId="{2ECCD154-D158-D944-B5B5-BC06D0AD0A93}" type="pres">
      <dgm:prSet presAssocID="{602EAE10-6A76-9E49-8E75-2BAD8B0F4507}" presName="sibTrans" presStyleCnt="0"/>
      <dgm:spPr/>
    </dgm:pt>
    <dgm:pt modelId="{E264945F-C0E7-BA41-845C-98B24F9FF4CA}" type="pres">
      <dgm:prSet presAssocID="{640A0F03-E229-BB4E-8AE1-5A00F0862901}" presName="node" presStyleLbl="node1" presStyleIdx="7" presStyleCnt="9">
        <dgm:presLayoutVars>
          <dgm:bulletEnabled val="1"/>
        </dgm:presLayoutVars>
      </dgm:prSet>
      <dgm:spPr/>
    </dgm:pt>
    <dgm:pt modelId="{36E109B3-D6E5-6845-A983-EDB35696916B}" type="pres">
      <dgm:prSet presAssocID="{85DDABB8-2A20-CF42-B368-158C73E12432}" presName="sibTrans" presStyleCnt="0"/>
      <dgm:spPr/>
    </dgm:pt>
    <dgm:pt modelId="{52915F22-A06D-7D4C-8F8C-37F07C3B7534}" type="pres">
      <dgm:prSet presAssocID="{7E2A3196-4993-C14E-BEC2-0405388E35D6}" presName="node" presStyleLbl="node1" presStyleIdx="8" presStyleCnt="9">
        <dgm:presLayoutVars>
          <dgm:bulletEnabled val="1"/>
        </dgm:presLayoutVars>
      </dgm:prSet>
      <dgm:spPr/>
    </dgm:pt>
  </dgm:ptLst>
  <dgm:cxnLst>
    <dgm:cxn modelId="{D3F7530F-BB4C-2542-A27F-A92F4817717C}" srcId="{E736F1F2-36E4-6044-8B47-6DE937331FD6}" destId="{BBF92573-A042-C345-9BB0-4B1E2B327F9E}" srcOrd="1" destOrd="0" parTransId="{A5D0989C-82A2-C549-B0BB-57F8B6001432}" sibTransId="{4CFB0C2B-0CC9-7A4A-B7F7-124480130EC2}"/>
    <dgm:cxn modelId="{B228031F-90DA-8946-96EE-44AD3B8049B1}" srcId="{E736F1F2-36E4-6044-8B47-6DE937331FD6}" destId="{640A0F03-E229-BB4E-8AE1-5A00F0862901}" srcOrd="7" destOrd="0" parTransId="{0189E83B-7536-9148-8850-B0696865073F}" sibTransId="{85DDABB8-2A20-CF42-B368-158C73E12432}"/>
    <dgm:cxn modelId="{3BA17842-D2E5-A94F-AB0D-E9A842BB6523}" srcId="{E736F1F2-36E4-6044-8B47-6DE937331FD6}" destId="{E6923D36-3B86-914A-98AA-D784ECF4453A}" srcOrd="0" destOrd="0" parTransId="{10892F4C-15AF-1441-89C5-B776B6AE2D4D}" sibTransId="{5A93C7D7-8BCC-994A-918C-3D8D4732892A}"/>
    <dgm:cxn modelId="{1FFA1A69-EAE8-D145-8B78-821E58A028D3}" type="presOf" srcId="{7E2A3196-4993-C14E-BEC2-0405388E35D6}" destId="{52915F22-A06D-7D4C-8F8C-37F07C3B7534}" srcOrd="0" destOrd="0" presId="urn:microsoft.com/office/officeart/2005/8/layout/default"/>
    <dgm:cxn modelId="{97B5DF6B-1ADB-074B-9D31-20EF136D42CD}" type="presOf" srcId="{94A3A81E-CC30-A646-8BA8-D06324F986D7}" destId="{2F9F6B85-B941-154C-ADB6-BC93462BB6AA}" srcOrd="0" destOrd="0" presId="urn:microsoft.com/office/officeart/2005/8/layout/default"/>
    <dgm:cxn modelId="{8E8F716D-1AD2-8544-A144-940C938CF29C}" type="presOf" srcId="{92E4E66F-7B87-164A-A397-94B3160E7605}" destId="{F5EE38AB-EF17-304D-81DE-49411E234A63}" srcOrd="0" destOrd="0" presId="urn:microsoft.com/office/officeart/2005/8/layout/default"/>
    <dgm:cxn modelId="{0EA1AB50-3538-A448-B8F5-0334F251E0EA}" type="presOf" srcId="{E6923D36-3B86-914A-98AA-D784ECF4453A}" destId="{70D5FA26-6D17-B94A-80F2-68B51B300277}" srcOrd="0" destOrd="0" presId="urn:microsoft.com/office/officeart/2005/8/layout/default"/>
    <dgm:cxn modelId="{C82CF350-D9F7-934D-88D3-CF4C9762B6A6}" srcId="{E736F1F2-36E4-6044-8B47-6DE937331FD6}" destId="{41EC9E50-A941-5E47-81C1-301F1D69D4D9}" srcOrd="3" destOrd="0" parTransId="{AB653836-F12F-4948-9A5F-27353B1C1BDC}" sibTransId="{B220AC56-2952-A449-A140-10B868BB275C}"/>
    <dgm:cxn modelId="{A954FC56-B6F8-8941-9B19-61BC81ACBDA4}" srcId="{E736F1F2-36E4-6044-8B47-6DE937331FD6}" destId="{7E2A3196-4993-C14E-BEC2-0405388E35D6}" srcOrd="8" destOrd="0" parTransId="{36502DF5-E231-6E46-AEC0-E918DE72BB4E}" sibTransId="{FA49C3F6-6A00-664F-AED2-D04884B17AA3}"/>
    <dgm:cxn modelId="{FE71917C-AA9D-6E45-8E3D-80DCD0BAE349}" srcId="{E736F1F2-36E4-6044-8B47-6DE937331FD6}" destId="{C666D51A-0306-7A4E-8AE0-E0F900829B09}" srcOrd="5" destOrd="0" parTransId="{45C02C40-D77A-3E40-A30B-5DBC614CB549}" sibTransId="{40E13DD9-1A46-4449-A2CB-5BE95742C838}"/>
    <dgm:cxn modelId="{C1137383-7F82-1642-84E7-2379D9A379AC}" type="presOf" srcId="{C666D51A-0306-7A4E-8AE0-E0F900829B09}" destId="{DE5A6099-08B0-884B-B6A6-1ACE6FA81C2C}" srcOrd="0" destOrd="0" presId="urn:microsoft.com/office/officeart/2005/8/layout/default"/>
    <dgm:cxn modelId="{40538C8B-DE12-0B47-9C14-4CA7D0302592}" type="presOf" srcId="{BBF92573-A042-C345-9BB0-4B1E2B327F9E}" destId="{232152DC-2A62-334D-B590-28D2CFDB302F}" srcOrd="0" destOrd="0" presId="urn:microsoft.com/office/officeart/2005/8/layout/default"/>
    <dgm:cxn modelId="{31CF839B-FDA1-A948-84B6-6F009186CB81}" srcId="{E736F1F2-36E4-6044-8B47-6DE937331FD6}" destId="{C7CB8E85-5911-7E4E-8996-D40C16D3792D}" srcOrd="4" destOrd="0" parTransId="{DE194CB2-751A-2D42-AEC0-750D4986214C}" sibTransId="{027E98C9-4123-CD4E-9D55-091EC7DD9E9B}"/>
    <dgm:cxn modelId="{8E38ABAB-CB41-D949-A842-A8CB93911ECA}" type="presOf" srcId="{41EC9E50-A941-5E47-81C1-301F1D69D4D9}" destId="{3288B06F-5BB3-9D46-95BA-887D8D0FF80B}" srcOrd="0" destOrd="0" presId="urn:microsoft.com/office/officeart/2005/8/layout/default"/>
    <dgm:cxn modelId="{F3A59EBF-78AA-B143-BF2F-2E7A279C4077}" srcId="{E736F1F2-36E4-6044-8B47-6DE937331FD6}" destId="{94A3A81E-CC30-A646-8BA8-D06324F986D7}" srcOrd="6" destOrd="0" parTransId="{CA0F4050-6D83-584C-815E-6CEFDDA76865}" sibTransId="{602EAE10-6A76-9E49-8E75-2BAD8B0F4507}"/>
    <dgm:cxn modelId="{C8896DC2-4407-334B-A300-37865167FB26}" type="presOf" srcId="{C7CB8E85-5911-7E4E-8996-D40C16D3792D}" destId="{122A76D7-761A-5D41-99D1-FEBB57BD74E3}" srcOrd="0" destOrd="0" presId="urn:microsoft.com/office/officeart/2005/8/layout/default"/>
    <dgm:cxn modelId="{9D7C57C6-073A-F141-81E5-4E31419924DE}" srcId="{E736F1F2-36E4-6044-8B47-6DE937331FD6}" destId="{92E4E66F-7B87-164A-A397-94B3160E7605}" srcOrd="2" destOrd="0" parTransId="{1BF81C0A-6831-BF4B-9AE9-2C2E65FF7C8D}" sibTransId="{572DFAA7-09CF-104E-B7D5-4F99E639B590}"/>
    <dgm:cxn modelId="{383034E3-E7FA-F842-AC50-E225196F7987}" type="presOf" srcId="{640A0F03-E229-BB4E-8AE1-5A00F0862901}" destId="{E264945F-C0E7-BA41-845C-98B24F9FF4CA}" srcOrd="0" destOrd="0" presId="urn:microsoft.com/office/officeart/2005/8/layout/default"/>
    <dgm:cxn modelId="{29133EED-7655-5E40-B23C-B7BB69002BBB}" type="presOf" srcId="{E736F1F2-36E4-6044-8B47-6DE937331FD6}" destId="{12DBF017-6D5D-EE40-B1B8-4CE4BE172AF5}" srcOrd="0" destOrd="0" presId="urn:microsoft.com/office/officeart/2005/8/layout/default"/>
    <dgm:cxn modelId="{A46FDDB5-A8E8-9548-BF0E-AB604528BBFF}" type="presParOf" srcId="{12DBF017-6D5D-EE40-B1B8-4CE4BE172AF5}" destId="{70D5FA26-6D17-B94A-80F2-68B51B300277}" srcOrd="0" destOrd="0" presId="urn:microsoft.com/office/officeart/2005/8/layout/default"/>
    <dgm:cxn modelId="{ADFD0C5C-8CB4-2F40-9263-49D73831DC61}" type="presParOf" srcId="{12DBF017-6D5D-EE40-B1B8-4CE4BE172AF5}" destId="{4F4CF1AF-1A8F-414B-A4B5-134A1980A425}" srcOrd="1" destOrd="0" presId="urn:microsoft.com/office/officeart/2005/8/layout/default"/>
    <dgm:cxn modelId="{B50F933B-0F18-CF48-945D-2B38FB4C6533}" type="presParOf" srcId="{12DBF017-6D5D-EE40-B1B8-4CE4BE172AF5}" destId="{232152DC-2A62-334D-B590-28D2CFDB302F}" srcOrd="2" destOrd="0" presId="urn:microsoft.com/office/officeart/2005/8/layout/default"/>
    <dgm:cxn modelId="{9D12621C-D44C-4A46-913C-42150FF52A63}" type="presParOf" srcId="{12DBF017-6D5D-EE40-B1B8-4CE4BE172AF5}" destId="{F8E8B434-56DA-D44B-97C4-104229789656}" srcOrd="3" destOrd="0" presId="urn:microsoft.com/office/officeart/2005/8/layout/default"/>
    <dgm:cxn modelId="{BF216B3A-0A8E-7440-BF62-8F8D2C82D78A}" type="presParOf" srcId="{12DBF017-6D5D-EE40-B1B8-4CE4BE172AF5}" destId="{F5EE38AB-EF17-304D-81DE-49411E234A63}" srcOrd="4" destOrd="0" presId="urn:microsoft.com/office/officeart/2005/8/layout/default"/>
    <dgm:cxn modelId="{489AB488-2D4A-964E-9D6C-93ABA2D1216F}" type="presParOf" srcId="{12DBF017-6D5D-EE40-B1B8-4CE4BE172AF5}" destId="{D0194CEB-2481-9E4A-9D26-EC16E7FAC092}" srcOrd="5" destOrd="0" presId="urn:microsoft.com/office/officeart/2005/8/layout/default"/>
    <dgm:cxn modelId="{7E947BCA-38D3-6D4E-9970-133DC8981F99}" type="presParOf" srcId="{12DBF017-6D5D-EE40-B1B8-4CE4BE172AF5}" destId="{3288B06F-5BB3-9D46-95BA-887D8D0FF80B}" srcOrd="6" destOrd="0" presId="urn:microsoft.com/office/officeart/2005/8/layout/default"/>
    <dgm:cxn modelId="{8F753EE5-E3B9-1C4B-9495-A65FF1B07B4F}" type="presParOf" srcId="{12DBF017-6D5D-EE40-B1B8-4CE4BE172AF5}" destId="{9192BF81-9CA7-D849-9F67-7C23240BE729}" srcOrd="7" destOrd="0" presId="urn:microsoft.com/office/officeart/2005/8/layout/default"/>
    <dgm:cxn modelId="{A7D24A14-347B-5B4E-BA40-9F505BD6A5C6}" type="presParOf" srcId="{12DBF017-6D5D-EE40-B1B8-4CE4BE172AF5}" destId="{122A76D7-761A-5D41-99D1-FEBB57BD74E3}" srcOrd="8" destOrd="0" presId="urn:microsoft.com/office/officeart/2005/8/layout/default"/>
    <dgm:cxn modelId="{0BC0B812-24AF-A547-A1D5-5F3259CCA81C}" type="presParOf" srcId="{12DBF017-6D5D-EE40-B1B8-4CE4BE172AF5}" destId="{587CE488-16B4-9449-87CB-F2D58E791E40}" srcOrd="9" destOrd="0" presId="urn:microsoft.com/office/officeart/2005/8/layout/default"/>
    <dgm:cxn modelId="{C35C58F2-F3A2-9E41-A36B-C2AF0C0BFDFE}" type="presParOf" srcId="{12DBF017-6D5D-EE40-B1B8-4CE4BE172AF5}" destId="{DE5A6099-08B0-884B-B6A6-1ACE6FA81C2C}" srcOrd="10" destOrd="0" presId="urn:microsoft.com/office/officeart/2005/8/layout/default"/>
    <dgm:cxn modelId="{5000EA1B-24C6-DF40-8A15-13E4BD4F95D9}" type="presParOf" srcId="{12DBF017-6D5D-EE40-B1B8-4CE4BE172AF5}" destId="{E8456540-980D-614E-8830-1B9391EAF8CD}" srcOrd="11" destOrd="0" presId="urn:microsoft.com/office/officeart/2005/8/layout/default"/>
    <dgm:cxn modelId="{C5B9EF73-231A-2841-A3E4-60220FE6C86F}" type="presParOf" srcId="{12DBF017-6D5D-EE40-B1B8-4CE4BE172AF5}" destId="{2F9F6B85-B941-154C-ADB6-BC93462BB6AA}" srcOrd="12" destOrd="0" presId="urn:microsoft.com/office/officeart/2005/8/layout/default"/>
    <dgm:cxn modelId="{752DEA2E-C856-0B43-93E8-0B10D80400AB}" type="presParOf" srcId="{12DBF017-6D5D-EE40-B1B8-4CE4BE172AF5}" destId="{2ECCD154-D158-D944-B5B5-BC06D0AD0A93}" srcOrd="13" destOrd="0" presId="urn:microsoft.com/office/officeart/2005/8/layout/default"/>
    <dgm:cxn modelId="{796D4A23-C02D-D242-A69C-07AA0F2936E8}" type="presParOf" srcId="{12DBF017-6D5D-EE40-B1B8-4CE4BE172AF5}" destId="{E264945F-C0E7-BA41-845C-98B24F9FF4CA}" srcOrd="14" destOrd="0" presId="urn:microsoft.com/office/officeart/2005/8/layout/default"/>
    <dgm:cxn modelId="{05C658FF-64FF-1348-9718-E93CCF3A5167}" type="presParOf" srcId="{12DBF017-6D5D-EE40-B1B8-4CE4BE172AF5}" destId="{36E109B3-D6E5-6845-A983-EDB35696916B}" srcOrd="15" destOrd="0" presId="urn:microsoft.com/office/officeart/2005/8/layout/default"/>
    <dgm:cxn modelId="{EC76FC18-A0DD-EC4B-BB23-71ADC6F7F96F}" type="presParOf" srcId="{12DBF017-6D5D-EE40-B1B8-4CE4BE172AF5}" destId="{52915F22-A06D-7D4C-8F8C-37F07C3B753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769881-0A0D-7D43-9FE4-9891F7046FCE}" type="doc">
      <dgm:prSet loTypeId="urn:microsoft.com/office/officeart/2005/8/layout/vList2" loCatId="list" qsTypeId="urn:microsoft.com/office/officeart/2005/8/quickstyle/3D1" qsCatId="3D" csTypeId="urn:microsoft.com/office/officeart/2005/8/colors/colorful1#5" csCatId="colorful" phldr="1"/>
      <dgm:spPr/>
      <dgm:t>
        <a:bodyPr/>
        <a:lstStyle/>
        <a:p>
          <a:endParaRPr lang="en-US"/>
        </a:p>
      </dgm:t>
    </dgm:pt>
    <dgm:pt modelId="{CCF10638-B333-1E43-A4CD-5E115C11527F}">
      <dgm:prSet phldrT="[Text]"/>
      <dgm:spPr/>
      <dgm:t>
        <a:bodyPr/>
        <a:lstStyle/>
        <a:p>
          <a:r>
            <a:rPr lang="en-US" dirty="0" err="1">
              <a:latin typeface="Times New Roman"/>
              <a:cs typeface="Times New Roman"/>
            </a:rPr>
            <a:t>Hubungan</a:t>
          </a:r>
          <a:r>
            <a:rPr lang="en-US" dirty="0">
              <a:latin typeface="Times New Roman"/>
              <a:cs typeface="Times New Roman"/>
            </a:rPr>
            <a:t> Internal</a:t>
          </a:r>
        </a:p>
      </dgm:t>
    </dgm:pt>
    <dgm:pt modelId="{57758BEE-B8A2-9F4F-94FD-8FFC8CB13DFD}" type="parTrans" cxnId="{E4D50B2A-6973-084B-8F55-8DA2E2FA1FCA}">
      <dgm:prSet/>
      <dgm:spPr/>
      <dgm:t>
        <a:bodyPr/>
        <a:lstStyle/>
        <a:p>
          <a:endParaRPr lang="en-US">
            <a:latin typeface="Times New Roman"/>
            <a:cs typeface="Times New Roman"/>
          </a:endParaRPr>
        </a:p>
      </dgm:t>
    </dgm:pt>
    <dgm:pt modelId="{A52A6085-D9A9-9F47-BF14-489022BF127B}" type="sibTrans" cxnId="{E4D50B2A-6973-084B-8F55-8DA2E2FA1FCA}">
      <dgm:prSet/>
      <dgm:spPr/>
      <dgm:t>
        <a:bodyPr/>
        <a:lstStyle/>
        <a:p>
          <a:endParaRPr lang="en-US">
            <a:latin typeface="Times New Roman"/>
            <a:cs typeface="Times New Roman"/>
          </a:endParaRPr>
        </a:p>
      </dgm:t>
    </dgm:pt>
    <dgm:pt modelId="{ABEE12D3-BF3B-AB4C-939A-05ECC3A77B99}">
      <dgm:prSet phldrT="[Text]"/>
      <dgm:spPr/>
      <dgm:t>
        <a:bodyPr/>
        <a:lstStyle/>
        <a:p>
          <a:r>
            <a:rPr lang="en-US" b="1" dirty="0">
              <a:latin typeface="Times New Roman"/>
              <a:cs typeface="Times New Roman"/>
            </a:rPr>
            <a:t>PR </a:t>
          </a:r>
          <a:r>
            <a:rPr lang="en-US" b="1" dirty="0" err="1">
              <a:latin typeface="Times New Roman"/>
              <a:cs typeface="Times New Roman"/>
            </a:rPr>
            <a:t>Membangun</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mempertahankan </a:t>
          </a:r>
          <a:r>
            <a:rPr lang="en-US" b="1" dirty="0" err="1">
              <a:latin typeface="Times New Roman"/>
              <a:cs typeface="Times New Roman"/>
            </a:rPr>
            <a:t>hubungan</a:t>
          </a:r>
          <a:r>
            <a:rPr lang="en-US" b="1" dirty="0">
              <a:latin typeface="Times New Roman"/>
              <a:cs typeface="Times New Roman"/>
            </a:rPr>
            <a:t> yang </a:t>
          </a:r>
          <a:r>
            <a:rPr lang="en-US" b="1" dirty="0" err="1">
              <a:latin typeface="Times New Roman"/>
              <a:cs typeface="Times New Roman"/>
            </a:rPr>
            <a:t>baik</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saling</a:t>
          </a:r>
          <a:r>
            <a:rPr lang="en-US" b="1" dirty="0">
              <a:latin typeface="Times New Roman"/>
              <a:cs typeface="Times New Roman"/>
            </a:rPr>
            <a:t> </a:t>
          </a:r>
          <a:r>
            <a:rPr lang="en-US" b="1" dirty="0" err="1">
              <a:latin typeface="Times New Roman"/>
              <a:cs typeface="Times New Roman"/>
            </a:rPr>
            <a:t>bermanfaat</a:t>
          </a:r>
          <a:r>
            <a:rPr lang="en-US" b="1" dirty="0">
              <a:latin typeface="Times New Roman"/>
              <a:cs typeface="Times New Roman"/>
            </a:rPr>
            <a:t> </a:t>
          </a:r>
          <a:r>
            <a:rPr lang="en-US" b="1" dirty="0" err="1">
              <a:latin typeface="Times New Roman"/>
              <a:cs typeface="Times New Roman"/>
            </a:rPr>
            <a:t>antar</a:t>
          </a:r>
          <a:r>
            <a:rPr lang="en-US" b="1" dirty="0">
              <a:latin typeface="Times New Roman"/>
              <a:cs typeface="Times New Roman"/>
            </a:rPr>
            <a:t> </a:t>
          </a:r>
          <a:r>
            <a:rPr lang="en-US" b="1" dirty="0" err="1">
              <a:latin typeface="Times New Roman"/>
              <a:cs typeface="Times New Roman"/>
            </a:rPr>
            <a:t>karyawan</a:t>
          </a:r>
          <a:r>
            <a:rPr lang="en-US" b="1" dirty="0">
              <a:latin typeface="Times New Roman"/>
              <a:cs typeface="Times New Roman"/>
            </a:rPr>
            <a:t> (</a:t>
          </a:r>
          <a:r>
            <a:rPr lang="en-US" b="1" dirty="0" err="1">
              <a:latin typeface="Times New Roman"/>
              <a:cs typeface="Times New Roman"/>
            </a:rPr>
            <a:t>aset</a:t>
          </a:r>
          <a:r>
            <a:rPr lang="en-US" b="1" dirty="0">
              <a:latin typeface="Times New Roman"/>
              <a:cs typeface="Times New Roman"/>
            </a:rPr>
            <a:t> </a:t>
          </a:r>
          <a:r>
            <a:rPr lang="en-US" b="1" dirty="0" err="1">
              <a:latin typeface="Times New Roman"/>
              <a:cs typeface="Times New Roman"/>
            </a:rPr>
            <a:t>perusahaan</a:t>
          </a:r>
          <a:r>
            <a:rPr lang="en-US" b="1" dirty="0">
              <a:latin typeface="Times New Roman"/>
              <a:cs typeface="Times New Roman"/>
            </a:rPr>
            <a:t>) </a:t>
          </a:r>
          <a:r>
            <a:rPr lang="en-US" b="1" dirty="0" err="1">
              <a:latin typeface="Times New Roman"/>
              <a:cs typeface="Times New Roman"/>
            </a:rPr>
            <a:t>guna</a:t>
          </a:r>
          <a:r>
            <a:rPr lang="en-US" b="1" dirty="0">
              <a:latin typeface="Times New Roman"/>
              <a:cs typeface="Times New Roman"/>
            </a:rPr>
            <a:t> </a:t>
          </a:r>
          <a:r>
            <a:rPr lang="en-US" b="1" dirty="0" err="1">
              <a:latin typeface="Times New Roman"/>
              <a:cs typeface="Times New Roman"/>
            </a:rPr>
            <a:t>mensukseskan</a:t>
          </a:r>
          <a:r>
            <a:rPr lang="en-US" b="1" dirty="0">
              <a:latin typeface="Times New Roman"/>
              <a:cs typeface="Times New Roman"/>
            </a:rPr>
            <a:t> </a:t>
          </a:r>
          <a:r>
            <a:rPr lang="en-US" b="1" dirty="0" err="1">
              <a:latin typeface="Times New Roman"/>
              <a:cs typeface="Times New Roman"/>
            </a:rPr>
            <a:t>organisasi</a:t>
          </a:r>
          <a:r>
            <a:rPr lang="en-US" dirty="0">
              <a:latin typeface="Times New Roman"/>
              <a:cs typeface="Times New Roman"/>
            </a:rPr>
            <a:t>.</a:t>
          </a:r>
        </a:p>
      </dgm:t>
    </dgm:pt>
    <dgm:pt modelId="{0A2817F1-D1AA-6545-897E-45E92E5C3B17}" type="parTrans" cxnId="{ED449C2A-E858-D84F-A6D1-6EEAF3B425FB}">
      <dgm:prSet/>
      <dgm:spPr/>
      <dgm:t>
        <a:bodyPr/>
        <a:lstStyle/>
        <a:p>
          <a:endParaRPr lang="en-US">
            <a:latin typeface="Times New Roman"/>
            <a:cs typeface="Times New Roman"/>
          </a:endParaRPr>
        </a:p>
      </dgm:t>
    </dgm:pt>
    <dgm:pt modelId="{BE47E32A-7A19-5044-A126-DF0CB307CDFA}" type="sibTrans" cxnId="{ED449C2A-E858-D84F-A6D1-6EEAF3B425FB}">
      <dgm:prSet/>
      <dgm:spPr/>
      <dgm:t>
        <a:bodyPr/>
        <a:lstStyle/>
        <a:p>
          <a:endParaRPr lang="en-US">
            <a:latin typeface="Times New Roman"/>
            <a:cs typeface="Times New Roman"/>
          </a:endParaRPr>
        </a:p>
      </dgm:t>
    </dgm:pt>
    <dgm:pt modelId="{9C0C4277-5161-0948-AA2F-B0A19486DA9F}">
      <dgm:prSet phldrT="[Text]"/>
      <dgm:spPr/>
      <dgm:t>
        <a:bodyPr/>
        <a:lstStyle/>
        <a:p>
          <a:r>
            <a:rPr lang="en-US" dirty="0" err="1">
              <a:latin typeface="Times New Roman"/>
              <a:cs typeface="Times New Roman"/>
            </a:rPr>
            <a:t>Publisitas</a:t>
          </a:r>
          <a:endParaRPr lang="en-US" dirty="0">
            <a:latin typeface="Times New Roman"/>
            <a:cs typeface="Times New Roman"/>
          </a:endParaRPr>
        </a:p>
      </dgm:t>
    </dgm:pt>
    <dgm:pt modelId="{1B33AE07-EE7D-B34D-8D4A-3AF138F16E7A}" type="parTrans" cxnId="{614260BD-012D-2843-9454-555D0A1F90D5}">
      <dgm:prSet/>
      <dgm:spPr/>
      <dgm:t>
        <a:bodyPr/>
        <a:lstStyle/>
        <a:p>
          <a:endParaRPr lang="en-US">
            <a:latin typeface="Times New Roman"/>
            <a:cs typeface="Times New Roman"/>
          </a:endParaRPr>
        </a:p>
      </dgm:t>
    </dgm:pt>
    <dgm:pt modelId="{BF23B44F-AEE8-6E4B-89D4-0EC84F11FB1C}" type="sibTrans" cxnId="{614260BD-012D-2843-9454-555D0A1F90D5}">
      <dgm:prSet/>
      <dgm:spPr/>
      <dgm:t>
        <a:bodyPr/>
        <a:lstStyle/>
        <a:p>
          <a:endParaRPr lang="en-US">
            <a:latin typeface="Times New Roman"/>
            <a:cs typeface="Times New Roman"/>
          </a:endParaRPr>
        </a:p>
      </dgm:t>
    </dgm:pt>
    <dgm:pt modelId="{E1B049CC-0B54-5343-8BAE-71824A42ED41}">
      <dgm:prSet phldrT="[Text]"/>
      <dgm:spPr/>
      <dgm:t>
        <a:bodyPr/>
        <a:lstStyle/>
        <a:p>
          <a:r>
            <a:rPr lang="en-US" dirty="0" err="1">
              <a:latin typeface="Times New Roman"/>
              <a:cs typeface="Times New Roman"/>
            </a:rPr>
            <a:t>Berbagai</a:t>
          </a:r>
          <a:r>
            <a:rPr lang="en-US" dirty="0">
              <a:latin typeface="Times New Roman"/>
              <a:cs typeface="Times New Roman"/>
            </a:rPr>
            <a:t> </a:t>
          </a:r>
          <a:r>
            <a:rPr lang="en-US" dirty="0" err="1">
              <a:latin typeface="Times New Roman"/>
              <a:cs typeface="Times New Roman"/>
            </a:rPr>
            <a:t>informasi</a:t>
          </a:r>
          <a:r>
            <a:rPr lang="en-US" dirty="0">
              <a:latin typeface="Times New Roman"/>
              <a:cs typeface="Times New Roman"/>
            </a:rPr>
            <a:t> yang </a:t>
          </a:r>
          <a:r>
            <a:rPr lang="en-US" dirty="0" err="1">
              <a:latin typeface="Times New Roman"/>
              <a:cs typeface="Times New Roman"/>
            </a:rPr>
            <a:t>diperoleh</a:t>
          </a:r>
          <a:r>
            <a:rPr lang="en-US" dirty="0">
              <a:latin typeface="Times New Roman"/>
              <a:cs typeface="Times New Roman"/>
            </a:rPr>
            <a:t> </a:t>
          </a:r>
          <a:r>
            <a:rPr lang="en-US" dirty="0" err="1">
              <a:latin typeface="Times New Roman"/>
              <a:cs typeface="Times New Roman"/>
            </a:rPr>
            <a:t>dari</a:t>
          </a:r>
          <a:r>
            <a:rPr lang="en-US" dirty="0">
              <a:latin typeface="Times New Roman"/>
              <a:cs typeface="Times New Roman"/>
            </a:rPr>
            <a:t> </a:t>
          </a:r>
          <a:r>
            <a:rPr lang="en-US" dirty="0" err="1">
              <a:latin typeface="Times New Roman"/>
              <a:cs typeface="Times New Roman"/>
            </a:rPr>
            <a:t>sumber</a:t>
          </a:r>
          <a:r>
            <a:rPr lang="en-US" dirty="0">
              <a:latin typeface="Times New Roman"/>
              <a:cs typeface="Times New Roman"/>
            </a:rPr>
            <a:t> </a:t>
          </a:r>
          <a:r>
            <a:rPr lang="en-US" dirty="0" err="1">
              <a:latin typeface="Times New Roman"/>
              <a:cs typeface="Times New Roman"/>
            </a:rPr>
            <a:t>luar</a:t>
          </a:r>
          <a:r>
            <a:rPr lang="en-US" dirty="0">
              <a:latin typeface="Times New Roman"/>
              <a:cs typeface="Times New Roman"/>
            </a:rPr>
            <a:t> &amp; PR yang </a:t>
          </a:r>
          <a:r>
            <a:rPr lang="en-US" dirty="0" err="1">
              <a:latin typeface="Times New Roman"/>
              <a:cs typeface="Times New Roman"/>
            </a:rPr>
            <a:t>memiliki</a:t>
          </a:r>
          <a:r>
            <a:rPr lang="en-US" dirty="0">
              <a:latin typeface="Times New Roman"/>
              <a:cs typeface="Times New Roman"/>
            </a:rPr>
            <a:t> </a:t>
          </a:r>
          <a:r>
            <a:rPr lang="en-US" b="1" dirty="0" err="1">
              <a:latin typeface="Times New Roman"/>
              <a:cs typeface="Times New Roman"/>
            </a:rPr>
            <a:t>nilai</a:t>
          </a:r>
          <a:r>
            <a:rPr lang="en-US" b="1" dirty="0">
              <a:latin typeface="Times New Roman"/>
              <a:cs typeface="Times New Roman"/>
            </a:rPr>
            <a:t> </a:t>
          </a:r>
          <a:r>
            <a:rPr lang="en-US" b="1" dirty="0" err="1">
              <a:latin typeface="Times New Roman"/>
              <a:cs typeface="Times New Roman"/>
            </a:rPr>
            <a:t>berita</a:t>
          </a:r>
          <a:r>
            <a:rPr lang="en-US" b="1" dirty="0">
              <a:latin typeface="Times New Roman"/>
              <a:cs typeface="Times New Roman"/>
            </a:rPr>
            <a:t> </a:t>
          </a:r>
          <a:r>
            <a:rPr lang="en-US" dirty="0">
              <a:latin typeface="Times New Roman"/>
              <a:cs typeface="Times New Roman"/>
            </a:rPr>
            <a:t>yang dimuat/ </a:t>
          </a:r>
          <a:r>
            <a:rPr lang="en-US" dirty="0" err="1">
              <a:latin typeface="Times New Roman"/>
              <a:cs typeface="Times New Roman"/>
            </a:rPr>
            <a:t>ditulis</a:t>
          </a:r>
          <a:r>
            <a:rPr lang="en-US" dirty="0">
              <a:latin typeface="Times New Roman"/>
              <a:cs typeface="Times New Roman"/>
            </a:rPr>
            <a:t>/ </a:t>
          </a:r>
          <a:r>
            <a:rPr lang="en-US" dirty="0" err="1">
              <a:latin typeface="Times New Roman"/>
              <a:cs typeface="Times New Roman"/>
            </a:rPr>
            <a:t>ditayangkan</a:t>
          </a:r>
          <a:r>
            <a:rPr lang="en-US" dirty="0">
              <a:latin typeface="Times New Roman"/>
              <a:cs typeface="Times New Roman"/>
            </a:rPr>
            <a:t> </a:t>
          </a:r>
          <a:r>
            <a:rPr lang="en-US" dirty="0" err="1">
              <a:latin typeface="Times New Roman"/>
              <a:cs typeface="Times New Roman"/>
            </a:rPr>
            <a:t>oleh</a:t>
          </a:r>
          <a:r>
            <a:rPr lang="en-US" dirty="0">
              <a:latin typeface="Times New Roman"/>
              <a:cs typeface="Times New Roman"/>
            </a:rPr>
            <a:t> media </a:t>
          </a:r>
          <a:r>
            <a:rPr lang="en-US" dirty="0" err="1">
              <a:latin typeface="Times New Roman"/>
              <a:cs typeface="Times New Roman"/>
            </a:rPr>
            <a:t>massa</a:t>
          </a:r>
          <a:r>
            <a:rPr lang="en-US" dirty="0">
              <a:latin typeface="Times New Roman"/>
              <a:cs typeface="Times New Roman"/>
            </a:rPr>
            <a:t>.</a:t>
          </a:r>
        </a:p>
      </dgm:t>
    </dgm:pt>
    <dgm:pt modelId="{24C97108-3936-944B-B58C-B690F4CF0277}" type="parTrans" cxnId="{6C810EA0-7D94-8347-8CD3-41CBE6E67AE6}">
      <dgm:prSet/>
      <dgm:spPr/>
      <dgm:t>
        <a:bodyPr/>
        <a:lstStyle/>
        <a:p>
          <a:endParaRPr lang="en-US">
            <a:latin typeface="Times New Roman"/>
            <a:cs typeface="Times New Roman"/>
          </a:endParaRPr>
        </a:p>
      </dgm:t>
    </dgm:pt>
    <dgm:pt modelId="{8AC4D92D-9166-FA40-9B56-9D85F3CA7886}" type="sibTrans" cxnId="{6C810EA0-7D94-8347-8CD3-41CBE6E67AE6}">
      <dgm:prSet/>
      <dgm:spPr/>
      <dgm:t>
        <a:bodyPr/>
        <a:lstStyle/>
        <a:p>
          <a:endParaRPr lang="en-US">
            <a:latin typeface="Times New Roman"/>
            <a:cs typeface="Times New Roman"/>
          </a:endParaRPr>
        </a:p>
      </dgm:t>
    </dgm:pt>
    <dgm:pt modelId="{998EEF24-37D5-3447-8519-A3CA6B972405}">
      <dgm:prSet phldrT="[Text]"/>
      <dgm:spPr/>
      <dgm:t>
        <a:bodyPr/>
        <a:lstStyle/>
        <a:p>
          <a:r>
            <a:rPr lang="en-US" dirty="0" err="1">
              <a:latin typeface="Times New Roman"/>
              <a:cs typeface="Times New Roman"/>
            </a:rPr>
            <a:t>Perancangan</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pengaplikasian</a:t>
          </a:r>
          <a:r>
            <a:rPr lang="en-US" dirty="0">
              <a:latin typeface="Times New Roman"/>
              <a:cs typeface="Times New Roman"/>
            </a:rPr>
            <a:t> program </a:t>
          </a:r>
          <a:r>
            <a:rPr lang="en-US" dirty="0" err="1">
              <a:latin typeface="Times New Roman"/>
              <a:cs typeface="Times New Roman"/>
            </a:rPr>
            <a:t>komunikasi</a:t>
          </a:r>
          <a:r>
            <a:rPr lang="en-US" dirty="0">
              <a:latin typeface="Times New Roman"/>
              <a:cs typeface="Times New Roman"/>
            </a:rPr>
            <a:t> internal </a:t>
          </a:r>
          <a:r>
            <a:rPr lang="en-US" dirty="0" err="1">
              <a:latin typeface="Times New Roman"/>
              <a:cs typeface="Times New Roman"/>
            </a:rPr>
            <a:t>bertujuan</a:t>
          </a:r>
          <a:r>
            <a:rPr lang="en-US" dirty="0">
              <a:latin typeface="Times New Roman"/>
              <a:cs typeface="Times New Roman"/>
            </a:rPr>
            <a:t> agar </a:t>
          </a:r>
          <a:r>
            <a:rPr lang="en-US" dirty="0" err="1">
              <a:latin typeface="Times New Roman"/>
              <a:cs typeface="Times New Roman"/>
            </a:rPr>
            <a:t>karyawan</a:t>
          </a:r>
          <a:r>
            <a:rPr lang="en-US" dirty="0">
              <a:latin typeface="Times New Roman"/>
              <a:cs typeface="Times New Roman"/>
            </a:rPr>
            <a:t> mendapatkan </a:t>
          </a:r>
          <a:r>
            <a:rPr lang="en-US" dirty="0" err="1">
              <a:latin typeface="Times New Roman"/>
              <a:cs typeface="Times New Roman"/>
            </a:rPr>
            <a:t>informasi</a:t>
          </a:r>
          <a:r>
            <a:rPr lang="en-US" dirty="0">
              <a:latin typeface="Times New Roman"/>
              <a:cs typeface="Times New Roman"/>
            </a:rPr>
            <a:t> </a:t>
          </a:r>
          <a:r>
            <a:rPr lang="en-US" dirty="0" err="1">
              <a:latin typeface="Times New Roman"/>
              <a:cs typeface="Times New Roman"/>
            </a:rPr>
            <a:t>terbaru</a:t>
          </a:r>
          <a:r>
            <a:rPr lang="en-US" dirty="0">
              <a:latin typeface="Times New Roman"/>
              <a:cs typeface="Times New Roman"/>
            </a:rPr>
            <a:t>, </a:t>
          </a:r>
          <a:r>
            <a:rPr lang="en-US" dirty="0" err="1">
              <a:latin typeface="Times New Roman"/>
              <a:cs typeface="Times New Roman"/>
            </a:rPr>
            <a:t>termotivasi</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menciptakan</a:t>
          </a:r>
          <a:r>
            <a:rPr lang="en-US" dirty="0">
              <a:latin typeface="Times New Roman"/>
              <a:cs typeface="Times New Roman"/>
            </a:rPr>
            <a:t> kultur/ </a:t>
          </a:r>
          <a:r>
            <a:rPr lang="en-US" dirty="0" err="1">
              <a:latin typeface="Times New Roman"/>
              <a:cs typeface="Times New Roman"/>
            </a:rPr>
            <a:t>budaya</a:t>
          </a:r>
          <a:r>
            <a:rPr lang="en-US" dirty="0">
              <a:latin typeface="Times New Roman"/>
              <a:cs typeface="Times New Roman"/>
            </a:rPr>
            <a:t>.</a:t>
          </a:r>
        </a:p>
      </dgm:t>
    </dgm:pt>
    <dgm:pt modelId="{8E918C1E-4FAB-0E4E-9158-D9EBB5D27DF1}" type="parTrans" cxnId="{8CB74600-D64E-5444-B249-146EB7E24D39}">
      <dgm:prSet/>
      <dgm:spPr/>
      <dgm:t>
        <a:bodyPr/>
        <a:lstStyle/>
        <a:p>
          <a:endParaRPr lang="en-US">
            <a:latin typeface="Times New Roman"/>
            <a:cs typeface="Times New Roman"/>
          </a:endParaRPr>
        </a:p>
      </dgm:t>
    </dgm:pt>
    <dgm:pt modelId="{6C7DAF3E-EDFE-8246-8ECD-E117689FFBD6}" type="sibTrans" cxnId="{8CB74600-D64E-5444-B249-146EB7E24D39}">
      <dgm:prSet/>
      <dgm:spPr/>
      <dgm:t>
        <a:bodyPr/>
        <a:lstStyle/>
        <a:p>
          <a:endParaRPr lang="en-US">
            <a:latin typeface="Times New Roman"/>
            <a:cs typeface="Times New Roman"/>
          </a:endParaRPr>
        </a:p>
      </dgm:t>
    </dgm:pt>
    <dgm:pt modelId="{F8F636CD-ADA0-7840-A5A9-A8DC6B68335C}">
      <dgm:prSet phldrT="[Text]"/>
      <dgm:spPr/>
      <dgm:t>
        <a:bodyPr/>
        <a:lstStyle/>
        <a:p>
          <a:r>
            <a:rPr lang="en-US" dirty="0" err="1">
              <a:latin typeface="Times New Roman"/>
              <a:cs typeface="Times New Roman"/>
            </a:rPr>
            <a:t>Informasi</a:t>
          </a:r>
          <a:r>
            <a:rPr lang="en-US" dirty="0">
              <a:latin typeface="Times New Roman"/>
              <a:cs typeface="Times New Roman"/>
            </a:rPr>
            <a:t> </a:t>
          </a:r>
          <a:r>
            <a:rPr lang="en-US" dirty="0" err="1">
              <a:latin typeface="Times New Roman"/>
              <a:cs typeface="Times New Roman"/>
            </a:rPr>
            <a:t>tersebut</a:t>
          </a:r>
          <a:r>
            <a:rPr lang="en-US" dirty="0">
              <a:latin typeface="Times New Roman"/>
              <a:cs typeface="Times New Roman"/>
            </a:rPr>
            <a:t> </a:t>
          </a:r>
          <a:r>
            <a:rPr lang="en-US" dirty="0" err="1">
              <a:latin typeface="Times New Roman"/>
              <a:cs typeface="Times New Roman"/>
            </a:rPr>
            <a:t>masuk</a:t>
          </a:r>
          <a:r>
            <a:rPr lang="en-US" dirty="0">
              <a:latin typeface="Times New Roman"/>
              <a:cs typeface="Times New Roman"/>
            </a:rPr>
            <a:t> </a:t>
          </a:r>
          <a:r>
            <a:rPr lang="en-US" dirty="0" err="1">
              <a:latin typeface="Times New Roman"/>
              <a:cs typeface="Times New Roman"/>
            </a:rPr>
            <a:t>ke</a:t>
          </a:r>
          <a:r>
            <a:rPr lang="en-US" dirty="0">
              <a:latin typeface="Times New Roman"/>
              <a:cs typeface="Times New Roman"/>
            </a:rPr>
            <a:t> media </a:t>
          </a:r>
          <a:r>
            <a:rPr lang="en-US" b="1" dirty="0" err="1">
              <a:latin typeface="Times New Roman"/>
              <a:cs typeface="Times New Roman"/>
            </a:rPr>
            <a:t>tanpa</a:t>
          </a:r>
          <a:r>
            <a:rPr lang="en-US" b="1" dirty="0">
              <a:latin typeface="Times New Roman"/>
              <a:cs typeface="Times New Roman"/>
            </a:rPr>
            <a:t> </a:t>
          </a:r>
          <a:r>
            <a:rPr lang="en-US" b="1" dirty="0" err="1">
              <a:latin typeface="Times New Roman"/>
              <a:cs typeface="Times New Roman"/>
            </a:rPr>
            <a:t>berbayar</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PR </a:t>
          </a:r>
          <a:r>
            <a:rPr lang="en-US" b="1" dirty="0" err="1">
              <a:latin typeface="Times New Roman"/>
              <a:cs typeface="Times New Roman"/>
            </a:rPr>
            <a:t>tidak</a:t>
          </a:r>
          <a:r>
            <a:rPr lang="en-US" b="1" dirty="0">
              <a:latin typeface="Times New Roman"/>
              <a:cs typeface="Times New Roman"/>
            </a:rPr>
            <a:t> </a:t>
          </a:r>
          <a:r>
            <a:rPr lang="en-US" b="1" dirty="0" err="1">
              <a:latin typeface="Times New Roman"/>
              <a:cs typeface="Times New Roman"/>
            </a:rPr>
            <a:t>berhak</a:t>
          </a:r>
          <a:r>
            <a:rPr lang="en-US" b="1" dirty="0">
              <a:latin typeface="Times New Roman"/>
              <a:cs typeface="Times New Roman"/>
            </a:rPr>
            <a:t> </a:t>
          </a:r>
          <a:r>
            <a:rPr lang="en-US" b="1" dirty="0" err="1">
              <a:latin typeface="Times New Roman"/>
              <a:cs typeface="Times New Roman"/>
            </a:rPr>
            <a:t>mengatur</a:t>
          </a:r>
          <a:r>
            <a:rPr lang="en-US" b="1" dirty="0">
              <a:latin typeface="Times New Roman"/>
              <a:cs typeface="Times New Roman"/>
            </a:rPr>
            <a:t> </a:t>
          </a:r>
          <a:r>
            <a:rPr lang="en-US" b="1" dirty="0" err="1">
              <a:latin typeface="Times New Roman"/>
              <a:cs typeface="Times New Roman"/>
            </a:rPr>
            <a:t>konten</a:t>
          </a:r>
          <a:r>
            <a:rPr lang="en-US" b="1" dirty="0">
              <a:latin typeface="Times New Roman"/>
              <a:cs typeface="Times New Roman"/>
            </a:rPr>
            <a:t> yang dimuat/ </a:t>
          </a:r>
          <a:r>
            <a:rPr lang="en-US" b="1" dirty="0" err="1">
              <a:latin typeface="Times New Roman"/>
              <a:cs typeface="Times New Roman"/>
            </a:rPr>
            <a:t>ditulis</a:t>
          </a:r>
          <a:r>
            <a:rPr lang="en-US" b="1" dirty="0">
              <a:latin typeface="Times New Roman"/>
              <a:cs typeface="Times New Roman"/>
            </a:rPr>
            <a:t>/ </a:t>
          </a:r>
          <a:r>
            <a:rPr lang="en-US" b="1" dirty="0" err="1">
              <a:latin typeface="Times New Roman"/>
              <a:cs typeface="Times New Roman"/>
            </a:rPr>
            <a:t>ditanyangkan</a:t>
          </a:r>
          <a:r>
            <a:rPr lang="en-US" b="1" dirty="0">
              <a:latin typeface="Times New Roman"/>
              <a:cs typeface="Times New Roman"/>
            </a:rPr>
            <a:t> </a:t>
          </a:r>
          <a:r>
            <a:rPr lang="en-US" b="1" dirty="0" err="1">
              <a:latin typeface="Times New Roman"/>
              <a:cs typeface="Times New Roman"/>
            </a:rPr>
            <a:t>oleh</a:t>
          </a:r>
          <a:r>
            <a:rPr lang="en-US" b="1" dirty="0">
              <a:latin typeface="Times New Roman"/>
              <a:cs typeface="Times New Roman"/>
            </a:rPr>
            <a:t> media </a:t>
          </a:r>
          <a:r>
            <a:rPr lang="en-US" b="1" dirty="0" err="1">
              <a:latin typeface="Times New Roman"/>
              <a:cs typeface="Times New Roman"/>
            </a:rPr>
            <a:t>massa</a:t>
          </a:r>
          <a:r>
            <a:rPr lang="en-US" dirty="0">
              <a:latin typeface="Times New Roman"/>
              <a:cs typeface="Times New Roman"/>
            </a:rPr>
            <a:t>.</a:t>
          </a:r>
        </a:p>
      </dgm:t>
    </dgm:pt>
    <dgm:pt modelId="{79687416-EC74-A34A-9DAE-85161E66A224}" type="parTrans" cxnId="{6D40F1A0-3133-ED4D-B119-8D59ABD64BCB}">
      <dgm:prSet/>
      <dgm:spPr/>
      <dgm:t>
        <a:bodyPr/>
        <a:lstStyle/>
        <a:p>
          <a:endParaRPr lang="en-US">
            <a:latin typeface="Times New Roman"/>
            <a:cs typeface="Times New Roman"/>
          </a:endParaRPr>
        </a:p>
      </dgm:t>
    </dgm:pt>
    <dgm:pt modelId="{870E402A-2DF3-744B-834C-4AFFE6FE0538}" type="sibTrans" cxnId="{6D40F1A0-3133-ED4D-B119-8D59ABD64BCB}">
      <dgm:prSet/>
      <dgm:spPr/>
      <dgm:t>
        <a:bodyPr/>
        <a:lstStyle/>
        <a:p>
          <a:endParaRPr lang="en-US">
            <a:latin typeface="Times New Roman"/>
            <a:cs typeface="Times New Roman"/>
          </a:endParaRPr>
        </a:p>
      </dgm:t>
    </dgm:pt>
    <dgm:pt modelId="{8635D3B9-81FF-034A-92B1-153128ABA207}">
      <dgm:prSet phldrT="[Text]"/>
      <dgm:spPr/>
      <dgm:t>
        <a:bodyPr/>
        <a:lstStyle/>
        <a:p>
          <a:r>
            <a:rPr lang="en-US" dirty="0" err="1">
              <a:latin typeface="Times New Roman"/>
              <a:cs typeface="Times New Roman"/>
            </a:rPr>
            <a:t>Karyawan</a:t>
          </a:r>
          <a:r>
            <a:rPr lang="en-US" dirty="0">
              <a:latin typeface="Times New Roman"/>
              <a:cs typeface="Times New Roman"/>
            </a:rPr>
            <a:t> </a:t>
          </a:r>
          <a:r>
            <a:rPr lang="en-US" dirty="0" err="1">
              <a:latin typeface="Times New Roman"/>
              <a:cs typeface="Times New Roman"/>
            </a:rPr>
            <a:t>adalah</a:t>
          </a:r>
          <a:r>
            <a:rPr lang="en-US" dirty="0">
              <a:latin typeface="Times New Roman"/>
              <a:cs typeface="Times New Roman"/>
            </a:rPr>
            <a:t> </a:t>
          </a:r>
          <a:r>
            <a:rPr lang="en-US" dirty="0" err="1">
              <a:latin typeface="Times New Roman"/>
              <a:cs typeface="Times New Roman"/>
            </a:rPr>
            <a:t>aset</a:t>
          </a:r>
          <a:r>
            <a:rPr lang="en-US" dirty="0">
              <a:latin typeface="Times New Roman"/>
              <a:cs typeface="Times New Roman"/>
            </a:rPr>
            <a:t> </a:t>
          </a:r>
          <a:r>
            <a:rPr lang="en-US" dirty="0" err="1">
              <a:latin typeface="Times New Roman"/>
              <a:cs typeface="Times New Roman"/>
            </a:rPr>
            <a:t>perusahaan</a:t>
          </a:r>
          <a:r>
            <a:rPr lang="en-US" dirty="0">
              <a:latin typeface="Times New Roman"/>
              <a:cs typeface="Times New Roman"/>
            </a:rPr>
            <a:t> yang </a:t>
          </a:r>
          <a:r>
            <a:rPr lang="en-US" dirty="0" err="1">
              <a:latin typeface="Times New Roman"/>
              <a:cs typeface="Times New Roman"/>
            </a:rPr>
            <a:t>harus</a:t>
          </a:r>
          <a:r>
            <a:rPr lang="en-US" dirty="0">
              <a:latin typeface="Times New Roman"/>
              <a:cs typeface="Times New Roman"/>
            </a:rPr>
            <a:t> </a:t>
          </a:r>
          <a:r>
            <a:rPr lang="en-US" dirty="0" err="1">
              <a:latin typeface="Times New Roman"/>
              <a:cs typeface="Times New Roman"/>
            </a:rPr>
            <a:t>diperhatikan</a:t>
          </a:r>
          <a:r>
            <a:rPr lang="en-US" dirty="0">
              <a:latin typeface="Times New Roman"/>
              <a:cs typeface="Times New Roman"/>
            </a:rPr>
            <a:t>. </a:t>
          </a:r>
        </a:p>
      </dgm:t>
    </dgm:pt>
    <dgm:pt modelId="{705DD5CE-A7A8-1149-AE88-A23C97CD55E7}" type="parTrans" cxnId="{EB33F0AB-89CB-D848-B9E4-2D0253187023}">
      <dgm:prSet/>
      <dgm:spPr/>
      <dgm:t>
        <a:bodyPr/>
        <a:lstStyle/>
        <a:p>
          <a:endParaRPr lang="en-US">
            <a:latin typeface="Times New Roman"/>
            <a:cs typeface="Times New Roman"/>
          </a:endParaRPr>
        </a:p>
      </dgm:t>
    </dgm:pt>
    <dgm:pt modelId="{C925E5DC-2F47-CD48-A2E6-D5EAF278F19F}" type="sibTrans" cxnId="{EB33F0AB-89CB-D848-B9E4-2D0253187023}">
      <dgm:prSet/>
      <dgm:spPr/>
      <dgm:t>
        <a:bodyPr/>
        <a:lstStyle/>
        <a:p>
          <a:endParaRPr lang="en-US">
            <a:latin typeface="Times New Roman"/>
            <a:cs typeface="Times New Roman"/>
          </a:endParaRPr>
        </a:p>
      </dgm:t>
    </dgm:pt>
    <dgm:pt modelId="{CA999691-974D-4D46-A040-8DED1528759C}">
      <dgm:prSet phldrT="[Text]"/>
      <dgm:spPr/>
      <dgm:t>
        <a:bodyPr/>
        <a:lstStyle/>
        <a:p>
          <a:r>
            <a:rPr lang="en-US" dirty="0" err="1">
              <a:latin typeface="Times New Roman"/>
              <a:cs typeface="Times New Roman"/>
            </a:rPr>
            <a:t>Karyawan</a:t>
          </a:r>
          <a:r>
            <a:rPr lang="en-US" dirty="0">
              <a:latin typeface="Times New Roman"/>
              <a:cs typeface="Times New Roman"/>
            </a:rPr>
            <a:t> </a:t>
          </a:r>
          <a:r>
            <a:rPr lang="en-US" dirty="0" err="1">
              <a:latin typeface="Times New Roman"/>
              <a:cs typeface="Times New Roman"/>
            </a:rPr>
            <a:t>juga</a:t>
          </a:r>
          <a:r>
            <a:rPr lang="en-US" dirty="0">
              <a:latin typeface="Times New Roman"/>
              <a:cs typeface="Times New Roman"/>
            </a:rPr>
            <a:t> </a:t>
          </a:r>
          <a:r>
            <a:rPr lang="en-US" dirty="0" err="1">
              <a:latin typeface="Times New Roman"/>
              <a:cs typeface="Times New Roman"/>
            </a:rPr>
            <a:t>bisa</a:t>
          </a:r>
          <a:r>
            <a:rPr lang="en-US" dirty="0">
              <a:latin typeface="Times New Roman"/>
              <a:cs typeface="Times New Roman"/>
            </a:rPr>
            <a:t> </a:t>
          </a:r>
          <a:r>
            <a:rPr lang="en-US" dirty="0" err="1">
              <a:latin typeface="Times New Roman"/>
              <a:cs typeface="Times New Roman"/>
            </a:rPr>
            <a:t>menjadi</a:t>
          </a:r>
          <a:r>
            <a:rPr lang="en-US" dirty="0">
              <a:latin typeface="Times New Roman"/>
              <a:cs typeface="Times New Roman"/>
            </a:rPr>
            <a:t> </a:t>
          </a:r>
          <a:r>
            <a:rPr lang="en-US" dirty="0" err="1">
              <a:latin typeface="Times New Roman"/>
              <a:cs typeface="Times New Roman"/>
            </a:rPr>
            <a:t>orang</a:t>
          </a:r>
          <a:r>
            <a:rPr lang="en-US" dirty="0">
              <a:latin typeface="Times New Roman"/>
              <a:cs typeface="Times New Roman"/>
            </a:rPr>
            <a:t> yang </a:t>
          </a:r>
          <a:r>
            <a:rPr lang="en-US" dirty="0" err="1">
              <a:latin typeface="Times New Roman"/>
              <a:cs typeface="Times New Roman"/>
            </a:rPr>
            <a:t>menyuarakan</a:t>
          </a:r>
          <a:r>
            <a:rPr lang="en-US" dirty="0">
              <a:latin typeface="Times New Roman"/>
              <a:cs typeface="Times New Roman"/>
            </a:rPr>
            <a:t> </a:t>
          </a:r>
          <a:r>
            <a:rPr lang="en-US" dirty="0" err="1">
              <a:latin typeface="Times New Roman"/>
              <a:cs typeface="Times New Roman"/>
            </a:rPr>
            <a:t>tentang</a:t>
          </a:r>
          <a:r>
            <a:rPr lang="en-US" dirty="0">
              <a:latin typeface="Times New Roman"/>
              <a:cs typeface="Times New Roman"/>
            </a:rPr>
            <a:t> </a:t>
          </a:r>
          <a:r>
            <a:rPr lang="en-US" dirty="0" err="1">
              <a:latin typeface="Times New Roman"/>
              <a:cs typeface="Times New Roman"/>
            </a:rPr>
            <a:t>produk/jasa</a:t>
          </a:r>
          <a:r>
            <a:rPr lang="en-US" dirty="0">
              <a:latin typeface="Times New Roman"/>
              <a:cs typeface="Times New Roman"/>
            </a:rPr>
            <a:t> </a:t>
          </a:r>
          <a:r>
            <a:rPr lang="en-US" dirty="0" err="1">
              <a:latin typeface="Times New Roman"/>
              <a:cs typeface="Times New Roman"/>
            </a:rPr>
            <a:t>dari</a:t>
          </a:r>
          <a:r>
            <a:rPr lang="en-US" dirty="0">
              <a:latin typeface="Times New Roman"/>
              <a:cs typeface="Times New Roman"/>
            </a:rPr>
            <a:t> </a:t>
          </a:r>
          <a:r>
            <a:rPr lang="en-US" dirty="0" err="1">
              <a:latin typeface="Times New Roman"/>
              <a:cs typeface="Times New Roman"/>
            </a:rPr>
            <a:t>organisasi</a:t>
          </a:r>
          <a:r>
            <a:rPr lang="en-US" dirty="0">
              <a:latin typeface="Times New Roman"/>
              <a:cs typeface="Times New Roman"/>
            </a:rPr>
            <a:t> </a:t>
          </a:r>
          <a:r>
            <a:rPr lang="en-US" dirty="0" err="1">
              <a:latin typeface="Times New Roman"/>
              <a:cs typeface="Times New Roman"/>
            </a:rPr>
            <a:t>atau</a:t>
          </a:r>
          <a:r>
            <a:rPr lang="en-US" dirty="0">
              <a:latin typeface="Times New Roman"/>
              <a:cs typeface="Times New Roman"/>
            </a:rPr>
            <a:t> </a:t>
          </a:r>
          <a:r>
            <a:rPr lang="en-US" dirty="0" err="1">
              <a:latin typeface="Times New Roman"/>
              <a:cs typeface="Times New Roman"/>
            </a:rPr>
            <a:t>perusahaan</a:t>
          </a:r>
          <a:r>
            <a:rPr lang="en-US" dirty="0">
              <a:latin typeface="Times New Roman"/>
              <a:cs typeface="Times New Roman"/>
            </a:rPr>
            <a:t>, </a:t>
          </a:r>
          <a:r>
            <a:rPr lang="en-US" dirty="0" err="1">
              <a:latin typeface="Times New Roman"/>
              <a:cs typeface="Times New Roman"/>
            </a:rPr>
            <a:t>untuk</a:t>
          </a:r>
          <a:r>
            <a:rPr lang="en-US" dirty="0">
              <a:latin typeface="Times New Roman"/>
              <a:cs typeface="Times New Roman"/>
            </a:rPr>
            <a:t> </a:t>
          </a:r>
          <a:r>
            <a:rPr lang="en-US" dirty="0" err="1">
              <a:latin typeface="Times New Roman"/>
              <a:cs typeface="Times New Roman"/>
            </a:rPr>
            <a:t>itu</a:t>
          </a:r>
          <a:r>
            <a:rPr lang="en-US" dirty="0">
              <a:latin typeface="Times New Roman"/>
              <a:cs typeface="Times New Roman"/>
            </a:rPr>
            <a:t> </a:t>
          </a:r>
          <a:r>
            <a:rPr lang="en-US" dirty="0" err="1">
              <a:latin typeface="Times New Roman"/>
              <a:cs typeface="Times New Roman"/>
            </a:rPr>
            <a:t>pesan-pesan</a:t>
          </a:r>
          <a:r>
            <a:rPr lang="en-US" dirty="0">
              <a:latin typeface="Times New Roman"/>
              <a:cs typeface="Times New Roman"/>
            </a:rPr>
            <a:t> yang </a:t>
          </a:r>
          <a:r>
            <a:rPr lang="en-US" dirty="0" err="1">
              <a:latin typeface="Times New Roman"/>
              <a:cs typeface="Times New Roman"/>
            </a:rPr>
            <a:t>tepat</a:t>
          </a:r>
          <a:r>
            <a:rPr lang="en-US" dirty="0">
              <a:latin typeface="Times New Roman"/>
              <a:cs typeface="Times New Roman"/>
            </a:rPr>
            <a:t> </a:t>
          </a:r>
          <a:r>
            <a:rPr lang="en-US" dirty="0" err="1">
              <a:latin typeface="Times New Roman"/>
              <a:cs typeface="Times New Roman"/>
            </a:rPr>
            <a:t>harus</a:t>
          </a:r>
          <a:r>
            <a:rPr lang="en-US" dirty="0">
              <a:latin typeface="Times New Roman"/>
              <a:cs typeface="Times New Roman"/>
            </a:rPr>
            <a:t> </a:t>
          </a:r>
          <a:r>
            <a:rPr lang="en-US" dirty="0" err="1">
              <a:latin typeface="Times New Roman"/>
              <a:cs typeface="Times New Roman"/>
            </a:rPr>
            <a:t>dikomunikasikan</a:t>
          </a:r>
          <a:r>
            <a:rPr lang="en-US" dirty="0">
              <a:latin typeface="Times New Roman"/>
              <a:cs typeface="Times New Roman"/>
            </a:rPr>
            <a:t> </a:t>
          </a:r>
          <a:r>
            <a:rPr lang="en-US" dirty="0" err="1">
              <a:latin typeface="Times New Roman"/>
              <a:cs typeface="Times New Roman"/>
            </a:rPr>
            <a:t>kepada</a:t>
          </a:r>
          <a:r>
            <a:rPr lang="en-US" dirty="0">
              <a:latin typeface="Times New Roman"/>
              <a:cs typeface="Times New Roman"/>
            </a:rPr>
            <a:t> </a:t>
          </a:r>
          <a:r>
            <a:rPr lang="en-US" dirty="0" err="1">
              <a:latin typeface="Times New Roman"/>
              <a:cs typeface="Times New Roman"/>
            </a:rPr>
            <a:t>karyawan</a:t>
          </a:r>
          <a:r>
            <a:rPr lang="en-US" dirty="0">
              <a:latin typeface="Times New Roman"/>
              <a:cs typeface="Times New Roman"/>
            </a:rPr>
            <a:t> agar </a:t>
          </a:r>
          <a:r>
            <a:rPr lang="en-US" dirty="0" err="1">
              <a:latin typeface="Times New Roman"/>
              <a:cs typeface="Times New Roman"/>
            </a:rPr>
            <a:t>karyawan</a:t>
          </a:r>
          <a:r>
            <a:rPr lang="en-US" dirty="0">
              <a:latin typeface="Times New Roman"/>
              <a:cs typeface="Times New Roman"/>
            </a:rPr>
            <a:t> </a:t>
          </a:r>
          <a:r>
            <a:rPr lang="en-US" dirty="0" err="1">
              <a:latin typeface="Times New Roman"/>
              <a:cs typeface="Times New Roman"/>
            </a:rPr>
            <a:t>bisa</a:t>
          </a:r>
          <a:r>
            <a:rPr lang="en-US" dirty="0">
              <a:latin typeface="Times New Roman"/>
              <a:cs typeface="Times New Roman"/>
            </a:rPr>
            <a:t> </a:t>
          </a:r>
          <a:r>
            <a:rPr lang="en-US" dirty="0" err="1">
              <a:latin typeface="Times New Roman"/>
              <a:cs typeface="Times New Roman"/>
            </a:rPr>
            <a:t>menyampaikan</a:t>
          </a:r>
          <a:r>
            <a:rPr lang="en-US" dirty="0">
              <a:latin typeface="Times New Roman"/>
              <a:cs typeface="Times New Roman"/>
            </a:rPr>
            <a:t> </a:t>
          </a:r>
          <a:r>
            <a:rPr lang="en-US" dirty="0" err="1">
              <a:latin typeface="Times New Roman"/>
              <a:cs typeface="Times New Roman"/>
            </a:rPr>
            <a:t>dengan</a:t>
          </a:r>
          <a:r>
            <a:rPr lang="en-US" dirty="0">
              <a:latin typeface="Times New Roman"/>
              <a:cs typeface="Times New Roman"/>
            </a:rPr>
            <a:t> </a:t>
          </a:r>
          <a:r>
            <a:rPr lang="en-US" dirty="0" err="1">
              <a:latin typeface="Times New Roman"/>
              <a:cs typeface="Times New Roman"/>
            </a:rPr>
            <a:t>baik</a:t>
          </a:r>
          <a:r>
            <a:rPr lang="en-US" dirty="0">
              <a:latin typeface="Times New Roman"/>
              <a:cs typeface="Times New Roman"/>
            </a:rPr>
            <a:t> </a:t>
          </a:r>
          <a:r>
            <a:rPr lang="en-US" dirty="0" err="1">
              <a:latin typeface="Times New Roman"/>
              <a:cs typeface="Times New Roman"/>
            </a:rPr>
            <a:t>kepada</a:t>
          </a:r>
          <a:r>
            <a:rPr lang="en-US" dirty="0">
              <a:latin typeface="Times New Roman"/>
              <a:cs typeface="Times New Roman"/>
            </a:rPr>
            <a:t> </a:t>
          </a:r>
          <a:r>
            <a:rPr lang="en-US" dirty="0" err="1">
              <a:latin typeface="Times New Roman"/>
              <a:cs typeface="Times New Roman"/>
            </a:rPr>
            <a:t>eksternal</a:t>
          </a:r>
          <a:endParaRPr lang="en-US" dirty="0">
            <a:latin typeface="Times New Roman"/>
            <a:cs typeface="Times New Roman"/>
          </a:endParaRPr>
        </a:p>
      </dgm:t>
    </dgm:pt>
    <dgm:pt modelId="{0B299B6D-8429-1542-9AEB-5EFF4764598C}" type="parTrans" cxnId="{72E9D9B2-5153-E94F-9E37-0EC251116187}">
      <dgm:prSet/>
      <dgm:spPr/>
      <dgm:t>
        <a:bodyPr/>
        <a:lstStyle/>
        <a:p>
          <a:endParaRPr lang="en-US">
            <a:latin typeface="Times New Roman"/>
            <a:cs typeface="Times New Roman"/>
          </a:endParaRPr>
        </a:p>
      </dgm:t>
    </dgm:pt>
    <dgm:pt modelId="{0EE8F18A-1DDD-AD4F-A0EF-7AE348C27421}" type="sibTrans" cxnId="{72E9D9B2-5153-E94F-9E37-0EC251116187}">
      <dgm:prSet/>
      <dgm:spPr/>
      <dgm:t>
        <a:bodyPr/>
        <a:lstStyle/>
        <a:p>
          <a:endParaRPr lang="en-US">
            <a:latin typeface="Times New Roman"/>
            <a:cs typeface="Times New Roman"/>
          </a:endParaRPr>
        </a:p>
      </dgm:t>
    </dgm:pt>
    <dgm:pt modelId="{E3F2D554-00E9-E144-A022-4002EC439378}">
      <dgm:prSet phldrT="[Text]"/>
      <dgm:spPr/>
      <dgm:t>
        <a:bodyPr/>
        <a:lstStyle/>
        <a:p>
          <a:r>
            <a:rPr lang="en-US" dirty="0">
              <a:latin typeface="Times New Roman"/>
              <a:cs typeface="Times New Roman"/>
            </a:rPr>
            <a:t>Media </a:t>
          </a:r>
          <a:r>
            <a:rPr lang="en-US" dirty="0" err="1">
              <a:latin typeface="Times New Roman"/>
              <a:cs typeface="Times New Roman"/>
            </a:rPr>
            <a:t>massa</a:t>
          </a:r>
          <a:r>
            <a:rPr lang="en-US" dirty="0">
              <a:latin typeface="Times New Roman"/>
              <a:cs typeface="Times New Roman"/>
            </a:rPr>
            <a:t> </a:t>
          </a:r>
          <a:r>
            <a:rPr lang="en-US" dirty="0" err="1">
              <a:latin typeface="Times New Roman"/>
              <a:cs typeface="Times New Roman"/>
            </a:rPr>
            <a:t>akan</a:t>
          </a:r>
          <a:r>
            <a:rPr lang="en-US" dirty="0">
              <a:latin typeface="Times New Roman"/>
              <a:cs typeface="Times New Roman"/>
            </a:rPr>
            <a:t> </a:t>
          </a:r>
          <a:r>
            <a:rPr lang="en-US" dirty="0" err="1">
              <a:latin typeface="Times New Roman"/>
              <a:cs typeface="Times New Roman"/>
            </a:rPr>
            <a:t>memilih</a:t>
          </a:r>
          <a:r>
            <a:rPr lang="en-US" dirty="0">
              <a:latin typeface="Times New Roman"/>
              <a:cs typeface="Times New Roman"/>
            </a:rPr>
            <a:t> </a:t>
          </a:r>
          <a:r>
            <a:rPr lang="en-US" dirty="0" err="1">
              <a:latin typeface="Times New Roman"/>
              <a:cs typeface="Times New Roman"/>
            </a:rPr>
            <a:t>informasi</a:t>
          </a:r>
          <a:r>
            <a:rPr lang="en-US" dirty="0">
              <a:latin typeface="Times New Roman"/>
              <a:cs typeface="Times New Roman"/>
            </a:rPr>
            <a:t> yang </a:t>
          </a:r>
          <a:r>
            <a:rPr lang="en-US" dirty="0" err="1">
              <a:latin typeface="Times New Roman"/>
              <a:cs typeface="Times New Roman"/>
            </a:rPr>
            <a:t>akan</a:t>
          </a:r>
          <a:r>
            <a:rPr lang="en-US" dirty="0">
              <a:latin typeface="Times New Roman"/>
              <a:cs typeface="Times New Roman"/>
            </a:rPr>
            <a:t> </a:t>
          </a:r>
          <a:r>
            <a:rPr lang="en-US" dirty="0" err="1">
              <a:latin typeface="Times New Roman"/>
              <a:cs typeface="Times New Roman"/>
            </a:rPr>
            <a:t>dipublikasikan</a:t>
          </a:r>
          <a:r>
            <a:rPr lang="en-US" dirty="0">
              <a:latin typeface="Times New Roman"/>
              <a:cs typeface="Times New Roman"/>
            </a:rPr>
            <a:t> </a:t>
          </a:r>
          <a:r>
            <a:rPr lang="en-US" dirty="0" err="1">
              <a:latin typeface="Times New Roman"/>
              <a:cs typeface="Times New Roman"/>
            </a:rPr>
            <a:t>berdasarkan</a:t>
          </a:r>
          <a:r>
            <a:rPr lang="en-US" dirty="0">
              <a:latin typeface="Times New Roman"/>
              <a:cs typeface="Times New Roman"/>
            </a:rPr>
            <a:t> </a:t>
          </a:r>
          <a:r>
            <a:rPr lang="en-US" dirty="0" err="1">
              <a:latin typeface="Times New Roman"/>
              <a:cs typeface="Times New Roman"/>
            </a:rPr>
            <a:t>nilai</a:t>
          </a:r>
          <a:r>
            <a:rPr lang="en-US" dirty="0">
              <a:latin typeface="Times New Roman"/>
              <a:cs typeface="Times New Roman"/>
            </a:rPr>
            <a:t> </a:t>
          </a:r>
          <a:r>
            <a:rPr lang="en-US" dirty="0" err="1">
              <a:latin typeface="Times New Roman"/>
              <a:cs typeface="Times New Roman"/>
            </a:rPr>
            <a:t>berita</a:t>
          </a:r>
          <a:r>
            <a:rPr lang="en-US" dirty="0">
              <a:latin typeface="Times New Roman"/>
              <a:cs typeface="Times New Roman"/>
            </a:rPr>
            <a:t> yang </a:t>
          </a:r>
          <a:r>
            <a:rPr lang="en-US" dirty="0" err="1">
              <a:latin typeface="Times New Roman"/>
              <a:cs typeface="Times New Roman"/>
            </a:rPr>
            <a:t>ada</a:t>
          </a:r>
          <a:r>
            <a:rPr lang="en-US" dirty="0">
              <a:latin typeface="Times New Roman"/>
              <a:cs typeface="Times New Roman"/>
            </a:rPr>
            <a:t> </a:t>
          </a:r>
          <a:r>
            <a:rPr lang="en-US" dirty="0" err="1">
              <a:latin typeface="Times New Roman"/>
              <a:cs typeface="Times New Roman"/>
            </a:rPr>
            <a:t>dalam</a:t>
          </a:r>
          <a:r>
            <a:rPr lang="en-US" dirty="0">
              <a:latin typeface="Times New Roman"/>
              <a:cs typeface="Times New Roman"/>
            </a:rPr>
            <a:t> </a:t>
          </a:r>
          <a:r>
            <a:rPr lang="en-US" dirty="0" err="1">
              <a:latin typeface="Times New Roman"/>
              <a:cs typeface="Times New Roman"/>
            </a:rPr>
            <a:t>informasi</a:t>
          </a:r>
          <a:r>
            <a:rPr lang="en-US" dirty="0">
              <a:latin typeface="Times New Roman"/>
              <a:cs typeface="Times New Roman"/>
            </a:rPr>
            <a:t> </a:t>
          </a:r>
          <a:r>
            <a:rPr lang="en-US" dirty="0" err="1">
              <a:latin typeface="Times New Roman"/>
              <a:cs typeface="Times New Roman"/>
            </a:rPr>
            <a:t>tersebut</a:t>
          </a:r>
          <a:endParaRPr lang="en-US" dirty="0">
            <a:latin typeface="Times New Roman"/>
            <a:cs typeface="Times New Roman"/>
          </a:endParaRPr>
        </a:p>
      </dgm:t>
    </dgm:pt>
    <dgm:pt modelId="{552578FC-8E98-EB43-B060-4FE4274011EC}" type="parTrans" cxnId="{15C77928-5FF4-3841-9F03-AD65D883BAE1}">
      <dgm:prSet/>
      <dgm:spPr/>
      <dgm:t>
        <a:bodyPr/>
        <a:lstStyle/>
        <a:p>
          <a:endParaRPr lang="en-US">
            <a:latin typeface="Times New Roman"/>
            <a:cs typeface="Times New Roman"/>
          </a:endParaRPr>
        </a:p>
      </dgm:t>
    </dgm:pt>
    <dgm:pt modelId="{3388F01A-4333-D44B-A9E1-FB0B61D10283}" type="sibTrans" cxnId="{15C77928-5FF4-3841-9F03-AD65D883BAE1}">
      <dgm:prSet/>
      <dgm:spPr/>
      <dgm:t>
        <a:bodyPr/>
        <a:lstStyle/>
        <a:p>
          <a:endParaRPr lang="en-US">
            <a:latin typeface="Times New Roman"/>
            <a:cs typeface="Times New Roman"/>
          </a:endParaRPr>
        </a:p>
      </dgm:t>
    </dgm:pt>
    <dgm:pt modelId="{4F813670-386A-B840-BFF8-56599B2D6EA6}">
      <dgm:prSet phldrT="[Text]"/>
      <dgm:spPr/>
      <dgm:t>
        <a:bodyPr/>
        <a:lstStyle/>
        <a:p>
          <a:r>
            <a:rPr lang="en-US" dirty="0">
              <a:latin typeface="Times New Roman"/>
              <a:cs typeface="Times New Roman"/>
            </a:rPr>
            <a:t> </a:t>
          </a:r>
          <a:r>
            <a:rPr lang="en-US" dirty="0" err="1">
              <a:latin typeface="Times New Roman"/>
              <a:cs typeface="Times New Roman"/>
            </a:rPr>
            <a:t>Untuk</a:t>
          </a:r>
          <a:r>
            <a:rPr lang="en-US" dirty="0">
              <a:latin typeface="Times New Roman"/>
              <a:cs typeface="Times New Roman"/>
            </a:rPr>
            <a:t> </a:t>
          </a:r>
          <a:r>
            <a:rPr lang="en-US" dirty="0" err="1">
              <a:latin typeface="Times New Roman"/>
              <a:cs typeface="Times New Roman"/>
            </a:rPr>
            <a:t>menciptakan</a:t>
          </a:r>
          <a:r>
            <a:rPr lang="en-US" dirty="0">
              <a:latin typeface="Times New Roman"/>
              <a:cs typeface="Times New Roman"/>
            </a:rPr>
            <a:t> </a:t>
          </a:r>
          <a:r>
            <a:rPr lang="en-US" dirty="0" err="1">
              <a:latin typeface="Times New Roman"/>
              <a:cs typeface="Times New Roman"/>
            </a:rPr>
            <a:t>publisitas</a:t>
          </a:r>
          <a:r>
            <a:rPr lang="en-US" dirty="0">
              <a:latin typeface="Times New Roman"/>
              <a:cs typeface="Times New Roman"/>
            </a:rPr>
            <a:t>, PR </a:t>
          </a:r>
          <a:r>
            <a:rPr lang="en-US" dirty="0" err="1">
              <a:latin typeface="Times New Roman"/>
              <a:cs typeface="Times New Roman"/>
            </a:rPr>
            <a:t>harus</a:t>
          </a:r>
          <a:r>
            <a:rPr lang="en-US" dirty="0">
              <a:latin typeface="Times New Roman"/>
              <a:cs typeface="Times New Roman"/>
            </a:rPr>
            <a:t> </a:t>
          </a:r>
          <a:r>
            <a:rPr lang="en-US" dirty="0" err="1">
              <a:latin typeface="Times New Roman"/>
              <a:cs typeface="Times New Roman"/>
            </a:rPr>
            <a:t>tahu</a:t>
          </a:r>
          <a:r>
            <a:rPr lang="en-US" dirty="0">
              <a:latin typeface="Times New Roman"/>
              <a:cs typeface="Times New Roman"/>
            </a:rPr>
            <a:t> </a:t>
          </a:r>
          <a:r>
            <a:rPr lang="en-US" dirty="0" err="1">
              <a:latin typeface="Times New Roman"/>
              <a:cs typeface="Times New Roman"/>
            </a:rPr>
            <a:t>informasi</a:t>
          </a:r>
          <a:r>
            <a:rPr lang="en-US" dirty="0">
              <a:latin typeface="Times New Roman"/>
              <a:cs typeface="Times New Roman"/>
            </a:rPr>
            <a:t> yang </a:t>
          </a:r>
          <a:r>
            <a:rPr lang="en-US" dirty="0" err="1">
              <a:latin typeface="Times New Roman"/>
              <a:cs typeface="Times New Roman"/>
            </a:rPr>
            <a:t>bisa</a:t>
          </a:r>
          <a:r>
            <a:rPr lang="en-US" dirty="0">
              <a:latin typeface="Times New Roman"/>
              <a:cs typeface="Times New Roman"/>
            </a:rPr>
            <a:t> </a:t>
          </a:r>
          <a:r>
            <a:rPr lang="en-US" dirty="0" err="1">
              <a:latin typeface="Times New Roman"/>
              <a:cs typeface="Times New Roman"/>
            </a:rPr>
            <a:t>menarik</a:t>
          </a:r>
          <a:r>
            <a:rPr lang="en-US" dirty="0">
              <a:latin typeface="Times New Roman"/>
              <a:cs typeface="Times New Roman"/>
            </a:rPr>
            <a:t> </a:t>
          </a:r>
          <a:r>
            <a:rPr lang="en-US" dirty="0" err="1">
              <a:latin typeface="Times New Roman"/>
              <a:cs typeface="Times New Roman"/>
            </a:rPr>
            <a:t>perhatian</a:t>
          </a:r>
          <a:r>
            <a:rPr lang="en-US" dirty="0">
              <a:latin typeface="Times New Roman"/>
              <a:cs typeface="Times New Roman"/>
            </a:rPr>
            <a:t> media, </a:t>
          </a:r>
          <a:r>
            <a:rPr lang="en-US" dirty="0" err="1">
              <a:latin typeface="Times New Roman"/>
              <a:cs typeface="Times New Roman"/>
            </a:rPr>
            <a:t>mengidentifikasi</a:t>
          </a:r>
          <a:r>
            <a:rPr lang="en-US" dirty="0">
              <a:latin typeface="Times New Roman"/>
              <a:cs typeface="Times New Roman"/>
            </a:rPr>
            <a:t> </a:t>
          </a:r>
          <a:r>
            <a:rPr lang="en-US" dirty="0" err="1">
              <a:latin typeface="Times New Roman"/>
              <a:cs typeface="Times New Roman"/>
            </a:rPr>
            <a:t>sudut</a:t>
          </a:r>
          <a:r>
            <a:rPr lang="en-US" dirty="0">
              <a:latin typeface="Times New Roman"/>
              <a:cs typeface="Times New Roman"/>
            </a:rPr>
            <a:t> </a:t>
          </a:r>
          <a:r>
            <a:rPr lang="en-US" dirty="0" err="1">
              <a:latin typeface="Times New Roman"/>
              <a:cs typeface="Times New Roman"/>
            </a:rPr>
            <a:t>pandang</a:t>
          </a:r>
          <a:r>
            <a:rPr lang="en-US" dirty="0">
              <a:latin typeface="Times New Roman"/>
              <a:cs typeface="Times New Roman"/>
            </a:rPr>
            <a:t> </a:t>
          </a:r>
          <a:r>
            <a:rPr lang="en-US" dirty="0" err="1">
              <a:latin typeface="Times New Roman"/>
              <a:cs typeface="Times New Roman"/>
            </a:rPr>
            <a:t>berita</a:t>
          </a:r>
          <a:r>
            <a:rPr lang="en-US" dirty="0">
              <a:latin typeface="Times New Roman"/>
              <a:cs typeface="Times New Roman"/>
            </a:rPr>
            <a:t> yang </a:t>
          </a:r>
          <a:r>
            <a:rPr lang="en-US" dirty="0" err="1">
              <a:latin typeface="Times New Roman"/>
              <a:cs typeface="Times New Roman"/>
            </a:rPr>
            <a:t>layak</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menulis</a:t>
          </a:r>
          <a:r>
            <a:rPr lang="en-US" dirty="0">
              <a:latin typeface="Times New Roman"/>
              <a:cs typeface="Times New Roman"/>
            </a:rPr>
            <a:t> </a:t>
          </a:r>
          <a:r>
            <a:rPr lang="en-US" dirty="0" err="1">
              <a:latin typeface="Times New Roman"/>
              <a:cs typeface="Times New Roman"/>
            </a:rPr>
            <a:t>serta</a:t>
          </a:r>
          <a:r>
            <a:rPr lang="en-US" dirty="0">
              <a:latin typeface="Times New Roman"/>
              <a:cs typeface="Times New Roman"/>
            </a:rPr>
            <a:t> </a:t>
          </a:r>
          <a:r>
            <a:rPr lang="en-US" dirty="0" err="1">
              <a:latin typeface="Times New Roman"/>
              <a:cs typeface="Times New Roman"/>
            </a:rPr>
            <a:t>mengemas</a:t>
          </a:r>
          <a:r>
            <a:rPr lang="en-US" dirty="0">
              <a:latin typeface="Times New Roman"/>
              <a:cs typeface="Times New Roman"/>
            </a:rPr>
            <a:t> </a:t>
          </a:r>
          <a:r>
            <a:rPr lang="en-US" dirty="0" err="1">
              <a:latin typeface="Times New Roman"/>
              <a:cs typeface="Times New Roman"/>
            </a:rPr>
            <a:t>informasi</a:t>
          </a:r>
          <a:r>
            <a:rPr lang="en-US" dirty="0">
              <a:latin typeface="Times New Roman"/>
              <a:cs typeface="Times New Roman"/>
            </a:rPr>
            <a:t> </a:t>
          </a:r>
          <a:r>
            <a:rPr lang="en-US" dirty="0" err="1">
              <a:latin typeface="Times New Roman"/>
              <a:cs typeface="Times New Roman"/>
            </a:rPr>
            <a:t>sesuai</a:t>
          </a:r>
          <a:r>
            <a:rPr lang="en-US" dirty="0">
              <a:latin typeface="Times New Roman"/>
              <a:cs typeface="Times New Roman"/>
            </a:rPr>
            <a:t> </a:t>
          </a:r>
          <a:r>
            <a:rPr lang="en-US" dirty="0" err="1">
              <a:latin typeface="Times New Roman"/>
              <a:cs typeface="Times New Roman"/>
            </a:rPr>
            <a:t>saluran</a:t>
          </a:r>
          <a:r>
            <a:rPr lang="en-US" dirty="0">
              <a:latin typeface="Times New Roman"/>
              <a:cs typeface="Times New Roman"/>
            </a:rPr>
            <a:t> yang </a:t>
          </a:r>
          <a:r>
            <a:rPr lang="en-US" dirty="0" err="1">
              <a:latin typeface="Times New Roman"/>
              <a:cs typeface="Times New Roman"/>
            </a:rPr>
            <a:t>digunakan</a:t>
          </a:r>
          <a:endParaRPr lang="en-US" dirty="0">
            <a:latin typeface="Times New Roman"/>
            <a:cs typeface="Times New Roman"/>
          </a:endParaRPr>
        </a:p>
      </dgm:t>
    </dgm:pt>
    <dgm:pt modelId="{EF3A436A-574B-5F47-93F1-EEC7101F3864}" type="parTrans" cxnId="{219245C2-E932-1048-8E82-3A37FC81645C}">
      <dgm:prSet/>
      <dgm:spPr/>
      <dgm:t>
        <a:bodyPr/>
        <a:lstStyle/>
        <a:p>
          <a:endParaRPr lang="en-US">
            <a:latin typeface="Times New Roman"/>
            <a:cs typeface="Times New Roman"/>
          </a:endParaRPr>
        </a:p>
      </dgm:t>
    </dgm:pt>
    <dgm:pt modelId="{126C5242-0D50-1F4D-AD55-63B4FE0B1E40}" type="sibTrans" cxnId="{219245C2-E932-1048-8E82-3A37FC81645C}">
      <dgm:prSet/>
      <dgm:spPr/>
      <dgm:t>
        <a:bodyPr/>
        <a:lstStyle/>
        <a:p>
          <a:endParaRPr lang="en-US">
            <a:latin typeface="Times New Roman"/>
            <a:cs typeface="Times New Roman"/>
          </a:endParaRPr>
        </a:p>
      </dgm:t>
    </dgm:pt>
    <dgm:pt modelId="{ECB39FD4-4125-5B41-90C7-B41DFB73E788}" type="pres">
      <dgm:prSet presAssocID="{7F769881-0A0D-7D43-9FE4-9891F7046FCE}" presName="linear" presStyleCnt="0">
        <dgm:presLayoutVars>
          <dgm:animLvl val="lvl"/>
          <dgm:resizeHandles val="exact"/>
        </dgm:presLayoutVars>
      </dgm:prSet>
      <dgm:spPr/>
    </dgm:pt>
    <dgm:pt modelId="{B0BA545B-9822-2E43-93A6-CC7FCA768F8F}" type="pres">
      <dgm:prSet presAssocID="{CCF10638-B333-1E43-A4CD-5E115C11527F}" presName="parentText" presStyleLbl="node1" presStyleIdx="0" presStyleCnt="2">
        <dgm:presLayoutVars>
          <dgm:chMax val="0"/>
          <dgm:bulletEnabled val="1"/>
        </dgm:presLayoutVars>
      </dgm:prSet>
      <dgm:spPr/>
    </dgm:pt>
    <dgm:pt modelId="{5D0E1101-A36E-6B4B-8EF5-3C2ECECA9CF5}" type="pres">
      <dgm:prSet presAssocID="{CCF10638-B333-1E43-A4CD-5E115C11527F}" presName="childText" presStyleLbl="revTx" presStyleIdx="0" presStyleCnt="2">
        <dgm:presLayoutVars>
          <dgm:bulletEnabled val="1"/>
        </dgm:presLayoutVars>
      </dgm:prSet>
      <dgm:spPr/>
    </dgm:pt>
    <dgm:pt modelId="{5AE7C33E-3ECC-EE4E-909D-27891F64306B}" type="pres">
      <dgm:prSet presAssocID="{9C0C4277-5161-0948-AA2F-B0A19486DA9F}" presName="parentText" presStyleLbl="node1" presStyleIdx="1" presStyleCnt="2">
        <dgm:presLayoutVars>
          <dgm:chMax val="0"/>
          <dgm:bulletEnabled val="1"/>
        </dgm:presLayoutVars>
      </dgm:prSet>
      <dgm:spPr/>
    </dgm:pt>
    <dgm:pt modelId="{E9202985-5BFD-7941-8333-CEB1D35891BC}" type="pres">
      <dgm:prSet presAssocID="{9C0C4277-5161-0948-AA2F-B0A19486DA9F}" presName="childText" presStyleLbl="revTx" presStyleIdx="1" presStyleCnt="2">
        <dgm:presLayoutVars>
          <dgm:bulletEnabled val="1"/>
        </dgm:presLayoutVars>
      </dgm:prSet>
      <dgm:spPr/>
    </dgm:pt>
  </dgm:ptLst>
  <dgm:cxnLst>
    <dgm:cxn modelId="{8CB74600-D64E-5444-B249-146EB7E24D39}" srcId="{CCF10638-B333-1E43-A4CD-5E115C11527F}" destId="{998EEF24-37D5-3447-8519-A3CA6B972405}" srcOrd="2" destOrd="0" parTransId="{8E918C1E-4FAB-0E4E-9158-D9EBB5D27DF1}" sibTransId="{6C7DAF3E-EDFE-8246-8ECD-E117689FFBD6}"/>
    <dgm:cxn modelId="{0984BC17-C36F-A341-A0F6-6C9AB6131A0A}" type="presOf" srcId="{CA999691-974D-4D46-A040-8DED1528759C}" destId="{5D0E1101-A36E-6B4B-8EF5-3C2ECECA9CF5}" srcOrd="0" destOrd="3" presId="urn:microsoft.com/office/officeart/2005/8/layout/vList2"/>
    <dgm:cxn modelId="{37776421-916B-7542-9F97-91756BFBA7BE}" type="presOf" srcId="{ABEE12D3-BF3B-AB4C-939A-05ECC3A77B99}" destId="{5D0E1101-A36E-6B4B-8EF5-3C2ECECA9CF5}" srcOrd="0" destOrd="1" presId="urn:microsoft.com/office/officeart/2005/8/layout/vList2"/>
    <dgm:cxn modelId="{15C77928-5FF4-3841-9F03-AD65D883BAE1}" srcId="{9C0C4277-5161-0948-AA2F-B0A19486DA9F}" destId="{E3F2D554-00E9-E144-A022-4002EC439378}" srcOrd="2" destOrd="0" parTransId="{552578FC-8E98-EB43-B060-4FE4274011EC}" sibTransId="{3388F01A-4333-D44B-A9E1-FB0B61D10283}"/>
    <dgm:cxn modelId="{E4D50B2A-6973-084B-8F55-8DA2E2FA1FCA}" srcId="{7F769881-0A0D-7D43-9FE4-9891F7046FCE}" destId="{CCF10638-B333-1E43-A4CD-5E115C11527F}" srcOrd="0" destOrd="0" parTransId="{57758BEE-B8A2-9F4F-94FD-8FFC8CB13DFD}" sibTransId="{A52A6085-D9A9-9F47-BF14-489022BF127B}"/>
    <dgm:cxn modelId="{ED449C2A-E858-D84F-A6D1-6EEAF3B425FB}" srcId="{CCF10638-B333-1E43-A4CD-5E115C11527F}" destId="{ABEE12D3-BF3B-AB4C-939A-05ECC3A77B99}" srcOrd="1" destOrd="0" parTransId="{0A2817F1-D1AA-6545-897E-45E92E5C3B17}" sibTransId="{BE47E32A-7A19-5044-A126-DF0CB307CDFA}"/>
    <dgm:cxn modelId="{BF06302D-A33A-734F-870C-819FC5ED9C80}" type="presOf" srcId="{4F813670-386A-B840-BFF8-56599B2D6EA6}" destId="{E9202985-5BFD-7941-8333-CEB1D35891BC}" srcOrd="0" destOrd="3" presId="urn:microsoft.com/office/officeart/2005/8/layout/vList2"/>
    <dgm:cxn modelId="{1D17132F-0D10-A24C-AEC8-5CDEBAA4D8F7}" type="presOf" srcId="{E1B049CC-0B54-5343-8BAE-71824A42ED41}" destId="{E9202985-5BFD-7941-8333-CEB1D35891BC}" srcOrd="0" destOrd="0" presId="urn:microsoft.com/office/officeart/2005/8/layout/vList2"/>
    <dgm:cxn modelId="{5FBCAB3E-377E-8D43-B342-7765A6B051F5}" type="presOf" srcId="{CCF10638-B333-1E43-A4CD-5E115C11527F}" destId="{B0BA545B-9822-2E43-93A6-CC7FCA768F8F}" srcOrd="0" destOrd="0" presId="urn:microsoft.com/office/officeart/2005/8/layout/vList2"/>
    <dgm:cxn modelId="{07C94643-559F-0748-9B49-3613FB779283}" type="presOf" srcId="{E3F2D554-00E9-E144-A022-4002EC439378}" destId="{E9202985-5BFD-7941-8333-CEB1D35891BC}" srcOrd="0" destOrd="2" presId="urn:microsoft.com/office/officeart/2005/8/layout/vList2"/>
    <dgm:cxn modelId="{832D004A-D138-4645-A67B-637300208D56}" type="presOf" srcId="{7F769881-0A0D-7D43-9FE4-9891F7046FCE}" destId="{ECB39FD4-4125-5B41-90C7-B41DFB73E788}" srcOrd="0" destOrd="0" presId="urn:microsoft.com/office/officeart/2005/8/layout/vList2"/>
    <dgm:cxn modelId="{4257C159-A532-794A-942A-2CB1EB8CD3B6}" type="presOf" srcId="{8635D3B9-81FF-034A-92B1-153128ABA207}" destId="{5D0E1101-A36E-6B4B-8EF5-3C2ECECA9CF5}" srcOrd="0" destOrd="0" presId="urn:microsoft.com/office/officeart/2005/8/layout/vList2"/>
    <dgm:cxn modelId="{10FB008B-0690-FA44-AC68-C8D74B4DFF77}" type="presOf" srcId="{F8F636CD-ADA0-7840-A5A9-A8DC6B68335C}" destId="{E9202985-5BFD-7941-8333-CEB1D35891BC}" srcOrd="0" destOrd="1" presId="urn:microsoft.com/office/officeart/2005/8/layout/vList2"/>
    <dgm:cxn modelId="{6C810EA0-7D94-8347-8CD3-41CBE6E67AE6}" srcId="{9C0C4277-5161-0948-AA2F-B0A19486DA9F}" destId="{E1B049CC-0B54-5343-8BAE-71824A42ED41}" srcOrd="0" destOrd="0" parTransId="{24C97108-3936-944B-B58C-B690F4CF0277}" sibTransId="{8AC4D92D-9166-FA40-9B56-9D85F3CA7886}"/>
    <dgm:cxn modelId="{6D40F1A0-3133-ED4D-B119-8D59ABD64BCB}" srcId="{9C0C4277-5161-0948-AA2F-B0A19486DA9F}" destId="{F8F636CD-ADA0-7840-A5A9-A8DC6B68335C}" srcOrd="1" destOrd="0" parTransId="{79687416-EC74-A34A-9DAE-85161E66A224}" sibTransId="{870E402A-2DF3-744B-834C-4AFFE6FE0538}"/>
    <dgm:cxn modelId="{EB33F0AB-89CB-D848-B9E4-2D0253187023}" srcId="{CCF10638-B333-1E43-A4CD-5E115C11527F}" destId="{8635D3B9-81FF-034A-92B1-153128ABA207}" srcOrd="0" destOrd="0" parTransId="{705DD5CE-A7A8-1149-AE88-A23C97CD55E7}" sibTransId="{C925E5DC-2F47-CD48-A2E6-D5EAF278F19F}"/>
    <dgm:cxn modelId="{72E9D9B2-5153-E94F-9E37-0EC251116187}" srcId="{CCF10638-B333-1E43-A4CD-5E115C11527F}" destId="{CA999691-974D-4D46-A040-8DED1528759C}" srcOrd="3" destOrd="0" parTransId="{0B299B6D-8429-1542-9AEB-5EFF4764598C}" sibTransId="{0EE8F18A-1DDD-AD4F-A0EF-7AE348C27421}"/>
    <dgm:cxn modelId="{3CC2B3B4-6029-4A46-A357-994096E1FF78}" type="presOf" srcId="{998EEF24-37D5-3447-8519-A3CA6B972405}" destId="{5D0E1101-A36E-6B4B-8EF5-3C2ECECA9CF5}" srcOrd="0" destOrd="2" presId="urn:microsoft.com/office/officeart/2005/8/layout/vList2"/>
    <dgm:cxn modelId="{614260BD-012D-2843-9454-555D0A1F90D5}" srcId="{7F769881-0A0D-7D43-9FE4-9891F7046FCE}" destId="{9C0C4277-5161-0948-AA2F-B0A19486DA9F}" srcOrd="1" destOrd="0" parTransId="{1B33AE07-EE7D-B34D-8D4A-3AF138F16E7A}" sibTransId="{BF23B44F-AEE8-6E4B-89D4-0EC84F11FB1C}"/>
    <dgm:cxn modelId="{9FEC2CBF-DF70-8A45-AE5A-77DDAEB3F583}" type="presOf" srcId="{9C0C4277-5161-0948-AA2F-B0A19486DA9F}" destId="{5AE7C33E-3ECC-EE4E-909D-27891F64306B}" srcOrd="0" destOrd="0" presId="urn:microsoft.com/office/officeart/2005/8/layout/vList2"/>
    <dgm:cxn modelId="{219245C2-E932-1048-8E82-3A37FC81645C}" srcId="{9C0C4277-5161-0948-AA2F-B0A19486DA9F}" destId="{4F813670-386A-B840-BFF8-56599B2D6EA6}" srcOrd="3" destOrd="0" parTransId="{EF3A436A-574B-5F47-93F1-EEC7101F3864}" sibTransId="{126C5242-0D50-1F4D-AD55-63B4FE0B1E40}"/>
    <dgm:cxn modelId="{A544E9EC-2B0F-4A4F-AE17-B0CEC2B2F1C7}" type="presParOf" srcId="{ECB39FD4-4125-5B41-90C7-B41DFB73E788}" destId="{B0BA545B-9822-2E43-93A6-CC7FCA768F8F}" srcOrd="0" destOrd="0" presId="urn:microsoft.com/office/officeart/2005/8/layout/vList2"/>
    <dgm:cxn modelId="{11580EAC-C52B-CF49-80A4-D43F39C0FCA3}" type="presParOf" srcId="{ECB39FD4-4125-5B41-90C7-B41DFB73E788}" destId="{5D0E1101-A36E-6B4B-8EF5-3C2ECECA9CF5}" srcOrd="1" destOrd="0" presId="urn:microsoft.com/office/officeart/2005/8/layout/vList2"/>
    <dgm:cxn modelId="{E3F41A00-5829-0248-9740-3226B30A9C1D}" type="presParOf" srcId="{ECB39FD4-4125-5B41-90C7-B41DFB73E788}" destId="{5AE7C33E-3ECC-EE4E-909D-27891F64306B}" srcOrd="2" destOrd="0" presId="urn:microsoft.com/office/officeart/2005/8/layout/vList2"/>
    <dgm:cxn modelId="{B7FE29E9-936B-2040-9ED7-D5F93B2256C2}" type="presParOf" srcId="{ECB39FD4-4125-5B41-90C7-B41DFB73E788}" destId="{E9202985-5BFD-7941-8333-CEB1D35891B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769881-0A0D-7D43-9FE4-9891F7046FCE}" type="doc">
      <dgm:prSet loTypeId="urn:microsoft.com/office/officeart/2005/8/layout/vList2" loCatId="list" qsTypeId="urn:microsoft.com/office/officeart/2005/8/quickstyle/3D1" qsCatId="3D" csTypeId="urn:microsoft.com/office/officeart/2005/8/colors/colorful1#5" csCatId="colorful" phldr="1"/>
      <dgm:spPr/>
      <dgm:t>
        <a:bodyPr/>
        <a:lstStyle/>
        <a:p>
          <a:endParaRPr lang="en-US"/>
        </a:p>
      </dgm:t>
    </dgm:pt>
    <dgm:pt modelId="{281A58B0-A9C3-5B41-BD6D-55BB9D5726C9}">
      <dgm:prSet phldrT="[Text]"/>
      <dgm:spPr/>
      <dgm:t>
        <a:bodyPr/>
        <a:lstStyle/>
        <a:p>
          <a:r>
            <a:rPr lang="en-US" dirty="0">
              <a:latin typeface="Times New Roman"/>
              <a:cs typeface="Times New Roman"/>
            </a:rPr>
            <a:t>Advertising (</a:t>
          </a:r>
          <a:r>
            <a:rPr lang="en-US" dirty="0" err="1">
              <a:latin typeface="Times New Roman"/>
              <a:cs typeface="Times New Roman"/>
            </a:rPr>
            <a:t>Iklan</a:t>
          </a:r>
          <a:r>
            <a:rPr lang="en-US" dirty="0">
              <a:latin typeface="Times New Roman"/>
              <a:cs typeface="Times New Roman"/>
            </a:rPr>
            <a:t>)</a:t>
          </a:r>
        </a:p>
      </dgm:t>
    </dgm:pt>
    <dgm:pt modelId="{14D39AC8-13D7-014D-8B04-72200D0B17A2}" type="parTrans" cxnId="{0155D677-BDE4-A744-9CC3-92EEFE131803}">
      <dgm:prSet/>
      <dgm:spPr/>
      <dgm:t>
        <a:bodyPr/>
        <a:lstStyle/>
        <a:p>
          <a:endParaRPr lang="en-US">
            <a:latin typeface="Times New Roman"/>
            <a:cs typeface="Times New Roman"/>
          </a:endParaRPr>
        </a:p>
      </dgm:t>
    </dgm:pt>
    <dgm:pt modelId="{EA8BDEA9-F9BB-D74C-B77F-2B516CE7D561}" type="sibTrans" cxnId="{0155D677-BDE4-A744-9CC3-92EEFE131803}">
      <dgm:prSet/>
      <dgm:spPr/>
      <dgm:t>
        <a:bodyPr/>
        <a:lstStyle/>
        <a:p>
          <a:endParaRPr lang="en-US">
            <a:latin typeface="Times New Roman"/>
            <a:cs typeface="Times New Roman"/>
          </a:endParaRPr>
        </a:p>
      </dgm:t>
    </dgm:pt>
    <dgm:pt modelId="{A6C6ABE1-51B0-2F40-BF2D-6D958E5478A3}">
      <dgm:prSet phldrT="[Text]"/>
      <dgm:spPr/>
      <dgm:t>
        <a:bodyPr/>
        <a:lstStyle/>
        <a:p>
          <a:r>
            <a:rPr lang="en-US" dirty="0">
              <a:latin typeface="Times New Roman"/>
              <a:cs typeface="Times New Roman"/>
            </a:rPr>
            <a:t>PR </a:t>
          </a:r>
          <a:r>
            <a:rPr lang="en-US" dirty="0" err="1">
              <a:latin typeface="Times New Roman"/>
              <a:cs typeface="Times New Roman"/>
            </a:rPr>
            <a:t>menggunakan</a:t>
          </a:r>
          <a:r>
            <a:rPr lang="en-US" dirty="0">
              <a:latin typeface="Times New Roman"/>
              <a:cs typeface="Times New Roman"/>
            </a:rPr>
            <a:t> advertising </a:t>
          </a:r>
          <a:r>
            <a:rPr lang="en-US" dirty="0" err="1">
              <a:latin typeface="Times New Roman"/>
              <a:cs typeface="Times New Roman"/>
            </a:rPr>
            <a:t>untuk</a:t>
          </a:r>
          <a:r>
            <a:rPr lang="en-US" dirty="0">
              <a:latin typeface="Times New Roman"/>
              <a:cs typeface="Times New Roman"/>
            </a:rPr>
            <a:t> </a:t>
          </a:r>
          <a:r>
            <a:rPr lang="en-US" dirty="0" err="1">
              <a:latin typeface="Times New Roman"/>
              <a:cs typeface="Times New Roman"/>
            </a:rPr>
            <a:t>audiens</a:t>
          </a:r>
          <a:r>
            <a:rPr lang="en-US" dirty="0">
              <a:latin typeface="Times New Roman"/>
              <a:cs typeface="Times New Roman"/>
            </a:rPr>
            <a:t> </a:t>
          </a:r>
          <a:r>
            <a:rPr lang="en-US" dirty="0" err="1">
              <a:latin typeface="Times New Roman"/>
              <a:cs typeface="Times New Roman"/>
            </a:rPr>
            <a:t>luas</a:t>
          </a:r>
          <a:r>
            <a:rPr lang="en-US" dirty="0">
              <a:latin typeface="Times New Roman"/>
              <a:cs typeface="Times New Roman"/>
            </a:rPr>
            <a:t> (</a:t>
          </a:r>
          <a:r>
            <a:rPr lang="en-US" dirty="0" err="1">
              <a:latin typeface="Times New Roman"/>
              <a:cs typeface="Times New Roman"/>
            </a:rPr>
            <a:t>tidak</a:t>
          </a:r>
          <a:r>
            <a:rPr lang="en-US" dirty="0">
              <a:latin typeface="Times New Roman"/>
              <a:cs typeface="Times New Roman"/>
            </a:rPr>
            <a:t> </a:t>
          </a:r>
          <a:r>
            <a:rPr lang="en-US" dirty="0" err="1">
              <a:latin typeface="Times New Roman"/>
              <a:cs typeface="Times New Roman"/>
            </a:rPr>
            <a:t>spesifik</a:t>
          </a:r>
          <a:r>
            <a:rPr lang="en-US" dirty="0">
              <a:latin typeface="Times New Roman"/>
              <a:cs typeface="Times New Roman"/>
            </a:rPr>
            <a:t> </a:t>
          </a:r>
          <a:r>
            <a:rPr lang="en-US" dirty="0" err="1">
              <a:latin typeface="Times New Roman"/>
              <a:cs typeface="Times New Roman"/>
            </a:rPr>
            <a:t>kepada</a:t>
          </a:r>
          <a:r>
            <a:rPr lang="en-US" dirty="0">
              <a:latin typeface="Times New Roman"/>
              <a:cs typeface="Times New Roman"/>
            </a:rPr>
            <a:t> target market </a:t>
          </a:r>
          <a:r>
            <a:rPr lang="en-US" dirty="0" err="1">
              <a:latin typeface="Times New Roman"/>
              <a:cs typeface="Times New Roman"/>
            </a:rPr>
            <a:t>saja</a:t>
          </a:r>
          <a:r>
            <a:rPr lang="en-US" dirty="0">
              <a:latin typeface="Times New Roman"/>
              <a:cs typeface="Times New Roman"/>
            </a:rPr>
            <a:t>) </a:t>
          </a:r>
          <a:r>
            <a:rPr lang="en-US" b="1" dirty="0" err="1">
              <a:latin typeface="Times New Roman"/>
              <a:cs typeface="Times New Roman"/>
            </a:rPr>
            <a:t>bukan</a:t>
          </a:r>
          <a:r>
            <a:rPr lang="en-US" b="1" dirty="0">
              <a:latin typeface="Times New Roman"/>
              <a:cs typeface="Times New Roman"/>
            </a:rPr>
            <a:t> </a:t>
          </a:r>
          <a:r>
            <a:rPr lang="en-US" b="1" dirty="0" err="1">
              <a:latin typeface="Times New Roman"/>
              <a:cs typeface="Times New Roman"/>
            </a:rPr>
            <a:t>iklan</a:t>
          </a:r>
          <a:r>
            <a:rPr lang="en-US" b="1" dirty="0">
              <a:latin typeface="Times New Roman"/>
              <a:cs typeface="Times New Roman"/>
            </a:rPr>
            <a:t> </a:t>
          </a:r>
          <a:r>
            <a:rPr lang="en-US" b="1" dirty="0" err="1">
              <a:latin typeface="Times New Roman"/>
              <a:cs typeface="Times New Roman"/>
            </a:rPr>
            <a:t>dengan</a:t>
          </a:r>
          <a:r>
            <a:rPr lang="en-US" b="1" dirty="0">
              <a:latin typeface="Times New Roman"/>
              <a:cs typeface="Times New Roman"/>
            </a:rPr>
            <a:t> </a:t>
          </a:r>
          <a:r>
            <a:rPr lang="en-US" b="1" dirty="0" err="1">
              <a:latin typeface="Times New Roman"/>
              <a:cs typeface="Times New Roman"/>
            </a:rPr>
            <a:t>tujuan</a:t>
          </a:r>
          <a:r>
            <a:rPr lang="en-US" b="1" dirty="0">
              <a:latin typeface="Times New Roman"/>
              <a:cs typeface="Times New Roman"/>
            </a:rPr>
            <a:t> marketing.</a:t>
          </a:r>
        </a:p>
      </dgm:t>
    </dgm:pt>
    <dgm:pt modelId="{F6D35AAF-71D2-BB43-8D41-43184823873E}" type="parTrans" cxnId="{38F92D67-7189-D347-AA88-E22FF59EF65C}">
      <dgm:prSet/>
      <dgm:spPr/>
      <dgm:t>
        <a:bodyPr/>
        <a:lstStyle/>
        <a:p>
          <a:endParaRPr lang="en-US">
            <a:latin typeface="Times New Roman"/>
            <a:cs typeface="Times New Roman"/>
          </a:endParaRPr>
        </a:p>
      </dgm:t>
    </dgm:pt>
    <dgm:pt modelId="{AC12DBBE-0B38-E143-8490-43B8BED2290E}" type="sibTrans" cxnId="{38F92D67-7189-D347-AA88-E22FF59EF65C}">
      <dgm:prSet/>
      <dgm:spPr/>
      <dgm:t>
        <a:bodyPr/>
        <a:lstStyle/>
        <a:p>
          <a:endParaRPr lang="en-US">
            <a:latin typeface="Times New Roman"/>
            <a:cs typeface="Times New Roman"/>
          </a:endParaRPr>
        </a:p>
      </dgm:t>
    </dgm:pt>
    <dgm:pt modelId="{D6729A96-1C60-964C-B61A-67DD983C1A7D}">
      <dgm:prSet phldrT="[Text]"/>
      <dgm:spPr/>
      <dgm:t>
        <a:bodyPr/>
        <a:lstStyle/>
        <a:p>
          <a:r>
            <a:rPr lang="en-US" b="1" dirty="0" err="1">
              <a:latin typeface="Times New Roman"/>
              <a:cs typeface="Times New Roman"/>
            </a:rPr>
            <a:t>Konten</a:t>
          </a:r>
          <a:r>
            <a:rPr lang="en-US" b="1" dirty="0">
              <a:latin typeface="Times New Roman"/>
              <a:cs typeface="Times New Roman"/>
            </a:rPr>
            <a:t> </a:t>
          </a:r>
          <a:r>
            <a:rPr lang="en-US" b="1" dirty="0" err="1">
              <a:latin typeface="Times New Roman"/>
              <a:cs typeface="Times New Roman"/>
            </a:rPr>
            <a:t>di</a:t>
          </a:r>
          <a:r>
            <a:rPr lang="en-US" b="1" dirty="0">
              <a:latin typeface="Times New Roman"/>
              <a:cs typeface="Times New Roman"/>
            </a:rPr>
            <a:t> media </a:t>
          </a:r>
          <a:r>
            <a:rPr lang="en-US" b="1" dirty="0" err="1">
              <a:latin typeface="Times New Roman"/>
              <a:cs typeface="Times New Roman"/>
            </a:rPr>
            <a:t>massa</a:t>
          </a:r>
          <a:r>
            <a:rPr lang="en-US" b="1" dirty="0">
              <a:latin typeface="Times New Roman"/>
              <a:cs typeface="Times New Roman"/>
            </a:rPr>
            <a:t>, </a:t>
          </a:r>
          <a:r>
            <a:rPr lang="en-US" b="1" dirty="0" err="1">
              <a:latin typeface="Times New Roman"/>
              <a:cs typeface="Times New Roman"/>
            </a:rPr>
            <a:t>berbayar</a:t>
          </a:r>
          <a:r>
            <a:rPr lang="en-US" b="1" dirty="0">
              <a:latin typeface="Times New Roman"/>
              <a:cs typeface="Times New Roman"/>
            </a:rPr>
            <a:t>. </a:t>
          </a:r>
          <a:r>
            <a:rPr lang="en-US" b="1" dirty="0" err="1">
              <a:latin typeface="Times New Roman"/>
              <a:cs typeface="Times New Roman"/>
            </a:rPr>
            <a:t>Konten</a:t>
          </a:r>
          <a:r>
            <a:rPr lang="en-US" b="1" dirty="0">
              <a:latin typeface="Times New Roman"/>
              <a:cs typeface="Times New Roman"/>
            </a:rPr>
            <a:t> </a:t>
          </a:r>
          <a:r>
            <a:rPr lang="en-US" b="1" dirty="0" err="1">
              <a:latin typeface="Times New Roman"/>
              <a:cs typeface="Times New Roman"/>
            </a:rPr>
            <a:t>diatur</a:t>
          </a:r>
          <a:r>
            <a:rPr lang="en-US" b="1" dirty="0">
              <a:latin typeface="Times New Roman"/>
              <a:cs typeface="Times New Roman"/>
            </a:rPr>
            <a:t> </a:t>
          </a:r>
          <a:r>
            <a:rPr lang="en-US" b="1" dirty="0" err="1">
              <a:latin typeface="Times New Roman"/>
              <a:cs typeface="Times New Roman"/>
            </a:rPr>
            <a:t>oleh</a:t>
          </a:r>
          <a:r>
            <a:rPr lang="en-US" b="1" dirty="0">
              <a:latin typeface="Times New Roman"/>
              <a:cs typeface="Times New Roman"/>
            </a:rPr>
            <a:t> </a:t>
          </a:r>
          <a:r>
            <a:rPr lang="en-US" b="1" dirty="0" err="1">
              <a:latin typeface="Times New Roman"/>
              <a:cs typeface="Times New Roman"/>
            </a:rPr>
            <a:t>organisasi</a:t>
          </a:r>
          <a:r>
            <a:rPr lang="en-US" dirty="0">
              <a:latin typeface="Times New Roman"/>
              <a:cs typeface="Times New Roman"/>
            </a:rPr>
            <a:t>.</a:t>
          </a:r>
        </a:p>
      </dgm:t>
    </dgm:pt>
    <dgm:pt modelId="{CB48A076-2A15-1640-B196-0395D50584D4}" type="parTrans" cxnId="{ED9993AC-B4A6-6546-8003-6D0ED119F1DC}">
      <dgm:prSet/>
      <dgm:spPr/>
      <dgm:t>
        <a:bodyPr/>
        <a:lstStyle/>
        <a:p>
          <a:endParaRPr lang="en-US">
            <a:latin typeface="Times New Roman"/>
            <a:cs typeface="Times New Roman"/>
          </a:endParaRPr>
        </a:p>
      </dgm:t>
    </dgm:pt>
    <dgm:pt modelId="{DF2E073B-91BF-1A4B-869C-9117D43CF746}" type="sibTrans" cxnId="{ED9993AC-B4A6-6546-8003-6D0ED119F1DC}">
      <dgm:prSet/>
      <dgm:spPr/>
      <dgm:t>
        <a:bodyPr/>
        <a:lstStyle/>
        <a:p>
          <a:endParaRPr lang="en-US">
            <a:latin typeface="Times New Roman"/>
            <a:cs typeface="Times New Roman"/>
          </a:endParaRPr>
        </a:p>
      </dgm:t>
    </dgm:pt>
    <dgm:pt modelId="{DFCF82C3-5F56-034B-A28A-727AC320F09C}">
      <dgm:prSet phldrT="[Text]"/>
      <dgm:spPr/>
      <dgm:t>
        <a:bodyPr/>
        <a:lstStyle/>
        <a:p>
          <a:r>
            <a:rPr lang="en-US" b="0" dirty="0">
              <a:latin typeface="Times New Roman"/>
              <a:cs typeface="Times New Roman"/>
            </a:rPr>
            <a:t>Press </a:t>
          </a:r>
          <a:r>
            <a:rPr lang="en-US" b="0" dirty="0" err="1">
              <a:latin typeface="Times New Roman"/>
              <a:cs typeface="Times New Roman"/>
            </a:rPr>
            <a:t>Agentry</a:t>
          </a:r>
          <a:endParaRPr lang="en-US" b="0" dirty="0">
            <a:latin typeface="Times New Roman"/>
            <a:cs typeface="Times New Roman"/>
          </a:endParaRPr>
        </a:p>
      </dgm:t>
    </dgm:pt>
    <dgm:pt modelId="{B512674C-3A8C-B84A-94E9-411244FCE086}" type="parTrans" cxnId="{5109F40A-7CEB-1F4E-A83A-894DAFC4EA9E}">
      <dgm:prSet/>
      <dgm:spPr/>
      <dgm:t>
        <a:bodyPr/>
        <a:lstStyle/>
        <a:p>
          <a:endParaRPr lang="en-US">
            <a:latin typeface="Times New Roman"/>
            <a:cs typeface="Times New Roman"/>
          </a:endParaRPr>
        </a:p>
      </dgm:t>
    </dgm:pt>
    <dgm:pt modelId="{87587EE6-B2A4-B24F-A6C7-E74944930210}" type="sibTrans" cxnId="{5109F40A-7CEB-1F4E-A83A-894DAFC4EA9E}">
      <dgm:prSet/>
      <dgm:spPr/>
      <dgm:t>
        <a:bodyPr/>
        <a:lstStyle/>
        <a:p>
          <a:endParaRPr lang="en-US">
            <a:latin typeface="Times New Roman"/>
            <a:cs typeface="Times New Roman"/>
          </a:endParaRPr>
        </a:p>
      </dgm:t>
    </dgm:pt>
    <dgm:pt modelId="{6818B59A-E2A1-9740-B172-2CB3E1C26963}">
      <dgm:prSet phldrT="[Text]"/>
      <dgm:spPr/>
      <dgm:t>
        <a:bodyPr/>
        <a:lstStyle/>
        <a:p>
          <a:endParaRPr lang="en-US" b="1" dirty="0">
            <a:latin typeface="Times New Roman"/>
            <a:cs typeface="Times New Roman"/>
          </a:endParaRPr>
        </a:p>
      </dgm:t>
    </dgm:pt>
    <dgm:pt modelId="{084AC071-34B0-A844-A178-BB3030FE75F0}" type="parTrans" cxnId="{44130274-7004-534D-A1C6-5151969D2DBB}">
      <dgm:prSet/>
      <dgm:spPr/>
      <dgm:t>
        <a:bodyPr/>
        <a:lstStyle/>
        <a:p>
          <a:endParaRPr lang="en-US">
            <a:latin typeface="Times New Roman"/>
            <a:cs typeface="Times New Roman"/>
          </a:endParaRPr>
        </a:p>
      </dgm:t>
    </dgm:pt>
    <dgm:pt modelId="{0DD7BFAA-0BF8-AA47-B375-2E169C123CCD}" type="sibTrans" cxnId="{44130274-7004-534D-A1C6-5151969D2DBB}">
      <dgm:prSet/>
      <dgm:spPr/>
      <dgm:t>
        <a:bodyPr/>
        <a:lstStyle/>
        <a:p>
          <a:endParaRPr lang="en-US">
            <a:latin typeface="Times New Roman"/>
            <a:cs typeface="Times New Roman"/>
          </a:endParaRPr>
        </a:p>
      </dgm:t>
    </dgm:pt>
    <dgm:pt modelId="{D1B10543-F44A-DF43-BD1B-E01E1271269A}">
      <dgm:prSet phldrT="[Text]"/>
      <dgm:spPr/>
      <dgm:t>
        <a:bodyPr/>
        <a:lstStyle/>
        <a:p>
          <a:r>
            <a:rPr lang="en-US" b="1" dirty="0" err="1">
              <a:latin typeface="Times New Roman"/>
              <a:cs typeface="Times New Roman"/>
            </a:rPr>
            <a:t>Penciptaan</a:t>
          </a:r>
          <a:r>
            <a:rPr lang="en-US" b="1" dirty="0">
              <a:latin typeface="Times New Roman"/>
              <a:cs typeface="Times New Roman"/>
            </a:rPr>
            <a:t> </a:t>
          </a:r>
          <a:r>
            <a:rPr lang="en-US" b="1" dirty="0" err="1">
              <a:latin typeface="Times New Roman"/>
              <a:cs typeface="Times New Roman"/>
            </a:rPr>
            <a:t>berita</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peristiwa</a:t>
          </a:r>
          <a:r>
            <a:rPr lang="en-US" b="1" dirty="0">
              <a:latin typeface="Times New Roman"/>
              <a:cs typeface="Times New Roman"/>
            </a:rPr>
            <a:t> yang </a:t>
          </a:r>
          <a:r>
            <a:rPr lang="en-US" b="1" dirty="0" err="1">
              <a:latin typeface="Times New Roman"/>
              <a:cs typeface="Times New Roman"/>
            </a:rPr>
            <a:t>bernilai</a:t>
          </a:r>
          <a:r>
            <a:rPr lang="en-US" b="1" dirty="0">
              <a:latin typeface="Times New Roman"/>
              <a:cs typeface="Times New Roman"/>
            </a:rPr>
            <a:t> </a:t>
          </a:r>
          <a:r>
            <a:rPr lang="en-US" b="1" dirty="0" err="1">
              <a:latin typeface="Times New Roman"/>
              <a:cs typeface="Times New Roman"/>
            </a:rPr>
            <a:t>untuk</a:t>
          </a:r>
          <a:r>
            <a:rPr lang="en-US" b="1" dirty="0">
              <a:latin typeface="Times New Roman"/>
              <a:cs typeface="Times New Roman"/>
            </a:rPr>
            <a:t> </a:t>
          </a:r>
          <a:r>
            <a:rPr lang="en-US" b="1" dirty="0" err="1">
              <a:latin typeface="Times New Roman"/>
              <a:cs typeface="Times New Roman"/>
            </a:rPr>
            <a:t>menarik</a:t>
          </a:r>
          <a:r>
            <a:rPr lang="en-US" b="1" dirty="0">
              <a:latin typeface="Times New Roman"/>
              <a:cs typeface="Times New Roman"/>
            </a:rPr>
            <a:t> </a:t>
          </a:r>
          <a:r>
            <a:rPr lang="en-US" b="1" dirty="0" err="1">
              <a:latin typeface="Times New Roman"/>
              <a:cs typeface="Times New Roman"/>
            </a:rPr>
            <a:t>perhatian</a:t>
          </a:r>
          <a:r>
            <a:rPr lang="en-US" b="1" dirty="0">
              <a:latin typeface="Times New Roman"/>
              <a:cs typeface="Times New Roman"/>
            </a:rPr>
            <a:t> media </a:t>
          </a:r>
          <a:r>
            <a:rPr lang="en-US" b="1" dirty="0" err="1">
              <a:latin typeface="Times New Roman"/>
              <a:cs typeface="Times New Roman"/>
            </a:rPr>
            <a:t>massa</a:t>
          </a:r>
          <a:r>
            <a:rPr lang="en-US" b="1" dirty="0">
              <a:latin typeface="Times New Roman"/>
              <a:cs typeface="Times New Roman"/>
            </a:rPr>
            <a:t>.</a:t>
          </a:r>
        </a:p>
      </dgm:t>
    </dgm:pt>
    <dgm:pt modelId="{3BECBFEF-ACFC-8A4E-89F9-9BD8C7C75497}" type="parTrans" cxnId="{F689FE35-0009-DB4A-9670-B3761000DF4B}">
      <dgm:prSet/>
      <dgm:spPr/>
      <dgm:t>
        <a:bodyPr/>
        <a:lstStyle/>
        <a:p>
          <a:endParaRPr lang="en-US">
            <a:latin typeface="Times New Roman"/>
            <a:cs typeface="Times New Roman"/>
          </a:endParaRPr>
        </a:p>
      </dgm:t>
    </dgm:pt>
    <dgm:pt modelId="{D2CD8B0D-D9A9-4240-9455-22406E4ADCB9}" type="sibTrans" cxnId="{F689FE35-0009-DB4A-9670-B3761000DF4B}">
      <dgm:prSet/>
      <dgm:spPr/>
      <dgm:t>
        <a:bodyPr/>
        <a:lstStyle/>
        <a:p>
          <a:endParaRPr lang="en-US">
            <a:latin typeface="Times New Roman"/>
            <a:cs typeface="Times New Roman"/>
          </a:endParaRPr>
        </a:p>
      </dgm:t>
    </dgm:pt>
    <dgm:pt modelId="{8F826BFF-E42E-AB45-A713-284F7C43CA74}">
      <dgm:prSet phldrT="[Text]"/>
      <dgm:spPr/>
      <dgm:t>
        <a:bodyPr/>
        <a:lstStyle/>
        <a:p>
          <a:r>
            <a:rPr lang="en-US">
              <a:latin typeface="Times New Roman"/>
              <a:cs typeface="Times New Roman"/>
            </a:rPr>
            <a:t>Press agentry dilakukan untuk memperoleh publisitas.</a:t>
          </a:r>
          <a:endParaRPr lang="en-US" dirty="0">
            <a:latin typeface="Times New Roman"/>
            <a:cs typeface="Times New Roman"/>
          </a:endParaRPr>
        </a:p>
      </dgm:t>
    </dgm:pt>
    <dgm:pt modelId="{688C3CC2-F49F-3041-9A32-86F8908E9B92}" type="parTrans" cxnId="{76C55EC1-131F-774B-A915-0AD899A74DA7}">
      <dgm:prSet/>
      <dgm:spPr/>
      <dgm:t>
        <a:bodyPr/>
        <a:lstStyle/>
        <a:p>
          <a:endParaRPr lang="en-US">
            <a:latin typeface="Times New Roman"/>
            <a:cs typeface="Times New Roman"/>
          </a:endParaRPr>
        </a:p>
      </dgm:t>
    </dgm:pt>
    <dgm:pt modelId="{1B67B1CC-6420-164C-A38D-820CBB280209}" type="sibTrans" cxnId="{76C55EC1-131F-774B-A915-0AD899A74DA7}">
      <dgm:prSet/>
      <dgm:spPr/>
      <dgm:t>
        <a:bodyPr/>
        <a:lstStyle/>
        <a:p>
          <a:endParaRPr lang="en-US">
            <a:latin typeface="Times New Roman"/>
            <a:cs typeface="Times New Roman"/>
          </a:endParaRPr>
        </a:p>
      </dgm:t>
    </dgm:pt>
    <dgm:pt modelId="{292CF2FC-D67E-AE45-A32C-D7FC88C16AF2}">
      <dgm:prSet phldrT="[Text]"/>
      <dgm:spPr/>
      <dgm:t>
        <a:bodyPr/>
        <a:lstStyle/>
        <a:p>
          <a:r>
            <a:rPr lang="en-US" dirty="0">
              <a:latin typeface="Times New Roman"/>
              <a:cs typeface="Times New Roman"/>
            </a:rPr>
            <a:t>Press </a:t>
          </a:r>
          <a:r>
            <a:rPr lang="en-US" dirty="0" err="1">
              <a:latin typeface="Times New Roman"/>
              <a:cs typeface="Times New Roman"/>
            </a:rPr>
            <a:t>agentry</a:t>
          </a:r>
          <a:r>
            <a:rPr lang="en-US" dirty="0">
              <a:latin typeface="Times New Roman"/>
              <a:cs typeface="Times New Roman"/>
            </a:rPr>
            <a:t> </a:t>
          </a:r>
          <a:r>
            <a:rPr lang="en-US" dirty="0" err="1">
              <a:latin typeface="Times New Roman"/>
              <a:cs typeface="Times New Roman"/>
            </a:rPr>
            <a:t>fokus</a:t>
          </a:r>
          <a:r>
            <a:rPr lang="en-US" dirty="0">
              <a:latin typeface="Times New Roman"/>
              <a:cs typeface="Times New Roman"/>
            </a:rPr>
            <a:t> </a:t>
          </a:r>
          <a:r>
            <a:rPr lang="en-US" dirty="0" err="1">
              <a:latin typeface="Times New Roman"/>
              <a:cs typeface="Times New Roman"/>
            </a:rPr>
            <a:t>menggunakan</a:t>
          </a:r>
          <a:r>
            <a:rPr lang="en-US" dirty="0">
              <a:latin typeface="Times New Roman"/>
              <a:cs typeface="Times New Roman"/>
            </a:rPr>
            <a:t> media </a:t>
          </a:r>
          <a:r>
            <a:rPr lang="en-US" dirty="0" err="1">
              <a:latin typeface="Times New Roman"/>
              <a:cs typeface="Times New Roman"/>
            </a:rPr>
            <a:t>untuk</a:t>
          </a:r>
          <a:r>
            <a:rPr lang="en-US" dirty="0">
              <a:latin typeface="Times New Roman"/>
              <a:cs typeface="Times New Roman"/>
            </a:rPr>
            <a:t> </a:t>
          </a:r>
          <a:r>
            <a:rPr lang="en-US" dirty="0" err="1">
              <a:latin typeface="Times New Roman"/>
              <a:cs typeface="Times New Roman"/>
            </a:rPr>
            <a:t>ekspos</a:t>
          </a:r>
          <a:r>
            <a:rPr lang="en-US" dirty="0">
              <a:latin typeface="Times New Roman"/>
              <a:cs typeface="Times New Roman"/>
            </a:rPr>
            <a:t>, </a:t>
          </a:r>
          <a:r>
            <a:rPr lang="en-US" dirty="0" err="1">
              <a:latin typeface="Times New Roman"/>
              <a:cs typeface="Times New Roman"/>
            </a:rPr>
            <a:t>Publisitas</a:t>
          </a:r>
          <a:r>
            <a:rPr lang="en-US" dirty="0">
              <a:latin typeface="Times New Roman"/>
              <a:cs typeface="Times New Roman"/>
            </a:rPr>
            <a:t> </a:t>
          </a:r>
          <a:r>
            <a:rPr lang="en-US" dirty="0" err="1">
              <a:latin typeface="Times New Roman"/>
              <a:cs typeface="Times New Roman"/>
            </a:rPr>
            <a:t>membangun</a:t>
          </a:r>
          <a:r>
            <a:rPr lang="en-US" dirty="0">
              <a:latin typeface="Times New Roman"/>
              <a:cs typeface="Times New Roman"/>
            </a:rPr>
            <a:t> </a:t>
          </a:r>
          <a:r>
            <a:rPr lang="en-US" dirty="0" err="1">
              <a:latin typeface="Times New Roman"/>
              <a:cs typeface="Times New Roman"/>
            </a:rPr>
            <a:t>pengertian</a:t>
          </a:r>
          <a:r>
            <a:rPr lang="en-US" dirty="0">
              <a:latin typeface="Times New Roman"/>
              <a:cs typeface="Times New Roman"/>
            </a:rPr>
            <a:t> </a:t>
          </a:r>
          <a:r>
            <a:rPr lang="en-US" dirty="0" err="1">
              <a:latin typeface="Times New Roman"/>
              <a:cs typeface="Times New Roman"/>
            </a:rPr>
            <a:t>publik</a:t>
          </a:r>
          <a:r>
            <a:rPr lang="en-US" dirty="0">
              <a:latin typeface="Times New Roman"/>
              <a:cs typeface="Times New Roman"/>
            </a:rPr>
            <a:t>.</a:t>
          </a:r>
        </a:p>
      </dgm:t>
    </dgm:pt>
    <dgm:pt modelId="{B1F8A076-32DA-DE4D-90C7-C594A4232C56}" type="parTrans" cxnId="{722DA49D-CA12-164B-B274-94BBAABE6F8C}">
      <dgm:prSet/>
      <dgm:spPr/>
      <dgm:t>
        <a:bodyPr/>
        <a:lstStyle/>
        <a:p>
          <a:endParaRPr lang="en-US">
            <a:latin typeface="Times New Roman"/>
            <a:cs typeface="Times New Roman"/>
          </a:endParaRPr>
        </a:p>
      </dgm:t>
    </dgm:pt>
    <dgm:pt modelId="{C9A9CA37-E22E-1044-966C-C2B696D42483}" type="sibTrans" cxnId="{722DA49D-CA12-164B-B274-94BBAABE6F8C}">
      <dgm:prSet/>
      <dgm:spPr/>
      <dgm:t>
        <a:bodyPr/>
        <a:lstStyle/>
        <a:p>
          <a:endParaRPr lang="en-US">
            <a:latin typeface="Times New Roman"/>
            <a:cs typeface="Times New Roman"/>
          </a:endParaRPr>
        </a:p>
      </dgm:t>
    </dgm:pt>
    <dgm:pt modelId="{7FFD47B7-4997-4C46-B0FE-17121FDBE002}">
      <dgm:prSet phldrT="[Text]"/>
      <dgm:spPr/>
      <dgm:t>
        <a:bodyPr/>
        <a:lstStyle/>
        <a:p>
          <a:r>
            <a:rPr lang="en-US" b="0" dirty="0" err="1">
              <a:latin typeface="Times New Roman"/>
              <a:cs typeface="Times New Roman"/>
            </a:rPr>
            <a:t>Contoh</a:t>
          </a:r>
          <a:r>
            <a:rPr lang="en-US" b="0" dirty="0">
              <a:latin typeface="Times New Roman"/>
              <a:cs typeface="Times New Roman"/>
            </a:rPr>
            <a:t> </a:t>
          </a:r>
          <a:r>
            <a:rPr lang="en-US" b="0" dirty="0" err="1">
              <a:latin typeface="Times New Roman"/>
              <a:cs typeface="Times New Roman"/>
            </a:rPr>
            <a:t>iklan</a:t>
          </a:r>
          <a:r>
            <a:rPr lang="en-US" b="0" dirty="0">
              <a:latin typeface="Times New Roman"/>
              <a:cs typeface="Times New Roman"/>
            </a:rPr>
            <a:t> PR : </a:t>
          </a:r>
          <a:r>
            <a:rPr lang="en-US" b="0" dirty="0" err="1">
              <a:latin typeface="Times New Roman"/>
              <a:cs typeface="Times New Roman"/>
            </a:rPr>
            <a:t>perusahaan</a:t>
          </a:r>
          <a:r>
            <a:rPr lang="en-US" b="0" dirty="0">
              <a:latin typeface="Times New Roman"/>
              <a:cs typeface="Times New Roman"/>
            </a:rPr>
            <a:t> </a:t>
          </a:r>
          <a:r>
            <a:rPr lang="en-US" b="0" dirty="0" err="1">
              <a:latin typeface="Times New Roman"/>
              <a:cs typeface="Times New Roman"/>
            </a:rPr>
            <a:t>mengumumkan</a:t>
          </a:r>
          <a:r>
            <a:rPr lang="en-US" b="0" dirty="0">
              <a:latin typeface="Times New Roman"/>
              <a:cs typeface="Times New Roman"/>
            </a:rPr>
            <a:t> </a:t>
          </a:r>
          <a:r>
            <a:rPr lang="en-US" b="0" dirty="0" err="1">
              <a:latin typeface="Times New Roman"/>
              <a:cs typeface="Times New Roman"/>
            </a:rPr>
            <a:t>perubahan</a:t>
          </a:r>
          <a:r>
            <a:rPr lang="en-US" b="0" dirty="0">
              <a:latin typeface="Times New Roman"/>
              <a:cs typeface="Times New Roman"/>
            </a:rPr>
            <a:t> </a:t>
          </a:r>
          <a:r>
            <a:rPr lang="en-US" b="0" dirty="0" err="1">
              <a:latin typeface="Times New Roman"/>
              <a:cs typeface="Times New Roman"/>
            </a:rPr>
            <a:t>nama/lokasi</a:t>
          </a:r>
          <a:r>
            <a:rPr lang="en-US" b="0" dirty="0">
              <a:latin typeface="Times New Roman"/>
              <a:cs typeface="Times New Roman"/>
            </a:rPr>
            <a:t> </a:t>
          </a:r>
          <a:r>
            <a:rPr lang="en-US" b="0" dirty="0" err="1">
              <a:latin typeface="Times New Roman"/>
              <a:cs typeface="Times New Roman"/>
            </a:rPr>
            <a:t>kantor</a:t>
          </a:r>
          <a:r>
            <a:rPr lang="en-US" b="0" dirty="0">
              <a:latin typeface="Times New Roman"/>
              <a:cs typeface="Times New Roman"/>
            </a:rPr>
            <a:t> (</a:t>
          </a:r>
          <a:r>
            <a:rPr lang="en-US" b="0" dirty="0" err="1">
              <a:latin typeface="Times New Roman"/>
              <a:cs typeface="Times New Roman"/>
            </a:rPr>
            <a:t>iklan</a:t>
          </a:r>
          <a:r>
            <a:rPr lang="en-US" b="0" dirty="0">
              <a:latin typeface="Times New Roman"/>
              <a:cs typeface="Times New Roman"/>
            </a:rPr>
            <a:t> </a:t>
          </a:r>
          <a:r>
            <a:rPr lang="en-US" b="0" dirty="0" err="1">
              <a:latin typeface="Times New Roman"/>
              <a:cs typeface="Times New Roman"/>
            </a:rPr>
            <a:t>terkait</a:t>
          </a:r>
          <a:r>
            <a:rPr lang="en-US" b="0" dirty="0">
              <a:latin typeface="Times New Roman"/>
              <a:cs typeface="Times New Roman"/>
            </a:rPr>
            <a:t> </a:t>
          </a:r>
          <a:r>
            <a:rPr lang="en-US" b="0" dirty="0" err="1">
              <a:latin typeface="Times New Roman"/>
              <a:cs typeface="Times New Roman"/>
            </a:rPr>
            <a:t>perusahaan</a:t>
          </a:r>
          <a:r>
            <a:rPr lang="en-US" b="0" dirty="0">
              <a:latin typeface="Times New Roman"/>
              <a:cs typeface="Times New Roman"/>
            </a:rPr>
            <a:t>), </a:t>
          </a:r>
          <a:r>
            <a:rPr lang="en-US" b="0" dirty="0" err="1">
              <a:latin typeface="Times New Roman"/>
              <a:cs typeface="Times New Roman"/>
            </a:rPr>
            <a:t>iklan</a:t>
          </a:r>
          <a:r>
            <a:rPr lang="en-US" b="0" dirty="0">
              <a:latin typeface="Times New Roman"/>
              <a:cs typeface="Times New Roman"/>
            </a:rPr>
            <a:t> </a:t>
          </a:r>
          <a:r>
            <a:rPr lang="en-US" b="0" dirty="0" err="1">
              <a:latin typeface="Times New Roman"/>
              <a:cs typeface="Times New Roman"/>
            </a:rPr>
            <a:t>layanan</a:t>
          </a:r>
          <a:r>
            <a:rPr lang="en-US" b="0" dirty="0">
              <a:latin typeface="Times New Roman"/>
              <a:cs typeface="Times New Roman"/>
            </a:rPr>
            <a:t> </a:t>
          </a:r>
          <a:r>
            <a:rPr lang="en-US" b="0" dirty="0" err="1">
              <a:latin typeface="Times New Roman"/>
              <a:cs typeface="Times New Roman"/>
            </a:rPr>
            <a:t>masyarakat</a:t>
          </a:r>
          <a:endParaRPr lang="en-US" b="0" dirty="0">
            <a:latin typeface="Times New Roman"/>
            <a:cs typeface="Times New Roman"/>
          </a:endParaRPr>
        </a:p>
      </dgm:t>
    </dgm:pt>
    <dgm:pt modelId="{219544F9-4E01-DF4E-A3BF-65C3CA4F97DC}" type="parTrans" cxnId="{DF6C03B0-AE70-DB42-B498-E066E669E937}">
      <dgm:prSet/>
      <dgm:spPr/>
      <dgm:t>
        <a:bodyPr/>
        <a:lstStyle/>
        <a:p>
          <a:endParaRPr lang="en-US">
            <a:latin typeface="Times New Roman"/>
            <a:cs typeface="Times New Roman"/>
          </a:endParaRPr>
        </a:p>
      </dgm:t>
    </dgm:pt>
    <dgm:pt modelId="{B09BE8EE-1F3B-3045-84C8-895D94FBD70B}" type="sibTrans" cxnId="{DF6C03B0-AE70-DB42-B498-E066E669E937}">
      <dgm:prSet/>
      <dgm:spPr/>
      <dgm:t>
        <a:bodyPr/>
        <a:lstStyle/>
        <a:p>
          <a:endParaRPr lang="en-US">
            <a:latin typeface="Times New Roman"/>
            <a:cs typeface="Times New Roman"/>
          </a:endParaRPr>
        </a:p>
      </dgm:t>
    </dgm:pt>
    <dgm:pt modelId="{EBE1C946-0530-0347-8875-E43F53FD9694}">
      <dgm:prSet phldrT="[Text]"/>
      <dgm:spPr/>
      <dgm:t>
        <a:bodyPr/>
        <a:lstStyle/>
        <a:p>
          <a:r>
            <a:rPr lang="en-US" b="0" dirty="0" err="1">
              <a:latin typeface="Times New Roman"/>
              <a:cs typeface="Times New Roman"/>
            </a:rPr>
            <a:t>Organisasi</a:t>
          </a:r>
          <a:r>
            <a:rPr lang="en-US" b="0" dirty="0">
              <a:latin typeface="Times New Roman"/>
              <a:cs typeface="Times New Roman"/>
            </a:rPr>
            <a:t> </a:t>
          </a:r>
          <a:r>
            <a:rPr lang="en-US" b="0" dirty="0" err="1">
              <a:latin typeface="Times New Roman"/>
              <a:cs typeface="Times New Roman"/>
            </a:rPr>
            <a:t>menggunakan</a:t>
          </a:r>
          <a:r>
            <a:rPr lang="en-US" b="0" dirty="0">
              <a:latin typeface="Times New Roman"/>
              <a:cs typeface="Times New Roman"/>
            </a:rPr>
            <a:t> advertising PR </a:t>
          </a:r>
          <a:r>
            <a:rPr lang="en-US" b="0" dirty="0" err="1">
              <a:latin typeface="Times New Roman"/>
              <a:cs typeface="Times New Roman"/>
            </a:rPr>
            <a:t>untuk</a:t>
          </a:r>
          <a:r>
            <a:rPr lang="en-US" b="0" dirty="0">
              <a:latin typeface="Times New Roman"/>
              <a:cs typeface="Times New Roman"/>
            </a:rPr>
            <a:t> </a:t>
          </a:r>
          <a:r>
            <a:rPr lang="en-US" b="0" dirty="0" err="1">
              <a:latin typeface="Times New Roman"/>
              <a:cs typeface="Times New Roman"/>
            </a:rPr>
            <a:t>menanggapi</a:t>
          </a:r>
          <a:r>
            <a:rPr lang="en-US" b="0" dirty="0">
              <a:latin typeface="Times New Roman"/>
              <a:cs typeface="Times New Roman"/>
            </a:rPr>
            <a:t> </a:t>
          </a:r>
          <a:r>
            <a:rPr lang="en-US" b="0" dirty="0" err="1">
              <a:latin typeface="Times New Roman"/>
              <a:cs typeface="Times New Roman"/>
            </a:rPr>
            <a:t>kritik</a:t>
          </a:r>
          <a:r>
            <a:rPr lang="en-US" b="0" dirty="0">
              <a:latin typeface="Times New Roman"/>
              <a:cs typeface="Times New Roman"/>
            </a:rPr>
            <a:t> </a:t>
          </a:r>
          <a:r>
            <a:rPr lang="en-US" b="0" dirty="0" err="1">
              <a:latin typeface="Times New Roman"/>
              <a:cs typeface="Times New Roman"/>
            </a:rPr>
            <a:t>di</a:t>
          </a:r>
          <a:r>
            <a:rPr lang="en-US" b="0" dirty="0">
              <a:latin typeface="Times New Roman"/>
              <a:cs typeface="Times New Roman"/>
            </a:rPr>
            <a:t> media</a:t>
          </a:r>
        </a:p>
      </dgm:t>
    </dgm:pt>
    <dgm:pt modelId="{BE307B95-BF97-744F-A86D-B35E3C4CA7F7}" type="parTrans" cxnId="{95810334-8DD2-3A4D-BE42-39F5B3B0AE57}">
      <dgm:prSet/>
      <dgm:spPr/>
      <dgm:t>
        <a:bodyPr/>
        <a:lstStyle/>
        <a:p>
          <a:endParaRPr lang="en-US">
            <a:latin typeface="Times New Roman"/>
            <a:cs typeface="Times New Roman"/>
          </a:endParaRPr>
        </a:p>
      </dgm:t>
    </dgm:pt>
    <dgm:pt modelId="{B62B068C-356E-BD44-9CD5-967CFC711873}" type="sibTrans" cxnId="{95810334-8DD2-3A4D-BE42-39F5B3B0AE57}">
      <dgm:prSet/>
      <dgm:spPr/>
      <dgm:t>
        <a:bodyPr/>
        <a:lstStyle/>
        <a:p>
          <a:endParaRPr lang="en-US">
            <a:latin typeface="Times New Roman"/>
            <a:cs typeface="Times New Roman"/>
          </a:endParaRPr>
        </a:p>
      </dgm:t>
    </dgm:pt>
    <dgm:pt modelId="{0BEE69BD-73A1-3242-9B57-D19911148E79}">
      <dgm:prSet phldrT="[Text]"/>
      <dgm:spPr/>
      <dgm:t>
        <a:bodyPr/>
        <a:lstStyle/>
        <a:p>
          <a:r>
            <a:rPr lang="en-US" b="0" dirty="0" err="1">
              <a:latin typeface="Times New Roman"/>
              <a:cs typeface="Times New Roman"/>
            </a:rPr>
            <a:t>Organisasi</a:t>
          </a:r>
          <a:r>
            <a:rPr lang="en-US" b="0" dirty="0">
              <a:latin typeface="Times New Roman"/>
              <a:cs typeface="Times New Roman"/>
            </a:rPr>
            <a:t> </a:t>
          </a:r>
          <a:r>
            <a:rPr lang="en-US" b="0" dirty="0" err="1">
              <a:latin typeface="Times New Roman"/>
              <a:cs typeface="Times New Roman"/>
            </a:rPr>
            <a:t>bisa</a:t>
          </a:r>
          <a:r>
            <a:rPr lang="en-US" b="0" dirty="0">
              <a:latin typeface="Times New Roman"/>
              <a:cs typeface="Times New Roman"/>
            </a:rPr>
            <a:t> </a:t>
          </a:r>
          <a:r>
            <a:rPr lang="en-US" b="0" dirty="0" err="1">
              <a:latin typeface="Times New Roman"/>
              <a:cs typeface="Times New Roman"/>
            </a:rPr>
            <a:t>menggunakan</a:t>
          </a:r>
          <a:r>
            <a:rPr lang="en-US" b="0" dirty="0">
              <a:latin typeface="Times New Roman"/>
              <a:cs typeface="Times New Roman"/>
            </a:rPr>
            <a:t> advertising </a:t>
          </a:r>
          <a:r>
            <a:rPr lang="en-US" b="0" dirty="0" err="1">
              <a:latin typeface="Times New Roman"/>
              <a:cs typeface="Times New Roman"/>
            </a:rPr>
            <a:t>untuk</a:t>
          </a:r>
          <a:r>
            <a:rPr lang="en-US" b="0" dirty="0">
              <a:latin typeface="Times New Roman"/>
              <a:cs typeface="Times New Roman"/>
            </a:rPr>
            <a:t> </a:t>
          </a:r>
          <a:r>
            <a:rPr lang="en-US" b="0" dirty="0" err="1">
              <a:latin typeface="Times New Roman"/>
              <a:cs typeface="Times New Roman"/>
            </a:rPr>
            <a:t>mengontrol</a:t>
          </a:r>
          <a:r>
            <a:rPr lang="en-US" b="0" dirty="0">
              <a:latin typeface="Times New Roman"/>
              <a:cs typeface="Times New Roman"/>
            </a:rPr>
            <a:t> </a:t>
          </a:r>
          <a:r>
            <a:rPr lang="en-US" b="0" dirty="0" err="1">
              <a:latin typeface="Times New Roman"/>
              <a:cs typeface="Times New Roman"/>
            </a:rPr>
            <a:t>isi</a:t>
          </a:r>
          <a:r>
            <a:rPr lang="en-US" b="0" dirty="0">
              <a:latin typeface="Times New Roman"/>
              <a:cs typeface="Times New Roman"/>
            </a:rPr>
            <a:t>, </a:t>
          </a:r>
          <a:r>
            <a:rPr lang="en-US" b="0" dirty="0" err="1">
              <a:latin typeface="Times New Roman"/>
              <a:cs typeface="Times New Roman"/>
            </a:rPr>
            <a:t>penempatan</a:t>
          </a:r>
          <a:r>
            <a:rPr lang="en-US" b="0" dirty="0">
              <a:latin typeface="Times New Roman"/>
              <a:cs typeface="Times New Roman"/>
            </a:rPr>
            <a:t>, </a:t>
          </a:r>
          <a:r>
            <a:rPr lang="en-US" b="0" dirty="0" err="1">
              <a:latin typeface="Times New Roman"/>
              <a:cs typeface="Times New Roman"/>
            </a:rPr>
            <a:t>dan</a:t>
          </a:r>
          <a:r>
            <a:rPr lang="en-US" b="0" dirty="0">
              <a:latin typeface="Times New Roman"/>
              <a:cs typeface="Times New Roman"/>
            </a:rPr>
            <a:t> timing </a:t>
          </a:r>
          <a:r>
            <a:rPr lang="en-US" b="0" dirty="0" err="1">
              <a:latin typeface="Times New Roman"/>
              <a:cs typeface="Times New Roman"/>
            </a:rPr>
            <a:t>dalam</a:t>
          </a:r>
          <a:r>
            <a:rPr lang="en-US" b="0" dirty="0">
              <a:latin typeface="Times New Roman"/>
              <a:cs typeface="Times New Roman"/>
            </a:rPr>
            <a:t> </a:t>
          </a:r>
          <a:r>
            <a:rPr lang="en-US" b="0" dirty="0" err="1">
              <a:latin typeface="Times New Roman"/>
              <a:cs typeface="Times New Roman"/>
            </a:rPr>
            <a:t>menempatkan</a:t>
          </a:r>
          <a:r>
            <a:rPr lang="en-US" b="0" dirty="0">
              <a:latin typeface="Times New Roman"/>
              <a:cs typeface="Times New Roman"/>
            </a:rPr>
            <a:t> </a:t>
          </a:r>
          <a:r>
            <a:rPr lang="en-US" b="0" dirty="0" err="1">
              <a:latin typeface="Times New Roman"/>
              <a:cs typeface="Times New Roman"/>
            </a:rPr>
            <a:t>pesan</a:t>
          </a:r>
          <a:r>
            <a:rPr lang="en-US" b="0" dirty="0">
              <a:latin typeface="Times New Roman"/>
              <a:cs typeface="Times New Roman"/>
            </a:rPr>
            <a:t> PR </a:t>
          </a:r>
          <a:r>
            <a:rPr lang="en-US" b="0" dirty="0" err="1">
              <a:latin typeface="Times New Roman"/>
              <a:cs typeface="Times New Roman"/>
            </a:rPr>
            <a:t>di</a:t>
          </a:r>
          <a:r>
            <a:rPr lang="en-US" b="0" dirty="0">
              <a:latin typeface="Times New Roman"/>
              <a:cs typeface="Times New Roman"/>
            </a:rPr>
            <a:t> media</a:t>
          </a:r>
        </a:p>
      </dgm:t>
    </dgm:pt>
    <dgm:pt modelId="{5C9D5F92-7D2F-8E4C-B424-CE49464C54BC}" type="parTrans" cxnId="{84C104D3-615D-734C-AF5B-C8F044AE26B6}">
      <dgm:prSet/>
      <dgm:spPr/>
      <dgm:t>
        <a:bodyPr/>
        <a:lstStyle/>
        <a:p>
          <a:endParaRPr lang="en-US">
            <a:latin typeface="Times New Roman"/>
            <a:cs typeface="Times New Roman"/>
          </a:endParaRPr>
        </a:p>
      </dgm:t>
    </dgm:pt>
    <dgm:pt modelId="{42C65E18-BA52-1C4B-BA35-923EE7FFFFDF}" type="sibTrans" cxnId="{84C104D3-615D-734C-AF5B-C8F044AE26B6}">
      <dgm:prSet/>
      <dgm:spPr/>
      <dgm:t>
        <a:bodyPr/>
        <a:lstStyle/>
        <a:p>
          <a:endParaRPr lang="en-US">
            <a:latin typeface="Times New Roman"/>
            <a:cs typeface="Times New Roman"/>
          </a:endParaRPr>
        </a:p>
      </dgm:t>
    </dgm:pt>
    <dgm:pt modelId="{1967A5B9-9578-8A47-8B09-346ECA53D923}">
      <dgm:prSet phldrT="[Text]"/>
      <dgm:spPr/>
      <dgm:t>
        <a:bodyPr/>
        <a:lstStyle/>
        <a:p>
          <a:r>
            <a:rPr lang="en-US" dirty="0" err="1">
              <a:latin typeface="Times New Roman"/>
              <a:cs typeface="Times New Roman"/>
            </a:rPr>
            <a:t>Beberapa</a:t>
          </a:r>
          <a:r>
            <a:rPr lang="en-US" dirty="0">
              <a:latin typeface="Times New Roman"/>
              <a:cs typeface="Times New Roman"/>
            </a:rPr>
            <a:t> </a:t>
          </a:r>
          <a:r>
            <a:rPr lang="en-US" dirty="0" err="1">
              <a:latin typeface="Times New Roman"/>
              <a:cs typeface="Times New Roman"/>
            </a:rPr>
            <a:t>kalangan</a:t>
          </a:r>
          <a:r>
            <a:rPr lang="en-US" dirty="0">
              <a:latin typeface="Times New Roman"/>
              <a:cs typeface="Times New Roman"/>
            </a:rPr>
            <a:t> </a:t>
          </a:r>
          <a:r>
            <a:rPr lang="en-US" dirty="0" err="1">
              <a:latin typeface="Times New Roman"/>
              <a:cs typeface="Times New Roman"/>
            </a:rPr>
            <a:t>mengatakan</a:t>
          </a:r>
          <a:r>
            <a:rPr lang="en-US" dirty="0">
              <a:latin typeface="Times New Roman"/>
              <a:cs typeface="Times New Roman"/>
            </a:rPr>
            <a:t> </a:t>
          </a:r>
          <a:r>
            <a:rPr lang="en-US" dirty="0" err="1">
              <a:latin typeface="Times New Roman"/>
              <a:cs typeface="Times New Roman"/>
            </a:rPr>
            <a:t>liputan</a:t>
          </a:r>
          <a:r>
            <a:rPr lang="en-US" dirty="0">
              <a:latin typeface="Times New Roman"/>
              <a:cs typeface="Times New Roman"/>
            </a:rPr>
            <a:t> </a:t>
          </a:r>
          <a:r>
            <a:rPr lang="en-US" dirty="0" err="1">
              <a:latin typeface="Times New Roman"/>
              <a:cs typeface="Times New Roman"/>
            </a:rPr>
            <a:t>pers</a:t>
          </a:r>
          <a:r>
            <a:rPr lang="en-US" dirty="0">
              <a:latin typeface="Times New Roman"/>
              <a:cs typeface="Times New Roman"/>
            </a:rPr>
            <a:t> </a:t>
          </a:r>
          <a:r>
            <a:rPr lang="en-US" dirty="0" err="1">
              <a:latin typeface="Times New Roman"/>
              <a:cs typeface="Times New Roman"/>
            </a:rPr>
            <a:t>tidak</a:t>
          </a:r>
          <a:r>
            <a:rPr lang="en-US" dirty="0">
              <a:latin typeface="Times New Roman"/>
              <a:cs typeface="Times New Roman"/>
            </a:rPr>
            <a:t> </a:t>
          </a:r>
          <a:r>
            <a:rPr lang="en-US" dirty="0" err="1">
              <a:latin typeface="Times New Roman"/>
              <a:cs typeface="Times New Roman"/>
            </a:rPr>
            <a:t>harus</a:t>
          </a:r>
          <a:r>
            <a:rPr lang="en-US" dirty="0">
              <a:latin typeface="Times New Roman"/>
              <a:cs typeface="Times New Roman"/>
            </a:rPr>
            <a:t> </a:t>
          </a:r>
          <a:r>
            <a:rPr lang="en-US" dirty="0" err="1">
              <a:latin typeface="Times New Roman"/>
              <a:cs typeface="Times New Roman"/>
            </a:rPr>
            <a:t>selalu</a:t>
          </a:r>
          <a:r>
            <a:rPr lang="en-US" dirty="0">
              <a:latin typeface="Times New Roman"/>
              <a:cs typeface="Times New Roman"/>
            </a:rPr>
            <a:t> </a:t>
          </a:r>
          <a:r>
            <a:rPr lang="en-US" dirty="0" err="1">
              <a:latin typeface="Times New Roman"/>
              <a:cs typeface="Times New Roman"/>
            </a:rPr>
            <a:t>bernada</a:t>
          </a:r>
          <a:r>
            <a:rPr lang="en-US" dirty="0">
              <a:latin typeface="Times New Roman"/>
              <a:cs typeface="Times New Roman"/>
            </a:rPr>
            <a:t> </a:t>
          </a:r>
          <a:r>
            <a:rPr lang="en-US" dirty="0" err="1">
              <a:latin typeface="Times New Roman"/>
              <a:cs typeface="Times New Roman"/>
            </a:rPr>
            <a:t>positif</a:t>
          </a:r>
          <a:r>
            <a:rPr lang="en-US" dirty="0">
              <a:latin typeface="Times New Roman"/>
              <a:cs typeface="Times New Roman"/>
            </a:rPr>
            <a:t>, </a:t>
          </a:r>
          <a:r>
            <a:rPr lang="en-US" dirty="0" err="1">
              <a:latin typeface="Times New Roman"/>
              <a:cs typeface="Times New Roman"/>
            </a:rPr>
            <a:t>beberapa</a:t>
          </a:r>
          <a:r>
            <a:rPr lang="en-US" dirty="0">
              <a:latin typeface="Times New Roman"/>
              <a:cs typeface="Times New Roman"/>
            </a:rPr>
            <a:t> </a:t>
          </a:r>
          <a:r>
            <a:rPr lang="en-US" dirty="0" err="1">
              <a:latin typeface="Times New Roman"/>
              <a:cs typeface="Times New Roman"/>
            </a:rPr>
            <a:t>perusahaan</a:t>
          </a:r>
          <a:r>
            <a:rPr lang="en-US" dirty="0">
              <a:latin typeface="Times New Roman"/>
              <a:cs typeface="Times New Roman"/>
            </a:rPr>
            <a:t> </a:t>
          </a:r>
          <a:r>
            <a:rPr lang="en-US" dirty="0" err="1">
              <a:latin typeface="Times New Roman"/>
              <a:cs typeface="Times New Roman"/>
            </a:rPr>
            <a:t>mengumumkan</a:t>
          </a:r>
          <a:r>
            <a:rPr lang="en-US" dirty="0">
              <a:latin typeface="Times New Roman"/>
              <a:cs typeface="Times New Roman"/>
            </a:rPr>
            <a:t> </a:t>
          </a:r>
          <a:r>
            <a:rPr lang="en-US" dirty="0" err="1">
              <a:latin typeface="Times New Roman"/>
              <a:cs typeface="Times New Roman"/>
            </a:rPr>
            <a:t>berita</a:t>
          </a:r>
          <a:r>
            <a:rPr lang="en-US" dirty="0">
              <a:latin typeface="Times New Roman"/>
              <a:cs typeface="Times New Roman"/>
            </a:rPr>
            <a:t> </a:t>
          </a:r>
          <a:r>
            <a:rPr lang="en-US" dirty="0" err="1">
              <a:latin typeface="Times New Roman"/>
              <a:cs typeface="Times New Roman"/>
            </a:rPr>
            <a:t>negatif</a:t>
          </a:r>
          <a:r>
            <a:rPr lang="en-US" dirty="0">
              <a:latin typeface="Times New Roman"/>
              <a:cs typeface="Times New Roman"/>
            </a:rPr>
            <a:t> </a:t>
          </a:r>
          <a:r>
            <a:rPr lang="en-US" dirty="0" err="1">
              <a:latin typeface="Times New Roman"/>
              <a:cs typeface="Times New Roman"/>
            </a:rPr>
            <a:t>sehingga</a:t>
          </a:r>
          <a:r>
            <a:rPr lang="en-US" dirty="0">
              <a:latin typeface="Times New Roman"/>
              <a:cs typeface="Times New Roman"/>
            </a:rPr>
            <a:t> media </a:t>
          </a:r>
          <a:r>
            <a:rPr lang="en-US" dirty="0" err="1">
              <a:latin typeface="Times New Roman"/>
              <a:cs typeface="Times New Roman"/>
            </a:rPr>
            <a:t>tertarik</a:t>
          </a:r>
          <a:r>
            <a:rPr lang="en-US" dirty="0">
              <a:latin typeface="Times New Roman"/>
              <a:cs typeface="Times New Roman"/>
            </a:rPr>
            <a:t> </a:t>
          </a:r>
          <a:r>
            <a:rPr lang="en-US" dirty="0" err="1">
              <a:latin typeface="Times New Roman"/>
              <a:cs typeface="Times New Roman"/>
            </a:rPr>
            <a:t>untuk</a:t>
          </a:r>
          <a:r>
            <a:rPr lang="en-US" dirty="0">
              <a:latin typeface="Times New Roman"/>
              <a:cs typeface="Times New Roman"/>
            </a:rPr>
            <a:t> </a:t>
          </a:r>
          <a:r>
            <a:rPr lang="en-US" dirty="0" err="1">
              <a:latin typeface="Times New Roman"/>
              <a:cs typeface="Times New Roman"/>
            </a:rPr>
            <a:t>meliputnya</a:t>
          </a:r>
          <a:endParaRPr lang="en-US" dirty="0">
            <a:latin typeface="Times New Roman"/>
            <a:cs typeface="Times New Roman"/>
          </a:endParaRPr>
        </a:p>
      </dgm:t>
    </dgm:pt>
    <dgm:pt modelId="{646F7DAC-D334-0345-A50C-E8059543A812}" type="parTrans" cxnId="{87092DC7-B48F-B348-9491-D92ED3F04C11}">
      <dgm:prSet/>
      <dgm:spPr/>
      <dgm:t>
        <a:bodyPr/>
        <a:lstStyle/>
        <a:p>
          <a:endParaRPr lang="en-US">
            <a:latin typeface="Times New Roman"/>
            <a:cs typeface="Times New Roman"/>
          </a:endParaRPr>
        </a:p>
      </dgm:t>
    </dgm:pt>
    <dgm:pt modelId="{63B6F5A3-05CC-C542-BC99-00AC21406339}" type="sibTrans" cxnId="{87092DC7-B48F-B348-9491-D92ED3F04C11}">
      <dgm:prSet/>
      <dgm:spPr/>
      <dgm:t>
        <a:bodyPr/>
        <a:lstStyle/>
        <a:p>
          <a:endParaRPr lang="en-US">
            <a:latin typeface="Times New Roman"/>
            <a:cs typeface="Times New Roman"/>
          </a:endParaRPr>
        </a:p>
      </dgm:t>
    </dgm:pt>
    <dgm:pt modelId="{ECB39FD4-4125-5B41-90C7-B41DFB73E788}" type="pres">
      <dgm:prSet presAssocID="{7F769881-0A0D-7D43-9FE4-9891F7046FCE}" presName="linear" presStyleCnt="0">
        <dgm:presLayoutVars>
          <dgm:animLvl val="lvl"/>
          <dgm:resizeHandles val="exact"/>
        </dgm:presLayoutVars>
      </dgm:prSet>
      <dgm:spPr/>
    </dgm:pt>
    <dgm:pt modelId="{218542B9-1CFF-8041-A749-6D73EFA512E2}" type="pres">
      <dgm:prSet presAssocID="{281A58B0-A9C3-5B41-BD6D-55BB9D5726C9}" presName="parentText" presStyleLbl="node1" presStyleIdx="0" presStyleCnt="2">
        <dgm:presLayoutVars>
          <dgm:chMax val="0"/>
          <dgm:bulletEnabled val="1"/>
        </dgm:presLayoutVars>
      </dgm:prSet>
      <dgm:spPr/>
    </dgm:pt>
    <dgm:pt modelId="{9C7ADCAE-AC7D-2B47-939C-C368CBCBD020}" type="pres">
      <dgm:prSet presAssocID="{281A58B0-A9C3-5B41-BD6D-55BB9D5726C9}" presName="childText" presStyleLbl="revTx" presStyleIdx="0" presStyleCnt="2">
        <dgm:presLayoutVars>
          <dgm:bulletEnabled val="1"/>
        </dgm:presLayoutVars>
      </dgm:prSet>
      <dgm:spPr/>
    </dgm:pt>
    <dgm:pt modelId="{C00393B3-B409-604D-832C-CE62D2FACFF1}" type="pres">
      <dgm:prSet presAssocID="{DFCF82C3-5F56-034B-A28A-727AC320F09C}" presName="parentText" presStyleLbl="node1" presStyleIdx="1" presStyleCnt="2">
        <dgm:presLayoutVars>
          <dgm:chMax val="0"/>
          <dgm:bulletEnabled val="1"/>
        </dgm:presLayoutVars>
      </dgm:prSet>
      <dgm:spPr/>
    </dgm:pt>
    <dgm:pt modelId="{8BC3DE08-F5FF-B34F-A9B5-CE1327061DA9}" type="pres">
      <dgm:prSet presAssocID="{DFCF82C3-5F56-034B-A28A-727AC320F09C}" presName="childText" presStyleLbl="revTx" presStyleIdx="1" presStyleCnt="2">
        <dgm:presLayoutVars>
          <dgm:bulletEnabled val="1"/>
        </dgm:presLayoutVars>
      </dgm:prSet>
      <dgm:spPr/>
    </dgm:pt>
  </dgm:ptLst>
  <dgm:cxnLst>
    <dgm:cxn modelId="{5109F40A-7CEB-1F4E-A83A-894DAFC4EA9E}" srcId="{7F769881-0A0D-7D43-9FE4-9891F7046FCE}" destId="{DFCF82C3-5F56-034B-A28A-727AC320F09C}" srcOrd="1" destOrd="0" parTransId="{B512674C-3A8C-B84A-94E9-411244FCE086}" sibTransId="{87587EE6-B2A4-B24F-A6C7-E74944930210}"/>
    <dgm:cxn modelId="{09342316-0DCF-7744-BACC-B47195DB8B92}" type="presOf" srcId="{A6C6ABE1-51B0-2F40-BF2D-6D958E5478A3}" destId="{9C7ADCAE-AC7D-2B47-939C-C368CBCBD020}" srcOrd="0" destOrd="1" presId="urn:microsoft.com/office/officeart/2005/8/layout/vList2"/>
    <dgm:cxn modelId="{7EE50124-424D-6E42-9DBE-329350D4199F}" type="presOf" srcId="{7F769881-0A0D-7D43-9FE4-9891F7046FCE}" destId="{ECB39FD4-4125-5B41-90C7-B41DFB73E788}" srcOrd="0" destOrd="0" presId="urn:microsoft.com/office/officeart/2005/8/layout/vList2"/>
    <dgm:cxn modelId="{95810334-8DD2-3A4D-BE42-39F5B3B0AE57}" srcId="{281A58B0-A9C3-5B41-BD6D-55BB9D5726C9}" destId="{EBE1C946-0530-0347-8875-E43F53FD9694}" srcOrd="2" destOrd="0" parTransId="{BE307B95-BF97-744F-A86D-B35E3C4CA7F7}" sibTransId="{B62B068C-356E-BD44-9CD5-967CFC711873}"/>
    <dgm:cxn modelId="{F689FE35-0009-DB4A-9670-B3761000DF4B}" srcId="{DFCF82C3-5F56-034B-A28A-727AC320F09C}" destId="{D1B10543-F44A-DF43-BD1B-E01E1271269A}" srcOrd="0" destOrd="0" parTransId="{3BECBFEF-ACFC-8A4E-89F9-9BD8C7C75497}" sibTransId="{D2CD8B0D-D9A9-4240-9455-22406E4ADCB9}"/>
    <dgm:cxn modelId="{332F245C-54C1-6644-9F03-AA147491FE5F}" type="presOf" srcId="{292CF2FC-D67E-AE45-A32C-D7FC88C16AF2}" destId="{8BC3DE08-F5FF-B34F-A9B5-CE1327061DA9}" srcOrd="0" destOrd="2" presId="urn:microsoft.com/office/officeart/2005/8/layout/vList2"/>
    <dgm:cxn modelId="{38F92D67-7189-D347-AA88-E22FF59EF65C}" srcId="{281A58B0-A9C3-5B41-BD6D-55BB9D5726C9}" destId="{A6C6ABE1-51B0-2F40-BF2D-6D958E5478A3}" srcOrd="1" destOrd="0" parTransId="{F6D35AAF-71D2-BB43-8D41-43184823873E}" sibTransId="{AC12DBBE-0B38-E143-8490-43B8BED2290E}"/>
    <dgm:cxn modelId="{4288E468-9635-9840-AA7A-0A76B30A5EF0}" type="presOf" srcId="{DFCF82C3-5F56-034B-A28A-727AC320F09C}" destId="{C00393B3-B409-604D-832C-CE62D2FACFF1}" srcOrd="0" destOrd="0" presId="urn:microsoft.com/office/officeart/2005/8/layout/vList2"/>
    <dgm:cxn modelId="{5AB6EE4E-C455-8047-A85A-FD32C7717D34}" type="presOf" srcId="{7FFD47B7-4997-4C46-B0FE-17121FDBE002}" destId="{9C7ADCAE-AC7D-2B47-939C-C368CBCBD020}" srcOrd="0" destOrd="4" presId="urn:microsoft.com/office/officeart/2005/8/layout/vList2"/>
    <dgm:cxn modelId="{44130274-7004-534D-A1C6-5151969D2DBB}" srcId="{DFCF82C3-5F56-034B-A28A-727AC320F09C}" destId="{6818B59A-E2A1-9740-B172-2CB3E1C26963}" srcOrd="4" destOrd="0" parTransId="{084AC071-34B0-A844-A178-BB3030FE75F0}" sibTransId="{0DD7BFAA-0BF8-AA47-B375-2E169C123CCD}"/>
    <dgm:cxn modelId="{0155D677-BDE4-A744-9CC3-92EEFE131803}" srcId="{7F769881-0A0D-7D43-9FE4-9891F7046FCE}" destId="{281A58B0-A9C3-5B41-BD6D-55BB9D5726C9}" srcOrd="0" destOrd="0" parTransId="{14D39AC8-13D7-014D-8B04-72200D0B17A2}" sibTransId="{EA8BDEA9-F9BB-D74C-B77F-2B516CE7D561}"/>
    <dgm:cxn modelId="{73DDA278-169A-A14E-BC61-CD26F89AECFC}" type="presOf" srcId="{8F826BFF-E42E-AB45-A713-284F7C43CA74}" destId="{8BC3DE08-F5FF-B34F-A9B5-CE1327061DA9}" srcOrd="0" destOrd="1" presId="urn:microsoft.com/office/officeart/2005/8/layout/vList2"/>
    <dgm:cxn modelId="{2416258C-5593-6A45-9CDD-7DD814F1C269}" type="presOf" srcId="{0BEE69BD-73A1-3242-9B57-D19911148E79}" destId="{9C7ADCAE-AC7D-2B47-939C-C368CBCBD020}" srcOrd="0" destOrd="3" presId="urn:microsoft.com/office/officeart/2005/8/layout/vList2"/>
    <dgm:cxn modelId="{722DA49D-CA12-164B-B274-94BBAABE6F8C}" srcId="{DFCF82C3-5F56-034B-A28A-727AC320F09C}" destId="{292CF2FC-D67E-AE45-A32C-D7FC88C16AF2}" srcOrd="2" destOrd="0" parTransId="{B1F8A076-32DA-DE4D-90C7-C594A4232C56}" sibTransId="{C9A9CA37-E22E-1044-966C-C2B696D42483}"/>
    <dgm:cxn modelId="{0EFF4FA5-A73D-2848-BA2D-BBF3E83E6EA6}" type="presOf" srcId="{D6729A96-1C60-964C-B61A-67DD983C1A7D}" destId="{9C7ADCAE-AC7D-2B47-939C-C368CBCBD020}" srcOrd="0" destOrd="0" presId="urn:microsoft.com/office/officeart/2005/8/layout/vList2"/>
    <dgm:cxn modelId="{18AD5FAA-D2FA-A24D-AEAF-3C0CCB8A1993}" type="presOf" srcId="{D1B10543-F44A-DF43-BD1B-E01E1271269A}" destId="{8BC3DE08-F5FF-B34F-A9B5-CE1327061DA9}" srcOrd="0" destOrd="0" presId="urn:microsoft.com/office/officeart/2005/8/layout/vList2"/>
    <dgm:cxn modelId="{ED9993AC-B4A6-6546-8003-6D0ED119F1DC}" srcId="{281A58B0-A9C3-5B41-BD6D-55BB9D5726C9}" destId="{D6729A96-1C60-964C-B61A-67DD983C1A7D}" srcOrd="0" destOrd="0" parTransId="{CB48A076-2A15-1640-B196-0395D50584D4}" sibTransId="{DF2E073B-91BF-1A4B-869C-9117D43CF746}"/>
    <dgm:cxn modelId="{DF6C03B0-AE70-DB42-B498-E066E669E937}" srcId="{281A58B0-A9C3-5B41-BD6D-55BB9D5726C9}" destId="{7FFD47B7-4997-4C46-B0FE-17121FDBE002}" srcOrd="4" destOrd="0" parTransId="{219544F9-4E01-DF4E-A3BF-65C3CA4F97DC}" sibTransId="{B09BE8EE-1F3B-3045-84C8-895D94FBD70B}"/>
    <dgm:cxn modelId="{EBF60FB5-281D-D14C-9FDB-9D50DEB55873}" type="presOf" srcId="{EBE1C946-0530-0347-8875-E43F53FD9694}" destId="{9C7ADCAE-AC7D-2B47-939C-C368CBCBD020}" srcOrd="0" destOrd="2" presId="urn:microsoft.com/office/officeart/2005/8/layout/vList2"/>
    <dgm:cxn modelId="{76C55EC1-131F-774B-A915-0AD899A74DA7}" srcId="{DFCF82C3-5F56-034B-A28A-727AC320F09C}" destId="{8F826BFF-E42E-AB45-A713-284F7C43CA74}" srcOrd="1" destOrd="0" parTransId="{688C3CC2-F49F-3041-9A32-86F8908E9B92}" sibTransId="{1B67B1CC-6420-164C-A38D-820CBB280209}"/>
    <dgm:cxn modelId="{87092DC7-B48F-B348-9491-D92ED3F04C11}" srcId="{DFCF82C3-5F56-034B-A28A-727AC320F09C}" destId="{1967A5B9-9578-8A47-8B09-346ECA53D923}" srcOrd="3" destOrd="0" parTransId="{646F7DAC-D334-0345-A50C-E8059543A812}" sibTransId="{63B6F5A3-05CC-C542-BC99-00AC21406339}"/>
    <dgm:cxn modelId="{B70BC9CA-3A2D-9B48-8423-C0D4D613327C}" type="presOf" srcId="{6818B59A-E2A1-9740-B172-2CB3E1C26963}" destId="{8BC3DE08-F5FF-B34F-A9B5-CE1327061DA9}" srcOrd="0" destOrd="4" presId="urn:microsoft.com/office/officeart/2005/8/layout/vList2"/>
    <dgm:cxn modelId="{84C104D3-615D-734C-AF5B-C8F044AE26B6}" srcId="{281A58B0-A9C3-5B41-BD6D-55BB9D5726C9}" destId="{0BEE69BD-73A1-3242-9B57-D19911148E79}" srcOrd="3" destOrd="0" parTransId="{5C9D5F92-7D2F-8E4C-B424-CE49464C54BC}" sibTransId="{42C65E18-BA52-1C4B-BA35-923EE7FFFFDF}"/>
    <dgm:cxn modelId="{AFEE71E0-8321-494A-A2C6-82BC36FDDADB}" type="presOf" srcId="{281A58B0-A9C3-5B41-BD6D-55BB9D5726C9}" destId="{218542B9-1CFF-8041-A749-6D73EFA512E2}" srcOrd="0" destOrd="0" presId="urn:microsoft.com/office/officeart/2005/8/layout/vList2"/>
    <dgm:cxn modelId="{ABB3CBF4-72D2-8D4A-80D0-D802E9F51A71}" type="presOf" srcId="{1967A5B9-9578-8A47-8B09-346ECA53D923}" destId="{8BC3DE08-F5FF-B34F-A9B5-CE1327061DA9}" srcOrd="0" destOrd="3" presId="urn:microsoft.com/office/officeart/2005/8/layout/vList2"/>
    <dgm:cxn modelId="{222A9529-CF81-2945-ADB2-2586C5E406F9}" type="presParOf" srcId="{ECB39FD4-4125-5B41-90C7-B41DFB73E788}" destId="{218542B9-1CFF-8041-A749-6D73EFA512E2}" srcOrd="0" destOrd="0" presId="urn:microsoft.com/office/officeart/2005/8/layout/vList2"/>
    <dgm:cxn modelId="{258BAFA6-126B-BB43-9E51-40F5EF4F326B}" type="presParOf" srcId="{ECB39FD4-4125-5B41-90C7-B41DFB73E788}" destId="{9C7ADCAE-AC7D-2B47-939C-C368CBCBD020}" srcOrd="1" destOrd="0" presId="urn:microsoft.com/office/officeart/2005/8/layout/vList2"/>
    <dgm:cxn modelId="{42DA9A06-5C31-5744-B38F-316F5350548E}" type="presParOf" srcId="{ECB39FD4-4125-5B41-90C7-B41DFB73E788}" destId="{C00393B3-B409-604D-832C-CE62D2FACFF1}" srcOrd="2" destOrd="0" presId="urn:microsoft.com/office/officeart/2005/8/layout/vList2"/>
    <dgm:cxn modelId="{69CDC36D-A8EB-DF4C-AA4E-B41E8387E635}" type="presParOf" srcId="{ECB39FD4-4125-5B41-90C7-B41DFB73E788}" destId="{8BC3DE08-F5FF-B34F-A9B5-CE1327061DA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4F7E60-F780-6943-A2F9-A0B4561BA884}"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1C1EFB0F-DC50-C747-B892-63067B310766}">
      <dgm:prSet phldrT="[Text]"/>
      <dgm:spPr/>
      <dgm:t>
        <a:bodyPr/>
        <a:lstStyle/>
        <a:p>
          <a:r>
            <a:rPr lang="en-US" dirty="0">
              <a:latin typeface="Times New Roman"/>
              <a:cs typeface="Times New Roman"/>
            </a:rPr>
            <a:t>Public Affairs</a:t>
          </a:r>
        </a:p>
      </dgm:t>
    </dgm:pt>
    <dgm:pt modelId="{0851F585-2032-BC44-901E-3B8224CB634F}" type="parTrans" cxnId="{1500D603-FC38-5A42-95FB-A2D4F2143972}">
      <dgm:prSet/>
      <dgm:spPr/>
      <dgm:t>
        <a:bodyPr/>
        <a:lstStyle/>
        <a:p>
          <a:endParaRPr lang="en-US">
            <a:latin typeface="Times New Roman"/>
            <a:cs typeface="Times New Roman"/>
          </a:endParaRPr>
        </a:p>
      </dgm:t>
    </dgm:pt>
    <dgm:pt modelId="{5766DB90-F9E5-6247-9B48-7A957BC42C4A}" type="sibTrans" cxnId="{1500D603-FC38-5A42-95FB-A2D4F2143972}">
      <dgm:prSet/>
      <dgm:spPr/>
      <dgm:t>
        <a:bodyPr/>
        <a:lstStyle/>
        <a:p>
          <a:endParaRPr lang="en-US">
            <a:latin typeface="Times New Roman"/>
            <a:cs typeface="Times New Roman"/>
          </a:endParaRPr>
        </a:p>
      </dgm:t>
    </dgm:pt>
    <dgm:pt modelId="{655BAC66-75EE-A84A-9F9B-A7468AF73AFC}">
      <dgm:prSet phldrT="[Text]"/>
      <dgm:spPr/>
      <dgm:t>
        <a:bodyPr/>
        <a:lstStyle/>
        <a:p>
          <a:r>
            <a:rPr lang="en-US" b="1" dirty="0">
              <a:latin typeface="Times New Roman"/>
              <a:cs typeface="Times New Roman"/>
            </a:rPr>
            <a:t>PR </a:t>
          </a:r>
          <a:r>
            <a:rPr lang="en-US" b="1" dirty="0" err="1">
              <a:latin typeface="Times New Roman"/>
              <a:cs typeface="Times New Roman"/>
            </a:rPr>
            <a:t>membangun</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mempertahankan </a:t>
          </a:r>
          <a:r>
            <a:rPr lang="en-US" b="1" dirty="0" err="1">
              <a:latin typeface="Times New Roman"/>
              <a:cs typeface="Times New Roman"/>
            </a:rPr>
            <a:t>hubungan</a:t>
          </a:r>
          <a:r>
            <a:rPr lang="en-US" b="1" dirty="0">
              <a:latin typeface="Times New Roman"/>
              <a:cs typeface="Times New Roman"/>
            </a:rPr>
            <a:t> </a:t>
          </a:r>
          <a:r>
            <a:rPr lang="en-US" b="1" dirty="0" err="1">
              <a:latin typeface="Times New Roman"/>
              <a:cs typeface="Times New Roman"/>
            </a:rPr>
            <a:t>pemerintah</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komunitas</a:t>
          </a:r>
          <a:r>
            <a:rPr lang="en-US" b="1" dirty="0">
              <a:latin typeface="Times New Roman"/>
              <a:cs typeface="Times New Roman"/>
            </a:rPr>
            <a:t> </a:t>
          </a:r>
          <a:r>
            <a:rPr lang="en-US" b="1" dirty="0" err="1">
              <a:latin typeface="Times New Roman"/>
              <a:cs typeface="Times New Roman"/>
            </a:rPr>
            <a:t>lokal</a:t>
          </a:r>
          <a:r>
            <a:rPr lang="en-US" b="1" dirty="0">
              <a:latin typeface="Times New Roman"/>
              <a:cs typeface="Times New Roman"/>
            </a:rPr>
            <a:t> </a:t>
          </a:r>
          <a:r>
            <a:rPr lang="en-US" b="1" dirty="0" err="1">
              <a:latin typeface="Times New Roman"/>
              <a:cs typeface="Times New Roman"/>
            </a:rPr>
            <a:t>dalam</a:t>
          </a:r>
          <a:r>
            <a:rPr lang="en-US" b="1" dirty="0">
              <a:latin typeface="Times New Roman"/>
              <a:cs typeface="Times New Roman"/>
            </a:rPr>
            <a:t> </a:t>
          </a:r>
          <a:r>
            <a:rPr lang="en-US" b="1" dirty="0" err="1">
              <a:latin typeface="Times New Roman"/>
              <a:cs typeface="Times New Roman"/>
            </a:rPr>
            <a:t>rangka</a:t>
          </a:r>
          <a:r>
            <a:rPr lang="en-US" b="1" dirty="0">
              <a:latin typeface="Times New Roman"/>
              <a:cs typeface="Times New Roman"/>
            </a:rPr>
            <a:t> </a:t>
          </a:r>
          <a:r>
            <a:rPr lang="en-US" b="1" dirty="0" err="1">
              <a:latin typeface="Times New Roman"/>
              <a:cs typeface="Times New Roman"/>
            </a:rPr>
            <a:t>mempengaruhi</a:t>
          </a:r>
          <a:r>
            <a:rPr lang="en-US" b="1" dirty="0">
              <a:latin typeface="Times New Roman"/>
              <a:cs typeface="Times New Roman"/>
            </a:rPr>
            <a:t> </a:t>
          </a:r>
          <a:r>
            <a:rPr lang="en-US" b="1" dirty="0" err="1">
              <a:latin typeface="Times New Roman"/>
              <a:cs typeface="Times New Roman"/>
            </a:rPr>
            <a:t>kebijakan</a:t>
          </a:r>
          <a:r>
            <a:rPr lang="en-US" b="1" dirty="0">
              <a:latin typeface="Times New Roman"/>
              <a:cs typeface="Times New Roman"/>
            </a:rPr>
            <a:t> </a:t>
          </a:r>
          <a:r>
            <a:rPr lang="en-US" b="1" dirty="0" err="1">
              <a:latin typeface="Times New Roman"/>
              <a:cs typeface="Times New Roman"/>
            </a:rPr>
            <a:t>publik</a:t>
          </a:r>
          <a:r>
            <a:rPr lang="en-US" b="1" dirty="0">
              <a:latin typeface="Times New Roman"/>
              <a:cs typeface="Times New Roman"/>
            </a:rPr>
            <a:t>.</a:t>
          </a:r>
        </a:p>
      </dgm:t>
    </dgm:pt>
    <dgm:pt modelId="{BBD053BA-FDD9-B740-B01D-B220C3C49D0C}" type="parTrans" cxnId="{D06288BB-E58B-9444-9F96-9C507B6928D1}">
      <dgm:prSet/>
      <dgm:spPr/>
      <dgm:t>
        <a:bodyPr/>
        <a:lstStyle/>
        <a:p>
          <a:endParaRPr lang="en-US">
            <a:latin typeface="Times New Roman"/>
            <a:cs typeface="Times New Roman"/>
          </a:endParaRPr>
        </a:p>
      </dgm:t>
    </dgm:pt>
    <dgm:pt modelId="{25A1E563-39C8-4744-99BF-9752234F95D2}" type="sibTrans" cxnId="{D06288BB-E58B-9444-9F96-9C507B6928D1}">
      <dgm:prSet/>
      <dgm:spPr/>
      <dgm:t>
        <a:bodyPr/>
        <a:lstStyle/>
        <a:p>
          <a:endParaRPr lang="en-US">
            <a:latin typeface="Times New Roman"/>
            <a:cs typeface="Times New Roman"/>
          </a:endParaRPr>
        </a:p>
      </dgm:t>
    </dgm:pt>
    <dgm:pt modelId="{646E3D86-D72D-C24E-974F-0912AE722A1A}">
      <dgm:prSet phldrT="[Text]"/>
      <dgm:spPr/>
      <dgm:t>
        <a:bodyPr/>
        <a:lstStyle/>
        <a:p>
          <a:r>
            <a:rPr lang="en-US" dirty="0">
              <a:latin typeface="Times New Roman"/>
              <a:cs typeface="Times New Roman"/>
            </a:rPr>
            <a:t>Lobbying</a:t>
          </a:r>
        </a:p>
      </dgm:t>
    </dgm:pt>
    <dgm:pt modelId="{52514B9B-9C35-CB40-BA8B-641B74C14C8B}" type="parTrans" cxnId="{0C674EDF-0E81-6947-ADEE-CA0770A95536}">
      <dgm:prSet/>
      <dgm:spPr/>
      <dgm:t>
        <a:bodyPr/>
        <a:lstStyle/>
        <a:p>
          <a:endParaRPr lang="en-US">
            <a:latin typeface="Times New Roman"/>
            <a:cs typeface="Times New Roman"/>
          </a:endParaRPr>
        </a:p>
      </dgm:t>
    </dgm:pt>
    <dgm:pt modelId="{EFC78913-F06A-C745-A20D-44D3F90D09F3}" type="sibTrans" cxnId="{0C674EDF-0E81-6947-ADEE-CA0770A95536}">
      <dgm:prSet/>
      <dgm:spPr/>
      <dgm:t>
        <a:bodyPr/>
        <a:lstStyle/>
        <a:p>
          <a:endParaRPr lang="en-US">
            <a:latin typeface="Times New Roman"/>
            <a:cs typeface="Times New Roman"/>
          </a:endParaRPr>
        </a:p>
      </dgm:t>
    </dgm:pt>
    <dgm:pt modelId="{A99E1330-0648-B64E-8E12-03B5BC1259F8}">
      <dgm:prSet phldrT="[Text]"/>
      <dgm:spPr/>
      <dgm:t>
        <a:bodyPr/>
        <a:lstStyle/>
        <a:p>
          <a:r>
            <a:rPr lang="en-US" b="1" dirty="0" err="1">
              <a:latin typeface="Times New Roman"/>
              <a:cs typeface="Times New Roman"/>
            </a:rPr>
            <a:t>Berfungsi</a:t>
          </a:r>
          <a:r>
            <a:rPr lang="en-US" b="1" dirty="0">
              <a:latin typeface="Times New Roman"/>
              <a:cs typeface="Times New Roman"/>
            </a:rPr>
            <a:t> </a:t>
          </a:r>
          <a:r>
            <a:rPr lang="en-US" b="1" dirty="0" err="1">
              <a:latin typeface="Times New Roman"/>
              <a:cs typeface="Times New Roman"/>
            </a:rPr>
            <a:t>untuk</a:t>
          </a:r>
          <a:r>
            <a:rPr lang="en-US" b="1" dirty="0">
              <a:latin typeface="Times New Roman"/>
              <a:cs typeface="Times New Roman"/>
            </a:rPr>
            <a:t> </a:t>
          </a:r>
          <a:r>
            <a:rPr lang="en-US" b="1" dirty="0" err="1">
              <a:latin typeface="Times New Roman"/>
              <a:cs typeface="Times New Roman"/>
            </a:rPr>
            <a:t>menjalin</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memelihara</a:t>
          </a:r>
          <a:r>
            <a:rPr lang="en-US" b="1" dirty="0">
              <a:latin typeface="Times New Roman"/>
              <a:cs typeface="Times New Roman"/>
            </a:rPr>
            <a:t> </a:t>
          </a:r>
          <a:r>
            <a:rPr lang="en-US" b="1" dirty="0" err="1">
              <a:latin typeface="Times New Roman"/>
              <a:cs typeface="Times New Roman"/>
            </a:rPr>
            <a:t>hubungan</a:t>
          </a:r>
          <a:r>
            <a:rPr lang="en-US" b="1" dirty="0">
              <a:latin typeface="Times New Roman"/>
              <a:cs typeface="Times New Roman"/>
            </a:rPr>
            <a:t> </a:t>
          </a:r>
          <a:r>
            <a:rPr lang="en-US" b="1" dirty="0" err="1">
              <a:latin typeface="Times New Roman"/>
              <a:cs typeface="Times New Roman"/>
            </a:rPr>
            <a:t>dengan</a:t>
          </a:r>
          <a:r>
            <a:rPr lang="en-US" b="1" dirty="0">
              <a:latin typeface="Times New Roman"/>
              <a:cs typeface="Times New Roman"/>
            </a:rPr>
            <a:t> </a:t>
          </a:r>
          <a:r>
            <a:rPr lang="en-US" b="1" dirty="0" err="1">
              <a:latin typeface="Times New Roman"/>
              <a:cs typeface="Times New Roman"/>
            </a:rPr>
            <a:t>pemerintah</a:t>
          </a:r>
          <a:r>
            <a:rPr lang="en-US" b="1" dirty="0">
              <a:latin typeface="Times New Roman"/>
              <a:cs typeface="Times New Roman"/>
            </a:rPr>
            <a:t> </a:t>
          </a:r>
          <a:r>
            <a:rPr lang="en-US" b="1" dirty="0" err="1">
              <a:latin typeface="Times New Roman"/>
              <a:cs typeface="Times New Roman"/>
            </a:rPr>
            <a:t>terutama</a:t>
          </a:r>
          <a:r>
            <a:rPr lang="en-US" b="1" dirty="0">
              <a:latin typeface="Times New Roman"/>
              <a:cs typeface="Times New Roman"/>
            </a:rPr>
            <a:t> </a:t>
          </a:r>
          <a:r>
            <a:rPr lang="en-US" b="1" dirty="0" err="1">
              <a:latin typeface="Times New Roman"/>
              <a:cs typeface="Times New Roman"/>
            </a:rPr>
            <a:t>dengan</a:t>
          </a:r>
          <a:r>
            <a:rPr lang="en-US" b="1" dirty="0">
              <a:latin typeface="Times New Roman"/>
              <a:cs typeface="Times New Roman"/>
            </a:rPr>
            <a:t> </a:t>
          </a:r>
          <a:r>
            <a:rPr lang="en-US" b="1" dirty="0" err="1">
              <a:latin typeface="Times New Roman"/>
              <a:cs typeface="Times New Roman"/>
            </a:rPr>
            <a:t>tujuan</a:t>
          </a:r>
          <a:r>
            <a:rPr lang="en-US" b="1" dirty="0">
              <a:latin typeface="Times New Roman"/>
              <a:cs typeface="Times New Roman"/>
            </a:rPr>
            <a:t> </a:t>
          </a:r>
          <a:r>
            <a:rPr lang="en-US" b="1" dirty="0" err="1">
              <a:latin typeface="Times New Roman"/>
              <a:cs typeface="Times New Roman"/>
            </a:rPr>
            <a:t>mempengaruhi</a:t>
          </a:r>
          <a:r>
            <a:rPr lang="en-US" b="1" dirty="0">
              <a:latin typeface="Times New Roman"/>
              <a:cs typeface="Times New Roman"/>
            </a:rPr>
            <a:t> </a:t>
          </a:r>
          <a:r>
            <a:rPr lang="en-US" b="1" dirty="0" err="1">
              <a:latin typeface="Times New Roman"/>
              <a:cs typeface="Times New Roman"/>
            </a:rPr>
            <a:t>penyusunan</a:t>
          </a:r>
          <a:r>
            <a:rPr lang="en-US" b="1" dirty="0">
              <a:latin typeface="Times New Roman"/>
              <a:cs typeface="Times New Roman"/>
            </a:rPr>
            <a:t> </a:t>
          </a:r>
          <a:r>
            <a:rPr lang="en-US" b="1" dirty="0" err="1">
              <a:latin typeface="Times New Roman"/>
              <a:cs typeface="Times New Roman"/>
            </a:rPr>
            <a:t>undang-undang</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regulasi</a:t>
          </a:r>
          <a:r>
            <a:rPr lang="en-US" dirty="0">
              <a:latin typeface="Times New Roman"/>
              <a:cs typeface="Times New Roman"/>
            </a:rPr>
            <a:t>.</a:t>
          </a:r>
        </a:p>
      </dgm:t>
    </dgm:pt>
    <dgm:pt modelId="{6A3E7B8E-ECE8-5A4A-84B2-39F83FF91507}" type="parTrans" cxnId="{6C8118B3-32EE-6640-A6CD-8C5082B0251D}">
      <dgm:prSet/>
      <dgm:spPr/>
      <dgm:t>
        <a:bodyPr/>
        <a:lstStyle/>
        <a:p>
          <a:endParaRPr lang="en-US">
            <a:latin typeface="Times New Roman"/>
            <a:cs typeface="Times New Roman"/>
          </a:endParaRPr>
        </a:p>
      </dgm:t>
    </dgm:pt>
    <dgm:pt modelId="{33708622-6028-6E41-97A9-CB4932D9E3B8}" type="sibTrans" cxnId="{6C8118B3-32EE-6640-A6CD-8C5082B0251D}">
      <dgm:prSet/>
      <dgm:spPr/>
      <dgm:t>
        <a:bodyPr/>
        <a:lstStyle/>
        <a:p>
          <a:endParaRPr lang="en-US">
            <a:latin typeface="Times New Roman"/>
            <a:cs typeface="Times New Roman"/>
          </a:endParaRPr>
        </a:p>
      </dgm:t>
    </dgm:pt>
    <dgm:pt modelId="{16F1DA7B-7617-3D4F-9A97-E3711714B87B}">
      <dgm:prSet phldrT="[Text]"/>
      <dgm:spPr/>
      <dgm:t>
        <a:bodyPr/>
        <a:lstStyle/>
        <a:p>
          <a:r>
            <a:rPr lang="en-US" dirty="0" err="1">
              <a:latin typeface="Times New Roman"/>
              <a:cs typeface="Times New Roman"/>
            </a:rPr>
            <a:t>Pelobi</a:t>
          </a:r>
          <a:r>
            <a:rPr lang="en-US" dirty="0">
              <a:latin typeface="Times New Roman"/>
              <a:cs typeface="Times New Roman"/>
            </a:rPr>
            <a:t> </a:t>
          </a:r>
          <a:r>
            <a:rPr lang="en-US" dirty="0" err="1">
              <a:latin typeface="Times New Roman"/>
              <a:cs typeface="Times New Roman"/>
            </a:rPr>
            <a:t>harus</a:t>
          </a:r>
          <a:r>
            <a:rPr lang="en-US" dirty="0">
              <a:latin typeface="Times New Roman"/>
              <a:cs typeface="Times New Roman"/>
            </a:rPr>
            <a:t> </a:t>
          </a:r>
          <a:r>
            <a:rPr lang="en-US" dirty="0" err="1">
              <a:latin typeface="Times New Roman"/>
              <a:cs typeface="Times New Roman"/>
            </a:rPr>
            <a:t>memahami</a:t>
          </a:r>
          <a:r>
            <a:rPr lang="en-US" dirty="0">
              <a:latin typeface="Times New Roman"/>
              <a:cs typeface="Times New Roman"/>
            </a:rPr>
            <a:t> </a:t>
          </a:r>
          <a:r>
            <a:rPr lang="en-US" dirty="0" err="1">
              <a:latin typeface="Times New Roman"/>
              <a:cs typeface="Times New Roman"/>
            </a:rPr>
            <a:t>berbagai</a:t>
          </a:r>
          <a:r>
            <a:rPr lang="en-US" dirty="0">
              <a:latin typeface="Times New Roman"/>
              <a:cs typeface="Times New Roman"/>
            </a:rPr>
            <a:t> </a:t>
          </a:r>
          <a:r>
            <a:rPr lang="en-US" dirty="0" err="1">
              <a:latin typeface="Times New Roman"/>
              <a:cs typeface="Times New Roman"/>
            </a:rPr>
            <a:t>proses</a:t>
          </a:r>
          <a:r>
            <a:rPr lang="en-US" dirty="0">
              <a:latin typeface="Times New Roman"/>
              <a:cs typeface="Times New Roman"/>
            </a:rPr>
            <a:t> </a:t>
          </a:r>
          <a:r>
            <a:rPr lang="en-US" dirty="0" err="1">
              <a:latin typeface="Times New Roman"/>
              <a:cs typeface="Times New Roman"/>
            </a:rPr>
            <a:t>di</a:t>
          </a:r>
          <a:r>
            <a:rPr lang="en-US" dirty="0">
              <a:latin typeface="Times New Roman"/>
              <a:cs typeface="Times New Roman"/>
            </a:rPr>
            <a:t> </a:t>
          </a:r>
          <a:r>
            <a:rPr lang="en-US" dirty="0" err="1">
              <a:latin typeface="Times New Roman"/>
              <a:cs typeface="Times New Roman"/>
            </a:rPr>
            <a:t>pemerintahan</a:t>
          </a:r>
          <a:r>
            <a:rPr lang="en-US" dirty="0">
              <a:latin typeface="Times New Roman"/>
              <a:cs typeface="Times New Roman"/>
            </a:rPr>
            <a:t>.</a:t>
          </a:r>
        </a:p>
      </dgm:t>
    </dgm:pt>
    <dgm:pt modelId="{ACED69FF-5CA6-194F-9561-051DD6E1D155}" type="parTrans" cxnId="{065C7A51-9BA3-2C4C-BB58-64997DE86369}">
      <dgm:prSet/>
      <dgm:spPr/>
      <dgm:t>
        <a:bodyPr/>
        <a:lstStyle/>
        <a:p>
          <a:endParaRPr lang="en-US">
            <a:latin typeface="Times New Roman"/>
            <a:cs typeface="Times New Roman"/>
          </a:endParaRPr>
        </a:p>
      </dgm:t>
    </dgm:pt>
    <dgm:pt modelId="{B6191620-190C-B049-B9C7-11B84F472B32}" type="sibTrans" cxnId="{065C7A51-9BA3-2C4C-BB58-64997DE86369}">
      <dgm:prSet/>
      <dgm:spPr/>
      <dgm:t>
        <a:bodyPr/>
        <a:lstStyle/>
        <a:p>
          <a:endParaRPr lang="en-US">
            <a:latin typeface="Times New Roman"/>
            <a:cs typeface="Times New Roman"/>
          </a:endParaRPr>
        </a:p>
      </dgm:t>
    </dgm:pt>
    <dgm:pt modelId="{1134761C-ECDA-B342-9D80-C356D554863E}">
      <dgm:prSet phldrT="[Text]"/>
      <dgm:spPr/>
      <dgm:t>
        <a:bodyPr/>
        <a:lstStyle/>
        <a:p>
          <a:r>
            <a:rPr lang="en-US" dirty="0" err="1">
              <a:latin typeface="Times New Roman"/>
              <a:cs typeface="Times New Roman"/>
            </a:rPr>
            <a:t>Strategi</a:t>
          </a:r>
          <a:r>
            <a:rPr lang="en-US" dirty="0">
              <a:latin typeface="Times New Roman"/>
              <a:cs typeface="Times New Roman"/>
            </a:rPr>
            <a:t>, </a:t>
          </a:r>
          <a:r>
            <a:rPr lang="en-US" dirty="0" err="1">
              <a:latin typeface="Times New Roman"/>
              <a:cs typeface="Times New Roman"/>
            </a:rPr>
            <a:t>taktik</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posisi</a:t>
          </a:r>
          <a:r>
            <a:rPr lang="en-US" dirty="0">
              <a:latin typeface="Times New Roman"/>
              <a:cs typeface="Times New Roman"/>
            </a:rPr>
            <a:t> lobbying yang </a:t>
          </a:r>
          <a:r>
            <a:rPr lang="en-US" dirty="0" err="1">
              <a:latin typeface="Times New Roman"/>
              <a:cs typeface="Times New Roman"/>
            </a:rPr>
            <a:t>baik</a:t>
          </a:r>
          <a:r>
            <a:rPr lang="en-US" dirty="0">
              <a:latin typeface="Times New Roman"/>
              <a:cs typeface="Times New Roman"/>
            </a:rPr>
            <a:t> </a:t>
          </a:r>
          <a:r>
            <a:rPr lang="en-US" dirty="0" err="1">
              <a:latin typeface="Times New Roman"/>
              <a:cs typeface="Times New Roman"/>
            </a:rPr>
            <a:t>sangat</a:t>
          </a:r>
          <a:r>
            <a:rPr lang="en-US" dirty="0">
              <a:latin typeface="Times New Roman"/>
              <a:cs typeface="Times New Roman"/>
            </a:rPr>
            <a:t> </a:t>
          </a:r>
          <a:r>
            <a:rPr lang="en-US" dirty="0" err="1">
              <a:latin typeface="Times New Roman"/>
              <a:cs typeface="Times New Roman"/>
            </a:rPr>
            <a:t>tergantung</a:t>
          </a:r>
          <a:r>
            <a:rPr lang="en-US" dirty="0">
              <a:latin typeface="Times New Roman"/>
              <a:cs typeface="Times New Roman"/>
            </a:rPr>
            <a:t> </a:t>
          </a:r>
          <a:r>
            <a:rPr lang="en-US" dirty="0" err="1">
              <a:latin typeface="Times New Roman"/>
              <a:cs typeface="Times New Roman"/>
            </a:rPr>
            <a:t>kepada</a:t>
          </a:r>
          <a:r>
            <a:rPr lang="en-US" dirty="0">
              <a:latin typeface="Times New Roman"/>
              <a:cs typeface="Times New Roman"/>
            </a:rPr>
            <a:t> basis </a:t>
          </a:r>
          <a:r>
            <a:rPr lang="en-US" dirty="0" err="1">
              <a:latin typeface="Times New Roman"/>
              <a:cs typeface="Times New Roman"/>
            </a:rPr>
            <a:t>informasi</a:t>
          </a:r>
          <a:r>
            <a:rPr lang="en-US" dirty="0">
              <a:latin typeface="Times New Roman"/>
              <a:cs typeface="Times New Roman"/>
            </a:rPr>
            <a:t> yang </a:t>
          </a:r>
          <a:r>
            <a:rPr lang="en-US" dirty="0" err="1">
              <a:latin typeface="Times New Roman"/>
              <a:cs typeface="Times New Roman"/>
            </a:rPr>
            <a:t>kuat</a:t>
          </a:r>
          <a:endParaRPr lang="en-US" dirty="0">
            <a:latin typeface="Times New Roman"/>
            <a:cs typeface="Times New Roman"/>
          </a:endParaRPr>
        </a:p>
      </dgm:t>
    </dgm:pt>
    <dgm:pt modelId="{22B30D6F-983A-7F4D-99B3-5B7B295E3BDA}" type="parTrans" cxnId="{621A5CBC-6BBA-4543-9476-C44FB6D4E45E}">
      <dgm:prSet/>
      <dgm:spPr/>
      <dgm:t>
        <a:bodyPr/>
        <a:lstStyle/>
        <a:p>
          <a:endParaRPr lang="en-US">
            <a:latin typeface="Times New Roman"/>
            <a:cs typeface="Times New Roman"/>
          </a:endParaRPr>
        </a:p>
      </dgm:t>
    </dgm:pt>
    <dgm:pt modelId="{0FC602F1-A440-AB41-9E2D-B041CD3F6EBB}" type="sibTrans" cxnId="{621A5CBC-6BBA-4543-9476-C44FB6D4E45E}">
      <dgm:prSet/>
      <dgm:spPr/>
      <dgm:t>
        <a:bodyPr/>
        <a:lstStyle/>
        <a:p>
          <a:endParaRPr lang="en-US">
            <a:latin typeface="Times New Roman"/>
            <a:cs typeface="Times New Roman"/>
          </a:endParaRPr>
        </a:p>
      </dgm:t>
    </dgm:pt>
    <dgm:pt modelId="{8EC43F3E-B87F-DE43-8239-6FB8AF6ECF8C}">
      <dgm:prSet phldrT="[Text]"/>
      <dgm:spPr/>
      <dgm:t>
        <a:bodyPr/>
        <a:lstStyle/>
        <a:p>
          <a:r>
            <a:rPr lang="en-US" dirty="0" err="1">
              <a:latin typeface="Times New Roman"/>
              <a:cs typeface="Times New Roman"/>
            </a:rPr>
            <a:t>Sebutan</a:t>
          </a:r>
          <a:r>
            <a:rPr lang="en-US" dirty="0">
              <a:latin typeface="Times New Roman"/>
              <a:cs typeface="Times New Roman"/>
            </a:rPr>
            <a:t> lain : corporate affairs, corporate relations, government relations, external affairs.</a:t>
          </a:r>
        </a:p>
      </dgm:t>
    </dgm:pt>
    <dgm:pt modelId="{955651B8-C701-6A44-80B8-253FED7EB80D}" type="parTrans" cxnId="{A737F7D1-0FF1-C548-A0A3-C48181D4C55D}">
      <dgm:prSet/>
      <dgm:spPr/>
      <dgm:t>
        <a:bodyPr/>
        <a:lstStyle/>
        <a:p>
          <a:endParaRPr lang="en-US">
            <a:latin typeface="Times New Roman"/>
            <a:cs typeface="Times New Roman"/>
          </a:endParaRPr>
        </a:p>
      </dgm:t>
    </dgm:pt>
    <dgm:pt modelId="{93BD639F-6062-EE42-B87C-DA1D1C2A6D0F}" type="sibTrans" cxnId="{A737F7D1-0FF1-C548-A0A3-C48181D4C55D}">
      <dgm:prSet/>
      <dgm:spPr/>
      <dgm:t>
        <a:bodyPr/>
        <a:lstStyle/>
        <a:p>
          <a:endParaRPr lang="en-US">
            <a:latin typeface="Times New Roman"/>
            <a:cs typeface="Times New Roman"/>
          </a:endParaRPr>
        </a:p>
      </dgm:t>
    </dgm:pt>
    <dgm:pt modelId="{9800E39E-B2C7-134B-BD78-2A8C0F5665AB}">
      <dgm:prSet phldrT="[Text]"/>
      <dgm:spPr/>
      <dgm:t>
        <a:bodyPr/>
        <a:lstStyle/>
        <a:p>
          <a:r>
            <a:rPr lang="en-US" dirty="0">
              <a:latin typeface="Times New Roman"/>
              <a:cs typeface="Times New Roman"/>
            </a:rPr>
            <a:t>PR </a:t>
          </a:r>
          <a:r>
            <a:rPr lang="en-US" dirty="0" err="1">
              <a:latin typeface="Times New Roman"/>
              <a:cs typeface="Times New Roman"/>
            </a:rPr>
            <a:t>harus</a:t>
          </a:r>
          <a:r>
            <a:rPr lang="en-US" dirty="0">
              <a:latin typeface="Times New Roman"/>
              <a:cs typeface="Times New Roman"/>
            </a:rPr>
            <a:t> </a:t>
          </a:r>
          <a:r>
            <a:rPr lang="en-US" dirty="0" err="1">
              <a:latin typeface="Times New Roman"/>
              <a:cs typeface="Times New Roman"/>
            </a:rPr>
            <a:t>bisa</a:t>
          </a:r>
          <a:r>
            <a:rPr lang="en-US" dirty="0">
              <a:latin typeface="Times New Roman"/>
              <a:cs typeface="Times New Roman"/>
            </a:rPr>
            <a:t> </a:t>
          </a:r>
          <a:r>
            <a:rPr lang="en-US" dirty="0" err="1">
              <a:latin typeface="Times New Roman"/>
              <a:cs typeface="Times New Roman"/>
            </a:rPr>
            <a:t>kerjasama</a:t>
          </a:r>
          <a:r>
            <a:rPr lang="en-US" dirty="0">
              <a:latin typeface="Times New Roman"/>
              <a:cs typeface="Times New Roman"/>
            </a:rPr>
            <a:t> </a:t>
          </a:r>
          <a:r>
            <a:rPr lang="en-US" dirty="0" err="1">
              <a:latin typeface="Times New Roman"/>
              <a:cs typeface="Times New Roman"/>
            </a:rPr>
            <a:t>dengan</a:t>
          </a:r>
          <a:r>
            <a:rPr lang="en-US" dirty="0">
              <a:latin typeface="Times New Roman"/>
              <a:cs typeface="Times New Roman"/>
            </a:rPr>
            <a:t> </a:t>
          </a:r>
          <a:r>
            <a:rPr lang="en-US" dirty="0" err="1">
              <a:latin typeface="Times New Roman"/>
              <a:cs typeface="Times New Roman"/>
            </a:rPr>
            <a:t>pemerintahan</a:t>
          </a:r>
          <a:r>
            <a:rPr lang="en-US" dirty="0">
              <a:latin typeface="Times New Roman"/>
              <a:cs typeface="Times New Roman"/>
            </a:rPr>
            <a:t> </a:t>
          </a:r>
          <a:r>
            <a:rPr lang="en-US" dirty="0" err="1">
              <a:latin typeface="Times New Roman"/>
              <a:cs typeface="Times New Roman"/>
            </a:rPr>
            <a:t>untuk</a:t>
          </a:r>
          <a:r>
            <a:rPr lang="en-US" dirty="0">
              <a:latin typeface="Times New Roman"/>
              <a:cs typeface="Times New Roman"/>
            </a:rPr>
            <a:t> </a:t>
          </a:r>
          <a:r>
            <a:rPr lang="en-US" dirty="0" err="1">
              <a:latin typeface="Times New Roman"/>
              <a:cs typeface="Times New Roman"/>
            </a:rPr>
            <a:t>mengetahui</a:t>
          </a:r>
          <a:r>
            <a:rPr lang="en-US" dirty="0">
              <a:latin typeface="Times New Roman"/>
              <a:cs typeface="Times New Roman"/>
            </a:rPr>
            <a:t> update </a:t>
          </a:r>
          <a:r>
            <a:rPr lang="en-US" dirty="0" err="1">
              <a:latin typeface="Times New Roman"/>
              <a:cs typeface="Times New Roman"/>
            </a:rPr>
            <a:t>tentang</a:t>
          </a:r>
          <a:r>
            <a:rPr lang="en-US" dirty="0">
              <a:latin typeface="Times New Roman"/>
              <a:cs typeface="Times New Roman"/>
            </a:rPr>
            <a:t> </a:t>
          </a:r>
          <a:r>
            <a:rPr lang="en-US" dirty="0" err="1">
              <a:latin typeface="Times New Roman"/>
              <a:cs typeface="Times New Roman"/>
            </a:rPr>
            <a:t>peraturan-peraturan</a:t>
          </a:r>
          <a:r>
            <a:rPr lang="en-US" dirty="0">
              <a:latin typeface="Times New Roman"/>
              <a:cs typeface="Times New Roman"/>
            </a:rPr>
            <a:t> </a:t>
          </a:r>
          <a:r>
            <a:rPr lang="en-US" dirty="0" err="1">
              <a:latin typeface="Times New Roman"/>
              <a:cs typeface="Times New Roman"/>
            </a:rPr>
            <a:t>terkait</a:t>
          </a:r>
          <a:r>
            <a:rPr lang="en-US" dirty="0">
              <a:latin typeface="Times New Roman"/>
              <a:cs typeface="Times New Roman"/>
            </a:rPr>
            <a:t> </a:t>
          </a:r>
          <a:r>
            <a:rPr lang="en-US" dirty="0" err="1">
              <a:latin typeface="Times New Roman"/>
              <a:cs typeface="Times New Roman"/>
            </a:rPr>
            <a:t>perusahaan</a:t>
          </a:r>
          <a:endParaRPr lang="en-US" dirty="0">
            <a:latin typeface="Times New Roman"/>
            <a:cs typeface="Times New Roman"/>
          </a:endParaRPr>
        </a:p>
      </dgm:t>
    </dgm:pt>
    <dgm:pt modelId="{2CAE454F-D96C-F84E-873B-8467EE19ECC9}" type="parTrans" cxnId="{BDAAF7DD-E585-8A48-8832-943434EB0AF9}">
      <dgm:prSet/>
      <dgm:spPr/>
      <dgm:t>
        <a:bodyPr/>
        <a:lstStyle/>
        <a:p>
          <a:endParaRPr lang="en-US">
            <a:latin typeface="Times New Roman"/>
            <a:cs typeface="Times New Roman"/>
          </a:endParaRPr>
        </a:p>
      </dgm:t>
    </dgm:pt>
    <dgm:pt modelId="{BFF51E71-0D15-BC47-8BA7-F7CD384C472E}" type="sibTrans" cxnId="{BDAAF7DD-E585-8A48-8832-943434EB0AF9}">
      <dgm:prSet/>
      <dgm:spPr/>
      <dgm:t>
        <a:bodyPr/>
        <a:lstStyle/>
        <a:p>
          <a:endParaRPr lang="en-US">
            <a:latin typeface="Times New Roman"/>
            <a:cs typeface="Times New Roman"/>
          </a:endParaRPr>
        </a:p>
      </dgm:t>
    </dgm:pt>
    <dgm:pt modelId="{CCA675DE-A244-B648-9C51-70CBB648F5AE}">
      <dgm:prSet phldrT="[Text]"/>
      <dgm:spPr/>
      <dgm:t>
        <a:bodyPr/>
        <a:lstStyle/>
        <a:p>
          <a:r>
            <a:rPr lang="en-US" dirty="0">
              <a:latin typeface="Times New Roman"/>
              <a:cs typeface="Times New Roman"/>
            </a:rPr>
            <a:t>Lobbying </a:t>
          </a:r>
          <a:r>
            <a:rPr lang="en-US" dirty="0" err="1">
              <a:latin typeface="Times New Roman"/>
              <a:cs typeface="Times New Roman"/>
            </a:rPr>
            <a:t>membuat</a:t>
          </a:r>
          <a:r>
            <a:rPr lang="en-US" dirty="0">
              <a:latin typeface="Times New Roman"/>
              <a:cs typeface="Times New Roman"/>
            </a:rPr>
            <a:t> </a:t>
          </a:r>
          <a:r>
            <a:rPr lang="en-US" dirty="0" err="1">
              <a:latin typeface="Times New Roman"/>
              <a:cs typeface="Times New Roman"/>
            </a:rPr>
            <a:t>pemerintah</a:t>
          </a:r>
          <a:r>
            <a:rPr lang="en-US" dirty="0">
              <a:latin typeface="Times New Roman"/>
              <a:cs typeface="Times New Roman"/>
            </a:rPr>
            <a:t> </a:t>
          </a:r>
          <a:r>
            <a:rPr lang="en-US" dirty="0" err="1">
              <a:latin typeface="Times New Roman"/>
              <a:cs typeface="Times New Roman"/>
            </a:rPr>
            <a:t>tetap</a:t>
          </a:r>
          <a:r>
            <a:rPr lang="en-US" dirty="0">
              <a:latin typeface="Times New Roman"/>
              <a:cs typeface="Times New Roman"/>
            </a:rPr>
            <a:t> </a:t>
          </a:r>
          <a:r>
            <a:rPr lang="en-US" dirty="0" err="1">
              <a:latin typeface="Times New Roman"/>
              <a:cs typeface="Times New Roman"/>
            </a:rPr>
            <a:t>terbuka</a:t>
          </a:r>
          <a:r>
            <a:rPr lang="en-US" dirty="0">
              <a:latin typeface="Times New Roman"/>
              <a:cs typeface="Times New Roman"/>
            </a:rPr>
            <a:t> </a:t>
          </a:r>
          <a:r>
            <a:rPr lang="en-US" dirty="0" err="1">
              <a:latin typeface="Times New Roman"/>
              <a:cs typeface="Times New Roman"/>
            </a:rPr>
            <a:t>kepada</a:t>
          </a:r>
          <a:r>
            <a:rPr lang="en-US" dirty="0">
              <a:latin typeface="Times New Roman"/>
              <a:cs typeface="Times New Roman"/>
            </a:rPr>
            <a:t> </a:t>
          </a:r>
          <a:r>
            <a:rPr lang="en-US" dirty="0" err="1">
              <a:latin typeface="Times New Roman"/>
              <a:cs typeface="Times New Roman"/>
            </a:rPr>
            <a:t>publik</a:t>
          </a:r>
          <a:r>
            <a:rPr lang="en-US" dirty="0">
              <a:latin typeface="Times New Roman"/>
              <a:cs typeface="Times New Roman"/>
            </a:rPr>
            <a:t> yang </a:t>
          </a:r>
          <a:r>
            <a:rPr lang="en-US" dirty="0" err="1">
              <a:latin typeface="Times New Roman"/>
              <a:cs typeface="Times New Roman"/>
            </a:rPr>
            <a:t>akan</a:t>
          </a:r>
          <a:r>
            <a:rPr lang="en-US" dirty="0">
              <a:latin typeface="Times New Roman"/>
              <a:cs typeface="Times New Roman"/>
            </a:rPr>
            <a:t> </a:t>
          </a:r>
          <a:r>
            <a:rPr lang="en-US" dirty="0" err="1">
              <a:latin typeface="Times New Roman"/>
              <a:cs typeface="Times New Roman"/>
            </a:rPr>
            <a:t>terkena</a:t>
          </a:r>
          <a:r>
            <a:rPr lang="en-US" dirty="0">
              <a:latin typeface="Times New Roman"/>
              <a:cs typeface="Times New Roman"/>
            </a:rPr>
            <a:t> </a:t>
          </a:r>
          <a:r>
            <a:rPr lang="en-US" dirty="0" err="1">
              <a:latin typeface="Times New Roman"/>
              <a:cs typeface="Times New Roman"/>
            </a:rPr>
            <a:t>dampak</a:t>
          </a:r>
          <a:r>
            <a:rPr lang="en-US" dirty="0">
              <a:latin typeface="Times New Roman"/>
              <a:cs typeface="Times New Roman"/>
            </a:rPr>
            <a:t> </a:t>
          </a:r>
          <a:r>
            <a:rPr lang="en-US" dirty="0" err="1">
              <a:latin typeface="Times New Roman"/>
              <a:cs typeface="Times New Roman"/>
            </a:rPr>
            <a:t>dari</a:t>
          </a:r>
          <a:r>
            <a:rPr lang="en-US" dirty="0">
              <a:latin typeface="Times New Roman"/>
              <a:cs typeface="Times New Roman"/>
            </a:rPr>
            <a:t> </a:t>
          </a:r>
          <a:r>
            <a:rPr lang="en-US" dirty="0" err="1">
              <a:latin typeface="Times New Roman"/>
              <a:cs typeface="Times New Roman"/>
            </a:rPr>
            <a:t>regulasi</a:t>
          </a:r>
          <a:r>
            <a:rPr lang="en-US" dirty="0">
              <a:latin typeface="Times New Roman"/>
              <a:cs typeface="Times New Roman"/>
            </a:rPr>
            <a:t> yang </a:t>
          </a:r>
          <a:r>
            <a:rPr lang="en-US" dirty="0" err="1">
              <a:latin typeface="Times New Roman"/>
              <a:cs typeface="Times New Roman"/>
            </a:rPr>
            <a:t>akan</a:t>
          </a:r>
          <a:r>
            <a:rPr lang="en-US" dirty="0">
              <a:latin typeface="Times New Roman"/>
              <a:cs typeface="Times New Roman"/>
            </a:rPr>
            <a:t> </a:t>
          </a:r>
          <a:r>
            <a:rPr lang="en-US" dirty="0" err="1">
              <a:latin typeface="Times New Roman"/>
              <a:cs typeface="Times New Roman"/>
            </a:rPr>
            <a:t>disahkan</a:t>
          </a:r>
          <a:endParaRPr lang="en-US" dirty="0">
            <a:latin typeface="Times New Roman"/>
            <a:cs typeface="Times New Roman"/>
          </a:endParaRPr>
        </a:p>
      </dgm:t>
    </dgm:pt>
    <dgm:pt modelId="{785159B8-799B-D847-9247-7160059546DE}" type="parTrans" cxnId="{F33EE855-F9B1-B340-B314-DA1760CBB4FA}">
      <dgm:prSet/>
      <dgm:spPr/>
      <dgm:t>
        <a:bodyPr/>
        <a:lstStyle/>
        <a:p>
          <a:endParaRPr lang="en-US">
            <a:latin typeface="Times New Roman"/>
            <a:cs typeface="Times New Roman"/>
          </a:endParaRPr>
        </a:p>
      </dgm:t>
    </dgm:pt>
    <dgm:pt modelId="{424AAF4A-50AF-0648-88D3-33F00DBDE423}" type="sibTrans" cxnId="{F33EE855-F9B1-B340-B314-DA1760CBB4FA}">
      <dgm:prSet/>
      <dgm:spPr/>
      <dgm:t>
        <a:bodyPr/>
        <a:lstStyle/>
        <a:p>
          <a:endParaRPr lang="en-US">
            <a:latin typeface="Times New Roman"/>
            <a:cs typeface="Times New Roman"/>
          </a:endParaRPr>
        </a:p>
      </dgm:t>
    </dgm:pt>
    <dgm:pt modelId="{3D619960-9DE7-3243-A734-7D80A33F9607}">
      <dgm:prSet phldrT="[Text]"/>
      <dgm:spPr/>
      <dgm:t>
        <a:bodyPr/>
        <a:lstStyle/>
        <a:p>
          <a:r>
            <a:rPr lang="en-US" dirty="0">
              <a:latin typeface="Times New Roman"/>
              <a:cs typeface="Times New Roman"/>
            </a:rPr>
            <a:t>Lobbying </a:t>
          </a:r>
          <a:r>
            <a:rPr lang="en-US" dirty="0" err="1">
              <a:latin typeface="Times New Roman"/>
              <a:cs typeface="Times New Roman"/>
            </a:rPr>
            <a:t>diwujudkan</a:t>
          </a:r>
          <a:r>
            <a:rPr lang="en-US" dirty="0">
              <a:latin typeface="Times New Roman"/>
              <a:cs typeface="Times New Roman"/>
            </a:rPr>
            <a:t> </a:t>
          </a:r>
          <a:r>
            <a:rPr lang="en-US" dirty="0" err="1">
              <a:latin typeface="Times New Roman"/>
              <a:cs typeface="Times New Roman"/>
            </a:rPr>
            <a:t>dalam</a:t>
          </a:r>
          <a:r>
            <a:rPr lang="en-US" dirty="0">
              <a:latin typeface="Times New Roman"/>
              <a:cs typeface="Times New Roman"/>
            </a:rPr>
            <a:t> </a:t>
          </a:r>
          <a:r>
            <a:rPr lang="en-US" dirty="0" err="1">
              <a:latin typeface="Times New Roman"/>
              <a:cs typeface="Times New Roman"/>
            </a:rPr>
            <a:t>bentuk</a:t>
          </a:r>
          <a:r>
            <a:rPr lang="en-US" dirty="0">
              <a:latin typeface="Times New Roman"/>
              <a:cs typeface="Times New Roman"/>
            </a:rPr>
            <a:t> </a:t>
          </a:r>
          <a:r>
            <a:rPr lang="en-US" dirty="0" err="1">
              <a:latin typeface="Times New Roman"/>
              <a:cs typeface="Times New Roman"/>
            </a:rPr>
            <a:t>informasi</a:t>
          </a:r>
          <a:r>
            <a:rPr lang="en-US" dirty="0">
              <a:latin typeface="Times New Roman"/>
              <a:cs typeface="Times New Roman"/>
            </a:rPr>
            <a:t> yang </a:t>
          </a:r>
          <a:r>
            <a:rPr lang="en-US" dirty="0" err="1">
              <a:latin typeface="Times New Roman"/>
              <a:cs typeface="Times New Roman"/>
            </a:rPr>
            <a:t>didesain</a:t>
          </a:r>
          <a:r>
            <a:rPr lang="en-US" dirty="0">
              <a:latin typeface="Times New Roman"/>
              <a:cs typeface="Times New Roman"/>
            </a:rPr>
            <a:t> </a:t>
          </a:r>
          <a:r>
            <a:rPr lang="en-US" dirty="0" err="1">
              <a:latin typeface="Times New Roman"/>
              <a:cs typeface="Times New Roman"/>
            </a:rPr>
            <a:t>untuk</a:t>
          </a:r>
          <a:r>
            <a:rPr lang="en-US" dirty="0">
              <a:latin typeface="Times New Roman"/>
              <a:cs typeface="Times New Roman"/>
            </a:rPr>
            <a:t> </a:t>
          </a:r>
          <a:r>
            <a:rPr lang="en-US" dirty="0" err="1">
              <a:latin typeface="Times New Roman"/>
              <a:cs typeface="Times New Roman"/>
            </a:rPr>
            <a:t>mendidik</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membujuk</a:t>
          </a:r>
          <a:endParaRPr lang="en-US" dirty="0">
            <a:latin typeface="Times New Roman"/>
            <a:cs typeface="Times New Roman"/>
          </a:endParaRPr>
        </a:p>
      </dgm:t>
    </dgm:pt>
    <dgm:pt modelId="{199ACB3A-BB50-DB48-B7FD-4FB25B4AB776}" type="parTrans" cxnId="{0D64EB65-2B1B-FD48-8D97-DE90DF939B37}">
      <dgm:prSet/>
      <dgm:spPr/>
      <dgm:t>
        <a:bodyPr/>
        <a:lstStyle/>
        <a:p>
          <a:endParaRPr lang="en-US">
            <a:latin typeface="Times New Roman"/>
            <a:cs typeface="Times New Roman"/>
          </a:endParaRPr>
        </a:p>
      </dgm:t>
    </dgm:pt>
    <dgm:pt modelId="{3D5AFB66-5115-9F42-AFD9-E54958FCBB59}" type="sibTrans" cxnId="{0D64EB65-2B1B-FD48-8D97-DE90DF939B37}">
      <dgm:prSet/>
      <dgm:spPr/>
      <dgm:t>
        <a:bodyPr/>
        <a:lstStyle/>
        <a:p>
          <a:endParaRPr lang="en-US">
            <a:latin typeface="Times New Roman"/>
            <a:cs typeface="Times New Roman"/>
          </a:endParaRPr>
        </a:p>
      </dgm:t>
    </dgm:pt>
    <dgm:pt modelId="{C3160E52-8B28-5843-A3B6-D21D3507EAF6}" type="pres">
      <dgm:prSet presAssocID="{EF4F7E60-F780-6943-A2F9-A0B4561BA884}" presName="linear" presStyleCnt="0">
        <dgm:presLayoutVars>
          <dgm:animLvl val="lvl"/>
          <dgm:resizeHandles val="exact"/>
        </dgm:presLayoutVars>
      </dgm:prSet>
      <dgm:spPr/>
    </dgm:pt>
    <dgm:pt modelId="{B6471808-BD12-3040-9986-77C63CFE11B8}" type="pres">
      <dgm:prSet presAssocID="{1C1EFB0F-DC50-C747-B892-63067B310766}" presName="parentText" presStyleLbl="node1" presStyleIdx="0" presStyleCnt="2">
        <dgm:presLayoutVars>
          <dgm:chMax val="0"/>
          <dgm:bulletEnabled val="1"/>
        </dgm:presLayoutVars>
      </dgm:prSet>
      <dgm:spPr/>
    </dgm:pt>
    <dgm:pt modelId="{DB8535A7-168B-FD47-B5F1-A0878DA208F5}" type="pres">
      <dgm:prSet presAssocID="{1C1EFB0F-DC50-C747-B892-63067B310766}" presName="childText" presStyleLbl="revTx" presStyleIdx="0" presStyleCnt="2">
        <dgm:presLayoutVars>
          <dgm:bulletEnabled val="1"/>
        </dgm:presLayoutVars>
      </dgm:prSet>
      <dgm:spPr/>
    </dgm:pt>
    <dgm:pt modelId="{AA906B40-BF13-1544-BF9D-E284BCE5DD45}" type="pres">
      <dgm:prSet presAssocID="{646E3D86-D72D-C24E-974F-0912AE722A1A}" presName="parentText" presStyleLbl="node1" presStyleIdx="1" presStyleCnt="2">
        <dgm:presLayoutVars>
          <dgm:chMax val="0"/>
          <dgm:bulletEnabled val="1"/>
        </dgm:presLayoutVars>
      </dgm:prSet>
      <dgm:spPr/>
    </dgm:pt>
    <dgm:pt modelId="{67DBE261-B072-0844-90AD-87A2D6DBD0EA}" type="pres">
      <dgm:prSet presAssocID="{646E3D86-D72D-C24E-974F-0912AE722A1A}" presName="childText" presStyleLbl="revTx" presStyleIdx="1" presStyleCnt="2">
        <dgm:presLayoutVars>
          <dgm:bulletEnabled val="1"/>
        </dgm:presLayoutVars>
      </dgm:prSet>
      <dgm:spPr/>
    </dgm:pt>
  </dgm:ptLst>
  <dgm:cxnLst>
    <dgm:cxn modelId="{1500D603-FC38-5A42-95FB-A2D4F2143972}" srcId="{EF4F7E60-F780-6943-A2F9-A0B4561BA884}" destId="{1C1EFB0F-DC50-C747-B892-63067B310766}" srcOrd="0" destOrd="0" parTransId="{0851F585-2032-BC44-901E-3B8224CB634F}" sibTransId="{5766DB90-F9E5-6247-9B48-7A957BC42C4A}"/>
    <dgm:cxn modelId="{AA6D1109-7A95-2F4D-9A8C-709AEA6C4854}" type="presOf" srcId="{16F1DA7B-7617-3D4F-9A97-E3711714B87B}" destId="{67DBE261-B072-0844-90AD-87A2D6DBD0EA}" srcOrd="0" destOrd="1" presId="urn:microsoft.com/office/officeart/2005/8/layout/vList2"/>
    <dgm:cxn modelId="{71140A2B-78A2-8243-A2F6-B6F4BE09CDB8}" type="presOf" srcId="{8EC43F3E-B87F-DE43-8239-6FB8AF6ECF8C}" destId="{DB8535A7-168B-FD47-B5F1-A0878DA208F5}" srcOrd="0" destOrd="1" presId="urn:microsoft.com/office/officeart/2005/8/layout/vList2"/>
    <dgm:cxn modelId="{560E582D-FBAC-D747-A53B-AAE3F0A45415}" type="presOf" srcId="{655BAC66-75EE-A84A-9F9B-A7468AF73AFC}" destId="{DB8535A7-168B-FD47-B5F1-A0878DA208F5}" srcOrd="0" destOrd="0" presId="urn:microsoft.com/office/officeart/2005/8/layout/vList2"/>
    <dgm:cxn modelId="{7C88EC5D-090E-4842-9461-5629DF046D36}" type="presOf" srcId="{1134761C-ECDA-B342-9D80-C356D554863E}" destId="{67DBE261-B072-0844-90AD-87A2D6DBD0EA}" srcOrd="0" destOrd="3" presId="urn:microsoft.com/office/officeart/2005/8/layout/vList2"/>
    <dgm:cxn modelId="{0D64EB65-2B1B-FD48-8D97-DE90DF939B37}" srcId="{646E3D86-D72D-C24E-974F-0912AE722A1A}" destId="{3D619960-9DE7-3243-A734-7D80A33F9607}" srcOrd="2" destOrd="0" parTransId="{199ACB3A-BB50-DB48-B7FD-4FB25B4AB776}" sibTransId="{3D5AFB66-5115-9F42-AFD9-E54958FCBB59}"/>
    <dgm:cxn modelId="{8362E067-09E5-744B-BE24-F1B38381CB47}" type="presOf" srcId="{1C1EFB0F-DC50-C747-B892-63067B310766}" destId="{B6471808-BD12-3040-9986-77C63CFE11B8}" srcOrd="0" destOrd="0" presId="urn:microsoft.com/office/officeart/2005/8/layout/vList2"/>
    <dgm:cxn modelId="{D077CE68-EDE9-1746-8F6E-F0C25BA3EDCF}" type="presOf" srcId="{CCA675DE-A244-B648-9C51-70CBB648F5AE}" destId="{67DBE261-B072-0844-90AD-87A2D6DBD0EA}" srcOrd="0" destOrd="4" presId="urn:microsoft.com/office/officeart/2005/8/layout/vList2"/>
    <dgm:cxn modelId="{065C7A51-9BA3-2C4C-BB58-64997DE86369}" srcId="{646E3D86-D72D-C24E-974F-0912AE722A1A}" destId="{16F1DA7B-7617-3D4F-9A97-E3711714B87B}" srcOrd="1" destOrd="0" parTransId="{ACED69FF-5CA6-194F-9561-051DD6E1D155}" sibTransId="{B6191620-190C-B049-B9C7-11B84F472B32}"/>
    <dgm:cxn modelId="{F33EE855-F9B1-B340-B314-DA1760CBB4FA}" srcId="{646E3D86-D72D-C24E-974F-0912AE722A1A}" destId="{CCA675DE-A244-B648-9C51-70CBB648F5AE}" srcOrd="4" destOrd="0" parTransId="{785159B8-799B-D847-9247-7160059546DE}" sibTransId="{424AAF4A-50AF-0648-88D3-33F00DBDE423}"/>
    <dgm:cxn modelId="{1281C177-35DC-574B-A6E0-5B748D1214D5}" type="presOf" srcId="{A99E1330-0648-B64E-8E12-03B5BC1259F8}" destId="{67DBE261-B072-0844-90AD-87A2D6DBD0EA}" srcOrd="0" destOrd="0" presId="urn:microsoft.com/office/officeart/2005/8/layout/vList2"/>
    <dgm:cxn modelId="{AA217B88-ECCF-D144-BF96-C42C68CBF83B}" type="presOf" srcId="{646E3D86-D72D-C24E-974F-0912AE722A1A}" destId="{AA906B40-BF13-1544-BF9D-E284BCE5DD45}" srcOrd="0" destOrd="0" presId="urn:microsoft.com/office/officeart/2005/8/layout/vList2"/>
    <dgm:cxn modelId="{5E523E92-57F7-6D49-93B2-4D7696F80924}" type="presOf" srcId="{9800E39E-B2C7-134B-BD78-2A8C0F5665AB}" destId="{DB8535A7-168B-FD47-B5F1-A0878DA208F5}" srcOrd="0" destOrd="2" presId="urn:microsoft.com/office/officeart/2005/8/layout/vList2"/>
    <dgm:cxn modelId="{6C8118B3-32EE-6640-A6CD-8C5082B0251D}" srcId="{646E3D86-D72D-C24E-974F-0912AE722A1A}" destId="{A99E1330-0648-B64E-8E12-03B5BC1259F8}" srcOrd="0" destOrd="0" parTransId="{6A3E7B8E-ECE8-5A4A-84B2-39F83FF91507}" sibTransId="{33708622-6028-6E41-97A9-CB4932D9E3B8}"/>
    <dgm:cxn modelId="{D06288BB-E58B-9444-9F96-9C507B6928D1}" srcId="{1C1EFB0F-DC50-C747-B892-63067B310766}" destId="{655BAC66-75EE-A84A-9F9B-A7468AF73AFC}" srcOrd="0" destOrd="0" parTransId="{BBD053BA-FDD9-B740-B01D-B220C3C49D0C}" sibTransId="{25A1E563-39C8-4744-99BF-9752234F95D2}"/>
    <dgm:cxn modelId="{621A5CBC-6BBA-4543-9476-C44FB6D4E45E}" srcId="{646E3D86-D72D-C24E-974F-0912AE722A1A}" destId="{1134761C-ECDA-B342-9D80-C356D554863E}" srcOrd="3" destOrd="0" parTransId="{22B30D6F-983A-7F4D-99B3-5B7B295E3BDA}" sibTransId="{0FC602F1-A440-AB41-9E2D-B041CD3F6EBB}"/>
    <dgm:cxn modelId="{9BA5D1CE-1017-5B48-A73E-5B6B1AD9B9B8}" type="presOf" srcId="{3D619960-9DE7-3243-A734-7D80A33F9607}" destId="{67DBE261-B072-0844-90AD-87A2D6DBD0EA}" srcOrd="0" destOrd="2" presId="urn:microsoft.com/office/officeart/2005/8/layout/vList2"/>
    <dgm:cxn modelId="{A737F7D1-0FF1-C548-A0A3-C48181D4C55D}" srcId="{1C1EFB0F-DC50-C747-B892-63067B310766}" destId="{8EC43F3E-B87F-DE43-8239-6FB8AF6ECF8C}" srcOrd="1" destOrd="0" parTransId="{955651B8-C701-6A44-80B8-253FED7EB80D}" sibTransId="{93BD639F-6062-EE42-B87C-DA1D1C2A6D0F}"/>
    <dgm:cxn modelId="{BDAAF7DD-E585-8A48-8832-943434EB0AF9}" srcId="{1C1EFB0F-DC50-C747-B892-63067B310766}" destId="{9800E39E-B2C7-134B-BD78-2A8C0F5665AB}" srcOrd="2" destOrd="0" parTransId="{2CAE454F-D96C-F84E-873B-8467EE19ECC9}" sibTransId="{BFF51E71-0D15-BC47-8BA7-F7CD384C472E}"/>
    <dgm:cxn modelId="{0C674EDF-0E81-6947-ADEE-CA0770A95536}" srcId="{EF4F7E60-F780-6943-A2F9-A0B4561BA884}" destId="{646E3D86-D72D-C24E-974F-0912AE722A1A}" srcOrd="1" destOrd="0" parTransId="{52514B9B-9C35-CB40-BA8B-641B74C14C8B}" sibTransId="{EFC78913-F06A-C745-A20D-44D3F90D09F3}"/>
    <dgm:cxn modelId="{38BB07F1-155F-DD42-9E69-D20A1E3D2825}" type="presOf" srcId="{EF4F7E60-F780-6943-A2F9-A0B4561BA884}" destId="{C3160E52-8B28-5843-A3B6-D21D3507EAF6}" srcOrd="0" destOrd="0" presId="urn:microsoft.com/office/officeart/2005/8/layout/vList2"/>
    <dgm:cxn modelId="{A5022223-3A06-8C47-B745-EFCE5CD07921}" type="presParOf" srcId="{C3160E52-8B28-5843-A3B6-D21D3507EAF6}" destId="{B6471808-BD12-3040-9986-77C63CFE11B8}" srcOrd="0" destOrd="0" presId="urn:microsoft.com/office/officeart/2005/8/layout/vList2"/>
    <dgm:cxn modelId="{D44C54FE-CE03-534D-ADE8-DD2A9B0CA5E9}" type="presParOf" srcId="{C3160E52-8B28-5843-A3B6-D21D3507EAF6}" destId="{DB8535A7-168B-FD47-B5F1-A0878DA208F5}" srcOrd="1" destOrd="0" presId="urn:microsoft.com/office/officeart/2005/8/layout/vList2"/>
    <dgm:cxn modelId="{B6429C27-336E-FC44-96C2-E8D7FD423FFE}" type="presParOf" srcId="{C3160E52-8B28-5843-A3B6-D21D3507EAF6}" destId="{AA906B40-BF13-1544-BF9D-E284BCE5DD45}" srcOrd="2" destOrd="0" presId="urn:microsoft.com/office/officeart/2005/8/layout/vList2"/>
    <dgm:cxn modelId="{1FDDE3FF-D07D-DA42-BB70-94D5840408C0}" type="presParOf" srcId="{C3160E52-8B28-5843-A3B6-D21D3507EAF6}" destId="{67DBE261-B072-0844-90AD-87A2D6DBD0E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8C12A8-518D-F94C-90CF-57F07AECDBE5}"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n-US"/>
        </a:p>
      </dgm:t>
    </dgm:pt>
    <dgm:pt modelId="{F92CDD95-16FF-A040-8524-67934BD41773}">
      <dgm:prSet phldrT="[Text]"/>
      <dgm:spPr/>
      <dgm:t>
        <a:bodyPr/>
        <a:lstStyle/>
        <a:p>
          <a:r>
            <a:rPr lang="en-US" dirty="0" err="1">
              <a:latin typeface="Times New Roman"/>
              <a:cs typeface="Times New Roman"/>
            </a:rPr>
            <a:t>Manajemen</a:t>
          </a:r>
          <a:r>
            <a:rPr lang="en-US" dirty="0">
              <a:latin typeface="Times New Roman"/>
              <a:cs typeface="Times New Roman"/>
            </a:rPr>
            <a:t> </a:t>
          </a:r>
          <a:r>
            <a:rPr lang="en-US" dirty="0" err="1">
              <a:latin typeface="Times New Roman"/>
              <a:cs typeface="Times New Roman"/>
            </a:rPr>
            <a:t>Isu</a:t>
          </a:r>
          <a:endParaRPr lang="en-US" dirty="0">
            <a:latin typeface="Times New Roman"/>
            <a:cs typeface="Times New Roman"/>
          </a:endParaRPr>
        </a:p>
      </dgm:t>
    </dgm:pt>
    <dgm:pt modelId="{317AE6B4-1ECF-164D-A0FA-216032D1D122}" type="parTrans" cxnId="{D6385775-41C6-844E-9E7D-09A673C024FC}">
      <dgm:prSet/>
      <dgm:spPr/>
      <dgm:t>
        <a:bodyPr/>
        <a:lstStyle/>
        <a:p>
          <a:endParaRPr lang="en-US">
            <a:latin typeface="Times New Roman"/>
            <a:cs typeface="Times New Roman"/>
          </a:endParaRPr>
        </a:p>
      </dgm:t>
    </dgm:pt>
    <dgm:pt modelId="{9D05A2D9-8D19-B843-9C6E-00E2D9DC991D}" type="sibTrans" cxnId="{D6385775-41C6-844E-9E7D-09A673C024FC}">
      <dgm:prSet/>
      <dgm:spPr/>
      <dgm:t>
        <a:bodyPr/>
        <a:lstStyle/>
        <a:p>
          <a:endParaRPr lang="en-US">
            <a:latin typeface="Times New Roman"/>
            <a:cs typeface="Times New Roman"/>
          </a:endParaRPr>
        </a:p>
      </dgm:t>
    </dgm:pt>
    <dgm:pt modelId="{89EA9283-F6AB-E346-98D9-6CD455050834}">
      <dgm:prSet phldrT="[Text]"/>
      <dgm:spPr/>
      <dgm:t>
        <a:bodyPr/>
        <a:lstStyle/>
        <a:p>
          <a:r>
            <a:rPr lang="en-US" b="0" dirty="0">
              <a:latin typeface="Times New Roman"/>
              <a:cs typeface="Times New Roman"/>
            </a:rPr>
            <a:t>PR </a:t>
          </a:r>
          <a:r>
            <a:rPr lang="en-US" b="0" dirty="0" err="1">
              <a:latin typeface="Times New Roman"/>
              <a:cs typeface="Times New Roman"/>
            </a:rPr>
            <a:t>melakukan</a:t>
          </a:r>
          <a:r>
            <a:rPr lang="en-US" b="0" dirty="0">
              <a:latin typeface="Times New Roman"/>
              <a:cs typeface="Times New Roman"/>
            </a:rPr>
            <a:t> </a:t>
          </a:r>
          <a:r>
            <a:rPr lang="en-US" b="1" dirty="0" err="1">
              <a:latin typeface="Times New Roman"/>
              <a:cs typeface="Times New Roman"/>
            </a:rPr>
            <a:t>Proses</a:t>
          </a:r>
          <a:r>
            <a:rPr lang="en-US" b="1" dirty="0">
              <a:latin typeface="Times New Roman"/>
              <a:cs typeface="Times New Roman"/>
            </a:rPr>
            <a:t> </a:t>
          </a:r>
          <a:r>
            <a:rPr lang="en-US" b="1" dirty="0" err="1">
              <a:latin typeface="Times New Roman"/>
              <a:cs typeface="Times New Roman"/>
            </a:rPr>
            <a:t>proaktif</a:t>
          </a:r>
          <a:r>
            <a:rPr lang="en-US" b="1" dirty="0">
              <a:latin typeface="Times New Roman"/>
              <a:cs typeface="Times New Roman"/>
            </a:rPr>
            <a:t> </a:t>
          </a:r>
          <a:r>
            <a:rPr lang="en-US" b="1" dirty="0" err="1">
              <a:latin typeface="Times New Roman"/>
              <a:cs typeface="Times New Roman"/>
            </a:rPr>
            <a:t>dalam</a:t>
          </a:r>
          <a:r>
            <a:rPr lang="en-US" b="1" dirty="0">
              <a:latin typeface="Times New Roman"/>
              <a:cs typeface="Times New Roman"/>
            </a:rPr>
            <a:t> </a:t>
          </a:r>
          <a:r>
            <a:rPr lang="en-US" b="1" dirty="0" err="1">
              <a:latin typeface="Times New Roman"/>
              <a:cs typeface="Times New Roman"/>
            </a:rPr>
            <a:t>mengantisipasi</a:t>
          </a:r>
          <a:r>
            <a:rPr lang="en-US" b="1" dirty="0">
              <a:latin typeface="Times New Roman"/>
              <a:cs typeface="Times New Roman"/>
            </a:rPr>
            <a:t>, </a:t>
          </a:r>
          <a:r>
            <a:rPr lang="en-US" b="1" dirty="0" err="1">
              <a:latin typeface="Times New Roman"/>
              <a:cs typeface="Times New Roman"/>
            </a:rPr>
            <a:t>mengidentifikasi</a:t>
          </a:r>
          <a:r>
            <a:rPr lang="en-US" b="1" dirty="0">
              <a:latin typeface="Times New Roman"/>
              <a:cs typeface="Times New Roman"/>
            </a:rPr>
            <a:t>, </a:t>
          </a:r>
          <a:r>
            <a:rPr lang="en-US" b="1" dirty="0" err="1">
              <a:latin typeface="Times New Roman"/>
              <a:cs typeface="Times New Roman"/>
            </a:rPr>
            <a:t>mengevaluasi</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merespon</a:t>
          </a:r>
          <a:r>
            <a:rPr lang="en-US" b="1" dirty="0">
              <a:latin typeface="Times New Roman"/>
              <a:cs typeface="Times New Roman"/>
            </a:rPr>
            <a:t> </a:t>
          </a:r>
          <a:r>
            <a:rPr lang="en-US" b="1" dirty="0" err="1">
              <a:latin typeface="Times New Roman"/>
              <a:cs typeface="Times New Roman"/>
            </a:rPr>
            <a:t>isu-isu</a:t>
          </a:r>
          <a:r>
            <a:rPr lang="en-US" b="1" dirty="0">
              <a:latin typeface="Times New Roman"/>
              <a:cs typeface="Times New Roman"/>
            </a:rPr>
            <a:t> </a:t>
          </a:r>
          <a:r>
            <a:rPr lang="en-US" dirty="0" err="1">
              <a:latin typeface="Times New Roman"/>
              <a:cs typeface="Times New Roman"/>
            </a:rPr>
            <a:t>dari</a:t>
          </a:r>
          <a:r>
            <a:rPr lang="en-US" dirty="0">
              <a:latin typeface="Times New Roman"/>
              <a:cs typeface="Times New Roman"/>
            </a:rPr>
            <a:t> </a:t>
          </a:r>
          <a:r>
            <a:rPr lang="en-US" dirty="0" err="1">
              <a:latin typeface="Times New Roman"/>
              <a:cs typeface="Times New Roman"/>
            </a:rPr>
            <a:t>kebijakan</a:t>
          </a:r>
          <a:r>
            <a:rPr lang="en-US" dirty="0">
              <a:latin typeface="Times New Roman"/>
              <a:cs typeface="Times New Roman"/>
            </a:rPr>
            <a:t> </a:t>
          </a:r>
          <a:r>
            <a:rPr lang="en-US" dirty="0" err="1">
              <a:latin typeface="Times New Roman"/>
              <a:cs typeface="Times New Roman"/>
            </a:rPr>
            <a:t>publik</a:t>
          </a:r>
          <a:r>
            <a:rPr lang="en-US" dirty="0">
              <a:latin typeface="Times New Roman"/>
              <a:cs typeface="Times New Roman"/>
            </a:rPr>
            <a:t> yang </a:t>
          </a:r>
          <a:r>
            <a:rPr lang="en-US" dirty="0" err="1">
              <a:latin typeface="Times New Roman"/>
              <a:cs typeface="Times New Roman"/>
            </a:rPr>
            <a:t>mempengaruhi</a:t>
          </a:r>
          <a:r>
            <a:rPr lang="en-US" dirty="0">
              <a:latin typeface="Times New Roman"/>
              <a:cs typeface="Times New Roman"/>
            </a:rPr>
            <a:t> </a:t>
          </a:r>
          <a:r>
            <a:rPr lang="en-US" dirty="0" err="1">
              <a:latin typeface="Times New Roman"/>
              <a:cs typeface="Times New Roman"/>
            </a:rPr>
            <a:t>hubungan</a:t>
          </a:r>
          <a:r>
            <a:rPr lang="en-US" dirty="0">
              <a:latin typeface="Times New Roman"/>
              <a:cs typeface="Times New Roman"/>
            </a:rPr>
            <a:t> </a:t>
          </a:r>
          <a:r>
            <a:rPr lang="en-US" dirty="0" err="1">
              <a:latin typeface="Times New Roman"/>
              <a:cs typeface="Times New Roman"/>
            </a:rPr>
            <a:t>organisasi</a:t>
          </a:r>
          <a:r>
            <a:rPr lang="en-US" dirty="0">
              <a:latin typeface="Times New Roman"/>
              <a:cs typeface="Times New Roman"/>
            </a:rPr>
            <a:t> </a:t>
          </a:r>
          <a:r>
            <a:rPr lang="en-US" dirty="0" err="1">
              <a:latin typeface="Times New Roman"/>
              <a:cs typeface="Times New Roman"/>
            </a:rPr>
            <a:t>dengan</a:t>
          </a:r>
          <a:r>
            <a:rPr lang="en-US" dirty="0">
              <a:latin typeface="Times New Roman"/>
              <a:cs typeface="Times New Roman"/>
            </a:rPr>
            <a:t> </a:t>
          </a:r>
          <a:r>
            <a:rPr lang="en-US" dirty="0" err="1">
              <a:latin typeface="Times New Roman"/>
              <a:cs typeface="Times New Roman"/>
            </a:rPr>
            <a:t>publik</a:t>
          </a:r>
          <a:r>
            <a:rPr lang="en-US" dirty="0">
              <a:latin typeface="Times New Roman"/>
              <a:cs typeface="Times New Roman"/>
            </a:rPr>
            <a:t>.</a:t>
          </a:r>
        </a:p>
      </dgm:t>
    </dgm:pt>
    <dgm:pt modelId="{57EC7B50-E40E-814B-8C96-7274251DD95B}" type="parTrans" cxnId="{3D8E5528-9E3E-3D44-BFE9-A6924F99CF92}">
      <dgm:prSet/>
      <dgm:spPr/>
      <dgm:t>
        <a:bodyPr/>
        <a:lstStyle/>
        <a:p>
          <a:endParaRPr lang="en-US">
            <a:latin typeface="Times New Roman"/>
            <a:cs typeface="Times New Roman"/>
          </a:endParaRPr>
        </a:p>
      </dgm:t>
    </dgm:pt>
    <dgm:pt modelId="{8CC7B020-02F5-3D43-AC9D-D0611D7094D9}" type="sibTrans" cxnId="{3D8E5528-9E3E-3D44-BFE9-A6924F99CF92}">
      <dgm:prSet/>
      <dgm:spPr/>
      <dgm:t>
        <a:bodyPr/>
        <a:lstStyle/>
        <a:p>
          <a:endParaRPr lang="en-US">
            <a:latin typeface="Times New Roman"/>
            <a:cs typeface="Times New Roman"/>
          </a:endParaRPr>
        </a:p>
      </dgm:t>
    </dgm:pt>
    <dgm:pt modelId="{EC3B457C-571D-BE4E-A061-78F8AD25DEBD}">
      <dgm:prSet phldrT="[Text]"/>
      <dgm:spPr/>
      <dgm:t>
        <a:bodyPr/>
        <a:lstStyle/>
        <a:p>
          <a:r>
            <a:rPr lang="en-US" dirty="0" err="1">
              <a:latin typeface="Times New Roman"/>
              <a:cs typeface="Times New Roman"/>
            </a:rPr>
            <a:t>Hubungan</a:t>
          </a:r>
          <a:r>
            <a:rPr lang="en-US" dirty="0">
              <a:latin typeface="Times New Roman"/>
              <a:cs typeface="Times New Roman"/>
            </a:rPr>
            <a:t> Investor</a:t>
          </a:r>
        </a:p>
      </dgm:t>
    </dgm:pt>
    <dgm:pt modelId="{1106AFED-233E-2549-82CF-2B7BC68FAF31}" type="parTrans" cxnId="{AABBA050-40B6-D147-9C45-D03797D9BE9A}">
      <dgm:prSet/>
      <dgm:spPr/>
      <dgm:t>
        <a:bodyPr/>
        <a:lstStyle/>
        <a:p>
          <a:endParaRPr lang="en-US">
            <a:latin typeface="Times New Roman"/>
            <a:cs typeface="Times New Roman"/>
          </a:endParaRPr>
        </a:p>
      </dgm:t>
    </dgm:pt>
    <dgm:pt modelId="{541060C6-0A92-1B4F-861D-CB648E04F478}" type="sibTrans" cxnId="{AABBA050-40B6-D147-9C45-D03797D9BE9A}">
      <dgm:prSet/>
      <dgm:spPr/>
      <dgm:t>
        <a:bodyPr/>
        <a:lstStyle/>
        <a:p>
          <a:endParaRPr lang="en-US">
            <a:latin typeface="Times New Roman"/>
            <a:cs typeface="Times New Roman"/>
          </a:endParaRPr>
        </a:p>
      </dgm:t>
    </dgm:pt>
    <dgm:pt modelId="{11EACDDF-4C09-B547-965C-AA96743D546D}">
      <dgm:prSet phldrT="[Text]"/>
      <dgm:spPr/>
      <dgm:t>
        <a:bodyPr/>
        <a:lstStyle/>
        <a:p>
          <a:r>
            <a:rPr lang="en-US" b="1" dirty="0">
              <a:latin typeface="Times New Roman"/>
              <a:cs typeface="Times New Roman"/>
            </a:rPr>
            <a:t>PR </a:t>
          </a:r>
          <a:r>
            <a:rPr lang="en-US" b="1" dirty="0" err="1">
              <a:latin typeface="Times New Roman"/>
              <a:cs typeface="Times New Roman"/>
            </a:rPr>
            <a:t>membangun</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menjaga</a:t>
          </a:r>
          <a:r>
            <a:rPr lang="en-US" b="1" dirty="0">
              <a:latin typeface="Times New Roman"/>
              <a:cs typeface="Times New Roman"/>
            </a:rPr>
            <a:t> </a:t>
          </a:r>
          <a:r>
            <a:rPr lang="en-US" b="1" dirty="0" err="1">
              <a:latin typeface="Times New Roman"/>
              <a:cs typeface="Times New Roman"/>
            </a:rPr>
            <a:t>hubungan</a:t>
          </a:r>
          <a:r>
            <a:rPr lang="en-US" b="1" dirty="0">
              <a:latin typeface="Times New Roman"/>
              <a:cs typeface="Times New Roman"/>
            </a:rPr>
            <a:t> yang </a:t>
          </a:r>
          <a:r>
            <a:rPr lang="en-US" b="1" dirty="0" err="1">
              <a:latin typeface="Times New Roman"/>
              <a:cs typeface="Times New Roman"/>
            </a:rPr>
            <a:t>bermanfaat</a:t>
          </a:r>
          <a:r>
            <a:rPr lang="en-US" b="1" dirty="0">
              <a:latin typeface="Times New Roman"/>
              <a:cs typeface="Times New Roman"/>
            </a:rPr>
            <a:t> &amp; </a:t>
          </a:r>
          <a:r>
            <a:rPr lang="en-US" b="1" dirty="0" err="1">
              <a:latin typeface="Times New Roman"/>
              <a:cs typeface="Times New Roman"/>
            </a:rPr>
            <a:t>saling</a:t>
          </a:r>
          <a:r>
            <a:rPr lang="en-US" b="1" dirty="0">
              <a:latin typeface="Times New Roman"/>
              <a:cs typeface="Times New Roman"/>
            </a:rPr>
            <a:t> </a:t>
          </a:r>
          <a:r>
            <a:rPr lang="en-US" b="1" dirty="0" err="1">
              <a:latin typeface="Times New Roman"/>
              <a:cs typeface="Times New Roman"/>
            </a:rPr>
            <a:t>menguntungkan</a:t>
          </a:r>
          <a:r>
            <a:rPr lang="en-US" dirty="0">
              <a:latin typeface="Times New Roman"/>
              <a:cs typeface="Times New Roman"/>
            </a:rPr>
            <a:t> </a:t>
          </a:r>
          <a:r>
            <a:rPr lang="en-US" dirty="0" err="1">
              <a:latin typeface="Times New Roman"/>
              <a:cs typeface="Times New Roman"/>
            </a:rPr>
            <a:t>dengan</a:t>
          </a:r>
          <a:r>
            <a:rPr lang="en-US" dirty="0">
              <a:latin typeface="Times New Roman"/>
              <a:cs typeface="Times New Roman"/>
            </a:rPr>
            <a:t> </a:t>
          </a:r>
          <a:r>
            <a:rPr lang="en-US" b="1" i="1" dirty="0">
              <a:latin typeface="Times New Roman"/>
              <a:cs typeface="Times New Roman"/>
            </a:rPr>
            <a:t>shareholder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pihak</a:t>
          </a:r>
          <a:r>
            <a:rPr lang="en-US" dirty="0">
              <a:latin typeface="Times New Roman"/>
              <a:cs typeface="Times New Roman"/>
            </a:rPr>
            <a:t> lain </a:t>
          </a:r>
          <a:r>
            <a:rPr lang="en-US" dirty="0" err="1">
              <a:latin typeface="Times New Roman"/>
              <a:cs typeface="Times New Roman"/>
            </a:rPr>
            <a:t>dalam</a:t>
          </a:r>
          <a:r>
            <a:rPr lang="en-US" dirty="0">
              <a:latin typeface="Times New Roman"/>
              <a:cs typeface="Times New Roman"/>
            </a:rPr>
            <a:t> </a:t>
          </a:r>
          <a:r>
            <a:rPr lang="en-US" dirty="0" err="1">
              <a:latin typeface="Times New Roman"/>
              <a:cs typeface="Times New Roman"/>
            </a:rPr>
            <a:t>komunitas</a:t>
          </a:r>
          <a:r>
            <a:rPr lang="en-US" dirty="0">
              <a:latin typeface="Times New Roman"/>
              <a:cs typeface="Times New Roman"/>
            </a:rPr>
            <a:t> </a:t>
          </a:r>
          <a:r>
            <a:rPr lang="en-US" dirty="0" err="1">
              <a:latin typeface="Times New Roman"/>
              <a:cs typeface="Times New Roman"/>
            </a:rPr>
            <a:t>keuangan</a:t>
          </a:r>
          <a:r>
            <a:rPr lang="en-US" dirty="0">
              <a:latin typeface="Times New Roman"/>
              <a:cs typeface="Times New Roman"/>
            </a:rPr>
            <a:t> </a:t>
          </a:r>
          <a:r>
            <a:rPr lang="en-US" dirty="0" err="1">
              <a:latin typeface="Times New Roman"/>
              <a:cs typeface="Times New Roman"/>
            </a:rPr>
            <a:t>dalam</a:t>
          </a:r>
          <a:r>
            <a:rPr lang="en-US" dirty="0">
              <a:latin typeface="Times New Roman"/>
              <a:cs typeface="Times New Roman"/>
            </a:rPr>
            <a:t> </a:t>
          </a:r>
          <a:r>
            <a:rPr lang="en-US" dirty="0" err="1">
              <a:latin typeface="Times New Roman"/>
              <a:cs typeface="Times New Roman"/>
            </a:rPr>
            <a:t>rangka</a:t>
          </a:r>
          <a:r>
            <a:rPr lang="en-US" dirty="0">
              <a:latin typeface="Times New Roman"/>
              <a:cs typeface="Times New Roman"/>
            </a:rPr>
            <a:t> </a:t>
          </a:r>
          <a:r>
            <a:rPr lang="en-US" dirty="0" err="1">
              <a:latin typeface="Times New Roman"/>
              <a:cs typeface="Times New Roman"/>
            </a:rPr>
            <a:t>memaksimalkan</a:t>
          </a:r>
          <a:r>
            <a:rPr lang="en-US" dirty="0">
              <a:latin typeface="Times New Roman"/>
              <a:cs typeface="Times New Roman"/>
            </a:rPr>
            <a:t> </a:t>
          </a:r>
          <a:r>
            <a:rPr lang="en-US" dirty="0" err="1">
              <a:latin typeface="Times New Roman"/>
              <a:cs typeface="Times New Roman"/>
            </a:rPr>
            <a:t>nilai</a:t>
          </a:r>
          <a:r>
            <a:rPr lang="en-US" dirty="0">
              <a:latin typeface="Times New Roman"/>
              <a:cs typeface="Times New Roman"/>
            </a:rPr>
            <a:t> </a:t>
          </a:r>
          <a:r>
            <a:rPr lang="en-US" dirty="0" err="1">
              <a:latin typeface="Times New Roman"/>
              <a:cs typeface="Times New Roman"/>
            </a:rPr>
            <a:t>pasar</a:t>
          </a:r>
          <a:endParaRPr lang="en-US" dirty="0">
            <a:latin typeface="Times New Roman"/>
            <a:cs typeface="Times New Roman"/>
          </a:endParaRPr>
        </a:p>
      </dgm:t>
    </dgm:pt>
    <dgm:pt modelId="{3F8056AE-A67F-2D47-BE37-BFB7AB1120E5}" type="parTrans" cxnId="{C71865C7-8177-AF41-8A83-32F8CCA1BC46}">
      <dgm:prSet/>
      <dgm:spPr/>
      <dgm:t>
        <a:bodyPr/>
        <a:lstStyle/>
        <a:p>
          <a:endParaRPr lang="en-US">
            <a:latin typeface="Times New Roman"/>
            <a:cs typeface="Times New Roman"/>
          </a:endParaRPr>
        </a:p>
      </dgm:t>
    </dgm:pt>
    <dgm:pt modelId="{06B2D192-85D6-DF4C-9E64-2B8C263D81B3}" type="sibTrans" cxnId="{C71865C7-8177-AF41-8A83-32F8CCA1BC46}">
      <dgm:prSet/>
      <dgm:spPr/>
      <dgm:t>
        <a:bodyPr/>
        <a:lstStyle/>
        <a:p>
          <a:endParaRPr lang="en-US">
            <a:latin typeface="Times New Roman"/>
            <a:cs typeface="Times New Roman"/>
          </a:endParaRPr>
        </a:p>
      </dgm:t>
    </dgm:pt>
    <dgm:pt modelId="{733AAA24-0199-1143-92AC-2B5B2EF96231}">
      <dgm:prSet phldrT="[Text]"/>
      <dgm:spPr/>
      <dgm:t>
        <a:bodyPr/>
        <a:lstStyle/>
        <a:p>
          <a:r>
            <a:rPr lang="en-US" dirty="0">
              <a:latin typeface="Times New Roman"/>
              <a:cs typeface="Times New Roman"/>
            </a:rPr>
            <a:t>Proses: </a:t>
          </a:r>
          <a:r>
            <a:rPr lang="en-US" dirty="0" err="1">
              <a:latin typeface="Times New Roman"/>
              <a:cs typeface="Times New Roman"/>
            </a:rPr>
            <a:t>identifikasi</a:t>
          </a:r>
          <a:r>
            <a:rPr lang="en-US" dirty="0">
              <a:latin typeface="Times New Roman"/>
              <a:cs typeface="Times New Roman"/>
            </a:rPr>
            <a:t> </a:t>
          </a:r>
          <a:r>
            <a:rPr lang="en-US" dirty="0" err="1">
              <a:latin typeface="Times New Roman"/>
              <a:cs typeface="Times New Roman"/>
            </a:rPr>
            <a:t>isu</a:t>
          </a:r>
          <a:r>
            <a:rPr lang="en-US" dirty="0">
              <a:latin typeface="Times New Roman"/>
              <a:cs typeface="Times New Roman"/>
            </a:rPr>
            <a:t> – </a:t>
          </a:r>
          <a:r>
            <a:rPr lang="en-US" dirty="0" err="1">
              <a:latin typeface="Times New Roman"/>
              <a:cs typeface="Times New Roman"/>
            </a:rPr>
            <a:t>analisis</a:t>
          </a:r>
          <a:r>
            <a:rPr lang="en-US" dirty="0">
              <a:latin typeface="Times New Roman"/>
              <a:cs typeface="Times New Roman"/>
            </a:rPr>
            <a:t> </a:t>
          </a:r>
          <a:r>
            <a:rPr lang="en-US" dirty="0" err="1">
              <a:latin typeface="Times New Roman"/>
              <a:cs typeface="Times New Roman"/>
            </a:rPr>
            <a:t>isu</a:t>
          </a:r>
          <a:r>
            <a:rPr lang="en-US" dirty="0">
              <a:latin typeface="Times New Roman"/>
              <a:cs typeface="Times New Roman"/>
            </a:rPr>
            <a:t> – </a:t>
          </a:r>
          <a:r>
            <a:rPr lang="en-US" dirty="0" err="1">
              <a:latin typeface="Times New Roman"/>
              <a:cs typeface="Times New Roman"/>
            </a:rPr>
            <a:t>menentukan</a:t>
          </a:r>
          <a:r>
            <a:rPr lang="en-US" dirty="0">
              <a:latin typeface="Times New Roman"/>
              <a:cs typeface="Times New Roman"/>
            </a:rPr>
            <a:t> </a:t>
          </a:r>
          <a:r>
            <a:rPr lang="en-US" dirty="0" err="1">
              <a:latin typeface="Times New Roman"/>
              <a:cs typeface="Times New Roman"/>
            </a:rPr>
            <a:t>prioritas</a:t>
          </a:r>
          <a:r>
            <a:rPr lang="en-US" dirty="0">
              <a:latin typeface="Times New Roman"/>
              <a:cs typeface="Times New Roman"/>
            </a:rPr>
            <a:t> – </a:t>
          </a:r>
          <a:r>
            <a:rPr lang="en-US" dirty="0" err="1">
              <a:latin typeface="Times New Roman"/>
              <a:cs typeface="Times New Roman"/>
            </a:rPr>
            <a:t>memilih</a:t>
          </a:r>
          <a:r>
            <a:rPr lang="en-US" dirty="0">
              <a:latin typeface="Times New Roman"/>
              <a:cs typeface="Times New Roman"/>
            </a:rPr>
            <a:t> program </a:t>
          </a:r>
          <a:r>
            <a:rPr lang="en-US" dirty="0" err="1">
              <a:latin typeface="Times New Roman"/>
              <a:cs typeface="Times New Roman"/>
            </a:rPr>
            <a:t>strategi</a:t>
          </a:r>
          <a:r>
            <a:rPr lang="en-US" dirty="0">
              <a:latin typeface="Times New Roman"/>
              <a:cs typeface="Times New Roman"/>
            </a:rPr>
            <a:t> – </a:t>
          </a:r>
          <a:r>
            <a:rPr lang="en-US" dirty="0" err="1">
              <a:latin typeface="Times New Roman"/>
              <a:cs typeface="Times New Roman"/>
            </a:rPr>
            <a:t>implementasi</a:t>
          </a:r>
          <a:r>
            <a:rPr lang="en-US" dirty="0">
              <a:latin typeface="Times New Roman"/>
              <a:cs typeface="Times New Roman"/>
            </a:rPr>
            <a:t> </a:t>
          </a:r>
          <a:r>
            <a:rPr lang="en-US" dirty="0" err="1">
              <a:latin typeface="Times New Roman"/>
              <a:cs typeface="Times New Roman"/>
            </a:rPr>
            <a:t>aksi</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komunikasi</a:t>
          </a:r>
          <a:r>
            <a:rPr lang="en-US" dirty="0">
              <a:latin typeface="Times New Roman"/>
              <a:cs typeface="Times New Roman"/>
            </a:rPr>
            <a:t> – </a:t>
          </a:r>
          <a:r>
            <a:rPr lang="en-US" dirty="0" err="1">
              <a:latin typeface="Times New Roman"/>
              <a:cs typeface="Times New Roman"/>
            </a:rPr>
            <a:t>evaluasi</a:t>
          </a:r>
          <a:r>
            <a:rPr lang="en-US" dirty="0">
              <a:latin typeface="Times New Roman"/>
              <a:cs typeface="Times New Roman"/>
            </a:rPr>
            <a:t> </a:t>
          </a:r>
          <a:r>
            <a:rPr lang="en-US" dirty="0" err="1">
              <a:latin typeface="Times New Roman"/>
              <a:cs typeface="Times New Roman"/>
            </a:rPr>
            <a:t>efektivitas</a:t>
          </a:r>
          <a:r>
            <a:rPr lang="en-US" dirty="0">
              <a:latin typeface="Times New Roman"/>
              <a:cs typeface="Times New Roman"/>
            </a:rPr>
            <a:t> program.</a:t>
          </a:r>
        </a:p>
      </dgm:t>
    </dgm:pt>
    <dgm:pt modelId="{325F3F66-E226-444E-80FC-3C54791535D8}" type="parTrans" cxnId="{EC8BBB22-8DC7-AE4D-BF36-4552517FE716}">
      <dgm:prSet/>
      <dgm:spPr/>
      <dgm:t>
        <a:bodyPr/>
        <a:lstStyle/>
        <a:p>
          <a:endParaRPr lang="en-US">
            <a:latin typeface="Times New Roman"/>
            <a:cs typeface="Times New Roman"/>
          </a:endParaRPr>
        </a:p>
      </dgm:t>
    </dgm:pt>
    <dgm:pt modelId="{7FC5B955-5AD5-4444-BDB1-310D1AC5ED0D}" type="sibTrans" cxnId="{EC8BBB22-8DC7-AE4D-BF36-4552517FE716}">
      <dgm:prSet/>
      <dgm:spPr/>
      <dgm:t>
        <a:bodyPr/>
        <a:lstStyle/>
        <a:p>
          <a:endParaRPr lang="en-US">
            <a:latin typeface="Times New Roman"/>
            <a:cs typeface="Times New Roman"/>
          </a:endParaRPr>
        </a:p>
      </dgm:t>
    </dgm:pt>
    <dgm:pt modelId="{EB8B476B-9E92-0444-9A95-64A82F30BD60}">
      <dgm:prSet phldrT="[Text]"/>
      <dgm:spPr/>
      <dgm:t>
        <a:bodyPr/>
        <a:lstStyle/>
        <a:p>
          <a:r>
            <a:rPr lang="en-US" dirty="0" err="1">
              <a:latin typeface="Times New Roman"/>
              <a:cs typeface="Times New Roman"/>
            </a:rPr>
            <a:t>Pengembangan</a:t>
          </a:r>
          <a:endParaRPr lang="en-US" dirty="0">
            <a:latin typeface="Times New Roman"/>
            <a:cs typeface="Times New Roman"/>
          </a:endParaRPr>
        </a:p>
      </dgm:t>
    </dgm:pt>
    <dgm:pt modelId="{640FECE6-6CA4-8243-94D4-946AA36B8351}" type="parTrans" cxnId="{24E4CC84-E6F4-3B48-BFCF-9EE2EC7AC031}">
      <dgm:prSet/>
      <dgm:spPr/>
      <dgm:t>
        <a:bodyPr/>
        <a:lstStyle/>
        <a:p>
          <a:endParaRPr lang="en-US">
            <a:latin typeface="Times New Roman"/>
            <a:cs typeface="Times New Roman"/>
          </a:endParaRPr>
        </a:p>
      </dgm:t>
    </dgm:pt>
    <dgm:pt modelId="{81807C1D-97B7-D046-A5B0-54AF05863C41}" type="sibTrans" cxnId="{24E4CC84-E6F4-3B48-BFCF-9EE2EC7AC031}">
      <dgm:prSet/>
      <dgm:spPr/>
      <dgm:t>
        <a:bodyPr/>
        <a:lstStyle/>
        <a:p>
          <a:endParaRPr lang="en-US">
            <a:latin typeface="Times New Roman"/>
            <a:cs typeface="Times New Roman"/>
          </a:endParaRPr>
        </a:p>
      </dgm:t>
    </dgm:pt>
    <dgm:pt modelId="{92CBCF31-72C9-4D46-B124-B5834F35A557}">
      <dgm:prSet phldrT="[Text]"/>
      <dgm:spPr/>
      <dgm:t>
        <a:bodyPr/>
        <a:lstStyle/>
        <a:p>
          <a:r>
            <a:rPr lang="en-US" b="1" dirty="0">
              <a:latin typeface="Times New Roman"/>
              <a:cs typeface="Times New Roman"/>
            </a:rPr>
            <a:t>PR </a:t>
          </a:r>
          <a:r>
            <a:rPr lang="en-US" b="1" dirty="0" err="1">
              <a:latin typeface="Times New Roman"/>
              <a:cs typeface="Times New Roman"/>
            </a:rPr>
            <a:t>membangun</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memelihara</a:t>
          </a:r>
          <a:r>
            <a:rPr lang="en-US" b="1" dirty="0">
              <a:latin typeface="Times New Roman"/>
              <a:cs typeface="Times New Roman"/>
            </a:rPr>
            <a:t> </a:t>
          </a:r>
          <a:r>
            <a:rPr lang="en-US" b="1" dirty="0" err="1">
              <a:latin typeface="Times New Roman"/>
              <a:cs typeface="Times New Roman"/>
            </a:rPr>
            <a:t>hubungan</a:t>
          </a:r>
          <a:r>
            <a:rPr lang="en-US" b="1" dirty="0">
              <a:latin typeface="Times New Roman"/>
              <a:cs typeface="Times New Roman"/>
            </a:rPr>
            <a:t> </a:t>
          </a:r>
          <a:r>
            <a:rPr lang="en-US" b="1" dirty="0" err="1">
              <a:latin typeface="Times New Roman"/>
              <a:cs typeface="Times New Roman"/>
            </a:rPr>
            <a:t>dengan</a:t>
          </a:r>
          <a:r>
            <a:rPr lang="en-US" b="1" dirty="0">
              <a:latin typeface="Times New Roman"/>
              <a:cs typeface="Times New Roman"/>
            </a:rPr>
            <a:t> donor (</a:t>
          </a:r>
          <a:r>
            <a:rPr lang="en-US" b="1" dirty="0" err="1">
              <a:latin typeface="Times New Roman"/>
              <a:cs typeface="Times New Roman"/>
            </a:rPr>
            <a:t>donatur</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anggota</a:t>
          </a:r>
          <a:r>
            <a:rPr lang="en-US" b="1" dirty="0">
              <a:latin typeface="Times New Roman"/>
              <a:cs typeface="Times New Roman"/>
            </a:rPr>
            <a:t> </a:t>
          </a:r>
          <a:r>
            <a:rPr lang="en-US" b="1" dirty="0" err="1">
              <a:latin typeface="Times New Roman"/>
              <a:cs typeface="Times New Roman"/>
            </a:rPr>
            <a:t>dengan</a:t>
          </a:r>
          <a:r>
            <a:rPr lang="en-US" b="1" dirty="0">
              <a:latin typeface="Times New Roman"/>
              <a:cs typeface="Times New Roman"/>
            </a:rPr>
            <a:t> </a:t>
          </a:r>
          <a:r>
            <a:rPr lang="en-US" b="1" dirty="0" err="1">
              <a:latin typeface="Times New Roman"/>
              <a:cs typeface="Times New Roman"/>
            </a:rPr>
            <a:t>tujuan</a:t>
          </a:r>
          <a:r>
            <a:rPr lang="en-US" b="1" dirty="0">
              <a:latin typeface="Times New Roman"/>
              <a:cs typeface="Times New Roman"/>
            </a:rPr>
            <a:t> mendapatkan dana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dukungan</a:t>
          </a:r>
          <a:r>
            <a:rPr lang="en-US" b="1" dirty="0">
              <a:latin typeface="Times New Roman"/>
              <a:cs typeface="Times New Roman"/>
            </a:rPr>
            <a:t> </a:t>
          </a:r>
          <a:r>
            <a:rPr lang="en-US" b="1" dirty="0" err="1">
              <a:latin typeface="Times New Roman"/>
              <a:cs typeface="Times New Roman"/>
            </a:rPr>
            <a:t>sukarera</a:t>
          </a:r>
          <a:r>
            <a:rPr lang="en-US" b="1" dirty="0">
              <a:latin typeface="Times New Roman"/>
              <a:cs typeface="Times New Roman"/>
            </a:rPr>
            <a:t>.</a:t>
          </a:r>
        </a:p>
      </dgm:t>
    </dgm:pt>
    <dgm:pt modelId="{D03AAAB6-6258-B94E-A674-FBCD7C662F81}" type="parTrans" cxnId="{5720BE68-183D-4946-AE6E-6044A21D5C1A}">
      <dgm:prSet/>
      <dgm:spPr/>
      <dgm:t>
        <a:bodyPr/>
        <a:lstStyle/>
        <a:p>
          <a:endParaRPr lang="en-US">
            <a:latin typeface="Times New Roman"/>
            <a:cs typeface="Times New Roman"/>
          </a:endParaRPr>
        </a:p>
      </dgm:t>
    </dgm:pt>
    <dgm:pt modelId="{D118876C-A3EC-1A4D-ABF2-352547D52C91}" type="sibTrans" cxnId="{5720BE68-183D-4946-AE6E-6044A21D5C1A}">
      <dgm:prSet/>
      <dgm:spPr/>
      <dgm:t>
        <a:bodyPr/>
        <a:lstStyle/>
        <a:p>
          <a:endParaRPr lang="en-US">
            <a:latin typeface="Times New Roman"/>
            <a:cs typeface="Times New Roman"/>
          </a:endParaRPr>
        </a:p>
      </dgm:t>
    </dgm:pt>
    <dgm:pt modelId="{369D05ED-DA89-4C4E-BD30-46810F8AD304}">
      <dgm:prSet phldrT="[Text]"/>
      <dgm:spPr/>
      <dgm:t>
        <a:bodyPr/>
        <a:lstStyle/>
        <a:p>
          <a:r>
            <a:rPr lang="en-US" dirty="0">
              <a:latin typeface="Times New Roman"/>
              <a:cs typeface="Times New Roman"/>
            </a:rPr>
            <a:t>PR </a:t>
          </a:r>
          <a:r>
            <a:rPr lang="en-US" dirty="0" err="1">
              <a:latin typeface="Times New Roman"/>
              <a:cs typeface="Times New Roman"/>
            </a:rPr>
            <a:t>harus</a:t>
          </a:r>
          <a:r>
            <a:rPr lang="en-US" dirty="0">
              <a:latin typeface="Times New Roman"/>
              <a:cs typeface="Times New Roman"/>
            </a:rPr>
            <a:t> </a:t>
          </a:r>
          <a:r>
            <a:rPr lang="en-US" dirty="0" err="1">
              <a:latin typeface="Times New Roman"/>
              <a:cs typeface="Times New Roman"/>
            </a:rPr>
            <a:t>bisa</a:t>
          </a:r>
          <a:r>
            <a:rPr lang="en-US" dirty="0">
              <a:latin typeface="Times New Roman"/>
              <a:cs typeface="Times New Roman"/>
            </a:rPr>
            <a:t> </a:t>
          </a:r>
          <a:r>
            <a:rPr lang="en-US" dirty="0" err="1">
              <a:latin typeface="Times New Roman"/>
              <a:cs typeface="Times New Roman"/>
            </a:rPr>
            <a:t>mengatasi</a:t>
          </a:r>
          <a:r>
            <a:rPr lang="en-US" dirty="0">
              <a:latin typeface="Times New Roman"/>
              <a:cs typeface="Times New Roman"/>
            </a:rPr>
            <a:t> </a:t>
          </a:r>
          <a:r>
            <a:rPr lang="en-US" dirty="0" err="1">
              <a:latin typeface="Times New Roman"/>
              <a:cs typeface="Times New Roman"/>
            </a:rPr>
            <a:t>isu</a:t>
          </a:r>
          <a:r>
            <a:rPr lang="en-US" dirty="0">
              <a:latin typeface="Times New Roman"/>
              <a:cs typeface="Times New Roman"/>
            </a:rPr>
            <a:t> agar </a:t>
          </a:r>
          <a:r>
            <a:rPr lang="en-US" dirty="0" err="1">
              <a:latin typeface="Times New Roman"/>
              <a:cs typeface="Times New Roman"/>
            </a:rPr>
            <a:t>tidak</a:t>
          </a:r>
          <a:r>
            <a:rPr lang="en-US" dirty="0">
              <a:latin typeface="Times New Roman"/>
              <a:cs typeface="Times New Roman"/>
            </a:rPr>
            <a:t> </a:t>
          </a:r>
          <a:r>
            <a:rPr lang="en-US" dirty="0" err="1">
              <a:latin typeface="Times New Roman"/>
              <a:cs typeface="Times New Roman"/>
            </a:rPr>
            <a:t>berkembang</a:t>
          </a:r>
          <a:r>
            <a:rPr lang="en-US" dirty="0">
              <a:latin typeface="Times New Roman"/>
              <a:cs typeface="Times New Roman"/>
            </a:rPr>
            <a:t> </a:t>
          </a:r>
          <a:r>
            <a:rPr lang="en-US" dirty="0" err="1">
              <a:latin typeface="Times New Roman"/>
              <a:cs typeface="Times New Roman"/>
            </a:rPr>
            <a:t>menjadi</a:t>
          </a:r>
          <a:r>
            <a:rPr lang="en-US" dirty="0">
              <a:latin typeface="Times New Roman"/>
              <a:cs typeface="Times New Roman"/>
            </a:rPr>
            <a:t> </a:t>
          </a:r>
          <a:r>
            <a:rPr lang="en-US" dirty="0" err="1">
              <a:latin typeface="Times New Roman"/>
              <a:cs typeface="Times New Roman"/>
            </a:rPr>
            <a:t>lebih</a:t>
          </a:r>
          <a:r>
            <a:rPr lang="en-US" dirty="0">
              <a:latin typeface="Times New Roman"/>
              <a:cs typeface="Times New Roman"/>
            </a:rPr>
            <a:t> </a:t>
          </a:r>
          <a:r>
            <a:rPr lang="en-US" dirty="0" err="1">
              <a:latin typeface="Times New Roman"/>
              <a:cs typeface="Times New Roman"/>
            </a:rPr>
            <a:t>luas</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merugikan</a:t>
          </a:r>
          <a:r>
            <a:rPr lang="en-US" dirty="0">
              <a:latin typeface="Times New Roman"/>
              <a:cs typeface="Times New Roman"/>
            </a:rPr>
            <a:t> </a:t>
          </a:r>
          <a:r>
            <a:rPr lang="en-US" dirty="0" err="1">
              <a:latin typeface="Times New Roman"/>
              <a:cs typeface="Times New Roman"/>
            </a:rPr>
            <a:t>organisasi</a:t>
          </a:r>
          <a:endParaRPr lang="en-US" dirty="0">
            <a:latin typeface="Times New Roman"/>
            <a:cs typeface="Times New Roman"/>
          </a:endParaRPr>
        </a:p>
      </dgm:t>
    </dgm:pt>
    <dgm:pt modelId="{98CCAF4C-E34C-0146-85BA-25DA98701AB3}" type="parTrans" cxnId="{3417BC35-3C70-A545-876D-89F59E4C086C}">
      <dgm:prSet/>
      <dgm:spPr/>
      <dgm:t>
        <a:bodyPr/>
        <a:lstStyle/>
        <a:p>
          <a:endParaRPr lang="en-US">
            <a:latin typeface="Times New Roman"/>
            <a:cs typeface="Times New Roman"/>
          </a:endParaRPr>
        </a:p>
      </dgm:t>
    </dgm:pt>
    <dgm:pt modelId="{E439CB25-EB6C-AE47-94BD-52BB50EEAB94}" type="sibTrans" cxnId="{3417BC35-3C70-A545-876D-89F59E4C086C}">
      <dgm:prSet/>
      <dgm:spPr/>
      <dgm:t>
        <a:bodyPr/>
        <a:lstStyle/>
        <a:p>
          <a:endParaRPr lang="en-US">
            <a:latin typeface="Times New Roman"/>
            <a:cs typeface="Times New Roman"/>
          </a:endParaRPr>
        </a:p>
      </dgm:t>
    </dgm:pt>
    <dgm:pt modelId="{A2CF9E98-B54B-CF41-9036-658107EFA4A7}">
      <dgm:prSet phldrT="[Text]"/>
      <dgm:spPr/>
      <dgm:t>
        <a:bodyPr/>
        <a:lstStyle/>
        <a:p>
          <a:r>
            <a:rPr lang="en-US" dirty="0" err="1">
              <a:latin typeface="Times New Roman"/>
              <a:cs typeface="Times New Roman"/>
            </a:rPr>
            <a:t>Fungsi</a:t>
          </a:r>
          <a:r>
            <a:rPr lang="en-US" dirty="0">
              <a:latin typeface="Times New Roman"/>
              <a:cs typeface="Times New Roman"/>
            </a:rPr>
            <a:t> </a:t>
          </a:r>
          <a:r>
            <a:rPr lang="en-US" dirty="0" err="1">
              <a:latin typeface="Times New Roman"/>
              <a:cs typeface="Times New Roman"/>
            </a:rPr>
            <a:t>hubungan</a:t>
          </a:r>
          <a:r>
            <a:rPr lang="en-US" dirty="0">
              <a:latin typeface="Times New Roman"/>
              <a:cs typeface="Times New Roman"/>
            </a:rPr>
            <a:t> investor </a:t>
          </a:r>
          <a:r>
            <a:rPr lang="en-US" dirty="0" err="1">
              <a:latin typeface="Times New Roman"/>
              <a:cs typeface="Times New Roman"/>
            </a:rPr>
            <a:t>ada</a:t>
          </a:r>
          <a:r>
            <a:rPr lang="en-US" dirty="0">
              <a:latin typeface="Times New Roman"/>
              <a:cs typeface="Times New Roman"/>
            </a:rPr>
            <a:t> </a:t>
          </a:r>
          <a:r>
            <a:rPr lang="en-US" dirty="0" err="1">
              <a:latin typeface="Times New Roman"/>
              <a:cs typeface="Times New Roman"/>
            </a:rPr>
            <a:t>di</a:t>
          </a:r>
          <a:r>
            <a:rPr lang="en-US" dirty="0">
              <a:latin typeface="Times New Roman"/>
              <a:cs typeface="Times New Roman"/>
            </a:rPr>
            <a:t> </a:t>
          </a:r>
          <a:r>
            <a:rPr lang="en-US" dirty="0" err="1">
              <a:latin typeface="Times New Roman"/>
              <a:cs typeface="Times New Roman"/>
            </a:rPr>
            <a:t>perusahaan</a:t>
          </a:r>
          <a:r>
            <a:rPr lang="en-US" dirty="0">
              <a:latin typeface="Times New Roman"/>
              <a:cs typeface="Times New Roman"/>
            </a:rPr>
            <a:t> yang </a:t>
          </a:r>
          <a:r>
            <a:rPr lang="en-US" dirty="0" err="1">
              <a:latin typeface="Times New Roman"/>
              <a:cs typeface="Times New Roman"/>
            </a:rPr>
            <a:t>berorientasi</a:t>
          </a:r>
          <a:r>
            <a:rPr lang="en-US" dirty="0">
              <a:latin typeface="Times New Roman"/>
              <a:cs typeface="Times New Roman"/>
            </a:rPr>
            <a:t> </a:t>
          </a:r>
          <a:r>
            <a:rPr lang="en-US" dirty="0" err="1">
              <a:latin typeface="Times New Roman"/>
              <a:cs typeface="Times New Roman"/>
            </a:rPr>
            <a:t>pada</a:t>
          </a:r>
          <a:r>
            <a:rPr lang="en-US" dirty="0">
              <a:latin typeface="Times New Roman"/>
              <a:cs typeface="Times New Roman"/>
            </a:rPr>
            <a:t> profit</a:t>
          </a:r>
        </a:p>
      </dgm:t>
    </dgm:pt>
    <dgm:pt modelId="{4A1C42BE-F801-5342-8EBF-6A3881E942F7}" type="parTrans" cxnId="{95ECE419-11AE-5A41-8072-827C1893DB0D}">
      <dgm:prSet/>
      <dgm:spPr/>
      <dgm:t>
        <a:bodyPr/>
        <a:lstStyle/>
        <a:p>
          <a:endParaRPr lang="en-US">
            <a:latin typeface="Times New Roman"/>
            <a:cs typeface="Times New Roman"/>
          </a:endParaRPr>
        </a:p>
      </dgm:t>
    </dgm:pt>
    <dgm:pt modelId="{1390BE4C-88CB-6A48-9CDB-1F2A3765FC4D}" type="sibTrans" cxnId="{95ECE419-11AE-5A41-8072-827C1893DB0D}">
      <dgm:prSet/>
      <dgm:spPr/>
      <dgm:t>
        <a:bodyPr/>
        <a:lstStyle/>
        <a:p>
          <a:endParaRPr lang="en-US">
            <a:latin typeface="Times New Roman"/>
            <a:cs typeface="Times New Roman"/>
          </a:endParaRPr>
        </a:p>
      </dgm:t>
    </dgm:pt>
    <dgm:pt modelId="{E8919D74-2349-6C43-A574-05569BB56027}">
      <dgm:prSet phldrT="[Text]"/>
      <dgm:spPr/>
      <dgm:t>
        <a:bodyPr/>
        <a:lstStyle/>
        <a:p>
          <a:r>
            <a:rPr lang="en-US" dirty="0" err="1">
              <a:latin typeface="Times New Roman"/>
              <a:cs typeface="Times New Roman"/>
            </a:rPr>
            <a:t>Fungsi</a:t>
          </a:r>
          <a:r>
            <a:rPr lang="en-US" dirty="0">
              <a:latin typeface="Times New Roman"/>
              <a:cs typeface="Times New Roman"/>
            </a:rPr>
            <a:t> </a:t>
          </a:r>
          <a:r>
            <a:rPr lang="en-US" dirty="0" err="1">
              <a:latin typeface="Times New Roman"/>
              <a:cs typeface="Times New Roman"/>
            </a:rPr>
            <a:t>pengembangan</a:t>
          </a:r>
          <a:r>
            <a:rPr lang="en-US" dirty="0">
              <a:latin typeface="Times New Roman"/>
              <a:cs typeface="Times New Roman"/>
            </a:rPr>
            <a:t> </a:t>
          </a:r>
          <a:r>
            <a:rPr lang="en-US" dirty="0" err="1">
              <a:latin typeface="Times New Roman"/>
              <a:cs typeface="Times New Roman"/>
            </a:rPr>
            <a:t>ada</a:t>
          </a:r>
          <a:r>
            <a:rPr lang="en-US" dirty="0">
              <a:latin typeface="Times New Roman"/>
              <a:cs typeface="Times New Roman"/>
            </a:rPr>
            <a:t> </a:t>
          </a:r>
          <a:r>
            <a:rPr lang="en-US" dirty="0" err="1">
              <a:latin typeface="Times New Roman"/>
              <a:cs typeface="Times New Roman"/>
            </a:rPr>
            <a:t>di</a:t>
          </a:r>
          <a:r>
            <a:rPr lang="en-US" dirty="0">
              <a:latin typeface="Times New Roman"/>
              <a:cs typeface="Times New Roman"/>
            </a:rPr>
            <a:t> </a:t>
          </a:r>
          <a:r>
            <a:rPr lang="en-US" dirty="0" err="1">
              <a:latin typeface="Times New Roman"/>
              <a:cs typeface="Times New Roman"/>
            </a:rPr>
            <a:t>organisasi</a:t>
          </a:r>
          <a:r>
            <a:rPr lang="en-US" dirty="0">
              <a:latin typeface="Times New Roman"/>
              <a:cs typeface="Times New Roman"/>
            </a:rPr>
            <a:t> yang </a:t>
          </a:r>
          <a:r>
            <a:rPr lang="en-US" dirty="0" err="1">
              <a:latin typeface="Times New Roman"/>
              <a:cs typeface="Times New Roman"/>
            </a:rPr>
            <a:t>tidak</a:t>
          </a:r>
          <a:r>
            <a:rPr lang="en-US" dirty="0">
              <a:latin typeface="Times New Roman"/>
              <a:cs typeface="Times New Roman"/>
            </a:rPr>
            <a:t> </a:t>
          </a:r>
          <a:r>
            <a:rPr lang="en-US" dirty="0" err="1">
              <a:latin typeface="Times New Roman"/>
              <a:cs typeface="Times New Roman"/>
            </a:rPr>
            <a:t>berorientasi</a:t>
          </a:r>
          <a:r>
            <a:rPr lang="en-US" dirty="0">
              <a:latin typeface="Times New Roman"/>
              <a:cs typeface="Times New Roman"/>
            </a:rPr>
            <a:t> </a:t>
          </a:r>
          <a:r>
            <a:rPr lang="en-US" dirty="0" err="1">
              <a:latin typeface="Times New Roman"/>
              <a:cs typeface="Times New Roman"/>
            </a:rPr>
            <a:t>pada</a:t>
          </a:r>
          <a:r>
            <a:rPr lang="en-US" dirty="0">
              <a:latin typeface="Times New Roman"/>
              <a:cs typeface="Times New Roman"/>
            </a:rPr>
            <a:t> profit </a:t>
          </a:r>
          <a:r>
            <a:rPr lang="en-US" dirty="0" err="1">
              <a:latin typeface="Times New Roman"/>
              <a:cs typeface="Times New Roman"/>
            </a:rPr>
            <a:t>seperti</a:t>
          </a:r>
          <a:r>
            <a:rPr lang="en-US" dirty="0">
              <a:latin typeface="Times New Roman"/>
              <a:cs typeface="Times New Roman"/>
            </a:rPr>
            <a:t> </a:t>
          </a:r>
          <a:r>
            <a:rPr lang="en-US" dirty="0" err="1">
              <a:latin typeface="Times New Roman"/>
              <a:cs typeface="Times New Roman"/>
            </a:rPr>
            <a:t>rumah</a:t>
          </a:r>
          <a:r>
            <a:rPr lang="en-US" dirty="0">
              <a:latin typeface="Times New Roman"/>
              <a:cs typeface="Times New Roman"/>
            </a:rPr>
            <a:t> </a:t>
          </a:r>
          <a:r>
            <a:rPr lang="en-US" dirty="0" err="1">
              <a:latin typeface="Times New Roman"/>
              <a:cs typeface="Times New Roman"/>
            </a:rPr>
            <a:t>sakit</a:t>
          </a:r>
          <a:r>
            <a:rPr lang="en-US" dirty="0">
              <a:latin typeface="Times New Roman"/>
              <a:cs typeface="Times New Roman"/>
            </a:rPr>
            <a:t> nonprofit, </a:t>
          </a:r>
          <a:r>
            <a:rPr lang="en-US" dirty="0" err="1">
              <a:latin typeface="Times New Roman"/>
              <a:cs typeface="Times New Roman"/>
            </a:rPr>
            <a:t>kelompok</a:t>
          </a:r>
          <a:r>
            <a:rPr lang="en-US" dirty="0">
              <a:latin typeface="Times New Roman"/>
              <a:cs typeface="Times New Roman"/>
            </a:rPr>
            <a:t> </a:t>
          </a:r>
          <a:r>
            <a:rPr lang="en-US" dirty="0" err="1">
              <a:latin typeface="Times New Roman"/>
              <a:cs typeface="Times New Roman"/>
            </a:rPr>
            <a:t>pelayanan</a:t>
          </a:r>
          <a:r>
            <a:rPr lang="en-US" dirty="0">
              <a:latin typeface="Times New Roman"/>
              <a:cs typeface="Times New Roman"/>
            </a:rPr>
            <a:t> </a:t>
          </a:r>
          <a:r>
            <a:rPr lang="en-US" dirty="0" err="1">
              <a:latin typeface="Times New Roman"/>
              <a:cs typeface="Times New Roman"/>
            </a:rPr>
            <a:t>sosial</a:t>
          </a:r>
          <a:r>
            <a:rPr lang="en-US" dirty="0">
              <a:latin typeface="Times New Roman"/>
              <a:cs typeface="Times New Roman"/>
            </a:rPr>
            <a:t>, </a:t>
          </a:r>
          <a:r>
            <a:rPr lang="en-US" dirty="0" err="1">
              <a:latin typeface="Times New Roman"/>
              <a:cs typeface="Times New Roman"/>
            </a:rPr>
            <a:t>lembaga</a:t>
          </a:r>
          <a:r>
            <a:rPr lang="en-US" dirty="0">
              <a:latin typeface="Times New Roman"/>
              <a:cs typeface="Times New Roman"/>
            </a:rPr>
            <a:t> </a:t>
          </a:r>
          <a:r>
            <a:rPr lang="en-US" dirty="0" err="1">
              <a:latin typeface="Times New Roman"/>
              <a:cs typeface="Times New Roman"/>
            </a:rPr>
            <a:t>amal</a:t>
          </a:r>
          <a:r>
            <a:rPr lang="en-US" dirty="0">
              <a:latin typeface="Times New Roman"/>
              <a:cs typeface="Times New Roman"/>
            </a:rPr>
            <a:t>, </a:t>
          </a:r>
          <a:r>
            <a:rPr lang="en-US" dirty="0" err="1">
              <a:latin typeface="Times New Roman"/>
              <a:cs typeface="Times New Roman"/>
            </a:rPr>
            <a:t>yayasan</a:t>
          </a:r>
          <a:r>
            <a:rPr lang="en-US" dirty="0">
              <a:latin typeface="Times New Roman"/>
              <a:cs typeface="Times New Roman"/>
            </a:rPr>
            <a:t> </a:t>
          </a:r>
          <a:r>
            <a:rPr lang="en-US" dirty="0" err="1">
              <a:latin typeface="Times New Roman"/>
              <a:cs typeface="Times New Roman"/>
            </a:rPr>
            <a:t>penelitian</a:t>
          </a:r>
          <a:r>
            <a:rPr lang="en-US" dirty="0">
              <a:latin typeface="Times New Roman"/>
              <a:cs typeface="Times New Roman"/>
            </a:rPr>
            <a:t> </a:t>
          </a:r>
          <a:r>
            <a:rPr lang="en-US" dirty="0" err="1">
              <a:latin typeface="Times New Roman"/>
              <a:cs typeface="Times New Roman"/>
            </a:rPr>
            <a:t>penyakit</a:t>
          </a:r>
          <a:endParaRPr lang="en-US" dirty="0">
            <a:latin typeface="Times New Roman"/>
            <a:cs typeface="Times New Roman"/>
          </a:endParaRPr>
        </a:p>
      </dgm:t>
    </dgm:pt>
    <dgm:pt modelId="{E3A2A372-042B-F345-A2C3-9FE24C4C95F4}" type="parTrans" cxnId="{C5CEC306-04AB-A443-81EC-E4C1025BC94E}">
      <dgm:prSet/>
      <dgm:spPr/>
      <dgm:t>
        <a:bodyPr/>
        <a:lstStyle/>
        <a:p>
          <a:endParaRPr lang="en-US">
            <a:latin typeface="Times New Roman"/>
            <a:cs typeface="Times New Roman"/>
          </a:endParaRPr>
        </a:p>
      </dgm:t>
    </dgm:pt>
    <dgm:pt modelId="{C98FB204-2B8B-3B45-BEDF-366AEA145A8E}" type="sibTrans" cxnId="{C5CEC306-04AB-A443-81EC-E4C1025BC94E}">
      <dgm:prSet/>
      <dgm:spPr/>
      <dgm:t>
        <a:bodyPr/>
        <a:lstStyle/>
        <a:p>
          <a:endParaRPr lang="en-US">
            <a:latin typeface="Times New Roman"/>
            <a:cs typeface="Times New Roman"/>
          </a:endParaRPr>
        </a:p>
      </dgm:t>
    </dgm:pt>
    <dgm:pt modelId="{07E928E9-90B4-DA49-AF97-D16FDD29F201}">
      <dgm:prSet phldrT="[Text]"/>
      <dgm:spPr/>
      <dgm:t>
        <a:bodyPr/>
        <a:lstStyle/>
        <a:p>
          <a:r>
            <a:rPr lang="en-US" dirty="0" err="1">
              <a:latin typeface="Times New Roman"/>
              <a:cs typeface="Times New Roman"/>
            </a:rPr>
            <a:t>Dalam</a:t>
          </a:r>
          <a:r>
            <a:rPr lang="en-US" dirty="0">
              <a:latin typeface="Times New Roman"/>
              <a:cs typeface="Times New Roman"/>
            </a:rPr>
            <a:t> </a:t>
          </a:r>
          <a:r>
            <a:rPr lang="en-US" dirty="0" err="1">
              <a:latin typeface="Times New Roman"/>
              <a:cs typeface="Times New Roman"/>
            </a:rPr>
            <a:t>membangun</a:t>
          </a:r>
          <a:r>
            <a:rPr lang="en-US" dirty="0">
              <a:latin typeface="Times New Roman"/>
              <a:cs typeface="Times New Roman"/>
            </a:rPr>
            <a:t> </a:t>
          </a:r>
          <a:r>
            <a:rPr lang="en-US" dirty="0" err="1">
              <a:latin typeface="Times New Roman"/>
              <a:cs typeface="Times New Roman"/>
            </a:rPr>
            <a:t>hubungan</a:t>
          </a:r>
          <a:r>
            <a:rPr lang="en-US" dirty="0">
              <a:latin typeface="Times New Roman"/>
              <a:cs typeface="Times New Roman"/>
            </a:rPr>
            <a:t> </a:t>
          </a:r>
          <a:r>
            <a:rPr lang="en-US" dirty="0" err="1">
              <a:latin typeface="Times New Roman"/>
              <a:cs typeface="Times New Roman"/>
            </a:rPr>
            <a:t>dengan</a:t>
          </a:r>
          <a:r>
            <a:rPr lang="en-US" dirty="0">
              <a:latin typeface="Times New Roman"/>
              <a:cs typeface="Times New Roman"/>
            </a:rPr>
            <a:t> investor, PR </a:t>
          </a:r>
          <a:r>
            <a:rPr lang="en-US" dirty="0" err="1">
              <a:latin typeface="Times New Roman"/>
              <a:cs typeface="Times New Roman"/>
            </a:rPr>
            <a:t>harus</a:t>
          </a:r>
          <a:r>
            <a:rPr lang="en-US" dirty="0">
              <a:latin typeface="Times New Roman"/>
              <a:cs typeface="Times New Roman"/>
            </a:rPr>
            <a:t> </a:t>
          </a:r>
          <a:r>
            <a:rPr lang="en-US" dirty="0" err="1">
              <a:latin typeface="Times New Roman"/>
              <a:cs typeface="Times New Roman"/>
            </a:rPr>
            <a:t>paham</a:t>
          </a:r>
          <a:r>
            <a:rPr lang="en-US" dirty="0">
              <a:latin typeface="Times New Roman"/>
              <a:cs typeface="Times New Roman"/>
            </a:rPr>
            <a:t> </a:t>
          </a:r>
          <a:r>
            <a:rPr lang="en-US" dirty="0" err="1">
              <a:latin typeface="Times New Roman"/>
              <a:cs typeface="Times New Roman"/>
            </a:rPr>
            <a:t>tentang</a:t>
          </a:r>
          <a:r>
            <a:rPr lang="en-US" dirty="0">
              <a:latin typeface="Times New Roman"/>
              <a:cs typeface="Times New Roman"/>
            </a:rPr>
            <a:t> </a:t>
          </a:r>
          <a:r>
            <a:rPr lang="en-US" dirty="0" err="1">
              <a:latin typeface="Times New Roman"/>
              <a:cs typeface="Times New Roman"/>
            </a:rPr>
            <a:t>keuangan</a:t>
          </a:r>
          <a:r>
            <a:rPr lang="en-US" dirty="0">
              <a:latin typeface="Times New Roman"/>
              <a:cs typeface="Times New Roman"/>
            </a:rPr>
            <a:t>, </a:t>
          </a:r>
          <a:r>
            <a:rPr lang="en-US" dirty="0" err="1">
              <a:latin typeface="Times New Roman"/>
              <a:cs typeface="Times New Roman"/>
            </a:rPr>
            <a:t>ekonomi</a:t>
          </a:r>
          <a:r>
            <a:rPr lang="en-US" dirty="0">
              <a:latin typeface="Times New Roman"/>
              <a:cs typeface="Times New Roman"/>
            </a:rPr>
            <a:t>, </a:t>
          </a:r>
          <a:r>
            <a:rPr lang="en-US" dirty="0" err="1">
              <a:latin typeface="Times New Roman"/>
              <a:cs typeface="Times New Roman"/>
            </a:rPr>
            <a:t>saham</a:t>
          </a:r>
          <a:r>
            <a:rPr lang="en-US" dirty="0">
              <a:latin typeface="Times New Roman"/>
              <a:cs typeface="Times New Roman"/>
            </a:rPr>
            <a:t>, </a:t>
          </a:r>
          <a:r>
            <a:rPr lang="en-US" dirty="0" err="1">
              <a:latin typeface="Times New Roman"/>
              <a:cs typeface="Times New Roman"/>
            </a:rPr>
            <a:t>dll</a:t>
          </a:r>
          <a:endParaRPr lang="en-US" dirty="0">
            <a:latin typeface="Times New Roman"/>
            <a:cs typeface="Times New Roman"/>
          </a:endParaRPr>
        </a:p>
      </dgm:t>
    </dgm:pt>
    <dgm:pt modelId="{DB047BE3-B769-3843-BD68-AE8D1E2516AD}" type="parTrans" cxnId="{3B316408-2889-EC41-A7DC-0E97A68DBF57}">
      <dgm:prSet/>
      <dgm:spPr/>
      <dgm:t>
        <a:bodyPr/>
        <a:lstStyle/>
        <a:p>
          <a:endParaRPr lang="en-US">
            <a:latin typeface="Times New Roman"/>
            <a:cs typeface="Times New Roman"/>
          </a:endParaRPr>
        </a:p>
      </dgm:t>
    </dgm:pt>
    <dgm:pt modelId="{5E7C87D6-C52D-2741-A453-739A4CB3AE0F}" type="sibTrans" cxnId="{3B316408-2889-EC41-A7DC-0E97A68DBF57}">
      <dgm:prSet/>
      <dgm:spPr/>
      <dgm:t>
        <a:bodyPr/>
        <a:lstStyle/>
        <a:p>
          <a:endParaRPr lang="en-US">
            <a:latin typeface="Times New Roman"/>
            <a:cs typeface="Times New Roman"/>
          </a:endParaRPr>
        </a:p>
      </dgm:t>
    </dgm:pt>
    <dgm:pt modelId="{BB7200CE-9B0F-5646-8B7A-1F57AD479AD5}" type="pres">
      <dgm:prSet presAssocID="{B98C12A8-518D-F94C-90CF-57F07AECDBE5}" presName="linear" presStyleCnt="0">
        <dgm:presLayoutVars>
          <dgm:animLvl val="lvl"/>
          <dgm:resizeHandles val="exact"/>
        </dgm:presLayoutVars>
      </dgm:prSet>
      <dgm:spPr/>
    </dgm:pt>
    <dgm:pt modelId="{8A128B88-B7C5-2549-A605-3968DD514AC9}" type="pres">
      <dgm:prSet presAssocID="{F92CDD95-16FF-A040-8524-67934BD41773}" presName="parentText" presStyleLbl="node1" presStyleIdx="0" presStyleCnt="3">
        <dgm:presLayoutVars>
          <dgm:chMax val="0"/>
          <dgm:bulletEnabled val="1"/>
        </dgm:presLayoutVars>
      </dgm:prSet>
      <dgm:spPr/>
    </dgm:pt>
    <dgm:pt modelId="{43EDDD27-7330-E242-815F-26B576D4F535}" type="pres">
      <dgm:prSet presAssocID="{F92CDD95-16FF-A040-8524-67934BD41773}" presName="childText" presStyleLbl="revTx" presStyleIdx="0" presStyleCnt="3">
        <dgm:presLayoutVars>
          <dgm:bulletEnabled val="1"/>
        </dgm:presLayoutVars>
      </dgm:prSet>
      <dgm:spPr/>
    </dgm:pt>
    <dgm:pt modelId="{5935224F-D86A-664C-9011-480B659ED98F}" type="pres">
      <dgm:prSet presAssocID="{EC3B457C-571D-BE4E-A061-78F8AD25DEBD}" presName="parentText" presStyleLbl="node1" presStyleIdx="1" presStyleCnt="3">
        <dgm:presLayoutVars>
          <dgm:chMax val="0"/>
          <dgm:bulletEnabled val="1"/>
        </dgm:presLayoutVars>
      </dgm:prSet>
      <dgm:spPr/>
    </dgm:pt>
    <dgm:pt modelId="{60D1884E-D965-094E-B4A7-4F8C65A91081}" type="pres">
      <dgm:prSet presAssocID="{EC3B457C-571D-BE4E-A061-78F8AD25DEBD}" presName="childText" presStyleLbl="revTx" presStyleIdx="1" presStyleCnt="3">
        <dgm:presLayoutVars>
          <dgm:bulletEnabled val="1"/>
        </dgm:presLayoutVars>
      </dgm:prSet>
      <dgm:spPr/>
    </dgm:pt>
    <dgm:pt modelId="{10BBA3DF-4CE6-3945-91C8-504A1FFDDCB3}" type="pres">
      <dgm:prSet presAssocID="{EB8B476B-9E92-0444-9A95-64A82F30BD60}" presName="parentText" presStyleLbl="node1" presStyleIdx="2" presStyleCnt="3">
        <dgm:presLayoutVars>
          <dgm:chMax val="0"/>
          <dgm:bulletEnabled val="1"/>
        </dgm:presLayoutVars>
      </dgm:prSet>
      <dgm:spPr/>
    </dgm:pt>
    <dgm:pt modelId="{9473BA71-DB31-0940-A690-F73BC8BBDB2D}" type="pres">
      <dgm:prSet presAssocID="{EB8B476B-9E92-0444-9A95-64A82F30BD60}" presName="childText" presStyleLbl="revTx" presStyleIdx="2" presStyleCnt="3">
        <dgm:presLayoutVars>
          <dgm:bulletEnabled val="1"/>
        </dgm:presLayoutVars>
      </dgm:prSet>
      <dgm:spPr/>
    </dgm:pt>
  </dgm:ptLst>
  <dgm:cxnLst>
    <dgm:cxn modelId="{C5CEC306-04AB-A443-81EC-E4C1025BC94E}" srcId="{EB8B476B-9E92-0444-9A95-64A82F30BD60}" destId="{E8919D74-2349-6C43-A574-05569BB56027}" srcOrd="1" destOrd="0" parTransId="{E3A2A372-042B-F345-A2C3-9FE24C4C95F4}" sibTransId="{C98FB204-2B8B-3B45-BEDF-366AEA145A8E}"/>
    <dgm:cxn modelId="{3B316408-2889-EC41-A7DC-0E97A68DBF57}" srcId="{EC3B457C-571D-BE4E-A061-78F8AD25DEBD}" destId="{07E928E9-90B4-DA49-AF97-D16FDD29F201}" srcOrd="1" destOrd="0" parTransId="{DB047BE3-B769-3843-BD68-AE8D1E2516AD}" sibTransId="{5E7C87D6-C52D-2741-A453-739A4CB3AE0F}"/>
    <dgm:cxn modelId="{95ECE419-11AE-5A41-8072-827C1893DB0D}" srcId="{EC3B457C-571D-BE4E-A061-78F8AD25DEBD}" destId="{A2CF9E98-B54B-CF41-9036-658107EFA4A7}" srcOrd="2" destOrd="0" parTransId="{4A1C42BE-F801-5342-8EBF-6A3881E942F7}" sibTransId="{1390BE4C-88CB-6A48-9CDB-1F2A3765FC4D}"/>
    <dgm:cxn modelId="{EC8BBB22-8DC7-AE4D-BF36-4552517FE716}" srcId="{F92CDD95-16FF-A040-8524-67934BD41773}" destId="{733AAA24-0199-1143-92AC-2B5B2EF96231}" srcOrd="2" destOrd="0" parTransId="{325F3F66-E226-444E-80FC-3C54791535D8}" sibTransId="{7FC5B955-5AD5-4444-BDB1-310D1AC5ED0D}"/>
    <dgm:cxn modelId="{3D8E5528-9E3E-3D44-BFE9-A6924F99CF92}" srcId="{F92CDD95-16FF-A040-8524-67934BD41773}" destId="{89EA9283-F6AB-E346-98D9-6CD455050834}" srcOrd="0" destOrd="0" parTransId="{57EC7B50-E40E-814B-8C96-7274251DD95B}" sibTransId="{8CC7B020-02F5-3D43-AC9D-D0611D7094D9}"/>
    <dgm:cxn modelId="{E4DA2929-4819-5946-A8BD-9206E32E5B26}" type="presOf" srcId="{11EACDDF-4C09-B547-965C-AA96743D546D}" destId="{60D1884E-D965-094E-B4A7-4F8C65A91081}" srcOrd="0" destOrd="0" presId="urn:microsoft.com/office/officeart/2005/8/layout/vList2"/>
    <dgm:cxn modelId="{3417BC35-3C70-A545-876D-89F59E4C086C}" srcId="{F92CDD95-16FF-A040-8524-67934BD41773}" destId="{369D05ED-DA89-4C4E-BD30-46810F8AD304}" srcOrd="1" destOrd="0" parTransId="{98CCAF4C-E34C-0146-85BA-25DA98701AB3}" sibTransId="{E439CB25-EB6C-AE47-94BD-52BB50EEAB94}"/>
    <dgm:cxn modelId="{FE03F15F-DF73-2B46-82B9-39808AC44DC1}" type="presOf" srcId="{89EA9283-F6AB-E346-98D9-6CD455050834}" destId="{43EDDD27-7330-E242-815F-26B576D4F535}" srcOrd="0" destOrd="0" presId="urn:microsoft.com/office/officeart/2005/8/layout/vList2"/>
    <dgm:cxn modelId="{93F60948-227D-7D42-A3D5-57850436BFE6}" type="presOf" srcId="{A2CF9E98-B54B-CF41-9036-658107EFA4A7}" destId="{60D1884E-D965-094E-B4A7-4F8C65A91081}" srcOrd="0" destOrd="2" presId="urn:microsoft.com/office/officeart/2005/8/layout/vList2"/>
    <dgm:cxn modelId="{5720BE68-183D-4946-AE6E-6044A21D5C1A}" srcId="{EB8B476B-9E92-0444-9A95-64A82F30BD60}" destId="{92CBCF31-72C9-4D46-B124-B5834F35A557}" srcOrd="0" destOrd="0" parTransId="{D03AAAB6-6258-B94E-A674-FBCD7C662F81}" sibTransId="{D118876C-A3EC-1A4D-ABF2-352547D52C91}"/>
    <dgm:cxn modelId="{0EBD026A-5FD4-CE43-A9DB-C4E8FE514615}" type="presOf" srcId="{369D05ED-DA89-4C4E-BD30-46810F8AD304}" destId="{43EDDD27-7330-E242-815F-26B576D4F535}" srcOrd="0" destOrd="1" presId="urn:microsoft.com/office/officeart/2005/8/layout/vList2"/>
    <dgm:cxn modelId="{5894BE6A-1361-2C47-AE81-ED4482AD04C9}" type="presOf" srcId="{E8919D74-2349-6C43-A574-05569BB56027}" destId="{9473BA71-DB31-0940-A690-F73BC8BBDB2D}" srcOrd="0" destOrd="1" presId="urn:microsoft.com/office/officeart/2005/8/layout/vList2"/>
    <dgm:cxn modelId="{6D3C9B4B-32E1-D04D-ACC7-1020AAF21594}" type="presOf" srcId="{92CBCF31-72C9-4D46-B124-B5834F35A557}" destId="{9473BA71-DB31-0940-A690-F73BC8BBDB2D}" srcOrd="0" destOrd="0" presId="urn:microsoft.com/office/officeart/2005/8/layout/vList2"/>
    <dgm:cxn modelId="{C3CEBD6F-9848-B648-A42C-8393FF72829F}" type="presOf" srcId="{B98C12A8-518D-F94C-90CF-57F07AECDBE5}" destId="{BB7200CE-9B0F-5646-8B7A-1F57AD479AD5}" srcOrd="0" destOrd="0" presId="urn:microsoft.com/office/officeart/2005/8/layout/vList2"/>
    <dgm:cxn modelId="{AABBA050-40B6-D147-9C45-D03797D9BE9A}" srcId="{B98C12A8-518D-F94C-90CF-57F07AECDBE5}" destId="{EC3B457C-571D-BE4E-A061-78F8AD25DEBD}" srcOrd="1" destOrd="0" parTransId="{1106AFED-233E-2549-82CF-2B7BC68FAF31}" sibTransId="{541060C6-0A92-1B4F-861D-CB648E04F478}"/>
    <dgm:cxn modelId="{D6385775-41C6-844E-9E7D-09A673C024FC}" srcId="{B98C12A8-518D-F94C-90CF-57F07AECDBE5}" destId="{F92CDD95-16FF-A040-8524-67934BD41773}" srcOrd="0" destOrd="0" parTransId="{317AE6B4-1ECF-164D-A0FA-216032D1D122}" sibTransId="{9D05A2D9-8D19-B843-9C6E-00E2D9DC991D}"/>
    <dgm:cxn modelId="{24E4CC84-E6F4-3B48-BFCF-9EE2EC7AC031}" srcId="{B98C12A8-518D-F94C-90CF-57F07AECDBE5}" destId="{EB8B476B-9E92-0444-9A95-64A82F30BD60}" srcOrd="2" destOrd="0" parTransId="{640FECE6-6CA4-8243-94D4-946AA36B8351}" sibTransId="{81807C1D-97B7-D046-A5B0-54AF05863C41}"/>
    <dgm:cxn modelId="{2B67709B-3E07-FD43-91CD-A87C54364459}" type="presOf" srcId="{733AAA24-0199-1143-92AC-2B5B2EF96231}" destId="{43EDDD27-7330-E242-815F-26B576D4F535}" srcOrd="0" destOrd="2" presId="urn:microsoft.com/office/officeart/2005/8/layout/vList2"/>
    <dgm:cxn modelId="{C71865C7-8177-AF41-8A83-32F8CCA1BC46}" srcId="{EC3B457C-571D-BE4E-A061-78F8AD25DEBD}" destId="{11EACDDF-4C09-B547-965C-AA96743D546D}" srcOrd="0" destOrd="0" parTransId="{3F8056AE-A67F-2D47-BE37-BFB7AB1120E5}" sibTransId="{06B2D192-85D6-DF4C-9E64-2B8C263D81B3}"/>
    <dgm:cxn modelId="{0B260FE4-2632-1842-B213-37A043B94CA7}" type="presOf" srcId="{EB8B476B-9E92-0444-9A95-64A82F30BD60}" destId="{10BBA3DF-4CE6-3945-91C8-504A1FFDDCB3}" srcOrd="0" destOrd="0" presId="urn:microsoft.com/office/officeart/2005/8/layout/vList2"/>
    <dgm:cxn modelId="{0242C6F2-9812-DD42-8557-70E9A9311292}" type="presOf" srcId="{07E928E9-90B4-DA49-AF97-D16FDD29F201}" destId="{60D1884E-D965-094E-B4A7-4F8C65A91081}" srcOrd="0" destOrd="1" presId="urn:microsoft.com/office/officeart/2005/8/layout/vList2"/>
    <dgm:cxn modelId="{8F5FE7F5-9E12-4342-AABC-E0A0D41121E3}" type="presOf" srcId="{EC3B457C-571D-BE4E-A061-78F8AD25DEBD}" destId="{5935224F-D86A-664C-9011-480B659ED98F}" srcOrd="0" destOrd="0" presId="urn:microsoft.com/office/officeart/2005/8/layout/vList2"/>
    <dgm:cxn modelId="{FC51EBF6-34B2-6C40-A6DC-76E0916B0FDD}" type="presOf" srcId="{F92CDD95-16FF-A040-8524-67934BD41773}" destId="{8A128B88-B7C5-2549-A605-3968DD514AC9}" srcOrd="0" destOrd="0" presId="urn:microsoft.com/office/officeart/2005/8/layout/vList2"/>
    <dgm:cxn modelId="{29C0FADD-7031-1644-A9C6-B6533BF7161B}" type="presParOf" srcId="{BB7200CE-9B0F-5646-8B7A-1F57AD479AD5}" destId="{8A128B88-B7C5-2549-A605-3968DD514AC9}" srcOrd="0" destOrd="0" presId="urn:microsoft.com/office/officeart/2005/8/layout/vList2"/>
    <dgm:cxn modelId="{E5A05804-D0B9-214D-A51B-D0D08FA397AC}" type="presParOf" srcId="{BB7200CE-9B0F-5646-8B7A-1F57AD479AD5}" destId="{43EDDD27-7330-E242-815F-26B576D4F535}" srcOrd="1" destOrd="0" presId="urn:microsoft.com/office/officeart/2005/8/layout/vList2"/>
    <dgm:cxn modelId="{E7019BA6-B75A-2549-B48A-602512ECD5E6}" type="presParOf" srcId="{BB7200CE-9B0F-5646-8B7A-1F57AD479AD5}" destId="{5935224F-D86A-664C-9011-480B659ED98F}" srcOrd="2" destOrd="0" presId="urn:microsoft.com/office/officeart/2005/8/layout/vList2"/>
    <dgm:cxn modelId="{02718A11-F5A8-7342-A228-7703F613B350}" type="presParOf" srcId="{BB7200CE-9B0F-5646-8B7A-1F57AD479AD5}" destId="{60D1884E-D965-094E-B4A7-4F8C65A91081}" srcOrd="3" destOrd="0" presId="urn:microsoft.com/office/officeart/2005/8/layout/vList2"/>
    <dgm:cxn modelId="{2A561861-D5AA-2E4E-AF76-42CFC29A9298}" type="presParOf" srcId="{BB7200CE-9B0F-5646-8B7A-1F57AD479AD5}" destId="{10BBA3DF-4CE6-3945-91C8-504A1FFDDCB3}" srcOrd="4" destOrd="0" presId="urn:microsoft.com/office/officeart/2005/8/layout/vList2"/>
    <dgm:cxn modelId="{8FDB490F-C7A4-AB47-85AD-E175AC8E528D}" type="presParOf" srcId="{BB7200CE-9B0F-5646-8B7A-1F57AD479AD5}" destId="{9473BA71-DB31-0940-A690-F73BC8BBDB2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D6DB0-4843-2D43-AB12-468EB3645729}">
      <dsp:nvSpPr>
        <dsp:cNvPr id="0" name=""/>
        <dsp:cNvSpPr/>
      </dsp:nvSpPr>
      <dsp:spPr>
        <a:xfrm>
          <a:off x="0" y="83890"/>
          <a:ext cx="2571749" cy="154305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0000"/>
              </a:solidFill>
              <a:latin typeface="Times New Roman"/>
              <a:cs typeface="Times New Roman"/>
            </a:rPr>
            <a:t>Melakukan</a:t>
          </a:r>
          <a:r>
            <a:rPr lang="en-US" sz="1800" kern="1200" dirty="0">
              <a:solidFill>
                <a:srgbClr val="000000"/>
              </a:solidFill>
              <a:latin typeface="Times New Roman"/>
              <a:cs typeface="Times New Roman"/>
            </a:rPr>
            <a:t> program </a:t>
          </a:r>
          <a:r>
            <a:rPr lang="en-US" sz="1800" b="0" kern="1200" dirty="0" err="1">
              <a:solidFill>
                <a:srgbClr val="000000"/>
              </a:solidFill>
              <a:latin typeface="Times New Roman"/>
              <a:cs typeface="Times New Roman"/>
            </a:rPr>
            <a:t>terencana</a:t>
          </a:r>
          <a:r>
            <a:rPr lang="en-US" sz="1800" b="0" kern="1200" dirty="0">
              <a:solidFill>
                <a:srgbClr val="000000"/>
              </a:solidFill>
              <a:latin typeface="Times New Roman"/>
              <a:cs typeface="Times New Roman"/>
            </a:rPr>
            <a:t> &amp; </a:t>
          </a:r>
          <a:r>
            <a:rPr lang="en-US" sz="1800" b="0" kern="1200" dirty="0" err="1">
              <a:solidFill>
                <a:srgbClr val="000000"/>
              </a:solidFill>
              <a:latin typeface="Times New Roman"/>
              <a:cs typeface="Times New Roman"/>
            </a:rPr>
            <a:t>berkesinambungan</a:t>
          </a:r>
          <a:r>
            <a:rPr lang="en-US" sz="1800" b="0" kern="1200" dirty="0">
              <a:solidFill>
                <a:srgbClr val="000000"/>
              </a:solidFill>
              <a:latin typeface="Times New Roman"/>
              <a:cs typeface="Times New Roman"/>
            </a:rPr>
            <a:t> </a:t>
          </a:r>
          <a:r>
            <a:rPr lang="en-US" sz="1800" b="0" kern="1200" dirty="0" err="1">
              <a:solidFill>
                <a:srgbClr val="000000"/>
              </a:solidFill>
              <a:latin typeface="Times New Roman"/>
              <a:cs typeface="Times New Roman"/>
            </a:rPr>
            <a:t>sebagai</a:t>
          </a:r>
          <a:r>
            <a:rPr lang="en-US" sz="1800" b="1"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bagian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dari</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manajemen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organisasional</a:t>
          </a:r>
          <a:endParaRPr lang="en-US" sz="1800" kern="1200" dirty="0">
            <a:solidFill>
              <a:srgbClr val="000000"/>
            </a:solidFill>
            <a:latin typeface="Times New Roman"/>
            <a:cs typeface="Times New Roman"/>
          </a:endParaRPr>
        </a:p>
      </dsp:txBody>
      <dsp:txXfrm>
        <a:off x="0" y="83890"/>
        <a:ext cx="2571749" cy="1543050"/>
      </dsp:txXfrm>
    </dsp:sp>
    <dsp:sp modelId="{54523E5A-303D-5444-BE9A-9A97FFB49AFE}">
      <dsp:nvSpPr>
        <dsp:cNvPr id="0" name=""/>
        <dsp:cNvSpPr/>
      </dsp:nvSpPr>
      <dsp:spPr>
        <a:xfrm>
          <a:off x="2828925" y="83890"/>
          <a:ext cx="2571749" cy="1543050"/>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0000"/>
              </a:solidFill>
              <a:latin typeface="Times New Roman"/>
              <a:cs typeface="Times New Roman"/>
            </a:rPr>
            <a:t>Menangani</a:t>
          </a:r>
          <a:r>
            <a:rPr lang="en-US" sz="1800" kern="1200" dirty="0">
              <a:solidFill>
                <a:srgbClr val="000000"/>
              </a:solidFill>
              <a:latin typeface="Times New Roman"/>
              <a:cs typeface="Times New Roman"/>
            </a:rPr>
            <a:t> </a:t>
          </a:r>
          <a:r>
            <a:rPr lang="en-US" sz="1800" b="0" kern="1200" dirty="0" err="1">
              <a:solidFill>
                <a:srgbClr val="000000"/>
              </a:solidFill>
              <a:latin typeface="Times New Roman"/>
              <a:cs typeface="Times New Roman"/>
            </a:rPr>
            <a:t>hubungan</a:t>
          </a:r>
          <a:r>
            <a:rPr lang="en-US" sz="1800" b="0" kern="1200" dirty="0">
              <a:solidFill>
                <a:srgbClr val="000000"/>
              </a:solidFill>
              <a:latin typeface="Times New Roman"/>
              <a:cs typeface="Times New Roman"/>
            </a:rPr>
            <a:t> </a:t>
          </a:r>
          <a:r>
            <a:rPr lang="en-US" sz="1800" b="0" kern="1200" dirty="0" err="1">
              <a:solidFill>
                <a:srgbClr val="000000"/>
              </a:solidFill>
              <a:latin typeface="Times New Roman"/>
              <a:cs typeface="Times New Roman"/>
            </a:rPr>
            <a:t>antara</a:t>
          </a:r>
          <a:r>
            <a:rPr lang="en-US" sz="1800" b="0" kern="1200" dirty="0">
              <a:solidFill>
                <a:srgbClr val="000000"/>
              </a:solidFill>
              <a:latin typeface="Times New Roman"/>
              <a:cs typeface="Times New Roman"/>
            </a:rPr>
            <a:t> </a:t>
          </a:r>
          <a:r>
            <a:rPr lang="en-US" sz="1800" b="0" kern="1200" dirty="0" err="1">
              <a:solidFill>
                <a:srgbClr val="000000"/>
              </a:solidFill>
              <a:latin typeface="Times New Roman"/>
              <a:cs typeface="Times New Roman"/>
            </a:rPr>
            <a:t>organisasi</a:t>
          </a:r>
          <a:r>
            <a:rPr lang="en-US" sz="1800" b="0" kern="1200" dirty="0">
              <a:solidFill>
                <a:srgbClr val="000000"/>
              </a:solidFill>
              <a:latin typeface="Times New Roman"/>
              <a:cs typeface="Times New Roman"/>
            </a:rPr>
            <a:t> </a:t>
          </a:r>
          <a:r>
            <a:rPr lang="en-US" sz="1800" b="0" kern="1200" dirty="0" err="1">
              <a:solidFill>
                <a:srgbClr val="000000"/>
              </a:solidFill>
              <a:latin typeface="Times New Roman"/>
              <a:cs typeface="Times New Roman"/>
            </a:rPr>
            <a:t>dan</a:t>
          </a:r>
          <a:r>
            <a:rPr lang="en-US" sz="1800" b="0" kern="1200" dirty="0">
              <a:solidFill>
                <a:srgbClr val="000000"/>
              </a:solidFill>
              <a:latin typeface="Times New Roman"/>
              <a:cs typeface="Times New Roman"/>
            </a:rPr>
            <a:t> </a:t>
          </a:r>
          <a:r>
            <a:rPr lang="en-US" sz="1800" b="0" kern="1200" dirty="0" err="1">
              <a:solidFill>
                <a:srgbClr val="000000"/>
              </a:solidFill>
              <a:latin typeface="Times New Roman"/>
              <a:cs typeface="Times New Roman"/>
            </a:rPr>
            <a:t>publik</a:t>
          </a:r>
          <a:r>
            <a:rPr lang="en-US" sz="1800" b="0" kern="1200" dirty="0">
              <a:solidFill>
                <a:srgbClr val="000000"/>
              </a:solidFill>
              <a:latin typeface="Times New Roman"/>
              <a:cs typeface="Times New Roman"/>
            </a:rPr>
            <a:t> stakeholder-</a:t>
          </a:r>
          <a:r>
            <a:rPr lang="en-US" sz="1800" b="0" kern="1200" dirty="0" err="1">
              <a:solidFill>
                <a:srgbClr val="000000"/>
              </a:solidFill>
              <a:latin typeface="Times New Roman"/>
              <a:cs typeface="Times New Roman"/>
            </a:rPr>
            <a:t>nya</a:t>
          </a:r>
          <a:endParaRPr lang="en-US" sz="1800" b="0" kern="1200" dirty="0">
            <a:solidFill>
              <a:srgbClr val="000000"/>
            </a:solidFill>
            <a:latin typeface="Times New Roman"/>
            <a:cs typeface="Times New Roman"/>
          </a:endParaRPr>
        </a:p>
      </dsp:txBody>
      <dsp:txXfrm>
        <a:off x="2828925" y="83890"/>
        <a:ext cx="2571749" cy="1543050"/>
      </dsp:txXfrm>
    </dsp:sp>
    <dsp:sp modelId="{491E668B-FAE4-EC4F-AF1A-21692C191A66}">
      <dsp:nvSpPr>
        <dsp:cNvPr id="0" name=""/>
        <dsp:cNvSpPr/>
      </dsp:nvSpPr>
      <dsp:spPr>
        <a:xfrm>
          <a:off x="5657849" y="83890"/>
          <a:ext cx="2571749" cy="1543050"/>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err="1">
              <a:solidFill>
                <a:srgbClr val="000000"/>
              </a:solidFill>
              <a:latin typeface="Times New Roman"/>
              <a:cs typeface="Times New Roman"/>
            </a:rPr>
            <a:t>Memonitor</a:t>
          </a:r>
          <a:r>
            <a:rPr lang="en-US" sz="1800" b="0" kern="1200" dirty="0">
              <a:solidFill>
                <a:srgbClr val="000000"/>
              </a:solidFill>
              <a:latin typeface="Times New Roman"/>
              <a:cs typeface="Times New Roman"/>
            </a:rPr>
            <a:t> </a:t>
          </a:r>
          <a:r>
            <a:rPr lang="en-US" sz="1800" b="0" kern="1200" dirty="0" err="1">
              <a:solidFill>
                <a:srgbClr val="000000"/>
              </a:solidFill>
              <a:latin typeface="Times New Roman"/>
              <a:cs typeface="Times New Roman"/>
            </a:rPr>
            <a:t>kesadaran</a:t>
          </a:r>
          <a:r>
            <a:rPr lang="en-US" sz="1800" b="0" kern="1200" dirty="0">
              <a:solidFill>
                <a:srgbClr val="000000"/>
              </a:solidFill>
              <a:latin typeface="Times New Roman"/>
              <a:cs typeface="Times New Roman"/>
            </a:rPr>
            <a:t>, </a:t>
          </a:r>
          <a:r>
            <a:rPr lang="en-US" sz="1800" b="0" kern="1200" dirty="0" err="1">
              <a:solidFill>
                <a:srgbClr val="000000"/>
              </a:solidFill>
              <a:latin typeface="Times New Roman"/>
              <a:cs typeface="Times New Roman"/>
            </a:rPr>
            <a:t>opini</a:t>
          </a:r>
          <a:r>
            <a:rPr lang="en-US" sz="1800" b="0" kern="1200" dirty="0">
              <a:solidFill>
                <a:srgbClr val="000000"/>
              </a:solidFill>
              <a:latin typeface="Times New Roman"/>
              <a:cs typeface="Times New Roman"/>
            </a:rPr>
            <a:t>, </a:t>
          </a:r>
          <a:r>
            <a:rPr lang="en-US" sz="1800" b="0" kern="1200" dirty="0" err="1">
              <a:solidFill>
                <a:srgbClr val="000000"/>
              </a:solidFill>
              <a:latin typeface="Times New Roman"/>
              <a:cs typeface="Times New Roman"/>
            </a:rPr>
            <a:t>sikap</a:t>
          </a:r>
          <a:r>
            <a:rPr lang="en-US" sz="1800" b="0" kern="1200" dirty="0">
              <a:solidFill>
                <a:srgbClr val="000000"/>
              </a:solidFill>
              <a:latin typeface="Times New Roman"/>
              <a:cs typeface="Times New Roman"/>
            </a:rPr>
            <a:t>, </a:t>
          </a:r>
          <a:r>
            <a:rPr lang="en-US" sz="1800" b="0" kern="1200" dirty="0" err="1">
              <a:solidFill>
                <a:srgbClr val="000000"/>
              </a:solidFill>
              <a:latin typeface="Times New Roman"/>
              <a:cs typeface="Times New Roman"/>
            </a:rPr>
            <a:t>dan</a:t>
          </a:r>
          <a:r>
            <a:rPr lang="en-US" sz="1800" b="0" kern="1200" dirty="0">
              <a:solidFill>
                <a:srgbClr val="000000"/>
              </a:solidFill>
              <a:latin typeface="Times New Roman"/>
              <a:cs typeface="Times New Roman"/>
            </a:rPr>
            <a:t> </a:t>
          </a:r>
          <a:r>
            <a:rPr lang="en-US" sz="1800" b="0" kern="1200" dirty="0" err="1">
              <a:solidFill>
                <a:srgbClr val="000000"/>
              </a:solidFill>
              <a:latin typeface="Times New Roman"/>
              <a:cs typeface="Times New Roman"/>
            </a:rPr>
            <a:t>perilaku</a:t>
          </a:r>
          <a:r>
            <a:rPr lang="en-US" sz="1800" b="0" kern="1200" dirty="0">
              <a:solidFill>
                <a:srgbClr val="000000"/>
              </a:solidFill>
              <a:latin typeface="Times New Roman"/>
              <a:cs typeface="Times New Roman"/>
            </a:rPr>
            <a:t> </a:t>
          </a:r>
          <a:r>
            <a:rPr lang="en-US" sz="1800" b="0" kern="1200" dirty="0" err="1">
              <a:solidFill>
                <a:srgbClr val="000000"/>
              </a:solidFill>
              <a:latin typeface="Times New Roman"/>
              <a:cs typeface="Times New Roman"/>
            </a:rPr>
            <a:t>dalam</a:t>
          </a:r>
          <a:r>
            <a:rPr lang="en-US" sz="1800" b="0" kern="1200" dirty="0">
              <a:solidFill>
                <a:srgbClr val="000000"/>
              </a:solidFill>
              <a:latin typeface="Times New Roman"/>
              <a:cs typeface="Times New Roman"/>
            </a:rPr>
            <a:t> &amp; </a:t>
          </a:r>
          <a:r>
            <a:rPr lang="en-US" sz="1800" b="0" kern="1200" dirty="0" err="1">
              <a:solidFill>
                <a:srgbClr val="000000"/>
              </a:solidFill>
              <a:latin typeface="Times New Roman"/>
              <a:cs typeface="Times New Roman"/>
            </a:rPr>
            <a:t>luar</a:t>
          </a:r>
          <a:r>
            <a:rPr lang="en-US" sz="1800" b="0" kern="1200" dirty="0">
              <a:solidFill>
                <a:srgbClr val="000000"/>
              </a:solidFill>
              <a:latin typeface="Times New Roman"/>
              <a:cs typeface="Times New Roman"/>
            </a:rPr>
            <a:t> </a:t>
          </a:r>
          <a:r>
            <a:rPr lang="en-US" sz="1800" b="0" kern="1200" dirty="0" err="1">
              <a:solidFill>
                <a:srgbClr val="000000"/>
              </a:solidFill>
              <a:latin typeface="Times New Roman"/>
              <a:cs typeface="Times New Roman"/>
            </a:rPr>
            <a:t>organisasi</a:t>
          </a:r>
          <a:endParaRPr lang="en-US" sz="1800" b="0" kern="1200" dirty="0">
            <a:solidFill>
              <a:srgbClr val="000000"/>
            </a:solidFill>
            <a:latin typeface="Times New Roman"/>
            <a:cs typeface="Times New Roman"/>
          </a:endParaRPr>
        </a:p>
      </dsp:txBody>
      <dsp:txXfrm>
        <a:off x="5657849" y="83890"/>
        <a:ext cx="2571749" cy="1543050"/>
      </dsp:txXfrm>
    </dsp:sp>
    <dsp:sp modelId="{3B1B9806-4FE9-6E40-B9AF-507B7ED3B1CD}">
      <dsp:nvSpPr>
        <dsp:cNvPr id="0" name=""/>
        <dsp:cNvSpPr/>
      </dsp:nvSpPr>
      <dsp:spPr>
        <a:xfrm>
          <a:off x="0" y="1884115"/>
          <a:ext cx="2571749" cy="1543050"/>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0000"/>
              </a:solidFill>
              <a:latin typeface="Times New Roman"/>
              <a:cs typeface="Times New Roman"/>
            </a:rPr>
            <a:t>Menganalisis</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dampak</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dari</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kebijakan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prosedur</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aksi</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terhadap</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publik</a:t>
          </a:r>
          <a:r>
            <a:rPr lang="en-US" sz="1800" kern="1200" dirty="0">
              <a:solidFill>
                <a:srgbClr val="000000"/>
              </a:solidFill>
              <a:latin typeface="Times New Roman"/>
              <a:cs typeface="Times New Roman"/>
            </a:rPr>
            <a:t> stakeholders</a:t>
          </a:r>
        </a:p>
      </dsp:txBody>
      <dsp:txXfrm>
        <a:off x="0" y="1884115"/>
        <a:ext cx="2571749" cy="1543050"/>
      </dsp:txXfrm>
    </dsp:sp>
    <dsp:sp modelId="{0313977F-1B71-5F4B-B97C-F2FFECE8B174}">
      <dsp:nvSpPr>
        <dsp:cNvPr id="0" name=""/>
        <dsp:cNvSpPr/>
      </dsp:nvSpPr>
      <dsp:spPr>
        <a:xfrm>
          <a:off x="2828925" y="1884115"/>
          <a:ext cx="2571749" cy="1543050"/>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0000"/>
              </a:solidFill>
              <a:latin typeface="Times New Roman"/>
              <a:cs typeface="Times New Roman"/>
            </a:rPr>
            <a:t>Mengidentifikasi</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kebijakan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prosedur</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tindakan</a:t>
          </a:r>
          <a:r>
            <a:rPr lang="en-US" sz="1800" kern="1200" dirty="0">
              <a:solidFill>
                <a:srgbClr val="000000"/>
              </a:solidFill>
              <a:latin typeface="Times New Roman"/>
              <a:cs typeface="Times New Roman"/>
            </a:rPr>
            <a:t> yang </a:t>
          </a:r>
          <a:r>
            <a:rPr lang="en-US" sz="1800" kern="1200" dirty="0" err="1">
              <a:solidFill>
                <a:srgbClr val="000000"/>
              </a:solidFill>
              <a:latin typeface="Times New Roman"/>
              <a:cs typeface="Times New Roman"/>
            </a:rPr>
            <a:t>bertentangan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dengan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publik</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organisasi</a:t>
          </a:r>
          <a:endParaRPr lang="en-US" sz="1800" kern="1200" dirty="0">
            <a:solidFill>
              <a:srgbClr val="000000"/>
            </a:solidFill>
            <a:latin typeface="Times New Roman"/>
            <a:cs typeface="Times New Roman"/>
          </a:endParaRPr>
        </a:p>
      </dsp:txBody>
      <dsp:txXfrm>
        <a:off x="2828925" y="1884115"/>
        <a:ext cx="2571749" cy="1543050"/>
      </dsp:txXfrm>
    </dsp:sp>
    <dsp:sp modelId="{362F6EFA-8AE6-F54A-8FAA-DE90922AB83E}">
      <dsp:nvSpPr>
        <dsp:cNvPr id="0" name=""/>
        <dsp:cNvSpPr/>
      </dsp:nvSpPr>
      <dsp:spPr>
        <a:xfrm>
          <a:off x="5657849" y="1884115"/>
          <a:ext cx="2571749" cy="154305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0000"/>
              </a:solidFill>
              <a:latin typeface="Times New Roman"/>
              <a:cs typeface="Times New Roman"/>
            </a:rPr>
            <a:t>Memberi</a:t>
          </a:r>
          <a:r>
            <a:rPr lang="en-US" sz="1800" kern="1200" dirty="0">
              <a:solidFill>
                <a:srgbClr val="000000"/>
              </a:solidFill>
              <a:latin typeface="Times New Roman"/>
              <a:cs typeface="Times New Roman"/>
            </a:rPr>
            <a:t> saran </a:t>
          </a:r>
          <a:r>
            <a:rPr lang="en-US" sz="1800" kern="1200" dirty="0" err="1">
              <a:solidFill>
                <a:srgbClr val="000000"/>
              </a:solidFill>
              <a:latin typeface="Times New Roman"/>
              <a:cs typeface="Times New Roman"/>
            </a:rPr>
            <a:t>kepada</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manajemen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dalam</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pembentukan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kebijakan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prosedur</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tindakan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baru</a:t>
          </a:r>
          <a:endParaRPr lang="en-US" sz="1800" kern="1200" dirty="0">
            <a:solidFill>
              <a:srgbClr val="000000"/>
            </a:solidFill>
            <a:latin typeface="Times New Roman"/>
            <a:cs typeface="Times New Roman"/>
          </a:endParaRPr>
        </a:p>
      </dsp:txBody>
      <dsp:txXfrm>
        <a:off x="5657849" y="1884115"/>
        <a:ext cx="2571749" cy="1543050"/>
      </dsp:txXfrm>
    </dsp:sp>
    <dsp:sp modelId="{445D4A84-F03B-164C-AF41-968F0479BB42}">
      <dsp:nvSpPr>
        <dsp:cNvPr id="0" name=""/>
        <dsp:cNvSpPr/>
      </dsp:nvSpPr>
      <dsp:spPr>
        <a:xfrm>
          <a:off x="0" y="3684341"/>
          <a:ext cx="2571749" cy="1543050"/>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0000"/>
              </a:solidFill>
              <a:latin typeface="Times New Roman"/>
              <a:cs typeface="Times New Roman"/>
            </a:rPr>
            <a:t>Membangun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dan</a:t>
          </a:r>
          <a:r>
            <a:rPr lang="en-US" sz="1800" kern="1200" dirty="0">
              <a:solidFill>
                <a:srgbClr val="000000"/>
              </a:solidFill>
              <a:latin typeface="Times New Roman"/>
              <a:cs typeface="Times New Roman"/>
            </a:rPr>
            <a:t> mempertahankan </a:t>
          </a:r>
          <a:r>
            <a:rPr lang="en-US" sz="1800" kern="1200" dirty="0" err="1">
              <a:solidFill>
                <a:srgbClr val="000000"/>
              </a:solidFill>
              <a:latin typeface="Times New Roman"/>
              <a:cs typeface="Times New Roman"/>
            </a:rPr>
            <a:t>komunikasi</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dua</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arah</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antara</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organisasi</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publiknya</a:t>
          </a:r>
          <a:endParaRPr lang="en-US" sz="1800" kern="1200" dirty="0">
            <a:solidFill>
              <a:srgbClr val="000000"/>
            </a:solidFill>
            <a:latin typeface="Times New Roman"/>
            <a:cs typeface="Times New Roman"/>
          </a:endParaRPr>
        </a:p>
      </dsp:txBody>
      <dsp:txXfrm>
        <a:off x="0" y="3684341"/>
        <a:ext cx="2571749" cy="1543050"/>
      </dsp:txXfrm>
    </dsp:sp>
    <dsp:sp modelId="{529CE2E2-3BA4-9843-8C5E-9873E43DBD1C}">
      <dsp:nvSpPr>
        <dsp:cNvPr id="0" name=""/>
        <dsp:cNvSpPr/>
      </dsp:nvSpPr>
      <dsp:spPr>
        <a:xfrm>
          <a:off x="2828925" y="3684341"/>
          <a:ext cx="2571749" cy="1543050"/>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0000"/>
              </a:solidFill>
              <a:latin typeface="Times New Roman"/>
              <a:cs typeface="Times New Roman"/>
            </a:rPr>
            <a:t>Menciptakan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perubahan</a:t>
          </a:r>
          <a:r>
            <a:rPr lang="en-US" sz="1800" kern="1200" dirty="0">
              <a:solidFill>
                <a:srgbClr val="000000"/>
              </a:solidFill>
              <a:latin typeface="Times New Roman"/>
              <a:cs typeface="Times New Roman"/>
            </a:rPr>
            <a:t> yang </a:t>
          </a:r>
          <a:r>
            <a:rPr lang="en-US" sz="1800" kern="1200" dirty="0" err="1">
              <a:solidFill>
                <a:srgbClr val="000000"/>
              </a:solidFill>
              <a:latin typeface="Times New Roman"/>
              <a:cs typeface="Times New Roman"/>
            </a:rPr>
            <a:t>terukur</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dalam</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kesadaran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opini</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sikap</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perilaku</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dalam</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luar</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organisasi</a:t>
          </a:r>
          <a:endParaRPr lang="en-US" sz="1800" kern="1200" dirty="0">
            <a:solidFill>
              <a:srgbClr val="000000"/>
            </a:solidFill>
            <a:latin typeface="Times New Roman"/>
            <a:cs typeface="Times New Roman"/>
          </a:endParaRPr>
        </a:p>
      </dsp:txBody>
      <dsp:txXfrm>
        <a:off x="2828925" y="3684341"/>
        <a:ext cx="2571749" cy="1543050"/>
      </dsp:txXfrm>
    </dsp:sp>
    <dsp:sp modelId="{A4956B6E-E94E-8946-AA6A-C1EB4F38DD3E}">
      <dsp:nvSpPr>
        <dsp:cNvPr id="0" name=""/>
        <dsp:cNvSpPr/>
      </dsp:nvSpPr>
      <dsp:spPr>
        <a:xfrm>
          <a:off x="5657849" y="3684341"/>
          <a:ext cx="2571749" cy="1543050"/>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rgbClr val="000000"/>
              </a:solidFill>
              <a:latin typeface="Times New Roman"/>
              <a:cs typeface="Times New Roman"/>
            </a:rPr>
            <a:t>Menghasilkan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hubungan</a:t>
          </a:r>
          <a:r>
            <a:rPr lang="en-US" sz="1800" kern="1200" dirty="0">
              <a:solidFill>
                <a:srgbClr val="000000"/>
              </a:solidFill>
              <a:latin typeface="Times New Roman"/>
              <a:cs typeface="Times New Roman"/>
            </a:rPr>
            <a:t> yang </a:t>
          </a:r>
          <a:r>
            <a:rPr lang="en-US" sz="1800" kern="1200" dirty="0" err="1">
              <a:solidFill>
                <a:srgbClr val="000000"/>
              </a:solidFill>
              <a:latin typeface="Times New Roman"/>
              <a:cs typeface="Times New Roman"/>
            </a:rPr>
            <a:t>baru</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tetap</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antara</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organisasi</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dan</a:t>
          </a:r>
          <a:r>
            <a:rPr lang="en-US" sz="1800" kern="1200" dirty="0">
              <a:solidFill>
                <a:srgbClr val="000000"/>
              </a:solidFill>
              <a:latin typeface="Times New Roman"/>
              <a:cs typeface="Times New Roman"/>
            </a:rPr>
            <a:t> </a:t>
          </a:r>
          <a:r>
            <a:rPr lang="en-US" sz="1800" kern="1200" dirty="0" err="1">
              <a:solidFill>
                <a:srgbClr val="000000"/>
              </a:solidFill>
              <a:latin typeface="Times New Roman"/>
              <a:cs typeface="Times New Roman"/>
            </a:rPr>
            <a:t>publiknya</a:t>
          </a:r>
          <a:endParaRPr lang="en-US" sz="1800" kern="1200" dirty="0">
            <a:solidFill>
              <a:srgbClr val="000000"/>
            </a:solidFill>
            <a:latin typeface="Times New Roman"/>
            <a:cs typeface="Times New Roman"/>
          </a:endParaRPr>
        </a:p>
      </dsp:txBody>
      <dsp:txXfrm>
        <a:off x="5657849" y="3684341"/>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161BD-57ED-244F-9D88-CDECC7895E63}">
      <dsp:nvSpPr>
        <dsp:cNvPr id="0" name=""/>
        <dsp:cNvSpPr/>
      </dsp:nvSpPr>
      <dsp:spPr>
        <a:xfrm>
          <a:off x="460905" y="1047"/>
          <a:ext cx="3479899" cy="2087939"/>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a:cs typeface="Times New Roman"/>
            </a:rPr>
            <a:t>Apple Computer </a:t>
          </a:r>
          <a:r>
            <a:rPr lang="en-US" sz="2400" kern="1200" dirty="0" err="1">
              <a:latin typeface="Times New Roman"/>
              <a:cs typeface="Times New Roman"/>
            </a:rPr>
            <a:t>menggunakan</a:t>
          </a:r>
          <a:r>
            <a:rPr lang="en-US" sz="2400" kern="1200" dirty="0">
              <a:latin typeface="Times New Roman"/>
              <a:cs typeface="Times New Roman"/>
            </a:rPr>
            <a:t> PR </a:t>
          </a:r>
          <a:r>
            <a:rPr lang="en-US" sz="2400" kern="1200" dirty="0" err="1">
              <a:latin typeface="Times New Roman"/>
              <a:cs typeface="Times New Roman"/>
            </a:rPr>
            <a:t>untuk</a:t>
          </a:r>
          <a:r>
            <a:rPr lang="en-US" sz="2400" kern="1200" dirty="0">
              <a:latin typeface="Times New Roman"/>
              <a:cs typeface="Times New Roman"/>
            </a:rPr>
            <a:t> </a:t>
          </a:r>
          <a:r>
            <a:rPr lang="en-US" sz="2400" kern="1200" dirty="0" err="1">
              <a:latin typeface="Times New Roman"/>
              <a:cs typeface="Times New Roman"/>
            </a:rPr>
            <a:t>meluncurkan</a:t>
          </a:r>
          <a:r>
            <a:rPr lang="en-US" sz="2400" kern="1200" dirty="0">
              <a:latin typeface="Times New Roman"/>
              <a:cs typeface="Times New Roman"/>
            </a:rPr>
            <a:t> model &amp; </a:t>
          </a:r>
          <a:r>
            <a:rPr lang="en-US" sz="2400" kern="1200" dirty="0" err="1">
              <a:latin typeface="Times New Roman"/>
              <a:cs typeface="Times New Roman"/>
            </a:rPr>
            <a:t>operasi</a:t>
          </a:r>
          <a:r>
            <a:rPr lang="en-US" sz="2400" kern="1200" dirty="0">
              <a:latin typeface="Times New Roman"/>
              <a:cs typeface="Times New Roman"/>
            </a:rPr>
            <a:t> </a:t>
          </a:r>
          <a:r>
            <a:rPr lang="en-US" sz="2400" kern="1200" dirty="0" err="1">
              <a:latin typeface="Times New Roman"/>
              <a:cs typeface="Times New Roman"/>
            </a:rPr>
            <a:t>sistem</a:t>
          </a:r>
          <a:r>
            <a:rPr lang="en-US" sz="2400" kern="1200" dirty="0">
              <a:latin typeface="Times New Roman"/>
              <a:cs typeface="Times New Roman"/>
            </a:rPr>
            <a:t> </a:t>
          </a:r>
          <a:r>
            <a:rPr lang="en-US" sz="2400" kern="1200" dirty="0" err="1">
              <a:latin typeface="Times New Roman"/>
              <a:cs typeface="Times New Roman"/>
            </a:rPr>
            <a:t>baru</a:t>
          </a:r>
          <a:endParaRPr lang="en-US" sz="2400" kern="1200" dirty="0">
            <a:latin typeface="Times New Roman"/>
            <a:cs typeface="Times New Roman"/>
          </a:endParaRPr>
        </a:p>
      </dsp:txBody>
      <dsp:txXfrm>
        <a:off x="460905" y="1047"/>
        <a:ext cx="3479899" cy="2087939"/>
      </dsp:txXfrm>
    </dsp:sp>
    <dsp:sp modelId="{F41F430F-CF2B-AB4A-91B3-7ED14ED68E98}">
      <dsp:nvSpPr>
        <dsp:cNvPr id="0" name=""/>
        <dsp:cNvSpPr/>
      </dsp:nvSpPr>
      <dsp:spPr>
        <a:xfrm>
          <a:off x="4288794" y="1047"/>
          <a:ext cx="3479899" cy="2087939"/>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a:cs typeface="Times New Roman"/>
            </a:rPr>
            <a:t>WD-40 </a:t>
          </a:r>
          <a:r>
            <a:rPr lang="en-US" sz="2400" kern="1200" dirty="0" err="1">
              <a:latin typeface="Times New Roman"/>
              <a:cs typeface="Times New Roman"/>
            </a:rPr>
            <a:t>menggunakan</a:t>
          </a:r>
          <a:r>
            <a:rPr lang="en-US" sz="2400" kern="1200" dirty="0">
              <a:latin typeface="Times New Roman"/>
              <a:cs typeface="Times New Roman"/>
            </a:rPr>
            <a:t> PR </a:t>
          </a:r>
          <a:r>
            <a:rPr lang="en-US" sz="2400" kern="1200" dirty="0" err="1">
              <a:latin typeface="Times New Roman"/>
              <a:cs typeface="Times New Roman"/>
            </a:rPr>
            <a:t>dan</a:t>
          </a:r>
          <a:r>
            <a:rPr lang="en-US" sz="2400" kern="1200" dirty="0">
              <a:latin typeface="Times New Roman"/>
              <a:cs typeface="Times New Roman"/>
            </a:rPr>
            <a:t> </a:t>
          </a:r>
          <a:r>
            <a:rPr lang="en-US" sz="2400" kern="1200" dirty="0" err="1">
              <a:latin typeface="Times New Roman"/>
              <a:cs typeface="Times New Roman"/>
            </a:rPr>
            <a:t>websitenya</a:t>
          </a:r>
          <a:r>
            <a:rPr lang="en-US" sz="2400" kern="1200" dirty="0">
              <a:latin typeface="Times New Roman"/>
              <a:cs typeface="Times New Roman"/>
            </a:rPr>
            <a:t> </a:t>
          </a:r>
          <a:r>
            <a:rPr lang="en-US" sz="2400" kern="1200" dirty="0" err="1">
              <a:latin typeface="Times New Roman"/>
              <a:cs typeface="Times New Roman"/>
            </a:rPr>
            <a:t>untuk</a:t>
          </a:r>
          <a:r>
            <a:rPr lang="en-US" sz="2400" kern="1200" dirty="0">
              <a:latin typeface="Times New Roman"/>
              <a:cs typeface="Times New Roman"/>
            </a:rPr>
            <a:t> </a:t>
          </a:r>
          <a:r>
            <a:rPr lang="en-US" sz="2400" kern="1200" dirty="0" err="1">
              <a:latin typeface="Times New Roman"/>
              <a:cs typeface="Times New Roman"/>
            </a:rPr>
            <a:t>memperkenalkan</a:t>
          </a:r>
          <a:r>
            <a:rPr lang="en-US" sz="2400" kern="1200" dirty="0">
              <a:latin typeface="Times New Roman"/>
              <a:cs typeface="Times New Roman"/>
            </a:rPr>
            <a:t> </a:t>
          </a:r>
          <a:r>
            <a:rPr lang="en-US" sz="2400" kern="1200" dirty="0" err="1">
              <a:latin typeface="Times New Roman"/>
              <a:cs typeface="Times New Roman"/>
            </a:rPr>
            <a:t>dan</a:t>
          </a:r>
          <a:r>
            <a:rPr lang="en-US" sz="2400" kern="1200" dirty="0">
              <a:latin typeface="Times New Roman"/>
              <a:cs typeface="Times New Roman"/>
            </a:rPr>
            <a:t> </a:t>
          </a:r>
          <a:r>
            <a:rPr lang="en-US" sz="2400" kern="1200" dirty="0" err="1">
              <a:latin typeface="Times New Roman"/>
              <a:cs typeface="Times New Roman"/>
            </a:rPr>
            <a:t>mempromosikan</a:t>
          </a:r>
          <a:r>
            <a:rPr lang="en-US" sz="2400" kern="1200" dirty="0">
              <a:latin typeface="Times New Roman"/>
              <a:cs typeface="Times New Roman"/>
            </a:rPr>
            <a:t> </a:t>
          </a:r>
          <a:r>
            <a:rPr lang="en-US" sz="2400" kern="1200" dirty="0" err="1">
              <a:latin typeface="Times New Roman"/>
              <a:cs typeface="Times New Roman"/>
            </a:rPr>
            <a:t>manfaat</a:t>
          </a:r>
          <a:r>
            <a:rPr lang="en-US" sz="2400" kern="1200" dirty="0">
              <a:latin typeface="Times New Roman"/>
              <a:cs typeface="Times New Roman"/>
            </a:rPr>
            <a:t> </a:t>
          </a:r>
          <a:r>
            <a:rPr lang="en-US" sz="2400" kern="1200" dirty="0" err="1">
              <a:latin typeface="Times New Roman"/>
              <a:cs typeface="Times New Roman"/>
            </a:rPr>
            <a:t>produk</a:t>
          </a:r>
          <a:endParaRPr lang="en-US" sz="2400" kern="1200" dirty="0">
            <a:latin typeface="Times New Roman"/>
            <a:cs typeface="Times New Roman"/>
          </a:endParaRPr>
        </a:p>
      </dsp:txBody>
      <dsp:txXfrm>
        <a:off x="4288794" y="1047"/>
        <a:ext cx="3479899" cy="2087939"/>
      </dsp:txXfrm>
    </dsp:sp>
    <dsp:sp modelId="{5E618E9C-6E24-A247-BAD3-81A54A2E7996}">
      <dsp:nvSpPr>
        <dsp:cNvPr id="0" name=""/>
        <dsp:cNvSpPr/>
      </dsp:nvSpPr>
      <dsp:spPr>
        <a:xfrm>
          <a:off x="460905" y="2436976"/>
          <a:ext cx="3479899" cy="2087939"/>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a:cs typeface="Times New Roman"/>
            </a:rPr>
            <a:t>Ford </a:t>
          </a:r>
          <a:r>
            <a:rPr lang="en-US" sz="2400" kern="1200" dirty="0" err="1">
              <a:latin typeface="Times New Roman"/>
              <a:cs typeface="Times New Roman"/>
            </a:rPr>
            <a:t>menggunakan</a:t>
          </a:r>
          <a:r>
            <a:rPr lang="en-US" sz="2400" kern="1200" dirty="0">
              <a:latin typeface="Times New Roman"/>
              <a:cs typeface="Times New Roman"/>
            </a:rPr>
            <a:t> </a:t>
          </a:r>
          <a:r>
            <a:rPr lang="en-US" sz="2400" kern="1200" dirty="0" err="1">
              <a:latin typeface="Times New Roman"/>
              <a:cs typeface="Times New Roman"/>
            </a:rPr>
            <a:t>konferensi</a:t>
          </a:r>
          <a:r>
            <a:rPr lang="en-US" sz="2400" kern="1200" dirty="0">
              <a:latin typeface="Times New Roman"/>
              <a:cs typeface="Times New Roman"/>
            </a:rPr>
            <a:t> </a:t>
          </a:r>
          <a:r>
            <a:rPr lang="en-US" sz="2400" kern="1200" dirty="0" err="1">
              <a:latin typeface="Times New Roman"/>
              <a:cs typeface="Times New Roman"/>
            </a:rPr>
            <a:t>pers</a:t>
          </a:r>
          <a:r>
            <a:rPr lang="en-US" sz="2400" kern="1200" dirty="0">
              <a:latin typeface="Times New Roman"/>
              <a:cs typeface="Times New Roman"/>
            </a:rPr>
            <a:t> </a:t>
          </a:r>
          <a:r>
            <a:rPr lang="en-US" sz="2400" kern="1200" dirty="0" err="1">
              <a:latin typeface="Times New Roman"/>
              <a:cs typeface="Times New Roman"/>
            </a:rPr>
            <a:t>dan</a:t>
          </a:r>
          <a:r>
            <a:rPr lang="en-US" sz="2400" kern="1200" dirty="0">
              <a:latin typeface="Times New Roman"/>
              <a:cs typeface="Times New Roman"/>
            </a:rPr>
            <a:t> press release </a:t>
          </a:r>
          <a:r>
            <a:rPr lang="en-US" sz="2400" kern="1200" dirty="0" err="1">
              <a:latin typeface="Times New Roman"/>
              <a:cs typeface="Times New Roman"/>
            </a:rPr>
            <a:t>untuk</a:t>
          </a:r>
          <a:r>
            <a:rPr lang="en-US" sz="2400" kern="1200" dirty="0">
              <a:latin typeface="Times New Roman"/>
              <a:cs typeface="Times New Roman"/>
            </a:rPr>
            <a:t> </a:t>
          </a:r>
          <a:r>
            <a:rPr lang="en-US" sz="2400" kern="1200" dirty="0" err="1">
              <a:latin typeface="Times New Roman"/>
              <a:cs typeface="Times New Roman"/>
            </a:rPr>
            <a:t>membela</a:t>
          </a:r>
          <a:r>
            <a:rPr lang="en-US" sz="2400" kern="1200" dirty="0">
              <a:latin typeface="Times New Roman"/>
              <a:cs typeface="Times New Roman"/>
            </a:rPr>
            <a:t> </a:t>
          </a:r>
          <a:r>
            <a:rPr lang="en-US" sz="2400" kern="1200" dirty="0" err="1">
              <a:latin typeface="Times New Roman"/>
              <a:cs typeface="Times New Roman"/>
            </a:rPr>
            <a:t>produk</a:t>
          </a:r>
          <a:r>
            <a:rPr lang="en-US" sz="2400" kern="1200" dirty="0">
              <a:latin typeface="Times New Roman"/>
              <a:cs typeface="Times New Roman"/>
            </a:rPr>
            <a:t> Explorer SUV </a:t>
          </a:r>
          <a:r>
            <a:rPr lang="en-US" sz="2400" kern="1200" dirty="0" err="1">
              <a:latin typeface="Times New Roman"/>
              <a:cs typeface="Times New Roman"/>
            </a:rPr>
            <a:t>saat</a:t>
          </a:r>
          <a:r>
            <a:rPr lang="en-US" sz="2400" kern="1200" dirty="0">
              <a:latin typeface="Times New Roman"/>
              <a:cs typeface="Times New Roman"/>
            </a:rPr>
            <a:t> </a:t>
          </a:r>
          <a:r>
            <a:rPr lang="en-US" sz="2400" kern="1200" dirty="0" err="1">
              <a:latin typeface="Times New Roman"/>
              <a:cs typeface="Times New Roman"/>
            </a:rPr>
            <a:t>krisis</a:t>
          </a:r>
          <a:r>
            <a:rPr lang="en-US" sz="2400" kern="1200" dirty="0">
              <a:latin typeface="Times New Roman"/>
              <a:cs typeface="Times New Roman"/>
            </a:rPr>
            <a:t> </a:t>
          </a:r>
          <a:r>
            <a:rPr lang="en-US" sz="2400" kern="1200" dirty="0" err="1">
              <a:latin typeface="Times New Roman"/>
              <a:cs typeface="Times New Roman"/>
            </a:rPr>
            <a:t>perusahaan</a:t>
          </a:r>
          <a:r>
            <a:rPr lang="en-US" sz="2400" kern="1200" dirty="0">
              <a:latin typeface="Times New Roman"/>
              <a:cs typeface="Times New Roman"/>
            </a:rPr>
            <a:t> ban Firestone</a:t>
          </a:r>
        </a:p>
      </dsp:txBody>
      <dsp:txXfrm>
        <a:off x="460905" y="2436976"/>
        <a:ext cx="3479899" cy="2087939"/>
      </dsp:txXfrm>
    </dsp:sp>
    <dsp:sp modelId="{53377F84-2A55-E34A-B1CB-3EDBF0F6AFC9}">
      <dsp:nvSpPr>
        <dsp:cNvPr id="0" name=""/>
        <dsp:cNvSpPr/>
      </dsp:nvSpPr>
      <dsp:spPr>
        <a:xfrm>
          <a:off x="4288794" y="2436976"/>
          <a:ext cx="3479899" cy="2087939"/>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a:cs typeface="Times New Roman"/>
            </a:rPr>
            <a:t>Coca Cola </a:t>
          </a:r>
          <a:r>
            <a:rPr lang="en-US" sz="2400" kern="1200" dirty="0" err="1">
              <a:latin typeface="Times New Roman"/>
              <a:cs typeface="Times New Roman"/>
            </a:rPr>
            <a:t>di</a:t>
          </a:r>
          <a:r>
            <a:rPr lang="en-US" sz="2400" kern="1200" dirty="0">
              <a:latin typeface="Times New Roman"/>
              <a:cs typeface="Times New Roman"/>
            </a:rPr>
            <a:t> </a:t>
          </a:r>
          <a:r>
            <a:rPr lang="en-US" sz="2400" kern="1200" dirty="0" err="1">
              <a:latin typeface="Times New Roman"/>
              <a:cs typeface="Times New Roman"/>
            </a:rPr>
            <a:t>Belgia</a:t>
          </a:r>
          <a:r>
            <a:rPr lang="en-US" sz="2400" kern="1200" dirty="0">
              <a:latin typeface="Times New Roman"/>
              <a:cs typeface="Times New Roman"/>
            </a:rPr>
            <a:t> </a:t>
          </a:r>
          <a:r>
            <a:rPr lang="en-US" sz="2400" kern="1200" dirty="0" err="1">
              <a:latin typeface="Times New Roman"/>
              <a:cs typeface="Times New Roman"/>
            </a:rPr>
            <a:t>menggunakan</a:t>
          </a:r>
          <a:r>
            <a:rPr lang="en-US" sz="2400" kern="1200" dirty="0">
              <a:latin typeface="Times New Roman"/>
              <a:cs typeface="Times New Roman"/>
            </a:rPr>
            <a:t> </a:t>
          </a:r>
          <a:r>
            <a:rPr lang="en-US" sz="2400" kern="1200" dirty="0" err="1">
              <a:latin typeface="Times New Roman"/>
              <a:cs typeface="Times New Roman"/>
            </a:rPr>
            <a:t>ahli</a:t>
          </a:r>
          <a:r>
            <a:rPr lang="en-US" sz="2400" kern="1200" dirty="0">
              <a:latin typeface="Times New Roman"/>
              <a:cs typeface="Times New Roman"/>
            </a:rPr>
            <a:t> </a:t>
          </a:r>
          <a:r>
            <a:rPr lang="en-US" sz="2400" kern="1200" dirty="0" err="1">
              <a:latin typeface="Times New Roman"/>
              <a:cs typeface="Times New Roman"/>
            </a:rPr>
            <a:t>komunikasi</a:t>
          </a:r>
          <a:r>
            <a:rPr lang="en-US" sz="2400" kern="1200" dirty="0">
              <a:latin typeface="Times New Roman"/>
              <a:cs typeface="Times New Roman"/>
            </a:rPr>
            <a:t> </a:t>
          </a:r>
          <a:r>
            <a:rPr lang="en-US" sz="2400" kern="1200" dirty="0" err="1">
              <a:latin typeface="Times New Roman"/>
              <a:cs typeface="Times New Roman"/>
            </a:rPr>
            <a:t>krisis</a:t>
          </a:r>
          <a:r>
            <a:rPr lang="en-US" sz="2400" kern="1200" dirty="0">
              <a:latin typeface="Times New Roman"/>
              <a:cs typeface="Times New Roman"/>
            </a:rPr>
            <a:t> </a:t>
          </a:r>
          <a:r>
            <a:rPr lang="en-US" sz="2400" kern="1200" dirty="0" err="1">
              <a:latin typeface="Times New Roman"/>
              <a:cs typeface="Times New Roman"/>
            </a:rPr>
            <a:t>ketika</a:t>
          </a:r>
          <a:r>
            <a:rPr lang="en-US" sz="2400" kern="1200" dirty="0">
              <a:latin typeface="Times New Roman"/>
              <a:cs typeface="Times New Roman"/>
            </a:rPr>
            <a:t> </a:t>
          </a:r>
          <a:r>
            <a:rPr lang="en-US" sz="2400" kern="1200" dirty="0" err="1">
              <a:latin typeface="Times New Roman"/>
              <a:cs typeface="Times New Roman"/>
            </a:rPr>
            <a:t>menghadapi</a:t>
          </a:r>
          <a:r>
            <a:rPr lang="en-US" sz="2400" kern="1200" dirty="0">
              <a:latin typeface="Times New Roman"/>
              <a:cs typeface="Times New Roman"/>
            </a:rPr>
            <a:t> </a:t>
          </a:r>
          <a:r>
            <a:rPr lang="en-US" sz="2400" kern="1200" dirty="0" err="1">
              <a:latin typeface="Times New Roman"/>
              <a:cs typeface="Times New Roman"/>
            </a:rPr>
            <a:t>tuduhan</a:t>
          </a:r>
          <a:r>
            <a:rPr lang="en-US" sz="2400" kern="1200" dirty="0">
              <a:latin typeface="Times New Roman"/>
              <a:cs typeface="Times New Roman"/>
            </a:rPr>
            <a:t> </a:t>
          </a:r>
          <a:r>
            <a:rPr lang="en-US" sz="2400" kern="1200" dirty="0" err="1">
              <a:latin typeface="Times New Roman"/>
              <a:cs typeface="Times New Roman"/>
            </a:rPr>
            <a:t>bahwa</a:t>
          </a:r>
          <a:r>
            <a:rPr lang="en-US" sz="2400" kern="1200" dirty="0">
              <a:latin typeface="Times New Roman"/>
              <a:cs typeface="Times New Roman"/>
            </a:rPr>
            <a:t> </a:t>
          </a:r>
          <a:r>
            <a:rPr lang="en-US" sz="2400" kern="1200" dirty="0" err="1">
              <a:latin typeface="Times New Roman"/>
              <a:cs typeface="Times New Roman"/>
            </a:rPr>
            <a:t>produknya</a:t>
          </a:r>
          <a:r>
            <a:rPr lang="en-US" sz="2400" kern="1200" dirty="0">
              <a:latin typeface="Times New Roman"/>
              <a:cs typeface="Times New Roman"/>
            </a:rPr>
            <a:t> </a:t>
          </a:r>
          <a:r>
            <a:rPr lang="en-US" sz="2400" kern="1200" dirty="0" err="1">
              <a:latin typeface="Times New Roman"/>
              <a:cs typeface="Times New Roman"/>
            </a:rPr>
            <a:t>tercemar</a:t>
          </a:r>
          <a:endParaRPr lang="en-US" sz="2400" kern="1200" dirty="0">
            <a:latin typeface="Times New Roman"/>
            <a:cs typeface="Times New Roman"/>
          </a:endParaRPr>
        </a:p>
      </dsp:txBody>
      <dsp:txXfrm>
        <a:off x="4288794" y="2436976"/>
        <a:ext cx="3479899" cy="2087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89AE3-06EB-2D49-9603-12F1D8F8B094}">
      <dsp:nvSpPr>
        <dsp:cNvPr id="0" name=""/>
        <dsp:cNvSpPr/>
      </dsp:nvSpPr>
      <dsp:spPr>
        <a:xfrm>
          <a:off x="40" y="138396"/>
          <a:ext cx="3845569" cy="662400"/>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0000"/>
              </a:solidFill>
              <a:latin typeface="Times New Roman"/>
              <a:cs typeface="Times New Roman"/>
            </a:rPr>
            <a:t>Marketing/ Sales</a:t>
          </a:r>
        </a:p>
      </dsp:txBody>
      <dsp:txXfrm>
        <a:off x="40" y="138396"/>
        <a:ext cx="3845569" cy="662400"/>
      </dsp:txXfrm>
    </dsp:sp>
    <dsp:sp modelId="{89FD69A4-56FF-664F-9710-2DE4F0807496}">
      <dsp:nvSpPr>
        <dsp:cNvPr id="0" name=""/>
        <dsp:cNvSpPr/>
      </dsp:nvSpPr>
      <dsp:spPr>
        <a:xfrm>
          <a:off x="40" y="800796"/>
          <a:ext cx="3845569" cy="381769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rgbClr val="000000"/>
              </a:solidFill>
              <a:latin typeface="Times New Roman"/>
              <a:cs typeface="Times New Roman"/>
            </a:rPr>
            <a:t>Transaksi/ </a:t>
          </a:r>
          <a:r>
            <a:rPr lang="en-US" sz="2300" kern="1200" dirty="0" err="1">
              <a:solidFill>
                <a:srgbClr val="000000"/>
              </a:solidFill>
              <a:latin typeface="Times New Roman"/>
              <a:cs typeface="Times New Roman"/>
            </a:rPr>
            <a:t>pertukaran</a:t>
          </a:r>
          <a:r>
            <a:rPr lang="en-US" sz="2300" kern="1200" dirty="0">
              <a:solidFill>
                <a:srgbClr val="000000"/>
              </a:solidFill>
              <a:latin typeface="Times New Roman"/>
              <a:cs typeface="Times New Roman"/>
            </a:rPr>
            <a:t> yang </a:t>
          </a:r>
          <a:r>
            <a:rPr lang="en-US" sz="2300" b="1" kern="1200" dirty="0" err="1">
              <a:solidFill>
                <a:srgbClr val="000000"/>
              </a:solidFill>
              <a:latin typeface="Times New Roman"/>
              <a:cs typeface="Times New Roman"/>
            </a:rPr>
            <a:t>menguntungkan</a:t>
          </a:r>
          <a:r>
            <a:rPr lang="en-US" sz="2300" kern="1200" dirty="0">
              <a:solidFill>
                <a:srgbClr val="000000"/>
              </a:solidFill>
              <a:latin typeface="Times New Roman"/>
              <a:cs typeface="Times New Roman"/>
            </a:rPr>
            <a:t>.</a:t>
          </a:r>
        </a:p>
        <a:p>
          <a:pPr marL="228600" lvl="1" indent="-228600" algn="l" defTabSz="1022350">
            <a:lnSpc>
              <a:spcPct val="90000"/>
            </a:lnSpc>
            <a:spcBef>
              <a:spcPct val="0"/>
            </a:spcBef>
            <a:spcAft>
              <a:spcPct val="15000"/>
            </a:spcAft>
            <a:buChar char="•"/>
          </a:pPr>
          <a:r>
            <a:rPr lang="en-US" sz="2300" kern="1200" dirty="0">
              <a:solidFill>
                <a:srgbClr val="000000"/>
              </a:solidFill>
              <a:latin typeface="Times New Roman"/>
              <a:cs typeface="Times New Roman"/>
            </a:rPr>
            <a:t>Proses </a:t>
          </a:r>
          <a:r>
            <a:rPr lang="en-US" sz="2300" b="1" kern="1200" dirty="0">
              <a:latin typeface="Times New Roman"/>
              <a:cs typeface="Times New Roman"/>
            </a:rPr>
            <a:t>menawarkan </a:t>
          </a:r>
          <a:r>
            <a:rPr lang="en-US" sz="2300" b="1" kern="1200" dirty="0" err="1">
              <a:latin typeface="Times New Roman"/>
              <a:cs typeface="Times New Roman"/>
            </a:rPr>
            <a:t>produk</a:t>
          </a:r>
          <a:r>
            <a:rPr lang="en-US" sz="2300" b="1" kern="1200" dirty="0">
              <a:latin typeface="Times New Roman"/>
              <a:cs typeface="Times New Roman"/>
            </a:rPr>
            <a:t> </a:t>
          </a:r>
          <a:r>
            <a:rPr lang="en-US" sz="2300" b="1" kern="1200" dirty="0" err="1">
              <a:latin typeface="Times New Roman"/>
              <a:cs typeface="Times New Roman"/>
            </a:rPr>
            <a:t>dan</a:t>
          </a:r>
          <a:r>
            <a:rPr lang="en-US" sz="2300" b="1" kern="1200" dirty="0">
              <a:latin typeface="Times New Roman"/>
              <a:cs typeface="Times New Roman"/>
            </a:rPr>
            <a:t> </a:t>
          </a:r>
          <a:r>
            <a:rPr lang="en-US" sz="2300" b="1" kern="1200" dirty="0" err="1">
              <a:latin typeface="Times New Roman"/>
              <a:cs typeface="Times New Roman"/>
            </a:rPr>
            <a:t>jasa</a:t>
          </a:r>
          <a:r>
            <a:rPr lang="en-US" sz="2300" b="1" kern="1200" dirty="0">
              <a:latin typeface="Times New Roman"/>
              <a:cs typeface="Times New Roman"/>
            </a:rPr>
            <a:t> </a:t>
          </a:r>
          <a:r>
            <a:rPr lang="en-US" sz="2300" b="0" kern="1200" dirty="0" err="1">
              <a:latin typeface="Times New Roman"/>
              <a:cs typeface="Times New Roman"/>
            </a:rPr>
            <a:t>untuk</a:t>
          </a:r>
          <a:r>
            <a:rPr lang="en-US" sz="2300" b="0" kern="1200" dirty="0">
              <a:latin typeface="Times New Roman"/>
              <a:cs typeface="Times New Roman"/>
            </a:rPr>
            <a:t> </a:t>
          </a:r>
          <a:r>
            <a:rPr lang="en-US" sz="2300" b="0" kern="1200" dirty="0" err="1">
              <a:latin typeface="Times New Roman"/>
              <a:cs typeface="Times New Roman"/>
            </a:rPr>
            <a:t>memenuhi</a:t>
          </a:r>
          <a:r>
            <a:rPr lang="en-US" sz="2300" b="0" kern="1200" dirty="0">
              <a:latin typeface="Times New Roman"/>
              <a:cs typeface="Times New Roman"/>
            </a:rPr>
            <a:t> </a:t>
          </a:r>
          <a:r>
            <a:rPr lang="en-US" sz="2300" b="0" kern="1200" dirty="0" err="1">
              <a:latin typeface="Times New Roman"/>
              <a:cs typeface="Times New Roman"/>
            </a:rPr>
            <a:t>permintaan</a:t>
          </a:r>
          <a:r>
            <a:rPr lang="en-US" sz="2300" b="0" kern="1200" dirty="0">
              <a:latin typeface="Times New Roman"/>
              <a:cs typeface="Times New Roman"/>
            </a:rPr>
            <a:t>.</a:t>
          </a:r>
          <a:endParaRPr lang="en-US" sz="2300" b="0" kern="1200" dirty="0">
            <a:solidFill>
              <a:srgbClr val="000000"/>
            </a:solidFill>
            <a:latin typeface="Times New Roman"/>
            <a:cs typeface="Times New Roman"/>
          </a:endParaRPr>
        </a:p>
        <a:p>
          <a:pPr marL="228600" lvl="1" indent="-228600" algn="l" defTabSz="1022350">
            <a:lnSpc>
              <a:spcPct val="90000"/>
            </a:lnSpc>
            <a:spcBef>
              <a:spcPct val="0"/>
            </a:spcBef>
            <a:spcAft>
              <a:spcPct val="15000"/>
            </a:spcAft>
            <a:buChar char="•"/>
          </a:pPr>
          <a:r>
            <a:rPr lang="en-US" sz="2300" b="1" kern="1200" dirty="0">
              <a:solidFill>
                <a:srgbClr val="000000"/>
              </a:solidFill>
              <a:latin typeface="Times New Roman"/>
              <a:cs typeface="Times New Roman"/>
            </a:rPr>
            <a:t>Target</a:t>
          </a:r>
          <a:r>
            <a:rPr lang="en-US" sz="2300" kern="1200" dirty="0">
              <a:solidFill>
                <a:srgbClr val="000000"/>
              </a:solidFill>
              <a:latin typeface="Times New Roman"/>
              <a:cs typeface="Times New Roman"/>
            </a:rPr>
            <a:t> </a:t>
          </a:r>
          <a:r>
            <a:rPr lang="en-US" sz="2300" kern="1200" dirty="0" err="1">
              <a:solidFill>
                <a:srgbClr val="000000"/>
              </a:solidFill>
              <a:latin typeface="Times New Roman"/>
              <a:cs typeface="Times New Roman"/>
            </a:rPr>
            <a:t>komunikasi</a:t>
          </a:r>
          <a:r>
            <a:rPr lang="en-US" sz="2300" kern="1200" dirty="0">
              <a:solidFill>
                <a:srgbClr val="000000"/>
              </a:solidFill>
              <a:latin typeface="Times New Roman"/>
              <a:cs typeface="Times New Roman"/>
            </a:rPr>
            <a:t> </a:t>
          </a:r>
          <a:r>
            <a:rPr lang="en-US" sz="2300" kern="1200" dirty="0" err="1">
              <a:solidFill>
                <a:srgbClr val="000000"/>
              </a:solidFill>
              <a:latin typeface="Times New Roman"/>
              <a:cs typeface="Times New Roman"/>
            </a:rPr>
            <a:t>lebih</a:t>
          </a:r>
          <a:r>
            <a:rPr lang="en-US" sz="2300" kern="1200" dirty="0">
              <a:solidFill>
                <a:srgbClr val="000000"/>
              </a:solidFill>
              <a:latin typeface="Times New Roman"/>
              <a:cs typeface="Times New Roman"/>
            </a:rPr>
            <a:t> </a:t>
          </a:r>
          <a:r>
            <a:rPr lang="en-US" sz="2300" kern="1200" dirty="0" err="1">
              <a:solidFill>
                <a:srgbClr val="000000"/>
              </a:solidFill>
              <a:latin typeface="Times New Roman"/>
              <a:cs typeface="Times New Roman"/>
            </a:rPr>
            <a:t>sempit</a:t>
          </a:r>
          <a:r>
            <a:rPr lang="en-US" sz="2300" kern="1200" dirty="0">
              <a:solidFill>
                <a:srgbClr val="000000"/>
              </a:solidFill>
              <a:latin typeface="Times New Roman"/>
              <a:cs typeface="Times New Roman"/>
            </a:rPr>
            <a:t> (</a:t>
          </a:r>
          <a:r>
            <a:rPr lang="en-US" sz="2300" b="1" kern="1200" dirty="0" err="1">
              <a:solidFill>
                <a:srgbClr val="000000"/>
              </a:solidFill>
              <a:latin typeface="Times New Roman"/>
              <a:cs typeface="Times New Roman"/>
            </a:rPr>
            <a:t>spesifik</a:t>
          </a:r>
          <a:r>
            <a:rPr lang="en-US" sz="2300" kern="1200" dirty="0">
              <a:solidFill>
                <a:srgbClr val="000000"/>
              </a:solidFill>
              <a:latin typeface="Times New Roman"/>
              <a:cs typeface="Times New Roman"/>
            </a:rPr>
            <a:t>) </a:t>
          </a:r>
          <a:r>
            <a:rPr lang="en-US" sz="2300" kern="1200" dirty="0" err="1">
              <a:solidFill>
                <a:srgbClr val="000000"/>
              </a:solidFill>
              <a:latin typeface="Times New Roman"/>
              <a:cs typeface="Times New Roman"/>
            </a:rPr>
            <a:t>dan</a:t>
          </a:r>
          <a:r>
            <a:rPr lang="en-US" sz="2300" kern="1200" dirty="0">
              <a:solidFill>
                <a:srgbClr val="000000"/>
              </a:solidFill>
              <a:latin typeface="Times New Roman"/>
              <a:cs typeface="Times New Roman"/>
            </a:rPr>
            <a:t> </a:t>
          </a:r>
          <a:r>
            <a:rPr lang="en-US" sz="2300" kern="1200" dirty="0" err="1">
              <a:solidFill>
                <a:srgbClr val="000000"/>
              </a:solidFill>
              <a:latin typeface="Times New Roman"/>
              <a:cs typeface="Times New Roman"/>
            </a:rPr>
            <a:t>eksternal</a:t>
          </a:r>
          <a:r>
            <a:rPr lang="en-US" sz="2300" kern="1200" dirty="0">
              <a:solidFill>
                <a:srgbClr val="000000"/>
              </a:solidFill>
              <a:latin typeface="Times New Roman"/>
              <a:cs typeface="Times New Roman"/>
            </a:rPr>
            <a:t>.</a:t>
          </a:r>
        </a:p>
      </dsp:txBody>
      <dsp:txXfrm>
        <a:off x="40" y="800796"/>
        <a:ext cx="3845569" cy="3817694"/>
      </dsp:txXfrm>
    </dsp:sp>
    <dsp:sp modelId="{6633E515-1909-5945-8450-205576543B71}">
      <dsp:nvSpPr>
        <dsp:cNvPr id="0" name=""/>
        <dsp:cNvSpPr/>
      </dsp:nvSpPr>
      <dsp:spPr>
        <a:xfrm>
          <a:off x="4383989" y="138396"/>
          <a:ext cx="3845569" cy="662400"/>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0000"/>
              </a:solidFill>
              <a:latin typeface="Times New Roman"/>
              <a:cs typeface="Times New Roman"/>
            </a:rPr>
            <a:t>Public Relations</a:t>
          </a:r>
        </a:p>
      </dsp:txBody>
      <dsp:txXfrm>
        <a:off x="4383989" y="138396"/>
        <a:ext cx="3845569" cy="662400"/>
      </dsp:txXfrm>
    </dsp:sp>
    <dsp:sp modelId="{123EDE89-C77B-CF4E-AA25-A8D4994C2AB3}">
      <dsp:nvSpPr>
        <dsp:cNvPr id="0" name=""/>
        <dsp:cNvSpPr/>
      </dsp:nvSpPr>
      <dsp:spPr>
        <a:xfrm>
          <a:off x="4383989" y="800796"/>
          <a:ext cx="3845569" cy="381769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err="1">
              <a:solidFill>
                <a:srgbClr val="000000"/>
              </a:solidFill>
              <a:latin typeface="Times New Roman"/>
              <a:cs typeface="Times New Roman"/>
            </a:rPr>
            <a:t>Transaksi</a:t>
          </a:r>
          <a:r>
            <a:rPr lang="en-US" sz="2300" kern="1200" dirty="0">
              <a:solidFill>
                <a:srgbClr val="000000"/>
              </a:solidFill>
              <a:latin typeface="Times New Roman"/>
              <a:cs typeface="Times New Roman"/>
            </a:rPr>
            <a:t>/ </a:t>
          </a:r>
          <a:r>
            <a:rPr lang="en-US" sz="2300" kern="1200" dirty="0" err="1">
              <a:solidFill>
                <a:srgbClr val="000000"/>
              </a:solidFill>
              <a:latin typeface="Times New Roman"/>
              <a:cs typeface="Times New Roman"/>
            </a:rPr>
            <a:t>pertukaran</a:t>
          </a:r>
          <a:r>
            <a:rPr lang="en-US" sz="2300" kern="1200" dirty="0">
              <a:solidFill>
                <a:srgbClr val="000000"/>
              </a:solidFill>
              <a:latin typeface="Times New Roman"/>
              <a:cs typeface="Times New Roman"/>
            </a:rPr>
            <a:t> </a:t>
          </a:r>
          <a:r>
            <a:rPr lang="en-US" sz="2300" kern="1200" dirty="0" err="1">
              <a:solidFill>
                <a:srgbClr val="000000"/>
              </a:solidFill>
              <a:latin typeface="Times New Roman"/>
              <a:cs typeface="Times New Roman"/>
            </a:rPr>
            <a:t>informasi</a:t>
          </a:r>
          <a:r>
            <a:rPr lang="en-US" sz="2300" kern="1200" dirty="0">
              <a:solidFill>
                <a:srgbClr val="000000"/>
              </a:solidFill>
              <a:latin typeface="Times New Roman"/>
              <a:cs typeface="Times New Roman"/>
            </a:rPr>
            <a:t> yang </a:t>
          </a:r>
          <a:r>
            <a:rPr lang="en-US" sz="2300" b="1" kern="1200" dirty="0" err="1">
              <a:solidFill>
                <a:srgbClr val="000000"/>
              </a:solidFill>
              <a:latin typeface="Times New Roman"/>
              <a:cs typeface="Times New Roman"/>
            </a:rPr>
            <a:t>membangun</a:t>
          </a:r>
          <a:r>
            <a:rPr lang="en-US" sz="2300" b="1" kern="1200" dirty="0">
              <a:solidFill>
                <a:srgbClr val="000000"/>
              </a:solidFill>
              <a:latin typeface="Times New Roman"/>
              <a:cs typeface="Times New Roman"/>
            </a:rPr>
            <a:t> </a:t>
          </a:r>
          <a:r>
            <a:rPr lang="en-US" sz="2300" b="1" kern="1200" dirty="0" err="1">
              <a:solidFill>
                <a:srgbClr val="000000"/>
              </a:solidFill>
              <a:latin typeface="Times New Roman"/>
              <a:cs typeface="Times New Roman"/>
            </a:rPr>
            <a:t>pemahaman</a:t>
          </a:r>
          <a:r>
            <a:rPr lang="en-US" sz="2300" kern="1200" dirty="0">
              <a:solidFill>
                <a:srgbClr val="000000"/>
              </a:solidFill>
              <a:latin typeface="Times New Roman"/>
              <a:cs typeface="Times New Roman"/>
            </a:rPr>
            <a:t>.</a:t>
          </a:r>
        </a:p>
        <a:p>
          <a:pPr marL="228600" lvl="1" indent="-228600" algn="l" defTabSz="1022350">
            <a:lnSpc>
              <a:spcPct val="90000"/>
            </a:lnSpc>
            <a:spcBef>
              <a:spcPct val="0"/>
            </a:spcBef>
            <a:spcAft>
              <a:spcPct val="15000"/>
            </a:spcAft>
            <a:buChar char="•"/>
          </a:pPr>
          <a:r>
            <a:rPr lang="en-US" sz="2300" kern="1200" dirty="0">
              <a:solidFill>
                <a:srgbClr val="000000"/>
              </a:solidFill>
              <a:latin typeface="Times New Roman"/>
              <a:cs typeface="Times New Roman"/>
            </a:rPr>
            <a:t>Proses </a:t>
          </a:r>
          <a:r>
            <a:rPr lang="en-US" sz="2300" b="1" kern="1200" dirty="0">
              <a:latin typeface="Times New Roman"/>
              <a:cs typeface="Times New Roman"/>
            </a:rPr>
            <a:t>mempertahankan </a:t>
          </a:r>
          <a:r>
            <a:rPr lang="en-US" sz="2300" b="1" kern="1200" dirty="0" err="1">
              <a:latin typeface="Times New Roman"/>
              <a:cs typeface="Times New Roman"/>
            </a:rPr>
            <a:t>hubungan</a:t>
          </a:r>
          <a:r>
            <a:rPr lang="en-US" sz="2300" b="1" kern="1200" dirty="0">
              <a:latin typeface="Times New Roman"/>
              <a:cs typeface="Times New Roman"/>
            </a:rPr>
            <a:t> yang </a:t>
          </a:r>
          <a:r>
            <a:rPr lang="en-US" sz="2300" b="1" kern="1200" dirty="0" err="1">
              <a:latin typeface="Times New Roman"/>
              <a:cs typeface="Times New Roman"/>
            </a:rPr>
            <a:t>baik</a:t>
          </a:r>
          <a:r>
            <a:rPr lang="en-US" sz="2300" b="1" kern="1200" dirty="0">
              <a:latin typeface="Times New Roman"/>
              <a:cs typeface="Times New Roman"/>
            </a:rPr>
            <a:t> </a:t>
          </a:r>
          <a:r>
            <a:rPr lang="en-US" sz="2300" kern="1200" dirty="0" err="1">
              <a:latin typeface="Times New Roman"/>
              <a:cs typeface="Times New Roman"/>
            </a:rPr>
            <a:t>dengan</a:t>
          </a:r>
          <a:r>
            <a:rPr lang="en-US" sz="2300" kern="1200" dirty="0">
              <a:latin typeface="Times New Roman"/>
              <a:cs typeface="Times New Roman"/>
            </a:rPr>
            <a:t> stakeholders. </a:t>
          </a:r>
          <a:endParaRPr lang="en-US" sz="2300" kern="1200" dirty="0">
            <a:solidFill>
              <a:srgbClr val="000000"/>
            </a:solidFill>
            <a:latin typeface="Times New Roman"/>
            <a:cs typeface="Times New Roman"/>
          </a:endParaRPr>
        </a:p>
        <a:p>
          <a:pPr marL="228600" lvl="1" indent="-228600" algn="l" defTabSz="1022350">
            <a:lnSpc>
              <a:spcPct val="90000"/>
            </a:lnSpc>
            <a:spcBef>
              <a:spcPct val="0"/>
            </a:spcBef>
            <a:spcAft>
              <a:spcPct val="15000"/>
            </a:spcAft>
            <a:buChar char="•"/>
          </a:pPr>
          <a:r>
            <a:rPr lang="en-US" sz="2300" kern="1200" dirty="0">
              <a:solidFill>
                <a:srgbClr val="000000"/>
              </a:solidFill>
              <a:latin typeface="Times New Roman"/>
              <a:cs typeface="Times New Roman"/>
            </a:rPr>
            <a:t>Target </a:t>
          </a:r>
          <a:r>
            <a:rPr lang="en-US" sz="2300" kern="1200" dirty="0" err="1">
              <a:solidFill>
                <a:srgbClr val="000000"/>
              </a:solidFill>
              <a:latin typeface="Times New Roman"/>
              <a:cs typeface="Times New Roman"/>
            </a:rPr>
            <a:t>komunikasi</a:t>
          </a:r>
          <a:r>
            <a:rPr lang="en-US" sz="2300" kern="1200" dirty="0">
              <a:solidFill>
                <a:srgbClr val="000000"/>
              </a:solidFill>
              <a:latin typeface="Times New Roman"/>
              <a:cs typeface="Times New Roman"/>
            </a:rPr>
            <a:t> </a:t>
          </a:r>
          <a:r>
            <a:rPr lang="en-US" sz="2300" kern="1200" dirty="0" err="1">
              <a:solidFill>
                <a:srgbClr val="000000"/>
              </a:solidFill>
              <a:latin typeface="Times New Roman"/>
              <a:cs typeface="Times New Roman"/>
            </a:rPr>
            <a:t>seluruh</a:t>
          </a:r>
          <a:r>
            <a:rPr lang="en-US" sz="2300" kern="1200" dirty="0">
              <a:solidFill>
                <a:srgbClr val="000000"/>
              </a:solidFill>
              <a:latin typeface="Times New Roman"/>
              <a:cs typeface="Times New Roman"/>
            </a:rPr>
            <a:t> </a:t>
          </a:r>
          <a:r>
            <a:rPr lang="en-US" sz="2300" b="1" kern="1200" dirty="0">
              <a:solidFill>
                <a:srgbClr val="000000"/>
              </a:solidFill>
              <a:latin typeface="Times New Roman"/>
              <a:cs typeface="Times New Roman"/>
            </a:rPr>
            <a:t>stakeholders</a:t>
          </a:r>
          <a:r>
            <a:rPr lang="en-US" sz="2300" kern="1200" dirty="0">
              <a:solidFill>
                <a:srgbClr val="000000"/>
              </a:solidFill>
              <a:latin typeface="Times New Roman"/>
              <a:cs typeface="Times New Roman"/>
            </a:rPr>
            <a:t> (</a:t>
          </a:r>
          <a:r>
            <a:rPr lang="en-US" sz="2300" kern="1200" dirty="0" err="1">
              <a:solidFill>
                <a:srgbClr val="000000"/>
              </a:solidFill>
              <a:latin typeface="Times New Roman"/>
              <a:cs typeface="Times New Roman"/>
            </a:rPr>
            <a:t>karyawan</a:t>
          </a:r>
          <a:r>
            <a:rPr lang="en-US" sz="2300" kern="1200" dirty="0">
              <a:solidFill>
                <a:srgbClr val="000000"/>
              </a:solidFill>
              <a:latin typeface="Times New Roman"/>
              <a:cs typeface="Times New Roman"/>
            </a:rPr>
            <a:t>, investor, media, </a:t>
          </a:r>
          <a:r>
            <a:rPr lang="en-US" sz="2300" kern="1200" dirty="0" err="1">
              <a:solidFill>
                <a:srgbClr val="000000"/>
              </a:solidFill>
              <a:latin typeface="Times New Roman"/>
              <a:cs typeface="Times New Roman"/>
            </a:rPr>
            <a:t>lingkungan</a:t>
          </a:r>
          <a:r>
            <a:rPr lang="en-US" sz="2300" kern="1200" dirty="0">
              <a:solidFill>
                <a:srgbClr val="000000"/>
              </a:solidFill>
              <a:latin typeface="Times New Roman"/>
              <a:cs typeface="Times New Roman"/>
            </a:rPr>
            <a:t>, </a:t>
          </a:r>
          <a:r>
            <a:rPr lang="en-US" sz="2300" kern="1200" dirty="0" err="1">
              <a:solidFill>
                <a:srgbClr val="000000"/>
              </a:solidFill>
              <a:latin typeface="Times New Roman"/>
              <a:cs typeface="Times New Roman"/>
            </a:rPr>
            <a:t>pemerintah</a:t>
          </a:r>
          <a:r>
            <a:rPr lang="en-US" sz="2300" kern="1200" dirty="0">
              <a:solidFill>
                <a:srgbClr val="000000"/>
              </a:solidFill>
              <a:latin typeface="Times New Roman"/>
              <a:cs typeface="Times New Roman"/>
            </a:rPr>
            <a:t>, </a:t>
          </a:r>
          <a:r>
            <a:rPr lang="en-US" sz="2300" kern="1200" dirty="0" err="1">
              <a:solidFill>
                <a:srgbClr val="000000"/>
              </a:solidFill>
              <a:latin typeface="Times New Roman"/>
              <a:cs typeface="Times New Roman"/>
            </a:rPr>
            <a:t>masyarakat</a:t>
          </a:r>
          <a:r>
            <a:rPr lang="en-US" sz="2300" kern="1200" dirty="0">
              <a:solidFill>
                <a:srgbClr val="000000"/>
              </a:solidFill>
              <a:latin typeface="Times New Roman"/>
              <a:cs typeface="Times New Roman"/>
            </a:rPr>
            <a:t>, </a:t>
          </a:r>
          <a:r>
            <a:rPr lang="en-US" sz="2300" kern="1200" dirty="0" err="1">
              <a:solidFill>
                <a:srgbClr val="000000"/>
              </a:solidFill>
              <a:latin typeface="Times New Roman"/>
              <a:cs typeface="Times New Roman"/>
            </a:rPr>
            <a:t>dll</a:t>
          </a:r>
          <a:r>
            <a:rPr lang="en-US" sz="2300" kern="1200" dirty="0">
              <a:solidFill>
                <a:srgbClr val="000000"/>
              </a:solidFill>
              <a:latin typeface="Times New Roman"/>
              <a:cs typeface="Times New Roman"/>
            </a:rPr>
            <a:t>).</a:t>
          </a:r>
        </a:p>
      </dsp:txBody>
      <dsp:txXfrm>
        <a:off x="4383989" y="800796"/>
        <a:ext cx="3845569" cy="3817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5FA26-6D17-B94A-80F2-68B51B300277}">
      <dsp:nvSpPr>
        <dsp:cNvPr id="0" name=""/>
        <dsp:cNvSpPr/>
      </dsp:nvSpPr>
      <dsp:spPr>
        <a:xfrm>
          <a:off x="270033" y="1009"/>
          <a:ext cx="2402978" cy="144178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err="1">
              <a:solidFill>
                <a:schemeClr val="tx1"/>
              </a:solidFill>
              <a:latin typeface="Times New Roman"/>
              <a:cs typeface="Times New Roman"/>
            </a:rPr>
            <a:t>Hubungan</a:t>
          </a:r>
          <a:r>
            <a:rPr lang="en-US" sz="2600" b="1" kern="1200" dirty="0">
              <a:solidFill>
                <a:schemeClr val="tx1"/>
              </a:solidFill>
              <a:latin typeface="Times New Roman"/>
              <a:cs typeface="Times New Roman"/>
            </a:rPr>
            <a:t> Internal</a:t>
          </a:r>
        </a:p>
      </dsp:txBody>
      <dsp:txXfrm>
        <a:off x="270033" y="1009"/>
        <a:ext cx="2402978" cy="1441787"/>
      </dsp:txXfrm>
    </dsp:sp>
    <dsp:sp modelId="{232152DC-2A62-334D-B590-28D2CFDB302F}">
      <dsp:nvSpPr>
        <dsp:cNvPr id="0" name=""/>
        <dsp:cNvSpPr/>
      </dsp:nvSpPr>
      <dsp:spPr>
        <a:xfrm>
          <a:off x="2913310" y="1009"/>
          <a:ext cx="2402978" cy="144178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err="1">
              <a:solidFill>
                <a:schemeClr val="tx1"/>
              </a:solidFill>
              <a:latin typeface="Times New Roman"/>
              <a:cs typeface="Times New Roman"/>
            </a:rPr>
            <a:t>Publisitas</a:t>
          </a:r>
          <a:endParaRPr lang="en-US" sz="2600" b="1" kern="1200" dirty="0">
            <a:solidFill>
              <a:schemeClr val="tx1"/>
            </a:solidFill>
            <a:latin typeface="Times New Roman"/>
            <a:cs typeface="Times New Roman"/>
          </a:endParaRPr>
        </a:p>
      </dsp:txBody>
      <dsp:txXfrm>
        <a:off x="2913310" y="1009"/>
        <a:ext cx="2402978" cy="1441787"/>
      </dsp:txXfrm>
    </dsp:sp>
    <dsp:sp modelId="{F5EE38AB-EF17-304D-81DE-49411E234A63}">
      <dsp:nvSpPr>
        <dsp:cNvPr id="0" name=""/>
        <dsp:cNvSpPr/>
      </dsp:nvSpPr>
      <dsp:spPr>
        <a:xfrm>
          <a:off x="5556587" y="1009"/>
          <a:ext cx="2402978" cy="144178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a:solidFill>
                <a:schemeClr val="tx1"/>
              </a:solidFill>
              <a:latin typeface="Times New Roman"/>
              <a:cs typeface="Times New Roman"/>
            </a:rPr>
            <a:t>Advertising</a:t>
          </a:r>
        </a:p>
      </dsp:txBody>
      <dsp:txXfrm>
        <a:off x="5556587" y="1009"/>
        <a:ext cx="2402978" cy="1441787"/>
      </dsp:txXfrm>
    </dsp:sp>
    <dsp:sp modelId="{3288B06F-5BB3-9D46-95BA-887D8D0FF80B}">
      <dsp:nvSpPr>
        <dsp:cNvPr id="0" name=""/>
        <dsp:cNvSpPr/>
      </dsp:nvSpPr>
      <dsp:spPr>
        <a:xfrm>
          <a:off x="270033" y="1683094"/>
          <a:ext cx="2402978" cy="1441787"/>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a:solidFill>
                <a:schemeClr val="tx1"/>
              </a:solidFill>
              <a:latin typeface="Times New Roman"/>
              <a:cs typeface="Times New Roman"/>
            </a:rPr>
            <a:t>Press </a:t>
          </a:r>
          <a:r>
            <a:rPr lang="en-US" sz="2600" b="1" kern="1200" dirty="0" err="1">
              <a:solidFill>
                <a:schemeClr val="tx1"/>
              </a:solidFill>
              <a:latin typeface="Times New Roman"/>
              <a:cs typeface="Times New Roman"/>
            </a:rPr>
            <a:t>Agentry</a:t>
          </a:r>
          <a:endParaRPr lang="en-US" sz="2600" b="1" kern="1200" dirty="0">
            <a:solidFill>
              <a:schemeClr val="tx1"/>
            </a:solidFill>
            <a:latin typeface="Times New Roman"/>
            <a:cs typeface="Times New Roman"/>
          </a:endParaRPr>
        </a:p>
      </dsp:txBody>
      <dsp:txXfrm>
        <a:off x="270033" y="1683094"/>
        <a:ext cx="2402978" cy="1441787"/>
      </dsp:txXfrm>
    </dsp:sp>
    <dsp:sp modelId="{122A76D7-761A-5D41-99D1-FEBB57BD74E3}">
      <dsp:nvSpPr>
        <dsp:cNvPr id="0" name=""/>
        <dsp:cNvSpPr/>
      </dsp:nvSpPr>
      <dsp:spPr>
        <a:xfrm>
          <a:off x="2913310" y="1683094"/>
          <a:ext cx="2402978" cy="1441787"/>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a:solidFill>
                <a:schemeClr val="tx1"/>
              </a:solidFill>
              <a:latin typeface="Times New Roman"/>
              <a:cs typeface="Times New Roman"/>
            </a:rPr>
            <a:t>Public Affairs</a:t>
          </a:r>
        </a:p>
      </dsp:txBody>
      <dsp:txXfrm>
        <a:off x="2913310" y="1683094"/>
        <a:ext cx="2402978" cy="1441787"/>
      </dsp:txXfrm>
    </dsp:sp>
    <dsp:sp modelId="{DE5A6099-08B0-884B-B6A6-1ACE6FA81C2C}">
      <dsp:nvSpPr>
        <dsp:cNvPr id="0" name=""/>
        <dsp:cNvSpPr/>
      </dsp:nvSpPr>
      <dsp:spPr>
        <a:xfrm>
          <a:off x="5556587" y="1683094"/>
          <a:ext cx="2402978" cy="144178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a:solidFill>
                <a:schemeClr val="tx1"/>
              </a:solidFill>
              <a:latin typeface="Times New Roman"/>
              <a:cs typeface="Times New Roman"/>
            </a:rPr>
            <a:t>Lobbying</a:t>
          </a:r>
        </a:p>
      </dsp:txBody>
      <dsp:txXfrm>
        <a:off x="5556587" y="1683094"/>
        <a:ext cx="2402978" cy="1441787"/>
      </dsp:txXfrm>
    </dsp:sp>
    <dsp:sp modelId="{2F9F6B85-B941-154C-ADB6-BC93462BB6AA}">
      <dsp:nvSpPr>
        <dsp:cNvPr id="0" name=""/>
        <dsp:cNvSpPr/>
      </dsp:nvSpPr>
      <dsp:spPr>
        <a:xfrm>
          <a:off x="270033" y="3365180"/>
          <a:ext cx="2402978" cy="1441787"/>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err="1">
              <a:solidFill>
                <a:schemeClr val="tx1"/>
              </a:solidFill>
              <a:latin typeface="Times New Roman"/>
              <a:cs typeface="Times New Roman"/>
            </a:rPr>
            <a:t>Manajemen</a:t>
          </a:r>
          <a:r>
            <a:rPr lang="en-US" sz="2600" b="1" kern="1200" dirty="0">
              <a:solidFill>
                <a:schemeClr val="tx1"/>
              </a:solidFill>
              <a:latin typeface="Times New Roman"/>
              <a:cs typeface="Times New Roman"/>
            </a:rPr>
            <a:t> </a:t>
          </a:r>
          <a:r>
            <a:rPr lang="en-US" sz="2600" b="1" kern="1200" dirty="0" err="1">
              <a:solidFill>
                <a:schemeClr val="tx1"/>
              </a:solidFill>
              <a:latin typeface="Times New Roman"/>
              <a:cs typeface="Times New Roman"/>
            </a:rPr>
            <a:t>Isu</a:t>
          </a:r>
          <a:endParaRPr lang="en-US" sz="2600" b="1" kern="1200" dirty="0">
            <a:solidFill>
              <a:schemeClr val="tx1"/>
            </a:solidFill>
            <a:latin typeface="Times New Roman"/>
            <a:cs typeface="Times New Roman"/>
          </a:endParaRPr>
        </a:p>
      </dsp:txBody>
      <dsp:txXfrm>
        <a:off x="270033" y="3365180"/>
        <a:ext cx="2402978" cy="1441787"/>
      </dsp:txXfrm>
    </dsp:sp>
    <dsp:sp modelId="{E264945F-C0E7-BA41-845C-98B24F9FF4CA}">
      <dsp:nvSpPr>
        <dsp:cNvPr id="0" name=""/>
        <dsp:cNvSpPr/>
      </dsp:nvSpPr>
      <dsp:spPr>
        <a:xfrm>
          <a:off x="2913310" y="3365180"/>
          <a:ext cx="2402978" cy="1441787"/>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err="1">
              <a:solidFill>
                <a:schemeClr val="tx1"/>
              </a:solidFill>
              <a:latin typeface="Times New Roman"/>
              <a:cs typeface="Times New Roman"/>
            </a:rPr>
            <a:t>Hubungan</a:t>
          </a:r>
          <a:r>
            <a:rPr lang="en-US" sz="2600" b="1" kern="1200" dirty="0">
              <a:solidFill>
                <a:schemeClr val="tx1"/>
              </a:solidFill>
              <a:latin typeface="Times New Roman"/>
              <a:cs typeface="Times New Roman"/>
            </a:rPr>
            <a:t> Investor</a:t>
          </a:r>
        </a:p>
      </dsp:txBody>
      <dsp:txXfrm>
        <a:off x="2913310" y="3365180"/>
        <a:ext cx="2402978" cy="1441787"/>
      </dsp:txXfrm>
    </dsp:sp>
    <dsp:sp modelId="{52915F22-A06D-7D4C-8F8C-37F07C3B7534}">
      <dsp:nvSpPr>
        <dsp:cNvPr id="0" name=""/>
        <dsp:cNvSpPr/>
      </dsp:nvSpPr>
      <dsp:spPr>
        <a:xfrm>
          <a:off x="5556587" y="3365180"/>
          <a:ext cx="2402978" cy="1441787"/>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b="1" kern="1200" dirty="0" err="1">
              <a:solidFill>
                <a:schemeClr val="tx1"/>
              </a:solidFill>
              <a:latin typeface="Times New Roman"/>
              <a:cs typeface="Times New Roman"/>
            </a:rPr>
            <a:t>Pengembangan</a:t>
          </a:r>
          <a:endParaRPr lang="en-US" sz="2600" b="1" kern="1200" dirty="0">
            <a:solidFill>
              <a:schemeClr val="tx1"/>
            </a:solidFill>
            <a:latin typeface="Times New Roman"/>
            <a:cs typeface="Times New Roman"/>
          </a:endParaRPr>
        </a:p>
      </dsp:txBody>
      <dsp:txXfrm>
        <a:off x="5556587" y="3365180"/>
        <a:ext cx="2402978" cy="1441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A545B-9822-2E43-93A6-CC7FCA768F8F}">
      <dsp:nvSpPr>
        <dsp:cNvPr id="0" name=""/>
        <dsp:cNvSpPr/>
      </dsp:nvSpPr>
      <dsp:spPr>
        <a:xfrm>
          <a:off x="0" y="100206"/>
          <a:ext cx="8229600" cy="5148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latin typeface="Times New Roman"/>
              <a:cs typeface="Times New Roman"/>
            </a:rPr>
            <a:t>Hubungan</a:t>
          </a:r>
          <a:r>
            <a:rPr lang="en-US" sz="2200" kern="1200" dirty="0">
              <a:latin typeface="Times New Roman"/>
              <a:cs typeface="Times New Roman"/>
            </a:rPr>
            <a:t> Internal</a:t>
          </a:r>
        </a:p>
      </dsp:txBody>
      <dsp:txXfrm>
        <a:off x="25130" y="125336"/>
        <a:ext cx="8179340" cy="464540"/>
      </dsp:txXfrm>
    </dsp:sp>
    <dsp:sp modelId="{5D0E1101-A36E-6B4B-8EF5-3C2ECECA9CF5}">
      <dsp:nvSpPr>
        <dsp:cNvPr id="0" name=""/>
        <dsp:cNvSpPr/>
      </dsp:nvSpPr>
      <dsp:spPr>
        <a:xfrm>
          <a:off x="0" y="615006"/>
          <a:ext cx="8229600" cy="200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err="1">
              <a:latin typeface="Times New Roman"/>
              <a:cs typeface="Times New Roman"/>
            </a:rPr>
            <a:t>Karyawan</a:t>
          </a:r>
          <a:r>
            <a:rPr lang="en-US" sz="1700" kern="1200" dirty="0">
              <a:latin typeface="Times New Roman"/>
              <a:cs typeface="Times New Roman"/>
            </a:rPr>
            <a:t> </a:t>
          </a:r>
          <a:r>
            <a:rPr lang="en-US" sz="1700" kern="1200" dirty="0" err="1">
              <a:latin typeface="Times New Roman"/>
              <a:cs typeface="Times New Roman"/>
            </a:rPr>
            <a:t>adalah</a:t>
          </a:r>
          <a:r>
            <a:rPr lang="en-US" sz="1700" kern="1200" dirty="0">
              <a:latin typeface="Times New Roman"/>
              <a:cs typeface="Times New Roman"/>
            </a:rPr>
            <a:t> </a:t>
          </a:r>
          <a:r>
            <a:rPr lang="en-US" sz="1700" kern="1200" dirty="0" err="1">
              <a:latin typeface="Times New Roman"/>
              <a:cs typeface="Times New Roman"/>
            </a:rPr>
            <a:t>aset</a:t>
          </a:r>
          <a:r>
            <a:rPr lang="en-US" sz="1700" kern="1200" dirty="0">
              <a:latin typeface="Times New Roman"/>
              <a:cs typeface="Times New Roman"/>
            </a:rPr>
            <a:t> </a:t>
          </a:r>
          <a:r>
            <a:rPr lang="en-US" sz="1700" kern="1200" dirty="0" err="1">
              <a:latin typeface="Times New Roman"/>
              <a:cs typeface="Times New Roman"/>
            </a:rPr>
            <a:t>perusahaan</a:t>
          </a:r>
          <a:r>
            <a:rPr lang="en-US" sz="1700" kern="1200" dirty="0">
              <a:latin typeface="Times New Roman"/>
              <a:cs typeface="Times New Roman"/>
            </a:rPr>
            <a:t> yang </a:t>
          </a:r>
          <a:r>
            <a:rPr lang="en-US" sz="1700" kern="1200" dirty="0" err="1">
              <a:latin typeface="Times New Roman"/>
              <a:cs typeface="Times New Roman"/>
            </a:rPr>
            <a:t>harus</a:t>
          </a:r>
          <a:r>
            <a:rPr lang="en-US" sz="1700" kern="1200" dirty="0">
              <a:latin typeface="Times New Roman"/>
              <a:cs typeface="Times New Roman"/>
            </a:rPr>
            <a:t> </a:t>
          </a:r>
          <a:r>
            <a:rPr lang="en-US" sz="1700" kern="1200" dirty="0" err="1">
              <a:latin typeface="Times New Roman"/>
              <a:cs typeface="Times New Roman"/>
            </a:rPr>
            <a:t>diperhatikan</a:t>
          </a:r>
          <a:r>
            <a:rPr lang="en-US" sz="1700" kern="1200" dirty="0">
              <a:latin typeface="Times New Roman"/>
              <a:cs typeface="Times New Roman"/>
            </a:rPr>
            <a:t>. </a:t>
          </a:r>
        </a:p>
        <a:p>
          <a:pPr marL="171450" lvl="1" indent="-171450" algn="l" defTabSz="755650">
            <a:lnSpc>
              <a:spcPct val="90000"/>
            </a:lnSpc>
            <a:spcBef>
              <a:spcPct val="0"/>
            </a:spcBef>
            <a:spcAft>
              <a:spcPct val="20000"/>
            </a:spcAft>
            <a:buChar char="•"/>
          </a:pPr>
          <a:r>
            <a:rPr lang="en-US" sz="1700" b="1" kern="1200" dirty="0">
              <a:latin typeface="Times New Roman"/>
              <a:cs typeface="Times New Roman"/>
            </a:rPr>
            <a:t>PR </a:t>
          </a:r>
          <a:r>
            <a:rPr lang="en-US" sz="1700" b="1" kern="1200" dirty="0" err="1">
              <a:latin typeface="Times New Roman"/>
              <a:cs typeface="Times New Roman"/>
            </a:rPr>
            <a:t>Membangun</a:t>
          </a:r>
          <a:r>
            <a:rPr lang="en-US" sz="1700" b="1" kern="1200" dirty="0">
              <a:latin typeface="Times New Roman"/>
              <a:cs typeface="Times New Roman"/>
            </a:rPr>
            <a:t> </a:t>
          </a:r>
          <a:r>
            <a:rPr lang="en-US" sz="1700" b="1" kern="1200" dirty="0" err="1">
              <a:latin typeface="Times New Roman"/>
              <a:cs typeface="Times New Roman"/>
            </a:rPr>
            <a:t>dan</a:t>
          </a:r>
          <a:r>
            <a:rPr lang="en-US" sz="1700" b="1" kern="1200" dirty="0">
              <a:latin typeface="Times New Roman"/>
              <a:cs typeface="Times New Roman"/>
            </a:rPr>
            <a:t> mempertahankan </a:t>
          </a:r>
          <a:r>
            <a:rPr lang="en-US" sz="1700" b="1" kern="1200" dirty="0" err="1">
              <a:latin typeface="Times New Roman"/>
              <a:cs typeface="Times New Roman"/>
            </a:rPr>
            <a:t>hubungan</a:t>
          </a:r>
          <a:r>
            <a:rPr lang="en-US" sz="1700" b="1" kern="1200" dirty="0">
              <a:latin typeface="Times New Roman"/>
              <a:cs typeface="Times New Roman"/>
            </a:rPr>
            <a:t> yang </a:t>
          </a:r>
          <a:r>
            <a:rPr lang="en-US" sz="1700" b="1" kern="1200" dirty="0" err="1">
              <a:latin typeface="Times New Roman"/>
              <a:cs typeface="Times New Roman"/>
            </a:rPr>
            <a:t>baik</a:t>
          </a:r>
          <a:r>
            <a:rPr lang="en-US" sz="1700" b="1" kern="1200" dirty="0">
              <a:latin typeface="Times New Roman"/>
              <a:cs typeface="Times New Roman"/>
            </a:rPr>
            <a:t> </a:t>
          </a:r>
          <a:r>
            <a:rPr lang="en-US" sz="1700" b="1" kern="1200" dirty="0" err="1">
              <a:latin typeface="Times New Roman"/>
              <a:cs typeface="Times New Roman"/>
            </a:rPr>
            <a:t>dan</a:t>
          </a:r>
          <a:r>
            <a:rPr lang="en-US" sz="1700" b="1" kern="1200" dirty="0">
              <a:latin typeface="Times New Roman"/>
              <a:cs typeface="Times New Roman"/>
            </a:rPr>
            <a:t> </a:t>
          </a:r>
          <a:r>
            <a:rPr lang="en-US" sz="1700" b="1" kern="1200" dirty="0" err="1">
              <a:latin typeface="Times New Roman"/>
              <a:cs typeface="Times New Roman"/>
            </a:rPr>
            <a:t>saling</a:t>
          </a:r>
          <a:r>
            <a:rPr lang="en-US" sz="1700" b="1" kern="1200" dirty="0">
              <a:latin typeface="Times New Roman"/>
              <a:cs typeface="Times New Roman"/>
            </a:rPr>
            <a:t> </a:t>
          </a:r>
          <a:r>
            <a:rPr lang="en-US" sz="1700" b="1" kern="1200" dirty="0" err="1">
              <a:latin typeface="Times New Roman"/>
              <a:cs typeface="Times New Roman"/>
            </a:rPr>
            <a:t>bermanfaat</a:t>
          </a:r>
          <a:r>
            <a:rPr lang="en-US" sz="1700" b="1" kern="1200" dirty="0">
              <a:latin typeface="Times New Roman"/>
              <a:cs typeface="Times New Roman"/>
            </a:rPr>
            <a:t> </a:t>
          </a:r>
          <a:r>
            <a:rPr lang="en-US" sz="1700" b="1" kern="1200" dirty="0" err="1">
              <a:latin typeface="Times New Roman"/>
              <a:cs typeface="Times New Roman"/>
            </a:rPr>
            <a:t>antar</a:t>
          </a:r>
          <a:r>
            <a:rPr lang="en-US" sz="1700" b="1" kern="1200" dirty="0">
              <a:latin typeface="Times New Roman"/>
              <a:cs typeface="Times New Roman"/>
            </a:rPr>
            <a:t> </a:t>
          </a:r>
          <a:r>
            <a:rPr lang="en-US" sz="1700" b="1" kern="1200" dirty="0" err="1">
              <a:latin typeface="Times New Roman"/>
              <a:cs typeface="Times New Roman"/>
            </a:rPr>
            <a:t>karyawan</a:t>
          </a:r>
          <a:r>
            <a:rPr lang="en-US" sz="1700" b="1" kern="1200" dirty="0">
              <a:latin typeface="Times New Roman"/>
              <a:cs typeface="Times New Roman"/>
            </a:rPr>
            <a:t> (</a:t>
          </a:r>
          <a:r>
            <a:rPr lang="en-US" sz="1700" b="1" kern="1200" dirty="0" err="1">
              <a:latin typeface="Times New Roman"/>
              <a:cs typeface="Times New Roman"/>
            </a:rPr>
            <a:t>aset</a:t>
          </a:r>
          <a:r>
            <a:rPr lang="en-US" sz="1700" b="1" kern="1200" dirty="0">
              <a:latin typeface="Times New Roman"/>
              <a:cs typeface="Times New Roman"/>
            </a:rPr>
            <a:t> </a:t>
          </a:r>
          <a:r>
            <a:rPr lang="en-US" sz="1700" b="1" kern="1200" dirty="0" err="1">
              <a:latin typeface="Times New Roman"/>
              <a:cs typeface="Times New Roman"/>
            </a:rPr>
            <a:t>perusahaan</a:t>
          </a:r>
          <a:r>
            <a:rPr lang="en-US" sz="1700" b="1" kern="1200" dirty="0">
              <a:latin typeface="Times New Roman"/>
              <a:cs typeface="Times New Roman"/>
            </a:rPr>
            <a:t>) </a:t>
          </a:r>
          <a:r>
            <a:rPr lang="en-US" sz="1700" b="1" kern="1200" dirty="0" err="1">
              <a:latin typeface="Times New Roman"/>
              <a:cs typeface="Times New Roman"/>
            </a:rPr>
            <a:t>guna</a:t>
          </a:r>
          <a:r>
            <a:rPr lang="en-US" sz="1700" b="1" kern="1200" dirty="0">
              <a:latin typeface="Times New Roman"/>
              <a:cs typeface="Times New Roman"/>
            </a:rPr>
            <a:t> </a:t>
          </a:r>
          <a:r>
            <a:rPr lang="en-US" sz="1700" b="1" kern="1200" dirty="0" err="1">
              <a:latin typeface="Times New Roman"/>
              <a:cs typeface="Times New Roman"/>
            </a:rPr>
            <a:t>mensukseskan</a:t>
          </a:r>
          <a:r>
            <a:rPr lang="en-US" sz="1700" b="1" kern="1200" dirty="0">
              <a:latin typeface="Times New Roman"/>
              <a:cs typeface="Times New Roman"/>
            </a:rPr>
            <a:t> </a:t>
          </a:r>
          <a:r>
            <a:rPr lang="en-US" sz="1700" b="1" kern="1200" dirty="0" err="1">
              <a:latin typeface="Times New Roman"/>
              <a:cs typeface="Times New Roman"/>
            </a:rPr>
            <a:t>organisasi</a:t>
          </a:r>
          <a:r>
            <a:rPr lang="en-US" sz="1700" kern="1200" dirty="0">
              <a:latin typeface="Times New Roman"/>
              <a:cs typeface="Times New Roman"/>
            </a:rPr>
            <a:t>.</a:t>
          </a:r>
        </a:p>
        <a:p>
          <a:pPr marL="171450" lvl="1" indent="-171450" algn="l" defTabSz="755650">
            <a:lnSpc>
              <a:spcPct val="90000"/>
            </a:lnSpc>
            <a:spcBef>
              <a:spcPct val="0"/>
            </a:spcBef>
            <a:spcAft>
              <a:spcPct val="20000"/>
            </a:spcAft>
            <a:buChar char="•"/>
          </a:pPr>
          <a:r>
            <a:rPr lang="en-US" sz="1700" kern="1200" dirty="0" err="1">
              <a:latin typeface="Times New Roman"/>
              <a:cs typeface="Times New Roman"/>
            </a:rPr>
            <a:t>Perancangan</a:t>
          </a:r>
          <a:r>
            <a:rPr lang="en-US" sz="1700" kern="1200" dirty="0">
              <a:latin typeface="Times New Roman"/>
              <a:cs typeface="Times New Roman"/>
            </a:rPr>
            <a:t> </a:t>
          </a:r>
          <a:r>
            <a:rPr lang="en-US" sz="1700" kern="1200" dirty="0" err="1">
              <a:latin typeface="Times New Roman"/>
              <a:cs typeface="Times New Roman"/>
            </a:rPr>
            <a:t>dan</a:t>
          </a:r>
          <a:r>
            <a:rPr lang="en-US" sz="1700" kern="1200" dirty="0">
              <a:latin typeface="Times New Roman"/>
              <a:cs typeface="Times New Roman"/>
            </a:rPr>
            <a:t> </a:t>
          </a:r>
          <a:r>
            <a:rPr lang="en-US" sz="1700" kern="1200" dirty="0" err="1">
              <a:latin typeface="Times New Roman"/>
              <a:cs typeface="Times New Roman"/>
            </a:rPr>
            <a:t>pengaplikasian</a:t>
          </a:r>
          <a:r>
            <a:rPr lang="en-US" sz="1700" kern="1200" dirty="0">
              <a:latin typeface="Times New Roman"/>
              <a:cs typeface="Times New Roman"/>
            </a:rPr>
            <a:t> program </a:t>
          </a:r>
          <a:r>
            <a:rPr lang="en-US" sz="1700" kern="1200" dirty="0" err="1">
              <a:latin typeface="Times New Roman"/>
              <a:cs typeface="Times New Roman"/>
            </a:rPr>
            <a:t>komunikasi</a:t>
          </a:r>
          <a:r>
            <a:rPr lang="en-US" sz="1700" kern="1200" dirty="0">
              <a:latin typeface="Times New Roman"/>
              <a:cs typeface="Times New Roman"/>
            </a:rPr>
            <a:t> internal </a:t>
          </a:r>
          <a:r>
            <a:rPr lang="en-US" sz="1700" kern="1200" dirty="0" err="1">
              <a:latin typeface="Times New Roman"/>
              <a:cs typeface="Times New Roman"/>
            </a:rPr>
            <a:t>bertujuan</a:t>
          </a:r>
          <a:r>
            <a:rPr lang="en-US" sz="1700" kern="1200" dirty="0">
              <a:latin typeface="Times New Roman"/>
              <a:cs typeface="Times New Roman"/>
            </a:rPr>
            <a:t> agar </a:t>
          </a:r>
          <a:r>
            <a:rPr lang="en-US" sz="1700" kern="1200" dirty="0" err="1">
              <a:latin typeface="Times New Roman"/>
              <a:cs typeface="Times New Roman"/>
            </a:rPr>
            <a:t>karyawan</a:t>
          </a:r>
          <a:r>
            <a:rPr lang="en-US" sz="1700" kern="1200" dirty="0">
              <a:latin typeface="Times New Roman"/>
              <a:cs typeface="Times New Roman"/>
            </a:rPr>
            <a:t> mendapatkan </a:t>
          </a:r>
          <a:r>
            <a:rPr lang="en-US" sz="1700" kern="1200" dirty="0" err="1">
              <a:latin typeface="Times New Roman"/>
              <a:cs typeface="Times New Roman"/>
            </a:rPr>
            <a:t>informasi</a:t>
          </a:r>
          <a:r>
            <a:rPr lang="en-US" sz="1700" kern="1200" dirty="0">
              <a:latin typeface="Times New Roman"/>
              <a:cs typeface="Times New Roman"/>
            </a:rPr>
            <a:t> </a:t>
          </a:r>
          <a:r>
            <a:rPr lang="en-US" sz="1700" kern="1200" dirty="0" err="1">
              <a:latin typeface="Times New Roman"/>
              <a:cs typeface="Times New Roman"/>
            </a:rPr>
            <a:t>terbaru</a:t>
          </a:r>
          <a:r>
            <a:rPr lang="en-US" sz="1700" kern="1200" dirty="0">
              <a:latin typeface="Times New Roman"/>
              <a:cs typeface="Times New Roman"/>
            </a:rPr>
            <a:t>, </a:t>
          </a:r>
          <a:r>
            <a:rPr lang="en-US" sz="1700" kern="1200" dirty="0" err="1">
              <a:latin typeface="Times New Roman"/>
              <a:cs typeface="Times New Roman"/>
            </a:rPr>
            <a:t>termotivasi</a:t>
          </a:r>
          <a:r>
            <a:rPr lang="en-US" sz="1700" kern="1200" dirty="0">
              <a:latin typeface="Times New Roman"/>
              <a:cs typeface="Times New Roman"/>
            </a:rPr>
            <a:t>, </a:t>
          </a:r>
          <a:r>
            <a:rPr lang="en-US" sz="1700" kern="1200" dirty="0" err="1">
              <a:latin typeface="Times New Roman"/>
              <a:cs typeface="Times New Roman"/>
            </a:rPr>
            <a:t>dan</a:t>
          </a:r>
          <a:r>
            <a:rPr lang="en-US" sz="1700" kern="1200" dirty="0">
              <a:latin typeface="Times New Roman"/>
              <a:cs typeface="Times New Roman"/>
            </a:rPr>
            <a:t> </a:t>
          </a:r>
          <a:r>
            <a:rPr lang="en-US" sz="1700" kern="1200" dirty="0" err="1">
              <a:latin typeface="Times New Roman"/>
              <a:cs typeface="Times New Roman"/>
            </a:rPr>
            <a:t>menciptakan</a:t>
          </a:r>
          <a:r>
            <a:rPr lang="en-US" sz="1700" kern="1200" dirty="0">
              <a:latin typeface="Times New Roman"/>
              <a:cs typeface="Times New Roman"/>
            </a:rPr>
            <a:t> kultur/ </a:t>
          </a:r>
          <a:r>
            <a:rPr lang="en-US" sz="1700" kern="1200" dirty="0" err="1">
              <a:latin typeface="Times New Roman"/>
              <a:cs typeface="Times New Roman"/>
            </a:rPr>
            <a:t>budaya</a:t>
          </a:r>
          <a:r>
            <a:rPr lang="en-US" sz="1700" kern="1200" dirty="0">
              <a:latin typeface="Times New Roman"/>
              <a:cs typeface="Times New Roman"/>
            </a:rPr>
            <a:t>.</a:t>
          </a:r>
        </a:p>
        <a:p>
          <a:pPr marL="171450" lvl="1" indent="-171450" algn="l" defTabSz="755650">
            <a:lnSpc>
              <a:spcPct val="90000"/>
            </a:lnSpc>
            <a:spcBef>
              <a:spcPct val="0"/>
            </a:spcBef>
            <a:spcAft>
              <a:spcPct val="20000"/>
            </a:spcAft>
            <a:buChar char="•"/>
          </a:pPr>
          <a:r>
            <a:rPr lang="en-US" sz="1700" kern="1200" dirty="0" err="1">
              <a:latin typeface="Times New Roman"/>
              <a:cs typeface="Times New Roman"/>
            </a:rPr>
            <a:t>Karyawan</a:t>
          </a:r>
          <a:r>
            <a:rPr lang="en-US" sz="1700" kern="1200" dirty="0">
              <a:latin typeface="Times New Roman"/>
              <a:cs typeface="Times New Roman"/>
            </a:rPr>
            <a:t> </a:t>
          </a:r>
          <a:r>
            <a:rPr lang="en-US" sz="1700" kern="1200" dirty="0" err="1">
              <a:latin typeface="Times New Roman"/>
              <a:cs typeface="Times New Roman"/>
            </a:rPr>
            <a:t>juga</a:t>
          </a:r>
          <a:r>
            <a:rPr lang="en-US" sz="1700" kern="1200" dirty="0">
              <a:latin typeface="Times New Roman"/>
              <a:cs typeface="Times New Roman"/>
            </a:rPr>
            <a:t> </a:t>
          </a:r>
          <a:r>
            <a:rPr lang="en-US" sz="1700" kern="1200" dirty="0" err="1">
              <a:latin typeface="Times New Roman"/>
              <a:cs typeface="Times New Roman"/>
            </a:rPr>
            <a:t>bisa</a:t>
          </a:r>
          <a:r>
            <a:rPr lang="en-US" sz="1700" kern="1200" dirty="0">
              <a:latin typeface="Times New Roman"/>
              <a:cs typeface="Times New Roman"/>
            </a:rPr>
            <a:t> </a:t>
          </a:r>
          <a:r>
            <a:rPr lang="en-US" sz="1700" kern="1200" dirty="0" err="1">
              <a:latin typeface="Times New Roman"/>
              <a:cs typeface="Times New Roman"/>
            </a:rPr>
            <a:t>menjadi</a:t>
          </a:r>
          <a:r>
            <a:rPr lang="en-US" sz="1700" kern="1200" dirty="0">
              <a:latin typeface="Times New Roman"/>
              <a:cs typeface="Times New Roman"/>
            </a:rPr>
            <a:t> </a:t>
          </a:r>
          <a:r>
            <a:rPr lang="en-US" sz="1700" kern="1200" dirty="0" err="1">
              <a:latin typeface="Times New Roman"/>
              <a:cs typeface="Times New Roman"/>
            </a:rPr>
            <a:t>orang</a:t>
          </a:r>
          <a:r>
            <a:rPr lang="en-US" sz="1700" kern="1200" dirty="0">
              <a:latin typeface="Times New Roman"/>
              <a:cs typeface="Times New Roman"/>
            </a:rPr>
            <a:t> yang </a:t>
          </a:r>
          <a:r>
            <a:rPr lang="en-US" sz="1700" kern="1200" dirty="0" err="1">
              <a:latin typeface="Times New Roman"/>
              <a:cs typeface="Times New Roman"/>
            </a:rPr>
            <a:t>menyuarakan</a:t>
          </a:r>
          <a:r>
            <a:rPr lang="en-US" sz="1700" kern="1200" dirty="0">
              <a:latin typeface="Times New Roman"/>
              <a:cs typeface="Times New Roman"/>
            </a:rPr>
            <a:t> </a:t>
          </a:r>
          <a:r>
            <a:rPr lang="en-US" sz="1700" kern="1200" dirty="0" err="1">
              <a:latin typeface="Times New Roman"/>
              <a:cs typeface="Times New Roman"/>
            </a:rPr>
            <a:t>tentang</a:t>
          </a:r>
          <a:r>
            <a:rPr lang="en-US" sz="1700" kern="1200" dirty="0">
              <a:latin typeface="Times New Roman"/>
              <a:cs typeface="Times New Roman"/>
            </a:rPr>
            <a:t> </a:t>
          </a:r>
          <a:r>
            <a:rPr lang="en-US" sz="1700" kern="1200" dirty="0" err="1">
              <a:latin typeface="Times New Roman"/>
              <a:cs typeface="Times New Roman"/>
            </a:rPr>
            <a:t>produk/jasa</a:t>
          </a:r>
          <a:r>
            <a:rPr lang="en-US" sz="1700" kern="1200" dirty="0">
              <a:latin typeface="Times New Roman"/>
              <a:cs typeface="Times New Roman"/>
            </a:rPr>
            <a:t> </a:t>
          </a:r>
          <a:r>
            <a:rPr lang="en-US" sz="1700" kern="1200" dirty="0" err="1">
              <a:latin typeface="Times New Roman"/>
              <a:cs typeface="Times New Roman"/>
            </a:rPr>
            <a:t>dari</a:t>
          </a:r>
          <a:r>
            <a:rPr lang="en-US" sz="1700" kern="1200" dirty="0">
              <a:latin typeface="Times New Roman"/>
              <a:cs typeface="Times New Roman"/>
            </a:rPr>
            <a:t> </a:t>
          </a:r>
          <a:r>
            <a:rPr lang="en-US" sz="1700" kern="1200" dirty="0" err="1">
              <a:latin typeface="Times New Roman"/>
              <a:cs typeface="Times New Roman"/>
            </a:rPr>
            <a:t>organisasi</a:t>
          </a:r>
          <a:r>
            <a:rPr lang="en-US" sz="1700" kern="1200" dirty="0">
              <a:latin typeface="Times New Roman"/>
              <a:cs typeface="Times New Roman"/>
            </a:rPr>
            <a:t> </a:t>
          </a:r>
          <a:r>
            <a:rPr lang="en-US" sz="1700" kern="1200" dirty="0" err="1">
              <a:latin typeface="Times New Roman"/>
              <a:cs typeface="Times New Roman"/>
            </a:rPr>
            <a:t>atau</a:t>
          </a:r>
          <a:r>
            <a:rPr lang="en-US" sz="1700" kern="1200" dirty="0">
              <a:latin typeface="Times New Roman"/>
              <a:cs typeface="Times New Roman"/>
            </a:rPr>
            <a:t> </a:t>
          </a:r>
          <a:r>
            <a:rPr lang="en-US" sz="1700" kern="1200" dirty="0" err="1">
              <a:latin typeface="Times New Roman"/>
              <a:cs typeface="Times New Roman"/>
            </a:rPr>
            <a:t>perusahaan</a:t>
          </a:r>
          <a:r>
            <a:rPr lang="en-US" sz="1700" kern="1200" dirty="0">
              <a:latin typeface="Times New Roman"/>
              <a:cs typeface="Times New Roman"/>
            </a:rPr>
            <a:t>, </a:t>
          </a:r>
          <a:r>
            <a:rPr lang="en-US" sz="1700" kern="1200" dirty="0" err="1">
              <a:latin typeface="Times New Roman"/>
              <a:cs typeface="Times New Roman"/>
            </a:rPr>
            <a:t>untuk</a:t>
          </a:r>
          <a:r>
            <a:rPr lang="en-US" sz="1700" kern="1200" dirty="0">
              <a:latin typeface="Times New Roman"/>
              <a:cs typeface="Times New Roman"/>
            </a:rPr>
            <a:t> </a:t>
          </a:r>
          <a:r>
            <a:rPr lang="en-US" sz="1700" kern="1200" dirty="0" err="1">
              <a:latin typeface="Times New Roman"/>
              <a:cs typeface="Times New Roman"/>
            </a:rPr>
            <a:t>itu</a:t>
          </a:r>
          <a:r>
            <a:rPr lang="en-US" sz="1700" kern="1200" dirty="0">
              <a:latin typeface="Times New Roman"/>
              <a:cs typeface="Times New Roman"/>
            </a:rPr>
            <a:t> </a:t>
          </a:r>
          <a:r>
            <a:rPr lang="en-US" sz="1700" kern="1200" dirty="0" err="1">
              <a:latin typeface="Times New Roman"/>
              <a:cs typeface="Times New Roman"/>
            </a:rPr>
            <a:t>pesan-pesan</a:t>
          </a:r>
          <a:r>
            <a:rPr lang="en-US" sz="1700" kern="1200" dirty="0">
              <a:latin typeface="Times New Roman"/>
              <a:cs typeface="Times New Roman"/>
            </a:rPr>
            <a:t> yang </a:t>
          </a:r>
          <a:r>
            <a:rPr lang="en-US" sz="1700" kern="1200" dirty="0" err="1">
              <a:latin typeface="Times New Roman"/>
              <a:cs typeface="Times New Roman"/>
            </a:rPr>
            <a:t>tepat</a:t>
          </a:r>
          <a:r>
            <a:rPr lang="en-US" sz="1700" kern="1200" dirty="0">
              <a:latin typeface="Times New Roman"/>
              <a:cs typeface="Times New Roman"/>
            </a:rPr>
            <a:t> </a:t>
          </a:r>
          <a:r>
            <a:rPr lang="en-US" sz="1700" kern="1200" dirty="0" err="1">
              <a:latin typeface="Times New Roman"/>
              <a:cs typeface="Times New Roman"/>
            </a:rPr>
            <a:t>harus</a:t>
          </a:r>
          <a:r>
            <a:rPr lang="en-US" sz="1700" kern="1200" dirty="0">
              <a:latin typeface="Times New Roman"/>
              <a:cs typeface="Times New Roman"/>
            </a:rPr>
            <a:t> </a:t>
          </a:r>
          <a:r>
            <a:rPr lang="en-US" sz="1700" kern="1200" dirty="0" err="1">
              <a:latin typeface="Times New Roman"/>
              <a:cs typeface="Times New Roman"/>
            </a:rPr>
            <a:t>dikomunikasikan</a:t>
          </a:r>
          <a:r>
            <a:rPr lang="en-US" sz="1700" kern="1200" dirty="0">
              <a:latin typeface="Times New Roman"/>
              <a:cs typeface="Times New Roman"/>
            </a:rPr>
            <a:t> </a:t>
          </a:r>
          <a:r>
            <a:rPr lang="en-US" sz="1700" kern="1200" dirty="0" err="1">
              <a:latin typeface="Times New Roman"/>
              <a:cs typeface="Times New Roman"/>
            </a:rPr>
            <a:t>kepada</a:t>
          </a:r>
          <a:r>
            <a:rPr lang="en-US" sz="1700" kern="1200" dirty="0">
              <a:latin typeface="Times New Roman"/>
              <a:cs typeface="Times New Roman"/>
            </a:rPr>
            <a:t> </a:t>
          </a:r>
          <a:r>
            <a:rPr lang="en-US" sz="1700" kern="1200" dirty="0" err="1">
              <a:latin typeface="Times New Roman"/>
              <a:cs typeface="Times New Roman"/>
            </a:rPr>
            <a:t>karyawan</a:t>
          </a:r>
          <a:r>
            <a:rPr lang="en-US" sz="1700" kern="1200" dirty="0">
              <a:latin typeface="Times New Roman"/>
              <a:cs typeface="Times New Roman"/>
            </a:rPr>
            <a:t> agar </a:t>
          </a:r>
          <a:r>
            <a:rPr lang="en-US" sz="1700" kern="1200" dirty="0" err="1">
              <a:latin typeface="Times New Roman"/>
              <a:cs typeface="Times New Roman"/>
            </a:rPr>
            <a:t>karyawan</a:t>
          </a:r>
          <a:r>
            <a:rPr lang="en-US" sz="1700" kern="1200" dirty="0">
              <a:latin typeface="Times New Roman"/>
              <a:cs typeface="Times New Roman"/>
            </a:rPr>
            <a:t> </a:t>
          </a:r>
          <a:r>
            <a:rPr lang="en-US" sz="1700" kern="1200" dirty="0" err="1">
              <a:latin typeface="Times New Roman"/>
              <a:cs typeface="Times New Roman"/>
            </a:rPr>
            <a:t>bisa</a:t>
          </a:r>
          <a:r>
            <a:rPr lang="en-US" sz="1700" kern="1200" dirty="0">
              <a:latin typeface="Times New Roman"/>
              <a:cs typeface="Times New Roman"/>
            </a:rPr>
            <a:t> </a:t>
          </a:r>
          <a:r>
            <a:rPr lang="en-US" sz="1700" kern="1200" dirty="0" err="1">
              <a:latin typeface="Times New Roman"/>
              <a:cs typeface="Times New Roman"/>
            </a:rPr>
            <a:t>menyampaikan</a:t>
          </a:r>
          <a:r>
            <a:rPr lang="en-US" sz="1700" kern="1200" dirty="0">
              <a:latin typeface="Times New Roman"/>
              <a:cs typeface="Times New Roman"/>
            </a:rPr>
            <a:t> </a:t>
          </a:r>
          <a:r>
            <a:rPr lang="en-US" sz="1700" kern="1200" dirty="0" err="1">
              <a:latin typeface="Times New Roman"/>
              <a:cs typeface="Times New Roman"/>
            </a:rPr>
            <a:t>dengan</a:t>
          </a:r>
          <a:r>
            <a:rPr lang="en-US" sz="1700" kern="1200" dirty="0">
              <a:latin typeface="Times New Roman"/>
              <a:cs typeface="Times New Roman"/>
            </a:rPr>
            <a:t> </a:t>
          </a:r>
          <a:r>
            <a:rPr lang="en-US" sz="1700" kern="1200" dirty="0" err="1">
              <a:latin typeface="Times New Roman"/>
              <a:cs typeface="Times New Roman"/>
            </a:rPr>
            <a:t>baik</a:t>
          </a:r>
          <a:r>
            <a:rPr lang="en-US" sz="1700" kern="1200" dirty="0">
              <a:latin typeface="Times New Roman"/>
              <a:cs typeface="Times New Roman"/>
            </a:rPr>
            <a:t> </a:t>
          </a:r>
          <a:r>
            <a:rPr lang="en-US" sz="1700" kern="1200" dirty="0" err="1">
              <a:latin typeface="Times New Roman"/>
              <a:cs typeface="Times New Roman"/>
            </a:rPr>
            <a:t>kepada</a:t>
          </a:r>
          <a:r>
            <a:rPr lang="en-US" sz="1700" kern="1200" dirty="0">
              <a:latin typeface="Times New Roman"/>
              <a:cs typeface="Times New Roman"/>
            </a:rPr>
            <a:t> </a:t>
          </a:r>
          <a:r>
            <a:rPr lang="en-US" sz="1700" kern="1200" dirty="0" err="1">
              <a:latin typeface="Times New Roman"/>
              <a:cs typeface="Times New Roman"/>
            </a:rPr>
            <a:t>eksternal</a:t>
          </a:r>
          <a:endParaRPr lang="en-US" sz="1700" kern="1200" dirty="0">
            <a:latin typeface="Times New Roman"/>
            <a:cs typeface="Times New Roman"/>
          </a:endParaRPr>
        </a:p>
      </dsp:txBody>
      <dsp:txXfrm>
        <a:off x="0" y="615006"/>
        <a:ext cx="8229600" cy="2003760"/>
      </dsp:txXfrm>
    </dsp:sp>
    <dsp:sp modelId="{5AE7C33E-3ECC-EE4E-909D-27891F64306B}">
      <dsp:nvSpPr>
        <dsp:cNvPr id="0" name=""/>
        <dsp:cNvSpPr/>
      </dsp:nvSpPr>
      <dsp:spPr>
        <a:xfrm>
          <a:off x="0" y="2618766"/>
          <a:ext cx="8229600" cy="51480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latin typeface="Times New Roman"/>
              <a:cs typeface="Times New Roman"/>
            </a:rPr>
            <a:t>Publisitas</a:t>
          </a:r>
          <a:endParaRPr lang="en-US" sz="2200" kern="1200" dirty="0">
            <a:latin typeface="Times New Roman"/>
            <a:cs typeface="Times New Roman"/>
          </a:endParaRPr>
        </a:p>
      </dsp:txBody>
      <dsp:txXfrm>
        <a:off x="25130" y="2643896"/>
        <a:ext cx="8179340" cy="464540"/>
      </dsp:txXfrm>
    </dsp:sp>
    <dsp:sp modelId="{E9202985-5BFD-7941-8333-CEB1D35891BC}">
      <dsp:nvSpPr>
        <dsp:cNvPr id="0" name=""/>
        <dsp:cNvSpPr/>
      </dsp:nvSpPr>
      <dsp:spPr>
        <a:xfrm>
          <a:off x="0" y="3133566"/>
          <a:ext cx="8229600" cy="2231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err="1">
              <a:latin typeface="Times New Roman"/>
              <a:cs typeface="Times New Roman"/>
            </a:rPr>
            <a:t>Berbagai</a:t>
          </a:r>
          <a:r>
            <a:rPr lang="en-US" sz="1700" kern="1200" dirty="0">
              <a:latin typeface="Times New Roman"/>
              <a:cs typeface="Times New Roman"/>
            </a:rPr>
            <a:t> </a:t>
          </a:r>
          <a:r>
            <a:rPr lang="en-US" sz="1700" kern="1200" dirty="0" err="1">
              <a:latin typeface="Times New Roman"/>
              <a:cs typeface="Times New Roman"/>
            </a:rPr>
            <a:t>informasi</a:t>
          </a:r>
          <a:r>
            <a:rPr lang="en-US" sz="1700" kern="1200" dirty="0">
              <a:latin typeface="Times New Roman"/>
              <a:cs typeface="Times New Roman"/>
            </a:rPr>
            <a:t> yang </a:t>
          </a:r>
          <a:r>
            <a:rPr lang="en-US" sz="1700" kern="1200" dirty="0" err="1">
              <a:latin typeface="Times New Roman"/>
              <a:cs typeface="Times New Roman"/>
            </a:rPr>
            <a:t>diperoleh</a:t>
          </a:r>
          <a:r>
            <a:rPr lang="en-US" sz="1700" kern="1200" dirty="0">
              <a:latin typeface="Times New Roman"/>
              <a:cs typeface="Times New Roman"/>
            </a:rPr>
            <a:t> </a:t>
          </a:r>
          <a:r>
            <a:rPr lang="en-US" sz="1700" kern="1200" dirty="0" err="1">
              <a:latin typeface="Times New Roman"/>
              <a:cs typeface="Times New Roman"/>
            </a:rPr>
            <a:t>dari</a:t>
          </a:r>
          <a:r>
            <a:rPr lang="en-US" sz="1700" kern="1200" dirty="0">
              <a:latin typeface="Times New Roman"/>
              <a:cs typeface="Times New Roman"/>
            </a:rPr>
            <a:t> </a:t>
          </a:r>
          <a:r>
            <a:rPr lang="en-US" sz="1700" kern="1200" dirty="0" err="1">
              <a:latin typeface="Times New Roman"/>
              <a:cs typeface="Times New Roman"/>
            </a:rPr>
            <a:t>sumber</a:t>
          </a:r>
          <a:r>
            <a:rPr lang="en-US" sz="1700" kern="1200" dirty="0">
              <a:latin typeface="Times New Roman"/>
              <a:cs typeface="Times New Roman"/>
            </a:rPr>
            <a:t> </a:t>
          </a:r>
          <a:r>
            <a:rPr lang="en-US" sz="1700" kern="1200" dirty="0" err="1">
              <a:latin typeface="Times New Roman"/>
              <a:cs typeface="Times New Roman"/>
            </a:rPr>
            <a:t>luar</a:t>
          </a:r>
          <a:r>
            <a:rPr lang="en-US" sz="1700" kern="1200" dirty="0">
              <a:latin typeface="Times New Roman"/>
              <a:cs typeface="Times New Roman"/>
            </a:rPr>
            <a:t> &amp; PR yang </a:t>
          </a:r>
          <a:r>
            <a:rPr lang="en-US" sz="1700" kern="1200" dirty="0" err="1">
              <a:latin typeface="Times New Roman"/>
              <a:cs typeface="Times New Roman"/>
            </a:rPr>
            <a:t>memiliki</a:t>
          </a:r>
          <a:r>
            <a:rPr lang="en-US" sz="1700" kern="1200" dirty="0">
              <a:latin typeface="Times New Roman"/>
              <a:cs typeface="Times New Roman"/>
            </a:rPr>
            <a:t> </a:t>
          </a:r>
          <a:r>
            <a:rPr lang="en-US" sz="1700" b="1" kern="1200" dirty="0" err="1">
              <a:latin typeface="Times New Roman"/>
              <a:cs typeface="Times New Roman"/>
            </a:rPr>
            <a:t>nilai</a:t>
          </a:r>
          <a:r>
            <a:rPr lang="en-US" sz="1700" b="1" kern="1200" dirty="0">
              <a:latin typeface="Times New Roman"/>
              <a:cs typeface="Times New Roman"/>
            </a:rPr>
            <a:t> </a:t>
          </a:r>
          <a:r>
            <a:rPr lang="en-US" sz="1700" b="1" kern="1200" dirty="0" err="1">
              <a:latin typeface="Times New Roman"/>
              <a:cs typeface="Times New Roman"/>
            </a:rPr>
            <a:t>berita</a:t>
          </a:r>
          <a:r>
            <a:rPr lang="en-US" sz="1700" b="1" kern="1200" dirty="0">
              <a:latin typeface="Times New Roman"/>
              <a:cs typeface="Times New Roman"/>
            </a:rPr>
            <a:t> </a:t>
          </a:r>
          <a:r>
            <a:rPr lang="en-US" sz="1700" kern="1200" dirty="0">
              <a:latin typeface="Times New Roman"/>
              <a:cs typeface="Times New Roman"/>
            </a:rPr>
            <a:t>yang dimuat/ </a:t>
          </a:r>
          <a:r>
            <a:rPr lang="en-US" sz="1700" kern="1200" dirty="0" err="1">
              <a:latin typeface="Times New Roman"/>
              <a:cs typeface="Times New Roman"/>
            </a:rPr>
            <a:t>ditulis</a:t>
          </a:r>
          <a:r>
            <a:rPr lang="en-US" sz="1700" kern="1200" dirty="0">
              <a:latin typeface="Times New Roman"/>
              <a:cs typeface="Times New Roman"/>
            </a:rPr>
            <a:t>/ </a:t>
          </a:r>
          <a:r>
            <a:rPr lang="en-US" sz="1700" kern="1200" dirty="0" err="1">
              <a:latin typeface="Times New Roman"/>
              <a:cs typeface="Times New Roman"/>
            </a:rPr>
            <a:t>ditayangkan</a:t>
          </a:r>
          <a:r>
            <a:rPr lang="en-US" sz="1700" kern="1200" dirty="0">
              <a:latin typeface="Times New Roman"/>
              <a:cs typeface="Times New Roman"/>
            </a:rPr>
            <a:t> </a:t>
          </a:r>
          <a:r>
            <a:rPr lang="en-US" sz="1700" kern="1200" dirty="0" err="1">
              <a:latin typeface="Times New Roman"/>
              <a:cs typeface="Times New Roman"/>
            </a:rPr>
            <a:t>oleh</a:t>
          </a:r>
          <a:r>
            <a:rPr lang="en-US" sz="1700" kern="1200" dirty="0">
              <a:latin typeface="Times New Roman"/>
              <a:cs typeface="Times New Roman"/>
            </a:rPr>
            <a:t> media </a:t>
          </a:r>
          <a:r>
            <a:rPr lang="en-US" sz="1700" kern="1200" dirty="0" err="1">
              <a:latin typeface="Times New Roman"/>
              <a:cs typeface="Times New Roman"/>
            </a:rPr>
            <a:t>massa</a:t>
          </a:r>
          <a:r>
            <a:rPr lang="en-US" sz="1700" kern="1200" dirty="0">
              <a:latin typeface="Times New Roman"/>
              <a:cs typeface="Times New Roman"/>
            </a:rPr>
            <a:t>.</a:t>
          </a:r>
        </a:p>
        <a:p>
          <a:pPr marL="171450" lvl="1" indent="-171450" algn="l" defTabSz="755650">
            <a:lnSpc>
              <a:spcPct val="90000"/>
            </a:lnSpc>
            <a:spcBef>
              <a:spcPct val="0"/>
            </a:spcBef>
            <a:spcAft>
              <a:spcPct val="20000"/>
            </a:spcAft>
            <a:buChar char="•"/>
          </a:pPr>
          <a:r>
            <a:rPr lang="en-US" sz="1700" kern="1200" dirty="0" err="1">
              <a:latin typeface="Times New Roman"/>
              <a:cs typeface="Times New Roman"/>
            </a:rPr>
            <a:t>Informasi</a:t>
          </a:r>
          <a:r>
            <a:rPr lang="en-US" sz="1700" kern="1200" dirty="0">
              <a:latin typeface="Times New Roman"/>
              <a:cs typeface="Times New Roman"/>
            </a:rPr>
            <a:t> </a:t>
          </a:r>
          <a:r>
            <a:rPr lang="en-US" sz="1700" kern="1200" dirty="0" err="1">
              <a:latin typeface="Times New Roman"/>
              <a:cs typeface="Times New Roman"/>
            </a:rPr>
            <a:t>tersebut</a:t>
          </a:r>
          <a:r>
            <a:rPr lang="en-US" sz="1700" kern="1200" dirty="0">
              <a:latin typeface="Times New Roman"/>
              <a:cs typeface="Times New Roman"/>
            </a:rPr>
            <a:t> </a:t>
          </a:r>
          <a:r>
            <a:rPr lang="en-US" sz="1700" kern="1200" dirty="0" err="1">
              <a:latin typeface="Times New Roman"/>
              <a:cs typeface="Times New Roman"/>
            </a:rPr>
            <a:t>masuk</a:t>
          </a:r>
          <a:r>
            <a:rPr lang="en-US" sz="1700" kern="1200" dirty="0">
              <a:latin typeface="Times New Roman"/>
              <a:cs typeface="Times New Roman"/>
            </a:rPr>
            <a:t> </a:t>
          </a:r>
          <a:r>
            <a:rPr lang="en-US" sz="1700" kern="1200" dirty="0" err="1">
              <a:latin typeface="Times New Roman"/>
              <a:cs typeface="Times New Roman"/>
            </a:rPr>
            <a:t>ke</a:t>
          </a:r>
          <a:r>
            <a:rPr lang="en-US" sz="1700" kern="1200" dirty="0">
              <a:latin typeface="Times New Roman"/>
              <a:cs typeface="Times New Roman"/>
            </a:rPr>
            <a:t> media </a:t>
          </a:r>
          <a:r>
            <a:rPr lang="en-US" sz="1700" b="1" kern="1200" dirty="0" err="1">
              <a:latin typeface="Times New Roman"/>
              <a:cs typeface="Times New Roman"/>
            </a:rPr>
            <a:t>tanpa</a:t>
          </a:r>
          <a:r>
            <a:rPr lang="en-US" sz="1700" b="1" kern="1200" dirty="0">
              <a:latin typeface="Times New Roman"/>
              <a:cs typeface="Times New Roman"/>
            </a:rPr>
            <a:t> </a:t>
          </a:r>
          <a:r>
            <a:rPr lang="en-US" sz="1700" b="1" kern="1200" dirty="0" err="1">
              <a:latin typeface="Times New Roman"/>
              <a:cs typeface="Times New Roman"/>
            </a:rPr>
            <a:t>berbayar</a:t>
          </a:r>
          <a:r>
            <a:rPr lang="en-US" sz="1700" b="1" kern="1200" dirty="0">
              <a:latin typeface="Times New Roman"/>
              <a:cs typeface="Times New Roman"/>
            </a:rPr>
            <a:t>, </a:t>
          </a:r>
          <a:r>
            <a:rPr lang="en-US" sz="1700" b="1" kern="1200" dirty="0" err="1">
              <a:latin typeface="Times New Roman"/>
              <a:cs typeface="Times New Roman"/>
            </a:rPr>
            <a:t>dan</a:t>
          </a:r>
          <a:r>
            <a:rPr lang="en-US" sz="1700" b="1" kern="1200" dirty="0">
              <a:latin typeface="Times New Roman"/>
              <a:cs typeface="Times New Roman"/>
            </a:rPr>
            <a:t> PR </a:t>
          </a:r>
          <a:r>
            <a:rPr lang="en-US" sz="1700" b="1" kern="1200" dirty="0" err="1">
              <a:latin typeface="Times New Roman"/>
              <a:cs typeface="Times New Roman"/>
            </a:rPr>
            <a:t>tidak</a:t>
          </a:r>
          <a:r>
            <a:rPr lang="en-US" sz="1700" b="1" kern="1200" dirty="0">
              <a:latin typeface="Times New Roman"/>
              <a:cs typeface="Times New Roman"/>
            </a:rPr>
            <a:t> </a:t>
          </a:r>
          <a:r>
            <a:rPr lang="en-US" sz="1700" b="1" kern="1200" dirty="0" err="1">
              <a:latin typeface="Times New Roman"/>
              <a:cs typeface="Times New Roman"/>
            </a:rPr>
            <a:t>berhak</a:t>
          </a:r>
          <a:r>
            <a:rPr lang="en-US" sz="1700" b="1" kern="1200" dirty="0">
              <a:latin typeface="Times New Roman"/>
              <a:cs typeface="Times New Roman"/>
            </a:rPr>
            <a:t> </a:t>
          </a:r>
          <a:r>
            <a:rPr lang="en-US" sz="1700" b="1" kern="1200" dirty="0" err="1">
              <a:latin typeface="Times New Roman"/>
              <a:cs typeface="Times New Roman"/>
            </a:rPr>
            <a:t>mengatur</a:t>
          </a:r>
          <a:r>
            <a:rPr lang="en-US" sz="1700" b="1" kern="1200" dirty="0">
              <a:latin typeface="Times New Roman"/>
              <a:cs typeface="Times New Roman"/>
            </a:rPr>
            <a:t> </a:t>
          </a:r>
          <a:r>
            <a:rPr lang="en-US" sz="1700" b="1" kern="1200" dirty="0" err="1">
              <a:latin typeface="Times New Roman"/>
              <a:cs typeface="Times New Roman"/>
            </a:rPr>
            <a:t>konten</a:t>
          </a:r>
          <a:r>
            <a:rPr lang="en-US" sz="1700" b="1" kern="1200" dirty="0">
              <a:latin typeface="Times New Roman"/>
              <a:cs typeface="Times New Roman"/>
            </a:rPr>
            <a:t> yang dimuat/ </a:t>
          </a:r>
          <a:r>
            <a:rPr lang="en-US" sz="1700" b="1" kern="1200" dirty="0" err="1">
              <a:latin typeface="Times New Roman"/>
              <a:cs typeface="Times New Roman"/>
            </a:rPr>
            <a:t>ditulis</a:t>
          </a:r>
          <a:r>
            <a:rPr lang="en-US" sz="1700" b="1" kern="1200" dirty="0">
              <a:latin typeface="Times New Roman"/>
              <a:cs typeface="Times New Roman"/>
            </a:rPr>
            <a:t>/ </a:t>
          </a:r>
          <a:r>
            <a:rPr lang="en-US" sz="1700" b="1" kern="1200" dirty="0" err="1">
              <a:latin typeface="Times New Roman"/>
              <a:cs typeface="Times New Roman"/>
            </a:rPr>
            <a:t>ditanyangkan</a:t>
          </a:r>
          <a:r>
            <a:rPr lang="en-US" sz="1700" b="1" kern="1200" dirty="0">
              <a:latin typeface="Times New Roman"/>
              <a:cs typeface="Times New Roman"/>
            </a:rPr>
            <a:t> </a:t>
          </a:r>
          <a:r>
            <a:rPr lang="en-US" sz="1700" b="1" kern="1200" dirty="0" err="1">
              <a:latin typeface="Times New Roman"/>
              <a:cs typeface="Times New Roman"/>
            </a:rPr>
            <a:t>oleh</a:t>
          </a:r>
          <a:r>
            <a:rPr lang="en-US" sz="1700" b="1" kern="1200" dirty="0">
              <a:latin typeface="Times New Roman"/>
              <a:cs typeface="Times New Roman"/>
            </a:rPr>
            <a:t> media </a:t>
          </a:r>
          <a:r>
            <a:rPr lang="en-US" sz="1700" b="1" kern="1200" dirty="0" err="1">
              <a:latin typeface="Times New Roman"/>
              <a:cs typeface="Times New Roman"/>
            </a:rPr>
            <a:t>massa</a:t>
          </a:r>
          <a:r>
            <a:rPr lang="en-US" sz="1700" kern="1200" dirty="0">
              <a:latin typeface="Times New Roman"/>
              <a:cs typeface="Times New Roman"/>
            </a:rPr>
            <a:t>.</a:t>
          </a:r>
        </a:p>
        <a:p>
          <a:pPr marL="171450" lvl="1" indent="-171450" algn="l" defTabSz="755650">
            <a:lnSpc>
              <a:spcPct val="90000"/>
            </a:lnSpc>
            <a:spcBef>
              <a:spcPct val="0"/>
            </a:spcBef>
            <a:spcAft>
              <a:spcPct val="20000"/>
            </a:spcAft>
            <a:buChar char="•"/>
          </a:pPr>
          <a:r>
            <a:rPr lang="en-US" sz="1700" kern="1200" dirty="0">
              <a:latin typeface="Times New Roman"/>
              <a:cs typeface="Times New Roman"/>
            </a:rPr>
            <a:t>Media </a:t>
          </a:r>
          <a:r>
            <a:rPr lang="en-US" sz="1700" kern="1200" dirty="0" err="1">
              <a:latin typeface="Times New Roman"/>
              <a:cs typeface="Times New Roman"/>
            </a:rPr>
            <a:t>massa</a:t>
          </a:r>
          <a:r>
            <a:rPr lang="en-US" sz="1700" kern="1200" dirty="0">
              <a:latin typeface="Times New Roman"/>
              <a:cs typeface="Times New Roman"/>
            </a:rPr>
            <a:t> </a:t>
          </a:r>
          <a:r>
            <a:rPr lang="en-US" sz="1700" kern="1200" dirty="0" err="1">
              <a:latin typeface="Times New Roman"/>
              <a:cs typeface="Times New Roman"/>
            </a:rPr>
            <a:t>akan</a:t>
          </a:r>
          <a:r>
            <a:rPr lang="en-US" sz="1700" kern="1200" dirty="0">
              <a:latin typeface="Times New Roman"/>
              <a:cs typeface="Times New Roman"/>
            </a:rPr>
            <a:t> </a:t>
          </a:r>
          <a:r>
            <a:rPr lang="en-US" sz="1700" kern="1200" dirty="0" err="1">
              <a:latin typeface="Times New Roman"/>
              <a:cs typeface="Times New Roman"/>
            </a:rPr>
            <a:t>memilih</a:t>
          </a:r>
          <a:r>
            <a:rPr lang="en-US" sz="1700" kern="1200" dirty="0">
              <a:latin typeface="Times New Roman"/>
              <a:cs typeface="Times New Roman"/>
            </a:rPr>
            <a:t> </a:t>
          </a:r>
          <a:r>
            <a:rPr lang="en-US" sz="1700" kern="1200" dirty="0" err="1">
              <a:latin typeface="Times New Roman"/>
              <a:cs typeface="Times New Roman"/>
            </a:rPr>
            <a:t>informasi</a:t>
          </a:r>
          <a:r>
            <a:rPr lang="en-US" sz="1700" kern="1200" dirty="0">
              <a:latin typeface="Times New Roman"/>
              <a:cs typeface="Times New Roman"/>
            </a:rPr>
            <a:t> yang </a:t>
          </a:r>
          <a:r>
            <a:rPr lang="en-US" sz="1700" kern="1200" dirty="0" err="1">
              <a:latin typeface="Times New Roman"/>
              <a:cs typeface="Times New Roman"/>
            </a:rPr>
            <a:t>akan</a:t>
          </a:r>
          <a:r>
            <a:rPr lang="en-US" sz="1700" kern="1200" dirty="0">
              <a:latin typeface="Times New Roman"/>
              <a:cs typeface="Times New Roman"/>
            </a:rPr>
            <a:t> </a:t>
          </a:r>
          <a:r>
            <a:rPr lang="en-US" sz="1700" kern="1200" dirty="0" err="1">
              <a:latin typeface="Times New Roman"/>
              <a:cs typeface="Times New Roman"/>
            </a:rPr>
            <a:t>dipublikasikan</a:t>
          </a:r>
          <a:r>
            <a:rPr lang="en-US" sz="1700" kern="1200" dirty="0">
              <a:latin typeface="Times New Roman"/>
              <a:cs typeface="Times New Roman"/>
            </a:rPr>
            <a:t> </a:t>
          </a:r>
          <a:r>
            <a:rPr lang="en-US" sz="1700" kern="1200" dirty="0" err="1">
              <a:latin typeface="Times New Roman"/>
              <a:cs typeface="Times New Roman"/>
            </a:rPr>
            <a:t>berdasarkan</a:t>
          </a:r>
          <a:r>
            <a:rPr lang="en-US" sz="1700" kern="1200" dirty="0">
              <a:latin typeface="Times New Roman"/>
              <a:cs typeface="Times New Roman"/>
            </a:rPr>
            <a:t> </a:t>
          </a:r>
          <a:r>
            <a:rPr lang="en-US" sz="1700" kern="1200" dirty="0" err="1">
              <a:latin typeface="Times New Roman"/>
              <a:cs typeface="Times New Roman"/>
            </a:rPr>
            <a:t>nilai</a:t>
          </a:r>
          <a:r>
            <a:rPr lang="en-US" sz="1700" kern="1200" dirty="0">
              <a:latin typeface="Times New Roman"/>
              <a:cs typeface="Times New Roman"/>
            </a:rPr>
            <a:t> </a:t>
          </a:r>
          <a:r>
            <a:rPr lang="en-US" sz="1700" kern="1200" dirty="0" err="1">
              <a:latin typeface="Times New Roman"/>
              <a:cs typeface="Times New Roman"/>
            </a:rPr>
            <a:t>berita</a:t>
          </a:r>
          <a:r>
            <a:rPr lang="en-US" sz="1700" kern="1200" dirty="0">
              <a:latin typeface="Times New Roman"/>
              <a:cs typeface="Times New Roman"/>
            </a:rPr>
            <a:t> yang </a:t>
          </a:r>
          <a:r>
            <a:rPr lang="en-US" sz="1700" kern="1200" dirty="0" err="1">
              <a:latin typeface="Times New Roman"/>
              <a:cs typeface="Times New Roman"/>
            </a:rPr>
            <a:t>ada</a:t>
          </a:r>
          <a:r>
            <a:rPr lang="en-US" sz="1700" kern="1200" dirty="0">
              <a:latin typeface="Times New Roman"/>
              <a:cs typeface="Times New Roman"/>
            </a:rPr>
            <a:t> </a:t>
          </a:r>
          <a:r>
            <a:rPr lang="en-US" sz="1700" kern="1200" dirty="0" err="1">
              <a:latin typeface="Times New Roman"/>
              <a:cs typeface="Times New Roman"/>
            </a:rPr>
            <a:t>dalam</a:t>
          </a:r>
          <a:r>
            <a:rPr lang="en-US" sz="1700" kern="1200" dirty="0">
              <a:latin typeface="Times New Roman"/>
              <a:cs typeface="Times New Roman"/>
            </a:rPr>
            <a:t> </a:t>
          </a:r>
          <a:r>
            <a:rPr lang="en-US" sz="1700" kern="1200" dirty="0" err="1">
              <a:latin typeface="Times New Roman"/>
              <a:cs typeface="Times New Roman"/>
            </a:rPr>
            <a:t>informasi</a:t>
          </a:r>
          <a:r>
            <a:rPr lang="en-US" sz="1700" kern="1200" dirty="0">
              <a:latin typeface="Times New Roman"/>
              <a:cs typeface="Times New Roman"/>
            </a:rPr>
            <a:t> </a:t>
          </a:r>
          <a:r>
            <a:rPr lang="en-US" sz="1700" kern="1200" dirty="0" err="1">
              <a:latin typeface="Times New Roman"/>
              <a:cs typeface="Times New Roman"/>
            </a:rPr>
            <a:t>tersebut</a:t>
          </a:r>
          <a:endParaRPr lang="en-US" sz="1700" kern="1200" dirty="0">
            <a:latin typeface="Times New Roman"/>
            <a:cs typeface="Times New Roman"/>
          </a:endParaRPr>
        </a:p>
        <a:p>
          <a:pPr marL="171450" lvl="1" indent="-171450" algn="l" defTabSz="755650">
            <a:lnSpc>
              <a:spcPct val="90000"/>
            </a:lnSpc>
            <a:spcBef>
              <a:spcPct val="0"/>
            </a:spcBef>
            <a:spcAft>
              <a:spcPct val="20000"/>
            </a:spcAft>
            <a:buChar char="•"/>
          </a:pPr>
          <a:r>
            <a:rPr lang="en-US" sz="1700" kern="1200" dirty="0">
              <a:latin typeface="Times New Roman"/>
              <a:cs typeface="Times New Roman"/>
            </a:rPr>
            <a:t> </a:t>
          </a:r>
          <a:r>
            <a:rPr lang="en-US" sz="1700" kern="1200" dirty="0" err="1">
              <a:latin typeface="Times New Roman"/>
              <a:cs typeface="Times New Roman"/>
            </a:rPr>
            <a:t>Untuk</a:t>
          </a:r>
          <a:r>
            <a:rPr lang="en-US" sz="1700" kern="1200" dirty="0">
              <a:latin typeface="Times New Roman"/>
              <a:cs typeface="Times New Roman"/>
            </a:rPr>
            <a:t> </a:t>
          </a:r>
          <a:r>
            <a:rPr lang="en-US" sz="1700" kern="1200" dirty="0" err="1">
              <a:latin typeface="Times New Roman"/>
              <a:cs typeface="Times New Roman"/>
            </a:rPr>
            <a:t>menciptakan</a:t>
          </a:r>
          <a:r>
            <a:rPr lang="en-US" sz="1700" kern="1200" dirty="0">
              <a:latin typeface="Times New Roman"/>
              <a:cs typeface="Times New Roman"/>
            </a:rPr>
            <a:t> </a:t>
          </a:r>
          <a:r>
            <a:rPr lang="en-US" sz="1700" kern="1200" dirty="0" err="1">
              <a:latin typeface="Times New Roman"/>
              <a:cs typeface="Times New Roman"/>
            </a:rPr>
            <a:t>publisitas</a:t>
          </a:r>
          <a:r>
            <a:rPr lang="en-US" sz="1700" kern="1200" dirty="0">
              <a:latin typeface="Times New Roman"/>
              <a:cs typeface="Times New Roman"/>
            </a:rPr>
            <a:t>, PR </a:t>
          </a:r>
          <a:r>
            <a:rPr lang="en-US" sz="1700" kern="1200" dirty="0" err="1">
              <a:latin typeface="Times New Roman"/>
              <a:cs typeface="Times New Roman"/>
            </a:rPr>
            <a:t>harus</a:t>
          </a:r>
          <a:r>
            <a:rPr lang="en-US" sz="1700" kern="1200" dirty="0">
              <a:latin typeface="Times New Roman"/>
              <a:cs typeface="Times New Roman"/>
            </a:rPr>
            <a:t> </a:t>
          </a:r>
          <a:r>
            <a:rPr lang="en-US" sz="1700" kern="1200" dirty="0" err="1">
              <a:latin typeface="Times New Roman"/>
              <a:cs typeface="Times New Roman"/>
            </a:rPr>
            <a:t>tahu</a:t>
          </a:r>
          <a:r>
            <a:rPr lang="en-US" sz="1700" kern="1200" dirty="0">
              <a:latin typeface="Times New Roman"/>
              <a:cs typeface="Times New Roman"/>
            </a:rPr>
            <a:t> </a:t>
          </a:r>
          <a:r>
            <a:rPr lang="en-US" sz="1700" kern="1200" dirty="0" err="1">
              <a:latin typeface="Times New Roman"/>
              <a:cs typeface="Times New Roman"/>
            </a:rPr>
            <a:t>informasi</a:t>
          </a:r>
          <a:r>
            <a:rPr lang="en-US" sz="1700" kern="1200" dirty="0">
              <a:latin typeface="Times New Roman"/>
              <a:cs typeface="Times New Roman"/>
            </a:rPr>
            <a:t> yang </a:t>
          </a:r>
          <a:r>
            <a:rPr lang="en-US" sz="1700" kern="1200" dirty="0" err="1">
              <a:latin typeface="Times New Roman"/>
              <a:cs typeface="Times New Roman"/>
            </a:rPr>
            <a:t>bisa</a:t>
          </a:r>
          <a:r>
            <a:rPr lang="en-US" sz="1700" kern="1200" dirty="0">
              <a:latin typeface="Times New Roman"/>
              <a:cs typeface="Times New Roman"/>
            </a:rPr>
            <a:t> </a:t>
          </a:r>
          <a:r>
            <a:rPr lang="en-US" sz="1700" kern="1200" dirty="0" err="1">
              <a:latin typeface="Times New Roman"/>
              <a:cs typeface="Times New Roman"/>
            </a:rPr>
            <a:t>menarik</a:t>
          </a:r>
          <a:r>
            <a:rPr lang="en-US" sz="1700" kern="1200" dirty="0">
              <a:latin typeface="Times New Roman"/>
              <a:cs typeface="Times New Roman"/>
            </a:rPr>
            <a:t> </a:t>
          </a:r>
          <a:r>
            <a:rPr lang="en-US" sz="1700" kern="1200" dirty="0" err="1">
              <a:latin typeface="Times New Roman"/>
              <a:cs typeface="Times New Roman"/>
            </a:rPr>
            <a:t>perhatian</a:t>
          </a:r>
          <a:r>
            <a:rPr lang="en-US" sz="1700" kern="1200" dirty="0">
              <a:latin typeface="Times New Roman"/>
              <a:cs typeface="Times New Roman"/>
            </a:rPr>
            <a:t> media, </a:t>
          </a:r>
          <a:r>
            <a:rPr lang="en-US" sz="1700" kern="1200" dirty="0" err="1">
              <a:latin typeface="Times New Roman"/>
              <a:cs typeface="Times New Roman"/>
            </a:rPr>
            <a:t>mengidentifikasi</a:t>
          </a:r>
          <a:r>
            <a:rPr lang="en-US" sz="1700" kern="1200" dirty="0">
              <a:latin typeface="Times New Roman"/>
              <a:cs typeface="Times New Roman"/>
            </a:rPr>
            <a:t> </a:t>
          </a:r>
          <a:r>
            <a:rPr lang="en-US" sz="1700" kern="1200" dirty="0" err="1">
              <a:latin typeface="Times New Roman"/>
              <a:cs typeface="Times New Roman"/>
            </a:rPr>
            <a:t>sudut</a:t>
          </a:r>
          <a:r>
            <a:rPr lang="en-US" sz="1700" kern="1200" dirty="0">
              <a:latin typeface="Times New Roman"/>
              <a:cs typeface="Times New Roman"/>
            </a:rPr>
            <a:t> </a:t>
          </a:r>
          <a:r>
            <a:rPr lang="en-US" sz="1700" kern="1200" dirty="0" err="1">
              <a:latin typeface="Times New Roman"/>
              <a:cs typeface="Times New Roman"/>
            </a:rPr>
            <a:t>pandang</a:t>
          </a:r>
          <a:r>
            <a:rPr lang="en-US" sz="1700" kern="1200" dirty="0">
              <a:latin typeface="Times New Roman"/>
              <a:cs typeface="Times New Roman"/>
            </a:rPr>
            <a:t> </a:t>
          </a:r>
          <a:r>
            <a:rPr lang="en-US" sz="1700" kern="1200" dirty="0" err="1">
              <a:latin typeface="Times New Roman"/>
              <a:cs typeface="Times New Roman"/>
            </a:rPr>
            <a:t>berita</a:t>
          </a:r>
          <a:r>
            <a:rPr lang="en-US" sz="1700" kern="1200" dirty="0">
              <a:latin typeface="Times New Roman"/>
              <a:cs typeface="Times New Roman"/>
            </a:rPr>
            <a:t> yang </a:t>
          </a:r>
          <a:r>
            <a:rPr lang="en-US" sz="1700" kern="1200" dirty="0" err="1">
              <a:latin typeface="Times New Roman"/>
              <a:cs typeface="Times New Roman"/>
            </a:rPr>
            <a:t>layak</a:t>
          </a:r>
          <a:r>
            <a:rPr lang="en-US" sz="1700" kern="1200" dirty="0">
              <a:latin typeface="Times New Roman"/>
              <a:cs typeface="Times New Roman"/>
            </a:rPr>
            <a:t>, </a:t>
          </a:r>
          <a:r>
            <a:rPr lang="en-US" sz="1700" kern="1200" dirty="0" err="1">
              <a:latin typeface="Times New Roman"/>
              <a:cs typeface="Times New Roman"/>
            </a:rPr>
            <a:t>dan</a:t>
          </a:r>
          <a:r>
            <a:rPr lang="en-US" sz="1700" kern="1200" dirty="0">
              <a:latin typeface="Times New Roman"/>
              <a:cs typeface="Times New Roman"/>
            </a:rPr>
            <a:t> </a:t>
          </a:r>
          <a:r>
            <a:rPr lang="en-US" sz="1700" kern="1200" dirty="0" err="1">
              <a:latin typeface="Times New Roman"/>
              <a:cs typeface="Times New Roman"/>
            </a:rPr>
            <a:t>menulis</a:t>
          </a:r>
          <a:r>
            <a:rPr lang="en-US" sz="1700" kern="1200" dirty="0">
              <a:latin typeface="Times New Roman"/>
              <a:cs typeface="Times New Roman"/>
            </a:rPr>
            <a:t> </a:t>
          </a:r>
          <a:r>
            <a:rPr lang="en-US" sz="1700" kern="1200" dirty="0" err="1">
              <a:latin typeface="Times New Roman"/>
              <a:cs typeface="Times New Roman"/>
            </a:rPr>
            <a:t>serta</a:t>
          </a:r>
          <a:r>
            <a:rPr lang="en-US" sz="1700" kern="1200" dirty="0">
              <a:latin typeface="Times New Roman"/>
              <a:cs typeface="Times New Roman"/>
            </a:rPr>
            <a:t> </a:t>
          </a:r>
          <a:r>
            <a:rPr lang="en-US" sz="1700" kern="1200" dirty="0" err="1">
              <a:latin typeface="Times New Roman"/>
              <a:cs typeface="Times New Roman"/>
            </a:rPr>
            <a:t>mengemas</a:t>
          </a:r>
          <a:r>
            <a:rPr lang="en-US" sz="1700" kern="1200" dirty="0">
              <a:latin typeface="Times New Roman"/>
              <a:cs typeface="Times New Roman"/>
            </a:rPr>
            <a:t> </a:t>
          </a:r>
          <a:r>
            <a:rPr lang="en-US" sz="1700" kern="1200" dirty="0" err="1">
              <a:latin typeface="Times New Roman"/>
              <a:cs typeface="Times New Roman"/>
            </a:rPr>
            <a:t>informasi</a:t>
          </a:r>
          <a:r>
            <a:rPr lang="en-US" sz="1700" kern="1200" dirty="0">
              <a:latin typeface="Times New Roman"/>
              <a:cs typeface="Times New Roman"/>
            </a:rPr>
            <a:t> </a:t>
          </a:r>
          <a:r>
            <a:rPr lang="en-US" sz="1700" kern="1200" dirty="0" err="1">
              <a:latin typeface="Times New Roman"/>
              <a:cs typeface="Times New Roman"/>
            </a:rPr>
            <a:t>sesuai</a:t>
          </a:r>
          <a:r>
            <a:rPr lang="en-US" sz="1700" kern="1200" dirty="0">
              <a:latin typeface="Times New Roman"/>
              <a:cs typeface="Times New Roman"/>
            </a:rPr>
            <a:t> </a:t>
          </a:r>
          <a:r>
            <a:rPr lang="en-US" sz="1700" kern="1200" dirty="0" err="1">
              <a:latin typeface="Times New Roman"/>
              <a:cs typeface="Times New Roman"/>
            </a:rPr>
            <a:t>saluran</a:t>
          </a:r>
          <a:r>
            <a:rPr lang="en-US" sz="1700" kern="1200" dirty="0">
              <a:latin typeface="Times New Roman"/>
              <a:cs typeface="Times New Roman"/>
            </a:rPr>
            <a:t> yang </a:t>
          </a:r>
          <a:r>
            <a:rPr lang="en-US" sz="1700" kern="1200" dirty="0" err="1">
              <a:latin typeface="Times New Roman"/>
              <a:cs typeface="Times New Roman"/>
            </a:rPr>
            <a:t>digunakan</a:t>
          </a:r>
          <a:endParaRPr lang="en-US" sz="1700" kern="1200" dirty="0">
            <a:latin typeface="Times New Roman"/>
            <a:cs typeface="Times New Roman"/>
          </a:endParaRPr>
        </a:p>
      </dsp:txBody>
      <dsp:txXfrm>
        <a:off x="0" y="3133566"/>
        <a:ext cx="8229600" cy="22314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542B9-1CFF-8041-A749-6D73EFA512E2}">
      <dsp:nvSpPr>
        <dsp:cNvPr id="0" name=""/>
        <dsp:cNvSpPr/>
      </dsp:nvSpPr>
      <dsp:spPr>
        <a:xfrm>
          <a:off x="0" y="4402"/>
          <a:ext cx="8229600" cy="5382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Times New Roman"/>
              <a:cs typeface="Times New Roman"/>
            </a:rPr>
            <a:t>Advertising (</a:t>
          </a:r>
          <a:r>
            <a:rPr lang="en-US" sz="2300" kern="1200" dirty="0" err="1">
              <a:latin typeface="Times New Roman"/>
              <a:cs typeface="Times New Roman"/>
            </a:rPr>
            <a:t>Iklan</a:t>
          </a:r>
          <a:r>
            <a:rPr lang="en-US" sz="2300" kern="1200" dirty="0">
              <a:latin typeface="Times New Roman"/>
              <a:cs typeface="Times New Roman"/>
            </a:rPr>
            <a:t>)</a:t>
          </a:r>
        </a:p>
      </dsp:txBody>
      <dsp:txXfrm>
        <a:off x="26273" y="30675"/>
        <a:ext cx="8177054" cy="485654"/>
      </dsp:txXfrm>
    </dsp:sp>
    <dsp:sp modelId="{9C7ADCAE-AC7D-2B47-939C-C368CBCBD020}">
      <dsp:nvSpPr>
        <dsp:cNvPr id="0" name=""/>
        <dsp:cNvSpPr/>
      </dsp:nvSpPr>
      <dsp:spPr>
        <a:xfrm>
          <a:off x="0" y="542602"/>
          <a:ext cx="8229600" cy="219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err="1">
              <a:latin typeface="Times New Roman"/>
              <a:cs typeface="Times New Roman"/>
            </a:rPr>
            <a:t>Konten</a:t>
          </a:r>
          <a:r>
            <a:rPr lang="en-US" sz="1800" b="1" kern="1200" dirty="0">
              <a:latin typeface="Times New Roman"/>
              <a:cs typeface="Times New Roman"/>
            </a:rPr>
            <a:t> </a:t>
          </a:r>
          <a:r>
            <a:rPr lang="en-US" sz="1800" b="1" kern="1200" dirty="0" err="1">
              <a:latin typeface="Times New Roman"/>
              <a:cs typeface="Times New Roman"/>
            </a:rPr>
            <a:t>di</a:t>
          </a:r>
          <a:r>
            <a:rPr lang="en-US" sz="1800" b="1" kern="1200" dirty="0">
              <a:latin typeface="Times New Roman"/>
              <a:cs typeface="Times New Roman"/>
            </a:rPr>
            <a:t> media </a:t>
          </a:r>
          <a:r>
            <a:rPr lang="en-US" sz="1800" b="1" kern="1200" dirty="0" err="1">
              <a:latin typeface="Times New Roman"/>
              <a:cs typeface="Times New Roman"/>
            </a:rPr>
            <a:t>massa</a:t>
          </a:r>
          <a:r>
            <a:rPr lang="en-US" sz="1800" b="1" kern="1200" dirty="0">
              <a:latin typeface="Times New Roman"/>
              <a:cs typeface="Times New Roman"/>
            </a:rPr>
            <a:t>, </a:t>
          </a:r>
          <a:r>
            <a:rPr lang="en-US" sz="1800" b="1" kern="1200" dirty="0" err="1">
              <a:latin typeface="Times New Roman"/>
              <a:cs typeface="Times New Roman"/>
            </a:rPr>
            <a:t>berbayar</a:t>
          </a:r>
          <a:r>
            <a:rPr lang="en-US" sz="1800" b="1" kern="1200" dirty="0">
              <a:latin typeface="Times New Roman"/>
              <a:cs typeface="Times New Roman"/>
            </a:rPr>
            <a:t>. </a:t>
          </a:r>
          <a:r>
            <a:rPr lang="en-US" sz="1800" b="1" kern="1200" dirty="0" err="1">
              <a:latin typeface="Times New Roman"/>
              <a:cs typeface="Times New Roman"/>
            </a:rPr>
            <a:t>Konten</a:t>
          </a:r>
          <a:r>
            <a:rPr lang="en-US" sz="1800" b="1" kern="1200" dirty="0">
              <a:latin typeface="Times New Roman"/>
              <a:cs typeface="Times New Roman"/>
            </a:rPr>
            <a:t> </a:t>
          </a:r>
          <a:r>
            <a:rPr lang="en-US" sz="1800" b="1" kern="1200" dirty="0" err="1">
              <a:latin typeface="Times New Roman"/>
              <a:cs typeface="Times New Roman"/>
            </a:rPr>
            <a:t>diatur</a:t>
          </a:r>
          <a:r>
            <a:rPr lang="en-US" sz="1800" b="1" kern="1200" dirty="0">
              <a:latin typeface="Times New Roman"/>
              <a:cs typeface="Times New Roman"/>
            </a:rPr>
            <a:t> </a:t>
          </a:r>
          <a:r>
            <a:rPr lang="en-US" sz="1800" b="1" kern="1200" dirty="0" err="1">
              <a:latin typeface="Times New Roman"/>
              <a:cs typeface="Times New Roman"/>
            </a:rPr>
            <a:t>oleh</a:t>
          </a:r>
          <a:r>
            <a:rPr lang="en-US" sz="1800" b="1" kern="1200" dirty="0">
              <a:latin typeface="Times New Roman"/>
              <a:cs typeface="Times New Roman"/>
            </a:rPr>
            <a:t> </a:t>
          </a:r>
          <a:r>
            <a:rPr lang="en-US" sz="1800" b="1" kern="1200" dirty="0" err="1">
              <a:latin typeface="Times New Roman"/>
              <a:cs typeface="Times New Roman"/>
            </a:rPr>
            <a:t>organisasi</a:t>
          </a:r>
          <a:r>
            <a:rPr lang="en-US" sz="1800" kern="1200" dirty="0">
              <a:latin typeface="Times New Roman"/>
              <a:cs typeface="Times New Roman"/>
            </a:rPr>
            <a:t>.</a:t>
          </a:r>
        </a:p>
        <a:p>
          <a:pPr marL="171450" lvl="1" indent="-171450" algn="l" defTabSz="800100">
            <a:lnSpc>
              <a:spcPct val="90000"/>
            </a:lnSpc>
            <a:spcBef>
              <a:spcPct val="0"/>
            </a:spcBef>
            <a:spcAft>
              <a:spcPct val="20000"/>
            </a:spcAft>
            <a:buChar char="•"/>
          </a:pPr>
          <a:r>
            <a:rPr lang="en-US" sz="1800" kern="1200" dirty="0">
              <a:latin typeface="Times New Roman"/>
              <a:cs typeface="Times New Roman"/>
            </a:rPr>
            <a:t>PR </a:t>
          </a:r>
          <a:r>
            <a:rPr lang="en-US" sz="1800" kern="1200" dirty="0" err="1">
              <a:latin typeface="Times New Roman"/>
              <a:cs typeface="Times New Roman"/>
            </a:rPr>
            <a:t>menggunakan</a:t>
          </a:r>
          <a:r>
            <a:rPr lang="en-US" sz="1800" kern="1200" dirty="0">
              <a:latin typeface="Times New Roman"/>
              <a:cs typeface="Times New Roman"/>
            </a:rPr>
            <a:t> advertising </a:t>
          </a:r>
          <a:r>
            <a:rPr lang="en-US" sz="1800" kern="1200" dirty="0" err="1">
              <a:latin typeface="Times New Roman"/>
              <a:cs typeface="Times New Roman"/>
            </a:rPr>
            <a:t>untuk</a:t>
          </a:r>
          <a:r>
            <a:rPr lang="en-US" sz="1800" kern="1200" dirty="0">
              <a:latin typeface="Times New Roman"/>
              <a:cs typeface="Times New Roman"/>
            </a:rPr>
            <a:t> </a:t>
          </a:r>
          <a:r>
            <a:rPr lang="en-US" sz="1800" kern="1200" dirty="0" err="1">
              <a:latin typeface="Times New Roman"/>
              <a:cs typeface="Times New Roman"/>
            </a:rPr>
            <a:t>audiens</a:t>
          </a:r>
          <a:r>
            <a:rPr lang="en-US" sz="1800" kern="1200" dirty="0">
              <a:latin typeface="Times New Roman"/>
              <a:cs typeface="Times New Roman"/>
            </a:rPr>
            <a:t> </a:t>
          </a:r>
          <a:r>
            <a:rPr lang="en-US" sz="1800" kern="1200" dirty="0" err="1">
              <a:latin typeface="Times New Roman"/>
              <a:cs typeface="Times New Roman"/>
            </a:rPr>
            <a:t>luas</a:t>
          </a:r>
          <a:r>
            <a:rPr lang="en-US" sz="1800" kern="1200" dirty="0">
              <a:latin typeface="Times New Roman"/>
              <a:cs typeface="Times New Roman"/>
            </a:rPr>
            <a:t> (</a:t>
          </a:r>
          <a:r>
            <a:rPr lang="en-US" sz="1800" kern="1200" dirty="0" err="1">
              <a:latin typeface="Times New Roman"/>
              <a:cs typeface="Times New Roman"/>
            </a:rPr>
            <a:t>tidak</a:t>
          </a:r>
          <a:r>
            <a:rPr lang="en-US" sz="1800" kern="1200" dirty="0">
              <a:latin typeface="Times New Roman"/>
              <a:cs typeface="Times New Roman"/>
            </a:rPr>
            <a:t> </a:t>
          </a:r>
          <a:r>
            <a:rPr lang="en-US" sz="1800" kern="1200" dirty="0" err="1">
              <a:latin typeface="Times New Roman"/>
              <a:cs typeface="Times New Roman"/>
            </a:rPr>
            <a:t>spesifik</a:t>
          </a:r>
          <a:r>
            <a:rPr lang="en-US" sz="1800" kern="1200" dirty="0">
              <a:latin typeface="Times New Roman"/>
              <a:cs typeface="Times New Roman"/>
            </a:rPr>
            <a:t> </a:t>
          </a:r>
          <a:r>
            <a:rPr lang="en-US" sz="1800" kern="1200" dirty="0" err="1">
              <a:latin typeface="Times New Roman"/>
              <a:cs typeface="Times New Roman"/>
            </a:rPr>
            <a:t>kepada</a:t>
          </a:r>
          <a:r>
            <a:rPr lang="en-US" sz="1800" kern="1200" dirty="0">
              <a:latin typeface="Times New Roman"/>
              <a:cs typeface="Times New Roman"/>
            </a:rPr>
            <a:t> target market </a:t>
          </a:r>
          <a:r>
            <a:rPr lang="en-US" sz="1800" kern="1200" dirty="0" err="1">
              <a:latin typeface="Times New Roman"/>
              <a:cs typeface="Times New Roman"/>
            </a:rPr>
            <a:t>saja</a:t>
          </a:r>
          <a:r>
            <a:rPr lang="en-US" sz="1800" kern="1200" dirty="0">
              <a:latin typeface="Times New Roman"/>
              <a:cs typeface="Times New Roman"/>
            </a:rPr>
            <a:t>) </a:t>
          </a:r>
          <a:r>
            <a:rPr lang="en-US" sz="1800" b="1" kern="1200" dirty="0" err="1">
              <a:latin typeface="Times New Roman"/>
              <a:cs typeface="Times New Roman"/>
            </a:rPr>
            <a:t>bukan</a:t>
          </a:r>
          <a:r>
            <a:rPr lang="en-US" sz="1800" b="1" kern="1200" dirty="0">
              <a:latin typeface="Times New Roman"/>
              <a:cs typeface="Times New Roman"/>
            </a:rPr>
            <a:t> </a:t>
          </a:r>
          <a:r>
            <a:rPr lang="en-US" sz="1800" b="1" kern="1200" dirty="0" err="1">
              <a:latin typeface="Times New Roman"/>
              <a:cs typeface="Times New Roman"/>
            </a:rPr>
            <a:t>iklan</a:t>
          </a:r>
          <a:r>
            <a:rPr lang="en-US" sz="1800" b="1" kern="1200" dirty="0">
              <a:latin typeface="Times New Roman"/>
              <a:cs typeface="Times New Roman"/>
            </a:rPr>
            <a:t> </a:t>
          </a:r>
          <a:r>
            <a:rPr lang="en-US" sz="1800" b="1" kern="1200" dirty="0" err="1">
              <a:latin typeface="Times New Roman"/>
              <a:cs typeface="Times New Roman"/>
            </a:rPr>
            <a:t>dengan</a:t>
          </a:r>
          <a:r>
            <a:rPr lang="en-US" sz="1800" b="1" kern="1200" dirty="0">
              <a:latin typeface="Times New Roman"/>
              <a:cs typeface="Times New Roman"/>
            </a:rPr>
            <a:t> </a:t>
          </a:r>
          <a:r>
            <a:rPr lang="en-US" sz="1800" b="1" kern="1200" dirty="0" err="1">
              <a:latin typeface="Times New Roman"/>
              <a:cs typeface="Times New Roman"/>
            </a:rPr>
            <a:t>tujuan</a:t>
          </a:r>
          <a:r>
            <a:rPr lang="en-US" sz="1800" b="1" kern="1200" dirty="0">
              <a:latin typeface="Times New Roman"/>
              <a:cs typeface="Times New Roman"/>
            </a:rPr>
            <a:t> marketing.</a:t>
          </a:r>
        </a:p>
        <a:p>
          <a:pPr marL="171450" lvl="1" indent="-171450" algn="l" defTabSz="800100">
            <a:lnSpc>
              <a:spcPct val="90000"/>
            </a:lnSpc>
            <a:spcBef>
              <a:spcPct val="0"/>
            </a:spcBef>
            <a:spcAft>
              <a:spcPct val="20000"/>
            </a:spcAft>
            <a:buChar char="•"/>
          </a:pPr>
          <a:r>
            <a:rPr lang="en-US" sz="1800" b="0" kern="1200" dirty="0" err="1">
              <a:latin typeface="Times New Roman"/>
              <a:cs typeface="Times New Roman"/>
            </a:rPr>
            <a:t>Organisasi</a:t>
          </a:r>
          <a:r>
            <a:rPr lang="en-US" sz="1800" b="0" kern="1200" dirty="0">
              <a:latin typeface="Times New Roman"/>
              <a:cs typeface="Times New Roman"/>
            </a:rPr>
            <a:t> </a:t>
          </a:r>
          <a:r>
            <a:rPr lang="en-US" sz="1800" b="0" kern="1200" dirty="0" err="1">
              <a:latin typeface="Times New Roman"/>
              <a:cs typeface="Times New Roman"/>
            </a:rPr>
            <a:t>menggunakan</a:t>
          </a:r>
          <a:r>
            <a:rPr lang="en-US" sz="1800" b="0" kern="1200" dirty="0">
              <a:latin typeface="Times New Roman"/>
              <a:cs typeface="Times New Roman"/>
            </a:rPr>
            <a:t> advertising PR </a:t>
          </a:r>
          <a:r>
            <a:rPr lang="en-US" sz="1800" b="0" kern="1200" dirty="0" err="1">
              <a:latin typeface="Times New Roman"/>
              <a:cs typeface="Times New Roman"/>
            </a:rPr>
            <a:t>untuk</a:t>
          </a:r>
          <a:r>
            <a:rPr lang="en-US" sz="1800" b="0" kern="1200" dirty="0">
              <a:latin typeface="Times New Roman"/>
              <a:cs typeface="Times New Roman"/>
            </a:rPr>
            <a:t> </a:t>
          </a:r>
          <a:r>
            <a:rPr lang="en-US" sz="1800" b="0" kern="1200" dirty="0" err="1">
              <a:latin typeface="Times New Roman"/>
              <a:cs typeface="Times New Roman"/>
            </a:rPr>
            <a:t>menanggapi</a:t>
          </a:r>
          <a:r>
            <a:rPr lang="en-US" sz="1800" b="0" kern="1200" dirty="0">
              <a:latin typeface="Times New Roman"/>
              <a:cs typeface="Times New Roman"/>
            </a:rPr>
            <a:t> </a:t>
          </a:r>
          <a:r>
            <a:rPr lang="en-US" sz="1800" b="0" kern="1200" dirty="0" err="1">
              <a:latin typeface="Times New Roman"/>
              <a:cs typeface="Times New Roman"/>
            </a:rPr>
            <a:t>kritik</a:t>
          </a:r>
          <a:r>
            <a:rPr lang="en-US" sz="1800" b="0" kern="1200" dirty="0">
              <a:latin typeface="Times New Roman"/>
              <a:cs typeface="Times New Roman"/>
            </a:rPr>
            <a:t> </a:t>
          </a:r>
          <a:r>
            <a:rPr lang="en-US" sz="1800" b="0" kern="1200" dirty="0" err="1">
              <a:latin typeface="Times New Roman"/>
              <a:cs typeface="Times New Roman"/>
            </a:rPr>
            <a:t>di</a:t>
          </a:r>
          <a:r>
            <a:rPr lang="en-US" sz="1800" b="0" kern="1200" dirty="0">
              <a:latin typeface="Times New Roman"/>
              <a:cs typeface="Times New Roman"/>
            </a:rPr>
            <a:t> media</a:t>
          </a:r>
        </a:p>
        <a:p>
          <a:pPr marL="171450" lvl="1" indent="-171450" algn="l" defTabSz="800100">
            <a:lnSpc>
              <a:spcPct val="90000"/>
            </a:lnSpc>
            <a:spcBef>
              <a:spcPct val="0"/>
            </a:spcBef>
            <a:spcAft>
              <a:spcPct val="20000"/>
            </a:spcAft>
            <a:buChar char="•"/>
          </a:pPr>
          <a:r>
            <a:rPr lang="en-US" sz="1800" b="0" kern="1200" dirty="0" err="1">
              <a:latin typeface="Times New Roman"/>
              <a:cs typeface="Times New Roman"/>
            </a:rPr>
            <a:t>Organisasi</a:t>
          </a:r>
          <a:r>
            <a:rPr lang="en-US" sz="1800" b="0" kern="1200" dirty="0">
              <a:latin typeface="Times New Roman"/>
              <a:cs typeface="Times New Roman"/>
            </a:rPr>
            <a:t> </a:t>
          </a:r>
          <a:r>
            <a:rPr lang="en-US" sz="1800" b="0" kern="1200" dirty="0" err="1">
              <a:latin typeface="Times New Roman"/>
              <a:cs typeface="Times New Roman"/>
            </a:rPr>
            <a:t>bisa</a:t>
          </a:r>
          <a:r>
            <a:rPr lang="en-US" sz="1800" b="0" kern="1200" dirty="0">
              <a:latin typeface="Times New Roman"/>
              <a:cs typeface="Times New Roman"/>
            </a:rPr>
            <a:t> </a:t>
          </a:r>
          <a:r>
            <a:rPr lang="en-US" sz="1800" b="0" kern="1200" dirty="0" err="1">
              <a:latin typeface="Times New Roman"/>
              <a:cs typeface="Times New Roman"/>
            </a:rPr>
            <a:t>menggunakan</a:t>
          </a:r>
          <a:r>
            <a:rPr lang="en-US" sz="1800" b="0" kern="1200" dirty="0">
              <a:latin typeface="Times New Roman"/>
              <a:cs typeface="Times New Roman"/>
            </a:rPr>
            <a:t> advertising </a:t>
          </a:r>
          <a:r>
            <a:rPr lang="en-US" sz="1800" b="0" kern="1200" dirty="0" err="1">
              <a:latin typeface="Times New Roman"/>
              <a:cs typeface="Times New Roman"/>
            </a:rPr>
            <a:t>untuk</a:t>
          </a:r>
          <a:r>
            <a:rPr lang="en-US" sz="1800" b="0" kern="1200" dirty="0">
              <a:latin typeface="Times New Roman"/>
              <a:cs typeface="Times New Roman"/>
            </a:rPr>
            <a:t> </a:t>
          </a:r>
          <a:r>
            <a:rPr lang="en-US" sz="1800" b="0" kern="1200" dirty="0" err="1">
              <a:latin typeface="Times New Roman"/>
              <a:cs typeface="Times New Roman"/>
            </a:rPr>
            <a:t>mengontrol</a:t>
          </a:r>
          <a:r>
            <a:rPr lang="en-US" sz="1800" b="0" kern="1200" dirty="0">
              <a:latin typeface="Times New Roman"/>
              <a:cs typeface="Times New Roman"/>
            </a:rPr>
            <a:t> </a:t>
          </a:r>
          <a:r>
            <a:rPr lang="en-US" sz="1800" b="0" kern="1200" dirty="0" err="1">
              <a:latin typeface="Times New Roman"/>
              <a:cs typeface="Times New Roman"/>
            </a:rPr>
            <a:t>isi</a:t>
          </a:r>
          <a:r>
            <a:rPr lang="en-US" sz="1800" b="0" kern="1200" dirty="0">
              <a:latin typeface="Times New Roman"/>
              <a:cs typeface="Times New Roman"/>
            </a:rPr>
            <a:t>, </a:t>
          </a:r>
          <a:r>
            <a:rPr lang="en-US" sz="1800" b="0" kern="1200" dirty="0" err="1">
              <a:latin typeface="Times New Roman"/>
              <a:cs typeface="Times New Roman"/>
            </a:rPr>
            <a:t>penempatan</a:t>
          </a:r>
          <a:r>
            <a:rPr lang="en-US" sz="1800" b="0" kern="1200" dirty="0">
              <a:latin typeface="Times New Roman"/>
              <a:cs typeface="Times New Roman"/>
            </a:rPr>
            <a:t>, </a:t>
          </a:r>
          <a:r>
            <a:rPr lang="en-US" sz="1800" b="0" kern="1200" dirty="0" err="1">
              <a:latin typeface="Times New Roman"/>
              <a:cs typeface="Times New Roman"/>
            </a:rPr>
            <a:t>dan</a:t>
          </a:r>
          <a:r>
            <a:rPr lang="en-US" sz="1800" b="0" kern="1200" dirty="0">
              <a:latin typeface="Times New Roman"/>
              <a:cs typeface="Times New Roman"/>
            </a:rPr>
            <a:t> timing </a:t>
          </a:r>
          <a:r>
            <a:rPr lang="en-US" sz="1800" b="0" kern="1200" dirty="0" err="1">
              <a:latin typeface="Times New Roman"/>
              <a:cs typeface="Times New Roman"/>
            </a:rPr>
            <a:t>dalam</a:t>
          </a:r>
          <a:r>
            <a:rPr lang="en-US" sz="1800" b="0" kern="1200" dirty="0">
              <a:latin typeface="Times New Roman"/>
              <a:cs typeface="Times New Roman"/>
            </a:rPr>
            <a:t> </a:t>
          </a:r>
          <a:r>
            <a:rPr lang="en-US" sz="1800" b="0" kern="1200" dirty="0" err="1">
              <a:latin typeface="Times New Roman"/>
              <a:cs typeface="Times New Roman"/>
            </a:rPr>
            <a:t>menempatkan</a:t>
          </a:r>
          <a:r>
            <a:rPr lang="en-US" sz="1800" b="0" kern="1200" dirty="0">
              <a:latin typeface="Times New Roman"/>
              <a:cs typeface="Times New Roman"/>
            </a:rPr>
            <a:t> </a:t>
          </a:r>
          <a:r>
            <a:rPr lang="en-US" sz="1800" b="0" kern="1200" dirty="0" err="1">
              <a:latin typeface="Times New Roman"/>
              <a:cs typeface="Times New Roman"/>
            </a:rPr>
            <a:t>pesan</a:t>
          </a:r>
          <a:r>
            <a:rPr lang="en-US" sz="1800" b="0" kern="1200" dirty="0">
              <a:latin typeface="Times New Roman"/>
              <a:cs typeface="Times New Roman"/>
            </a:rPr>
            <a:t> PR </a:t>
          </a:r>
          <a:r>
            <a:rPr lang="en-US" sz="1800" b="0" kern="1200" dirty="0" err="1">
              <a:latin typeface="Times New Roman"/>
              <a:cs typeface="Times New Roman"/>
            </a:rPr>
            <a:t>di</a:t>
          </a:r>
          <a:r>
            <a:rPr lang="en-US" sz="1800" b="0" kern="1200" dirty="0">
              <a:latin typeface="Times New Roman"/>
              <a:cs typeface="Times New Roman"/>
            </a:rPr>
            <a:t> media</a:t>
          </a:r>
        </a:p>
        <a:p>
          <a:pPr marL="171450" lvl="1" indent="-171450" algn="l" defTabSz="800100">
            <a:lnSpc>
              <a:spcPct val="90000"/>
            </a:lnSpc>
            <a:spcBef>
              <a:spcPct val="0"/>
            </a:spcBef>
            <a:spcAft>
              <a:spcPct val="20000"/>
            </a:spcAft>
            <a:buChar char="•"/>
          </a:pPr>
          <a:r>
            <a:rPr lang="en-US" sz="1800" b="0" kern="1200" dirty="0" err="1">
              <a:latin typeface="Times New Roman"/>
              <a:cs typeface="Times New Roman"/>
            </a:rPr>
            <a:t>Contoh</a:t>
          </a:r>
          <a:r>
            <a:rPr lang="en-US" sz="1800" b="0" kern="1200" dirty="0">
              <a:latin typeface="Times New Roman"/>
              <a:cs typeface="Times New Roman"/>
            </a:rPr>
            <a:t> </a:t>
          </a:r>
          <a:r>
            <a:rPr lang="en-US" sz="1800" b="0" kern="1200" dirty="0" err="1">
              <a:latin typeface="Times New Roman"/>
              <a:cs typeface="Times New Roman"/>
            </a:rPr>
            <a:t>iklan</a:t>
          </a:r>
          <a:r>
            <a:rPr lang="en-US" sz="1800" b="0" kern="1200" dirty="0">
              <a:latin typeface="Times New Roman"/>
              <a:cs typeface="Times New Roman"/>
            </a:rPr>
            <a:t> PR : </a:t>
          </a:r>
          <a:r>
            <a:rPr lang="en-US" sz="1800" b="0" kern="1200" dirty="0" err="1">
              <a:latin typeface="Times New Roman"/>
              <a:cs typeface="Times New Roman"/>
            </a:rPr>
            <a:t>perusahaan</a:t>
          </a:r>
          <a:r>
            <a:rPr lang="en-US" sz="1800" b="0" kern="1200" dirty="0">
              <a:latin typeface="Times New Roman"/>
              <a:cs typeface="Times New Roman"/>
            </a:rPr>
            <a:t> </a:t>
          </a:r>
          <a:r>
            <a:rPr lang="en-US" sz="1800" b="0" kern="1200" dirty="0" err="1">
              <a:latin typeface="Times New Roman"/>
              <a:cs typeface="Times New Roman"/>
            </a:rPr>
            <a:t>mengumumkan</a:t>
          </a:r>
          <a:r>
            <a:rPr lang="en-US" sz="1800" b="0" kern="1200" dirty="0">
              <a:latin typeface="Times New Roman"/>
              <a:cs typeface="Times New Roman"/>
            </a:rPr>
            <a:t> </a:t>
          </a:r>
          <a:r>
            <a:rPr lang="en-US" sz="1800" b="0" kern="1200" dirty="0" err="1">
              <a:latin typeface="Times New Roman"/>
              <a:cs typeface="Times New Roman"/>
            </a:rPr>
            <a:t>perubahan</a:t>
          </a:r>
          <a:r>
            <a:rPr lang="en-US" sz="1800" b="0" kern="1200" dirty="0">
              <a:latin typeface="Times New Roman"/>
              <a:cs typeface="Times New Roman"/>
            </a:rPr>
            <a:t> </a:t>
          </a:r>
          <a:r>
            <a:rPr lang="en-US" sz="1800" b="0" kern="1200" dirty="0" err="1">
              <a:latin typeface="Times New Roman"/>
              <a:cs typeface="Times New Roman"/>
            </a:rPr>
            <a:t>nama/lokasi</a:t>
          </a:r>
          <a:r>
            <a:rPr lang="en-US" sz="1800" b="0" kern="1200" dirty="0">
              <a:latin typeface="Times New Roman"/>
              <a:cs typeface="Times New Roman"/>
            </a:rPr>
            <a:t> </a:t>
          </a:r>
          <a:r>
            <a:rPr lang="en-US" sz="1800" b="0" kern="1200" dirty="0" err="1">
              <a:latin typeface="Times New Roman"/>
              <a:cs typeface="Times New Roman"/>
            </a:rPr>
            <a:t>kantor</a:t>
          </a:r>
          <a:r>
            <a:rPr lang="en-US" sz="1800" b="0" kern="1200" dirty="0">
              <a:latin typeface="Times New Roman"/>
              <a:cs typeface="Times New Roman"/>
            </a:rPr>
            <a:t> (</a:t>
          </a:r>
          <a:r>
            <a:rPr lang="en-US" sz="1800" b="0" kern="1200" dirty="0" err="1">
              <a:latin typeface="Times New Roman"/>
              <a:cs typeface="Times New Roman"/>
            </a:rPr>
            <a:t>iklan</a:t>
          </a:r>
          <a:r>
            <a:rPr lang="en-US" sz="1800" b="0" kern="1200" dirty="0">
              <a:latin typeface="Times New Roman"/>
              <a:cs typeface="Times New Roman"/>
            </a:rPr>
            <a:t> </a:t>
          </a:r>
          <a:r>
            <a:rPr lang="en-US" sz="1800" b="0" kern="1200" dirty="0" err="1">
              <a:latin typeface="Times New Roman"/>
              <a:cs typeface="Times New Roman"/>
            </a:rPr>
            <a:t>terkait</a:t>
          </a:r>
          <a:r>
            <a:rPr lang="en-US" sz="1800" b="0" kern="1200" dirty="0">
              <a:latin typeface="Times New Roman"/>
              <a:cs typeface="Times New Roman"/>
            </a:rPr>
            <a:t> </a:t>
          </a:r>
          <a:r>
            <a:rPr lang="en-US" sz="1800" b="0" kern="1200" dirty="0" err="1">
              <a:latin typeface="Times New Roman"/>
              <a:cs typeface="Times New Roman"/>
            </a:rPr>
            <a:t>perusahaan</a:t>
          </a:r>
          <a:r>
            <a:rPr lang="en-US" sz="1800" b="0" kern="1200" dirty="0">
              <a:latin typeface="Times New Roman"/>
              <a:cs typeface="Times New Roman"/>
            </a:rPr>
            <a:t>), </a:t>
          </a:r>
          <a:r>
            <a:rPr lang="en-US" sz="1800" b="0" kern="1200" dirty="0" err="1">
              <a:latin typeface="Times New Roman"/>
              <a:cs typeface="Times New Roman"/>
            </a:rPr>
            <a:t>iklan</a:t>
          </a:r>
          <a:r>
            <a:rPr lang="en-US" sz="1800" b="0" kern="1200" dirty="0">
              <a:latin typeface="Times New Roman"/>
              <a:cs typeface="Times New Roman"/>
            </a:rPr>
            <a:t> </a:t>
          </a:r>
          <a:r>
            <a:rPr lang="en-US" sz="1800" b="0" kern="1200" dirty="0" err="1">
              <a:latin typeface="Times New Roman"/>
              <a:cs typeface="Times New Roman"/>
            </a:rPr>
            <a:t>layanan</a:t>
          </a:r>
          <a:r>
            <a:rPr lang="en-US" sz="1800" b="0" kern="1200" dirty="0">
              <a:latin typeface="Times New Roman"/>
              <a:cs typeface="Times New Roman"/>
            </a:rPr>
            <a:t> </a:t>
          </a:r>
          <a:r>
            <a:rPr lang="en-US" sz="1800" b="0" kern="1200" dirty="0" err="1">
              <a:latin typeface="Times New Roman"/>
              <a:cs typeface="Times New Roman"/>
            </a:rPr>
            <a:t>masyarakat</a:t>
          </a:r>
          <a:endParaRPr lang="en-US" sz="1800" b="0" kern="1200" dirty="0">
            <a:latin typeface="Times New Roman"/>
            <a:cs typeface="Times New Roman"/>
          </a:endParaRPr>
        </a:p>
      </dsp:txBody>
      <dsp:txXfrm>
        <a:off x="0" y="542602"/>
        <a:ext cx="8229600" cy="2190060"/>
      </dsp:txXfrm>
    </dsp:sp>
    <dsp:sp modelId="{C00393B3-B409-604D-832C-CE62D2FACFF1}">
      <dsp:nvSpPr>
        <dsp:cNvPr id="0" name=""/>
        <dsp:cNvSpPr/>
      </dsp:nvSpPr>
      <dsp:spPr>
        <a:xfrm>
          <a:off x="0" y="2732662"/>
          <a:ext cx="8229600" cy="53820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latin typeface="Times New Roman"/>
              <a:cs typeface="Times New Roman"/>
            </a:rPr>
            <a:t>Press </a:t>
          </a:r>
          <a:r>
            <a:rPr lang="en-US" sz="2300" b="0" kern="1200" dirty="0" err="1">
              <a:latin typeface="Times New Roman"/>
              <a:cs typeface="Times New Roman"/>
            </a:rPr>
            <a:t>Agentry</a:t>
          </a:r>
          <a:endParaRPr lang="en-US" sz="2300" b="0" kern="1200" dirty="0">
            <a:latin typeface="Times New Roman"/>
            <a:cs typeface="Times New Roman"/>
          </a:endParaRPr>
        </a:p>
      </dsp:txBody>
      <dsp:txXfrm>
        <a:off x="26273" y="2758935"/>
        <a:ext cx="8177054" cy="485654"/>
      </dsp:txXfrm>
    </dsp:sp>
    <dsp:sp modelId="{8BC3DE08-F5FF-B34F-A9B5-CE1327061DA9}">
      <dsp:nvSpPr>
        <dsp:cNvPr id="0" name=""/>
        <dsp:cNvSpPr/>
      </dsp:nvSpPr>
      <dsp:spPr>
        <a:xfrm>
          <a:off x="0" y="3270862"/>
          <a:ext cx="8229600" cy="2428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err="1">
              <a:latin typeface="Times New Roman"/>
              <a:cs typeface="Times New Roman"/>
            </a:rPr>
            <a:t>Penciptaan</a:t>
          </a:r>
          <a:r>
            <a:rPr lang="en-US" sz="1800" b="1" kern="1200" dirty="0">
              <a:latin typeface="Times New Roman"/>
              <a:cs typeface="Times New Roman"/>
            </a:rPr>
            <a:t> </a:t>
          </a:r>
          <a:r>
            <a:rPr lang="en-US" sz="1800" b="1" kern="1200" dirty="0" err="1">
              <a:latin typeface="Times New Roman"/>
              <a:cs typeface="Times New Roman"/>
            </a:rPr>
            <a:t>berita</a:t>
          </a:r>
          <a:r>
            <a:rPr lang="en-US" sz="1800" b="1" kern="1200" dirty="0">
              <a:latin typeface="Times New Roman"/>
              <a:cs typeface="Times New Roman"/>
            </a:rPr>
            <a:t> </a:t>
          </a:r>
          <a:r>
            <a:rPr lang="en-US" sz="1800" b="1" kern="1200" dirty="0" err="1">
              <a:latin typeface="Times New Roman"/>
              <a:cs typeface="Times New Roman"/>
            </a:rPr>
            <a:t>dan</a:t>
          </a:r>
          <a:r>
            <a:rPr lang="en-US" sz="1800" b="1" kern="1200" dirty="0">
              <a:latin typeface="Times New Roman"/>
              <a:cs typeface="Times New Roman"/>
            </a:rPr>
            <a:t> </a:t>
          </a:r>
          <a:r>
            <a:rPr lang="en-US" sz="1800" b="1" kern="1200" dirty="0" err="1">
              <a:latin typeface="Times New Roman"/>
              <a:cs typeface="Times New Roman"/>
            </a:rPr>
            <a:t>peristiwa</a:t>
          </a:r>
          <a:r>
            <a:rPr lang="en-US" sz="1800" b="1" kern="1200" dirty="0">
              <a:latin typeface="Times New Roman"/>
              <a:cs typeface="Times New Roman"/>
            </a:rPr>
            <a:t> yang </a:t>
          </a:r>
          <a:r>
            <a:rPr lang="en-US" sz="1800" b="1" kern="1200" dirty="0" err="1">
              <a:latin typeface="Times New Roman"/>
              <a:cs typeface="Times New Roman"/>
            </a:rPr>
            <a:t>bernilai</a:t>
          </a:r>
          <a:r>
            <a:rPr lang="en-US" sz="1800" b="1" kern="1200" dirty="0">
              <a:latin typeface="Times New Roman"/>
              <a:cs typeface="Times New Roman"/>
            </a:rPr>
            <a:t> </a:t>
          </a:r>
          <a:r>
            <a:rPr lang="en-US" sz="1800" b="1" kern="1200" dirty="0" err="1">
              <a:latin typeface="Times New Roman"/>
              <a:cs typeface="Times New Roman"/>
            </a:rPr>
            <a:t>untuk</a:t>
          </a:r>
          <a:r>
            <a:rPr lang="en-US" sz="1800" b="1" kern="1200" dirty="0">
              <a:latin typeface="Times New Roman"/>
              <a:cs typeface="Times New Roman"/>
            </a:rPr>
            <a:t> </a:t>
          </a:r>
          <a:r>
            <a:rPr lang="en-US" sz="1800" b="1" kern="1200" dirty="0" err="1">
              <a:latin typeface="Times New Roman"/>
              <a:cs typeface="Times New Roman"/>
            </a:rPr>
            <a:t>menarik</a:t>
          </a:r>
          <a:r>
            <a:rPr lang="en-US" sz="1800" b="1" kern="1200" dirty="0">
              <a:latin typeface="Times New Roman"/>
              <a:cs typeface="Times New Roman"/>
            </a:rPr>
            <a:t> </a:t>
          </a:r>
          <a:r>
            <a:rPr lang="en-US" sz="1800" b="1" kern="1200" dirty="0" err="1">
              <a:latin typeface="Times New Roman"/>
              <a:cs typeface="Times New Roman"/>
            </a:rPr>
            <a:t>perhatian</a:t>
          </a:r>
          <a:r>
            <a:rPr lang="en-US" sz="1800" b="1" kern="1200" dirty="0">
              <a:latin typeface="Times New Roman"/>
              <a:cs typeface="Times New Roman"/>
            </a:rPr>
            <a:t> media </a:t>
          </a:r>
          <a:r>
            <a:rPr lang="en-US" sz="1800" b="1" kern="1200" dirty="0" err="1">
              <a:latin typeface="Times New Roman"/>
              <a:cs typeface="Times New Roman"/>
            </a:rPr>
            <a:t>massa</a:t>
          </a:r>
          <a:r>
            <a:rPr lang="en-US" sz="1800" b="1" kern="1200" dirty="0">
              <a:latin typeface="Times New Roman"/>
              <a:cs typeface="Times New Roman"/>
            </a:rPr>
            <a:t>.</a:t>
          </a:r>
        </a:p>
        <a:p>
          <a:pPr marL="171450" lvl="1" indent="-171450" algn="l" defTabSz="800100">
            <a:lnSpc>
              <a:spcPct val="90000"/>
            </a:lnSpc>
            <a:spcBef>
              <a:spcPct val="0"/>
            </a:spcBef>
            <a:spcAft>
              <a:spcPct val="20000"/>
            </a:spcAft>
            <a:buChar char="•"/>
          </a:pPr>
          <a:r>
            <a:rPr lang="en-US" sz="1800" kern="1200">
              <a:latin typeface="Times New Roman"/>
              <a:cs typeface="Times New Roman"/>
            </a:rPr>
            <a:t>Press agentry dilakukan untuk memperoleh publisitas.</a:t>
          </a:r>
          <a:endParaRPr lang="en-US" sz="1800" kern="1200" dirty="0">
            <a:latin typeface="Times New Roman"/>
            <a:cs typeface="Times New Roman"/>
          </a:endParaRPr>
        </a:p>
        <a:p>
          <a:pPr marL="171450" lvl="1" indent="-171450" algn="l" defTabSz="800100">
            <a:lnSpc>
              <a:spcPct val="90000"/>
            </a:lnSpc>
            <a:spcBef>
              <a:spcPct val="0"/>
            </a:spcBef>
            <a:spcAft>
              <a:spcPct val="20000"/>
            </a:spcAft>
            <a:buChar char="•"/>
          </a:pPr>
          <a:r>
            <a:rPr lang="en-US" sz="1800" kern="1200" dirty="0">
              <a:latin typeface="Times New Roman"/>
              <a:cs typeface="Times New Roman"/>
            </a:rPr>
            <a:t>Press </a:t>
          </a:r>
          <a:r>
            <a:rPr lang="en-US" sz="1800" kern="1200" dirty="0" err="1">
              <a:latin typeface="Times New Roman"/>
              <a:cs typeface="Times New Roman"/>
            </a:rPr>
            <a:t>agentry</a:t>
          </a:r>
          <a:r>
            <a:rPr lang="en-US" sz="1800" kern="1200" dirty="0">
              <a:latin typeface="Times New Roman"/>
              <a:cs typeface="Times New Roman"/>
            </a:rPr>
            <a:t> </a:t>
          </a:r>
          <a:r>
            <a:rPr lang="en-US" sz="1800" kern="1200" dirty="0" err="1">
              <a:latin typeface="Times New Roman"/>
              <a:cs typeface="Times New Roman"/>
            </a:rPr>
            <a:t>fokus</a:t>
          </a:r>
          <a:r>
            <a:rPr lang="en-US" sz="1800" kern="1200" dirty="0">
              <a:latin typeface="Times New Roman"/>
              <a:cs typeface="Times New Roman"/>
            </a:rPr>
            <a:t> </a:t>
          </a:r>
          <a:r>
            <a:rPr lang="en-US" sz="1800" kern="1200" dirty="0" err="1">
              <a:latin typeface="Times New Roman"/>
              <a:cs typeface="Times New Roman"/>
            </a:rPr>
            <a:t>menggunakan</a:t>
          </a:r>
          <a:r>
            <a:rPr lang="en-US" sz="1800" kern="1200" dirty="0">
              <a:latin typeface="Times New Roman"/>
              <a:cs typeface="Times New Roman"/>
            </a:rPr>
            <a:t> media </a:t>
          </a:r>
          <a:r>
            <a:rPr lang="en-US" sz="1800" kern="1200" dirty="0" err="1">
              <a:latin typeface="Times New Roman"/>
              <a:cs typeface="Times New Roman"/>
            </a:rPr>
            <a:t>untuk</a:t>
          </a:r>
          <a:r>
            <a:rPr lang="en-US" sz="1800" kern="1200" dirty="0">
              <a:latin typeface="Times New Roman"/>
              <a:cs typeface="Times New Roman"/>
            </a:rPr>
            <a:t> </a:t>
          </a:r>
          <a:r>
            <a:rPr lang="en-US" sz="1800" kern="1200" dirty="0" err="1">
              <a:latin typeface="Times New Roman"/>
              <a:cs typeface="Times New Roman"/>
            </a:rPr>
            <a:t>ekspos</a:t>
          </a:r>
          <a:r>
            <a:rPr lang="en-US" sz="1800" kern="1200" dirty="0">
              <a:latin typeface="Times New Roman"/>
              <a:cs typeface="Times New Roman"/>
            </a:rPr>
            <a:t>, </a:t>
          </a:r>
          <a:r>
            <a:rPr lang="en-US" sz="1800" kern="1200" dirty="0" err="1">
              <a:latin typeface="Times New Roman"/>
              <a:cs typeface="Times New Roman"/>
            </a:rPr>
            <a:t>Publisitas</a:t>
          </a:r>
          <a:r>
            <a:rPr lang="en-US" sz="1800" kern="1200" dirty="0">
              <a:latin typeface="Times New Roman"/>
              <a:cs typeface="Times New Roman"/>
            </a:rPr>
            <a:t> </a:t>
          </a:r>
          <a:r>
            <a:rPr lang="en-US" sz="1800" kern="1200" dirty="0" err="1">
              <a:latin typeface="Times New Roman"/>
              <a:cs typeface="Times New Roman"/>
            </a:rPr>
            <a:t>membangun</a:t>
          </a:r>
          <a:r>
            <a:rPr lang="en-US" sz="1800" kern="1200" dirty="0">
              <a:latin typeface="Times New Roman"/>
              <a:cs typeface="Times New Roman"/>
            </a:rPr>
            <a:t> </a:t>
          </a:r>
          <a:r>
            <a:rPr lang="en-US" sz="1800" kern="1200" dirty="0" err="1">
              <a:latin typeface="Times New Roman"/>
              <a:cs typeface="Times New Roman"/>
            </a:rPr>
            <a:t>pengertian</a:t>
          </a:r>
          <a:r>
            <a:rPr lang="en-US" sz="1800" kern="1200" dirty="0">
              <a:latin typeface="Times New Roman"/>
              <a:cs typeface="Times New Roman"/>
            </a:rPr>
            <a:t> </a:t>
          </a:r>
          <a:r>
            <a:rPr lang="en-US" sz="1800" kern="1200" dirty="0" err="1">
              <a:latin typeface="Times New Roman"/>
              <a:cs typeface="Times New Roman"/>
            </a:rPr>
            <a:t>publik</a:t>
          </a:r>
          <a:r>
            <a:rPr lang="en-US" sz="1800" kern="1200" dirty="0">
              <a:latin typeface="Times New Roman"/>
              <a:cs typeface="Times New Roman"/>
            </a:rPr>
            <a:t>.</a:t>
          </a:r>
        </a:p>
        <a:p>
          <a:pPr marL="171450" lvl="1" indent="-171450" algn="l" defTabSz="800100">
            <a:lnSpc>
              <a:spcPct val="90000"/>
            </a:lnSpc>
            <a:spcBef>
              <a:spcPct val="0"/>
            </a:spcBef>
            <a:spcAft>
              <a:spcPct val="20000"/>
            </a:spcAft>
            <a:buChar char="•"/>
          </a:pPr>
          <a:r>
            <a:rPr lang="en-US" sz="1800" kern="1200" dirty="0" err="1">
              <a:latin typeface="Times New Roman"/>
              <a:cs typeface="Times New Roman"/>
            </a:rPr>
            <a:t>Beberapa</a:t>
          </a:r>
          <a:r>
            <a:rPr lang="en-US" sz="1800" kern="1200" dirty="0">
              <a:latin typeface="Times New Roman"/>
              <a:cs typeface="Times New Roman"/>
            </a:rPr>
            <a:t> </a:t>
          </a:r>
          <a:r>
            <a:rPr lang="en-US" sz="1800" kern="1200" dirty="0" err="1">
              <a:latin typeface="Times New Roman"/>
              <a:cs typeface="Times New Roman"/>
            </a:rPr>
            <a:t>kalangan</a:t>
          </a:r>
          <a:r>
            <a:rPr lang="en-US" sz="1800" kern="1200" dirty="0">
              <a:latin typeface="Times New Roman"/>
              <a:cs typeface="Times New Roman"/>
            </a:rPr>
            <a:t> </a:t>
          </a:r>
          <a:r>
            <a:rPr lang="en-US" sz="1800" kern="1200" dirty="0" err="1">
              <a:latin typeface="Times New Roman"/>
              <a:cs typeface="Times New Roman"/>
            </a:rPr>
            <a:t>mengatakan</a:t>
          </a:r>
          <a:r>
            <a:rPr lang="en-US" sz="1800" kern="1200" dirty="0">
              <a:latin typeface="Times New Roman"/>
              <a:cs typeface="Times New Roman"/>
            </a:rPr>
            <a:t> </a:t>
          </a:r>
          <a:r>
            <a:rPr lang="en-US" sz="1800" kern="1200" dirty="0" err="1">
              <a:latin typeface="Times New Roman"/>
              <a:cs typeface="Times New Roman"/>
            </a:rPr>
            <a:t>liputan</a:t>
          </a:r>
          <a:r>
            <a:rPr lang="en-US" sz="1800" kern="1200" dirty="0">
              <a:latin typeface="Times New Roman"/>
              <a:cs typeface="Times New Roman"/>
            </a:rPr>
            <a:t> </a:t>
          </a:r>
          <a:r>
            <a:rPr lang="en-US" sz="1800" kern="1200" dirty="0" err="1">
              <a:latin typeface="Times New Roman"/>
              <a:cs typeface="Times New Roman"/>
            </a:rPr>
            <a:t>pers</a:t>
          </a:r>
          <a:r>
            <a:rPr lang="en-US" sz="1800" kern="1200" dirty="0">
              <a:latin typeface="Times New Roman"/>
              <a:cs typeface="Times New Roman"/>
            </a:rPr>
            <a:t> </a:t>
          </a:r>
          <a:r>
            <a:rPr lang="en-US" sz="1800" kern="1200" dirty="0" err="1">
              <a:latin typeface="Times New Roman"/>
              <a:cs typeface="Times New Roman"/>
            </a:rPr>
            <a:t>tidak</a:t>
          </a:r>
          <a:r>
            <a:rPr lang="en-US" sz="1800" kern="1200" dirty="0">
              <a:latin typeface="Times New Roman"/>
              <a:cs typeface="Times New Roman"/>
            </a:rPr>
            <a:t> </a:t>
          </a:r>
          <a:r>
            <a:rPr lang="en-US" sz="1800" kern="1200" dirty="0" err="1">
              <a:latin typeface="Times New Roman"/>
              <a:cs typeface="Times New Roman"/>
            </a:rPr>
            <a:t>harus</a:t>
          </a:r>
          <a:r>
            <a:rPr lang="en-US" sz="1800" kern="1200" dirty="0">
              <a:latin typeface="Times New Roman"/>
              <a:cs typeface="Times New Roman"/>
            </a:rPr>
            <a:t> </a:t>
          </a:r>
          <a:r>
            <a:rPr lang="en-US" sz="1800" kern="1200" dirty="0" err="1">
              <a:latin typeface="Times New Roman"/>
              <a:cs typeface="Times New Roman"/>
            </a:rPr>
            <a:t>selalu</a:t>
          </a:r>
          <a:r>
            <a:rPr lang="en-US" sz="1800" kern="1200" dirty="0">
              <a:latin typeface="Times New Roman"/>
              <a:cs typeface="Times New Roman"/>
            </a:rPr>
            <a:t> </a:t>
          </a:r>
          <a:r>
            <a:rPr lang="en-US" sz="1800" kern="1200" dirty="0" err="1">
              <a:latin typeface="Times New Roman"/>
              <a:cs typeface="Times New Roman"/>
            </a:rPr>
            <a:t>bernada</a:t>
          </a:r>
          <a:r>
            <a:rPr lang="en-US" sz="1800" kern="1200" dirty="0">
              <a:latin typeface="Times New Roman"/>
              <a:cs typeface="Times New Roman"/>
            </a:rPr>
            <a:t> </a:t>
          </a:r>
          <a:r>
            <a:rPr lang="en-US" sz="1800" kern="1200" dirty="0" err="1">
              <a:latin typeface="Times New Roman"/>
              <a:cs typeface="Times New Roman"/>
            </a:rPr>
            <a:t>positif</a:t>
          </a:r>
          <a:r>
            <a:rPr lang="en-US" sz="1800" kern="1200" dirty="0">
              <a:latin typeface="Times New Roman"/>
              <a:cs typeface="Times New Roman"/>
            </a:rPr>
            <a:t>, </a:t>
          </a:r>
          <a:r>
            <a:rPr lang="en-US" sz="1800" kern="1200" dirty="0" err="1">
              <a:latin typeface="Times New Roman"/>
              <a:cs typeface="Times New Roman"/>
            </a:rPr>
            <a:t>beberapa</a:t>
          </a:r>
          <a:r>
            <a:rPr lang="en-US" sz="1800" kern="1200" dirty="0">
              <a:latin typeface="Times New Roman"/>
              <a:cs typeface="Times New Roman"/>
            </a:rPr>
            <a:t> </a:t>
          </a:r>
          <a:r>
            <a:rPr lang="en-US" sz="1800" kern="1200" dirty="0" err="1">
              <a:latin typeface="Times New Roman"/>
              <a:cs typeface="Times New Roman"/>
            </a:rPr>
            <a:t>perusahaan</a:t>
          </a:r>
          <a:r>
            <a:rPr lang="en-US" sz="1800" kern="1200" dirty="0">
              <a:latin typeface="Times New Roman"/>
              <a:cs typeface="Times New Roman"/>
            </a:rPr>
            <a:t> </a:t>
          </a:r>
          <a:r>
            <a:rPr lang="en-US" sz="1800" kern="1200" dirty="0" err="1">
              <a:latin typeface="Times New Roman"/>
              <a:cs typeface="Times New Roman"/>
            </a:rPr>
            <a:t>mengumumkan</a:t>
          </a:r>
          <a:r>
            <a:rPr lang="en-US" sz="1800" kern="1200" dirty="0">
              <a:latin typeface="Times New Roman"/>
              <a:cs typeface="Times New Roman"/>
            </a:rPr>
            <a:t> </a:t>
          </a:r>
          <a:r>
            <a:rPr lang="en-US" sz="1800" kern="1200" dirty="0" err="1">
              <a:latin typeface="Times New Roman"/>
              <a:cs typeface="Times New Roman"/>
            </a:rPr>
            <a:t>berita</a:t>
          </a:r>
          <a:r>
            <a:rPr lang="en-US" sz="1800" kern="1200" dirty="0">
              <a:latin typeface="Times New Roman"/>
              <a:cs typeface="Times New Roman"/>
            </a:rPr>
            <a:t> </a:t>
          </a:r>
          <a:r>
            <a:rPr lang="en-US" sz="1800" kern="1200" dirty="0" err="1">
              <a:latin typeface="Times New Roman"/>
              <a:cs typeface="Times New Roman"/>
            </a:rPr>
            <a:t>negatif</a:t>
          </a:r>
          <a:r>
            <a:rPr lang="en-US" sz="1800" kern="1200" dirty="0">
              <a:latin typeface="Times New Roman"/>
              <a:cs typeface="Times New Roman"/>
            </a:rPr>
            <a:t> </a:t>
          </a:r>
          <a:r>
            <a:rPr lang="en-US" sz="1800" kern="1200" dirty="0" err="1">
              <a:latin typeface="Times New Roman"/>
              <a:cs typeface="Times New Roman"/>
            </a:rPr>
            <a:t>sehingga</a:t>
          </a:r>
          <a:r>
            <a:rPr lang="en-US" sz="1800" kern="1200" dirty="0">
              <a:latin typeface="Times New Roman"/>
              <a:cs typeface="Times New Roman"/>
            </a:rPr>
            <a:t> media </a:t>
          </a:r>
          <a:r>
            <a:rPr lang="en-US" sz="1800" kern="1200" dirty="0" err="1">
              <a:latin typeface="Times New Roman"/>
              <a:cs typeface="Times New Roman"/>
            </a:rPr>
            <a:t>tertarik</a:t>
          </a:r>
          <a:r>
            <a:rPr lang="en-US" sz="1800" kern="1200" dirty="0">
              <a:latin typeface="Times New Roman"/>
              <a:cs typeface="Times New Roman"/>
            </a:rPr>
            <a:t> </a:t>
          </a:r>
          <a:r>
            <a:rPr lang="en-US" sz="1800" kern="1200" dirty="0" err="1">
              <a:latin typeface="Times New Roman"/>
              <a:cs typeface="Times New Roman"/>
            </a:rPr>
            <a:t>untuk</a:t>
          </a:r>
          <a:r>
            <a:rPr lang="en-US" sz="1800" kern="1200" dirty="0">
              <a:latin typeface="Times New Roman"/>
              <a:cs typeface="Times New Roman"/>
            </a:rPr>
            <a:t> </a:t>
          </a:r>
          <a:r>
            <a:rPr lang="en-US" sz="1800" kern="1200" dirty="0" err="1">
              <a:latin typeface="Times New Roman"/>
              <a:cs typeface="Times New Roman"/>
            </a:rPr>
            <a:t>meliputnya</a:t>
          </a:r>
          <a:endParaRPr lang="en-US" sz="1800" kern="1200" dirty="0">
            <a:latin typeface="Times New Roman"/>
            <a:cs typeface="Times New Roman"/>
          </a:endParaRPr>
        </a:p>
        <a:p>
          <a:pPr marL="171450" lvl="1" indent="-171450" algn="l" defTabSz="800100">
            <a:lnSpc>
              <a:spcPct val="90000"/>
            </a:lnSpc>
            <a:spcBef>
              <a:spcPct val="0"/>
            </a:spcBef>
            <a:spcAft>
              <a:spcPct val="20000"/>
            </a:spcAft>
            <a:buChar char="•"/>
          </a:pPr>
          <a:endParaRPr lang="en-US" sz="1800" b="1" kern="1200" dirty="0">
            <a:latin typeface="Times New Roman"/>
            <a:cs typeface="Times New Roman"/>
          </a:endParaRPr>
        </a:p>
      </dsp:txBody>
      <dsp:txXfrm>
        <a:off x="0" y="3270862"/>
        <a:ext cx="8229600" cy="24281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71808-BD12-3040-9986-77C63CFE11B8}">
      <dsp:nvSpPr>
        <dsp:cNvPr id="0" name=""/>
        <dsp:cNvSpPr/>
      </dsp:nvSpPr>
      <dsp:spPr>
        <a:xfrm>
          <a:off x="0" y="177156"/>
          <a:ext cx="8229600" cy="5148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a:cs typeface="Times New Roman"/>
            </a:rPr>
            <a:t>Public Affairs</a:t>
          </a:r>
        </a:p>
      </dsp:txBody>
      <dsp:txXfrm>
        <a:off x="25130" y="202286"/>
        <a:ext cx="8179340" cy="464540"/>
      </dsp:txXfrm>
    </dsp:sp>
    <dsp:sp modelId="{DB8535A7-168B-FD47-B5F1-A0878DA208F5}">
      <dsp:nvSpPr>
        <dsp:cNvPr id="0" name=""/>
        <dsp:cNvSpPr/>
      </dsp:nvSpPr>
      <dsp:spPr>
        <a:xfrm>
          <a:off x="0" y="691956"/>
          <a:ext cx="8229600" cy="150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a:latin typeface="Times New Roman"/>
              <a:cs typeface="Times New Roman"/>
            </a:rPr>
            <a:t>PR </a:t>
          </a:r>
          <a:r>
            <a:rPr lang="en-US" sz="1700" b="1" kern="1200" dirty="0" err="1">
              <a:latin typeface="Times New Roman"/>
              <a:cs typeface="Times New Roman"/>
            </a:rPr>
            <a:t>membangun</a:t>
          </a:r>
          <a:r>
            <a:rPr lang="en-US" sz="1700" b="1" kern="1200" dirty="0">
              <a:latin typeface="Times New Roman"/>
              <a:cs typeface="Times New Roman"/>
            </a:rPr>
            <a:t> </a:t>
          </a:r>
          <a:r>
            <a:rPr lang="en-US" sz="1700" b="1" kern="1200" dirty="0" err="1">
              <a:latin typeface="Times New Roman"/>
              <a:cs typeface="Times New Roman"/>
            </a:rPr>
            <a:t>dan</a:t>
          </a:r>
          <a:r>
            <a:rPr lang="en-US" sz="1700" b="1" kern="1200" dirty="0">
              <a:latin typeface="Times New Roman"/>
              <a:cs typeface="Times New Roman"/>
            </a:rPr>
            <a:t> mempertahankan </a:t>
          </a:r>
          <a:r>
            <a:rPr lang="en-US" sz="1700" b="1" kern="1200" dirty="0" err="1">
              <a:latin typeface="Times New Roman"/>
              <a:cs typeface="Times New Roman"/>
            </a:rPr>
            <a:t>hubungan</a:t>
          </a:r>
          <a:r>
            <a:rPr lang="en-US" sz="1700" b="1" kern="1200" dirty="0">
              <a:latin typeface="Times New Roman"/>
              <a:cs typeface="Times New Roman"/>
            </a:rPr>
            <a:t> </a:t>
          </a:r>
          <a:r>
            <a:rPr lang="en-US" sz="1700" b="1" kern="1200" dirty="0" err="1">
              <a:latin typeface="Times New Roman"/>
              <a:cs typeface="Times New Roman"/>
            </a:rPr>
            <a:t>pemerintah</a:t>
          </a:r>
          <a:r>
            <a:rPr lang="en-US" sz="1700" b="1" kern="1200" dirty="0">
              <a:latin typeface="Times New Roman"/>
              <a:cs typeface="Times New Roman"/>
            </a:rPr>
            <a:t> </a:t>
          </a:r>
          <a:r>
            <a:rPr lang="en-US" sz="1700" b="1" kern="1200" dirty="0" err="1">
              <a:latin typeface="Times New Roman"/>
              <a:cs typeface="Times New Roman"/>
            </a:rPr>
            <a:t>dan</a:t>
          </a:r>
          <a:r>
            <a:rPr lang="en-US" sz="1700" b="1" kern="1200" dirty="0">
              <a:latin typeface="Times New Roman"/>
              <a:cs typeface="Times New Roman"/>
            </a:rPr>
            <a:t> </a:t>
          </a:r>
          <a:r>
            <a:rPr lang="en-US" sz="1700" b="1" kern="1200" dirty="0" err="1">
              <a:latin typeface="Times New Roman"/>
              <a:cs typeface="Times New Roman"/>
            </a:rPr>
            <a:t>komunitas</a:t>
          </a:r>
          <a:r>
            <a:rPr lang="en-US" sz="1700" b="1" kern="1200" dirty="0">
              <a:latin typeface="Times New Roman"/>
              <a:cs typeface="Times New Roman"/>
            </a:rPr>
            <a:t> </a:t>
          </a:r>
          <a:r>
            <a:rPr lang="en-US" sz="1700" b="1" kern="1200" dirty="0" err="1">
              <a:latin typeface="Times New Roman"/>
              <a:cs typeface="Times New Roman"/>
            </a:rPr>
            <a:t>lokal</a:t>
          </a:r>
          <a:r>
            <a:rPr lang="en-US" sz="1700" b="1" kern="1200" dirty="0">
              <a:latin typeface="Times New Roman"/>
              <a:cs typeface="Times New Roman"/>
            </a:rPr>
            <a:t> </a:t>
          </a:r>
          <a:r>
            <a:rPr lang="en-US" sz="1700" b="1" kern="1200" dirty="0" err="1">
              <a:latin typeface="Times New Roman"/>
              <a:cs typeface="Times New Roman"/>
            </a:rPr>
            <a:t>dalam</a:t>
          </a:r>
          <a:r>
            <a:rPr lang="en-US" sz="1700" b="1" kern="1200" dirty="0">
              <a:latin typeface="Times New Roman"/>
              <a:cs typeface="Times New Roman"/>
            </a:rPr>
            <a:t> </a:t>
          </a:r>
          <a:r>
            <a:rPr lang="en-US" sz="1700" b="1" kern="1200" dirty="0" err="1">
              <a:latin typeface="Times New Roman"/>
              <a:cs typeface="Times New Roman"/>
            </a:rPr>
            <a:t>rangka</a:t>
          </a:r>
          <a:r>
            <a:rPr lang="en-US" sz="1700" b="1" kern="1200" dirty="0">
              <a:latin typeface="Times New Roman"/>
              <a:cs typeface="Times New Roman"/>
            </a:rPr>
            <a:t> </a:t>
          </a:r>
          <a:r>
            <a:rPr lang="en-US" sz="1700" b="1" kern="1200" dirty="0" err="1">
              <a:latin typeface="Times New Roman"/>
              <a:cs typeface="Times New Roman"/>
            </a:rPr>
            <a:t>mempengaruhi</a:t>
          </a:r>
          <a:r>
            <a:rPr lang="en-US" sz="1700" b="1" kern="1200" dirty="0">
              <a:latin typeface="Times New Roman"/>
              <a:cs typeface="Times New Roman"/>
            </a:rPr>
            <a:t> </a:t>
          </a:r>
          <a:r>
            <a:rPr lang="en-US" sz="1700" b="1" kern="1200" dirty="0" err="1">
              <a:latin typeface="Times New Roman"/>
              <a:cs typeface="Times New Roman"/>
            </a:rPr>
            <a:t>kebijakan</a:t>
          </a:r>
          <a:r>
            <a:rPr lang="en-US" sz="1700" b="1" kern="1200" dirty="0">
              <a:latin typeface="Times New Roman"/>
              <a:cs typeface="Times New Roman"/>
            </a:rPr>
            <a:t> </a:t>
          </a:r>
          <a:r>
            <a:rPr lang="en-US" sz="1700" b="1" kern="1200" dirty="0" err="1">
              <a:latin typeface="Times New Roman"/>
              <a:cs typeface="Times New Roman"/>
            </a:rPr>
            <a:t>publik</a:t>
          </a:r>
          <a:r>
            <a:rPr lang="en-US" sz="1700" b="1" kern="1200" dirty="0">
              <a:latin typeface="Times New Roman"/>
              <a:cs typeface="Times New Roman"/>
            </a:rPr>
            <a:t>.</a:t>
          </a:r>
        </a:p>
        <a:p>
          <a:pPr marL="171450" lvl="1" indent="-171450" algn="l" defTabSz="755650">
            <a:lnSpc>
              <a:spcPct val="90000"/>
            </a:lnSpc>
            <a:spcBef>
              <a:spcPct val="0"/>
            </a:spcBef>
            <a:spcAft>
              <a:spcPct val="20000"/>
            </a:spcAft>
            <a:buChar char="•"/>
          </a:pPr>
          <a:r>
            <a:rPr lang="en-US" sz="1700" kern="1200" dirty="0" err="1">
              <a:latin typeface="Times New Roman"/>
              <a:cs typeface="Times New Roman"/>
            </a:rPr>
            <a:t>Sebutan</a:t>
          </a:r>
          <a:r>
            <a:rPr lang="en-US" sz="1700" kern="1200" dirty="0">
              <a:latin typeface="Times New Roman"/>
              <a:cs typeface="Times New Roman"/>
            </a:rPr>
            <a:t> lain : corporate affairs, corporate relations, government relations, external affairs.</a:t>
          </a:r>
        </a:p>
        <a:p>
          <a:pPr marL="171450" lvl="1" indent="-171450" algn="l" defTabSz="755650">
            <a:lnSpc>
              <a:spcPct val="90000"/>
            </a:lnSpc>
            <a:spcBef>
              <a:spcPct val="0"/>
            </a:spcBef>
            <a:spcAft>
              <a:spcPct val="20000"/>
            </a:spcAft>
            <a:buChar char="•"/>
          </a:pPr>
          <a:r>
            <a:rPr lang="en-US" sz="1700" kern="1200" dirty="0">
              <a:latin typeface="Times New Roman"/>
              <a:cs typeface="Times New Roman"/>
            </a:rPr>
            <a:t>PR </a:t>
          </a:r>
          <a:r>
            <a:rPr lang="en-US" sz="1700" kern="1200" dirty="0" err="1">
              <a:latin typeface="Times New Roman"/>
              <a:cs typeface="Times New Roman"/>
            </a:rPr>
            <a:t>harus</a:t>
          </a:r>
          <a:r>
            <a:rPr lang="en-US" sz="1700" kern="1200" dirty="0">
              <a:latin typeface="Times New Roman"/>
              <a:cs typeface="Times New Roman"/>
            </a:rPr>
            <a:t> </a:t>
          </a:r>
          <a:r>
            <a:rPr lang="en-US" sz="1700" kern="1200" dirty="0" err="1">
              <a:latin typeface="Times New Roman"/>
              <a:cs typeface="Times New Roman"/>
            </a:rPr>
            <a:t>bisa</a:t>
          </a:r>
          <a:r>
            <a:rPr lang="en-US" sz="1700" kern="1200" dirty="0">
              <a:latin typeface="Times New Roman"/>
              <a:cs typeface="Times New Roman"/>
            </a:rPr>
            <a:t> </a:t>
          </a:r>
          <a:r>
            <a:rPr lang="en-US" sz="1700" kern="1200" dirty="0" err="1">
              <a:latin typeface="Times New Roman"/>
              <a:cs typeface="Times New Roman"/>
            </a:rPr>
            <a:t>kerjasama</a:t>
          </a:r>
          <a:r>
            <a:rPr lang="en-US" sz="1700" kern="1200" dirty="0">
              <a:latin typeface="Times New Roman"/>
              <a:cs typeface="Times New Roman"/>
            </a:rPr>
            <a:t> </a:t>
          </a:r>
          <a:r>
            <a:rPr lang="en-US" sz="1700" kern="1200" dirty="0" err="1">
              <a:latin typeface="Times New Roman"/>
              <a:cs typeface="Times New Roman"/>
            </a:rPr>
            <a:t>dengan</a:t>
          </a:r>
          <a:r>
            <a:rPr lang="en-US" sz="1700" kern="1200" dirty="0">
              <a:latin typeface="Times New Roman"/>
              <a:cs typeface="Times New Roman"/>
            </a:rPr>
            <a:t> </a:t>
          </a:r>
          <a:r>
            <a:rPr lang="en-US" sz="1700" kern="1200" dirty="0" err="1">
              <a:latin typeface="Times New Roman"/>
              <a:cs typeface="Times New Roman"/>
            </a:rPr>
            <a:t>pemerintahan</a:t>
          </a:r>
          <a:r>
            <a:rPr lang="en-US" sz="1700" kern="1200" dirty="0">
              <a:latin typeface="Times New Roman"/>
              <a:cs typeface="Times New Roman"/>
            </a:rPr>
            <a:t> </a:t>
          </a:r>
          <a:r>
            <a:rPr lang="en-US" sz="1700" kern="1200" dirty="0" err="1">
              <a:latin typeface="Times New Roman"/>
              <a:cs typeface="Times New Roman"/>
            </a:rPr>
            <a:t>untuk</a:t>
          </a:r>
          <a:r>
            <a:rPr lang="en-US" sz="1700" kern="1200" dirty="0">
              <a:latin typeface="Times New Roman"/>
              <a:cs typeface="Times New Roman"/>
            </a:rPr>
            <a:t> </a:t>
          </a:r>
          <a:r>
            <a:rPr lang="en-US" sz="1700" kern="1200" dirty="0" err="1">
              <a:latin typeface="Times New Roman"/>
              <a:cs typeface="Times New Roman"/>
            </a:rPr>
            <a:t>mengetahui</a:t>
          </a:r>
          <a:r>
            <a:rPr lang="en-US" sz="1700" kern="1200" dirty="0">
              <a:latin typeface="Times New Roman"/>
              <a:cs typeface="Times New Roman"/>
            </a:rPr>
            <a:t> update </a:t>
          </a:r>
          <a:r>
            <a:rPr lang="en-US" sz="1700" kern="1200" dirty="0" err="1">
              <a:latin typeface="Times New Roman"/>
              <a:cs typeface="Times New Roman"/>
            </a:rPr>
            <a:t>tentang</a:t>
          </a:r>
          <a:r>
            <a:rPr lang="en-US" sz="1700" kern="1200" dirty="0">
              <a:latin typeface="Times New Roman"/>
              <a:cs typeface="Times New Roman"/>
            </a:rPr>
            <a:t> </a:t>
          </a:r>
          <a:r>
            <a:rPr lang="en-US" sz="1700" kern="1200" dirty="0" err="1">
              <a:latin typeface="Times New Roman"/>
              <a:cs typeface="Times New Roman"/>
            </a:rPr>
            <a:t>peraturan-peraturan</a:t>
          </a:r>
          <a:r>
            <a:rPr lang="en-US" sz="1700" kern="1200" dirty="0">
              <a:latin typeface="Times New Roman"/>
              <a:cs typeface="Times New Roman"/>
            </a:rPr>
            <a:t> </a:t>
          </a:r>
          <a:r>
            <a:rPr lang="en-US" sz="1700" kern="1200" dirty="0" err="1">
              <a:latin typeface="Times New Roman"/>
              <a:cs typeface="Times New Roman"/>
            </a:rPr>
            <a:t>terkait</a:t>
          </a:r>
          <a:r>
            <a:rPr lang="en-US" sz="1700" kern="1200" dirty="0">
              <a:latin typeface="Times New Roman"/>
              <a:cs typeface="Times New Roman"/>
            </a:rPr>
            <a:t> </a:t>
          </a:r>
          <a:r>
            <a:rPr lang="en-US" sz="1700" kern="1200" dirty="0" err="1">
              <a:latin typeface="Times New Roman"/>
              <a:cs typeface="Times New Roman"/>
            </a:rPr>
            <a:t>perusahaan</a:t>
          </a:r>
          <a:endParaRPr lang="en-US" sz="1700" kern="1200" dirty="0">
            <a:latin typeface="Times New Roman"/>
            <a:cs typeface="Times New Roman"/>
          </a:endParaRPr>
        </a:p>
      </dsp:txBody>
      <dsp:txXfrm>
        <a:off x="0" y="691956"/>
        <a:ext cx="8229600" cy="1502820"/>
      </dsp:txXfrm>
    </dsp:sp>
    <dsp:sp modelId="{AA906B40-BF13-1544-BF9D-E284BCE5DD45}">
      <dsp:nvSpPr>
        <dsp:cNvPr id="0" name=""/>
        <dsp:cNvSpPr/>
      </dsp:nvSpPr>
      <dsp:spPr>
        <a:xfrm>
          <a:off x="0" y="2194776"/>
          <a:ext cx="8229600" cy="514800"/>
        </a:xfrm>
        <a:prstGeom prst="roundRect">
          <a:avLst/>
        </a:prstGeom>
        <a:gradFill rotWithShape="0">
          <a:gsLst>
            <a:gs pos="0">
              <a:schemeClr val="accent2">
                <a:hueOff val="-10161094"/>
                <a:satOff val="35315"/>
                <a:lumOff val="25688"/>
                <a:alphaOff val="0"/>
                <a:tint val="100000"/>
                <a:shade val="100000"/>
                <a:satMod val="130000"/>
              </a:schemeClr>
            </a:gs>
            <a:gs pos="100000">
              <a:schemeClr val="accent2">
                <a:hueOff val="-10161094"/>
                <a:satOff val="35315"/>
                <a:lumOff val="2568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a:cs typeface="Times New Roman"/>
            </a:rPr>
            <a:t>Lobbying</a:t>
          </a:r>
        </a:p>
      </dsp:txBody>
      <dsp:txXfrm>
        <a:off x="25130" y="2219906"/>
        <a:ext cx="8179340" cy="464540"/>
      </dsp:txXfrm>
    </dsp:sp>
    <dsp:sp modelId="{67DBE261-B072-0844-90AD-87A2D6DBD0EA}">
      <dsp:nvSpPr>
        <dsp:cNvPr id="0" name=""/>
        <dsp:cNvSpPr/>
      </dsp:nvSpPr>
      <dsp:spPr>
        <a:xfrm>
          <a:off x="0" y="2709576"/>
          <a:ext cx="8229600" cy="22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err="1">
              <a:latin typeface="Times New Roman"/>
              <a:cs typeface="Times New Roman"/>
            </a:rPr>
            <a:t>Berfungsi</a:t>
          </a:r>
          <a:r>
            <a:rPr lang="en-US" sz="1700" b="1" kern="1200" dirty="0">
              <a:latin typeface="Times New Roman"/>
              <a:cs typeface="Times New Roman"/>
            </a:rPr>
            <a:t> </a:t>
          </a:r>
          <a:r>
            <a:rPr lang="en-US" sz="1700" b="1" kern="1200" dirty="0" err="1">
              <a:latin typeface="Times New Roman"/>
              <a:cs typeface="Times New Roman"/>
            </a:rPr>
            <a:t>untuk</a:t>
          </a:r>
          <a:r>
            <a:rPr lang="en-US" sz="1700" b="1" kern="1200" dirty="0">
              <a:latin typeface="Times New Roman"/>
              <a:cs typeface="Times New Roman"/>
            </a:rPr>
            <a:t> </a:t>
          </a:r>
          <a:r>
            <a:rPr lang="en-US" sz="1700" b="1" kern="1200" dirty="0" err="1">
              <a:latin typeface="Times New Roman"/>
              <a:cs typeface="Times New Roman"/>
            </a:rPr>
            <a:t>menjalin</a:t>
          </a:r>
          <a:r>
            <a:rPr lang="en-US" sz="1700" b="1" kern="1200" dirty="0">
              <a:latin typeface="Times New Roman"/>
              <a:cs typeface="Times New Roman"/>
            </a:rPr>
            <a:t> </a:t>
          </a:r>
          <a:r>
            <a:rPr lang="en-US" sz="1700" b="1" kern="1200" dirty="0" err="1">
              <a:latin typeface="Times New Roman"/>
              <a:cs typeface="Times New Roman"/>
            </a:rPr>
            <a:t>dan</a:t>
          </a:r>
          <a:r>
            <a:rPr lang="en-US" sz="1700" b="1" kern="1200" dirty="0">
              <a:latin typeface="Times New Roman"/>
              <a:cs typeface="Times New Roman"/>
            </a:rPr>
            <a:t> </a:t>
          </a:r>
          <a:r>
            <a:rPr lang="en-US" sz="1700" b="1" kern="1200" dirty="0" err="1">
              <a:latin typeface="Times New Roman"/>
              <a:cs typeface="Times New Roman"/>
            </a:rPr>
            <a:t>memelihara</a:t>
          </a:r>
          <a:r>
            <a:rPr lang="en-US" sz="1700" b="1" kern="1200" dirty="0">
              <a:latin typeface="Times New Roman"/>
              <a:cs typeface="Times New Roman"/>
            </a:rPr>
            <a:t> </a:t>
          </a:r>
          <a:r>
            <a:rPr lang="en-US" sz="1700" b="1" kern="1200" dirty="0" err="1">
              <a:latin typeface="Times New Roman"/>
              <a:cs typeface="Times New Roman"/>
            </a:rPr>
            <a:t>hubungan</a:t>
          </a:r>
          <a:r>
            <a:rPr lang="en-US" sz="1700" b="1" kern="1200" dirty="0">
              <a:latin typeface="Times New Roman"/>
              <a:cs typeface="Times New Roman"/>
            </a:rPr>
            <a:t> </a:t>
          </a:r>
          <a:r>
            <a:rPr lang="en-US" sz="1700" b="1" kern="1200" dirty="0" err="1">
              <a:latin typeface="Times New Roman"/>
              <a:cs typeface="Times New Roman"/>
            </a:rPr>
            <a:t>dengan</a:t>
          </a:r>
          <a:r>
            <a:rPr lang="en-US" sz="1700" b="1" kern="1200" dirty="0">
              <a:latin typeface="Times New Roman"/>
              <a:cs typeface="Times New Roman"/>
            </a:rPr>
            <a:t> </a:t>
          </a:r>
          <a:r>
            <a:rPr lang="en-US" sz="1700" b="1" kern="1200" dirty="0" err="1">
              <a:latin typeface="Times New Roman"/>
              <a:cs typeface="Times New Roman"/>
            </a:rPr>
            <a:t>pemerintah</a:t>
          </a:r>
          <a:r>
            <a:rPr lang="en-US" sz="1700" b="1" kern="1200" dirty="0">
              <a:latin typeface="Times New Roman"/>
              <a:cs typeface="Times New Roman"/>
            </a:rPr>
            <a:t> </a:t>
          </a:r>
          <a:r>
            <a:rPr lang="en-US" sz="1700" b="1" kern="1200" dirty="0" err="1">
              <a:latin typeface="Times New Roman"/>
              <a:cs typeface="Times New Roman"/>
            </a:rPr>
            <a:t>terutama</a:t>
          </a:r>
          <a:r>
            <a:rPr lang="en-US" sz="1700" b="1" kern="1200" dirty="0">
              <a:latin typeface="Times New Roman"/>
              <a:cs typeface="Times New Roman"/>
            </a:rPr>
            <a:t> </a:t>
          </a:r>
          <a:r>
            <a:rPr lang="en-US" sz="1700" b="1" kern="1200" dirty="0" err="1">
              <a:latin typeface="Times New Roman"/>
              <a:cs typeface="Times New Roman"/>
            </a:rPr>
            <a:t>dengan</a:t>
          </a:r>
          <a:r>
            <a:rPr lang="en-US" sz="1700" b="1" kern="1200" dirty="0">
              <a:latin typeface="Times New Roman"/>
              <a:cs typeface="Times New Roman"/>
            </a:rPr>
            <a:t> </a:t>
          </a:r>
          <a:r>
            <a:rPr lang="en-US" sz="1700" b="1" kern="1200" dirty="0" err="1">
              <a:latin typeface="Times New Roman"/>
              <a:cs typeface="Times New Roman"/>
            </a:rPr>
            <a:t>tujuan</a:t>
          </a:r>
          <a:r>
            <a:rPr lang="en-US" sz="1700" b="1" kern="1200" dirty="0">
              <a:latin typeface="Times New Roman"/>
              <a:cs typeface="Times New Roman"/>
            </a:rPr>
            <a:t> </a:t>
          </a:r>
          <a:r>
            <a:rPr lang="en-US" sz="1700" b="1" kern="1200" dirty="0" err="1">
              <a:latin typeface="Times New Roman"/>
              <a:cs typeface="Times New Roman"/>
            </a:rPr>
            <a:t>mempengaruhi</a:t>
          </a:r>
          <a:r>
            <a:rPr lang="en-US" sz="1700" b="1" kern="1200" dirty="0">
              <a:latin typeface="Times New Roman"/>
              <a:cs typeface="Times New Roman"/>
            </a:rPr>
            <a:t> </a:t>
          </a:r>
          <a:r>
            <a:rPr lang="en-US" sz="1700" b="1" kern="1200" dirty="0" err="1">
              <a:latin typeface="Times New Roman"/>
              <a:cs typeface="Times New Roman"/>
            </a:rPr>
            <a:t>penyusunan</a:t>
          </a:r>
          <a:r>
            <a:rPr lang="en-US" sz="1700" b="1" kern="1200" dirty="0">
              <a:latin typeface="Times New Roman"/>
              <a:cs typeface="Times New Roman"/>
            </a:rPr>
            <a:t> </a:t>
          </a:r>
          <a:r>
            <a:rPr lang="en-US" sz="1700" b="1" kern="1200" dirty="0" err="1">
              <a:latin typeface="Times New Roman"/>
              <a:cs typeface="Times New Roman"/>
            </a:rPr>
            <a:t>undang-undang</a:t>
          </a:r>
          <a:r>
            <a:rPr lang="en-US" sz="1700" b="1" kern="1200" dirty="0">
              <a:latin typeface="Times New Roman"/>
              <a:cs typeface="Times New Roman"/>
            </a:rPr>
            <a:t> </a:t>
          </a:r>
          <a:r>
            <a:rPr lang="en-US" sz="1700" b="1" kern="1200" dirty="0" err="1">
              <a:latin typeface="Times New Roman"/>
              <a:cs typeface="Times New Roman"/>
            </a:rPr>
            <a:t>dan</a:t>
          </a:r>
          <a:r>
            <a:rPr lang="en-US" sz="1700" b="1" kern="1200" dirty="0">
              <a:latin typeface="Times New Roman"/>
              <a:cs typeface="Times New Roman"/>
            </a:rPr>
            <a:t> </a:t>
          </a:r>
          <a:r>
            <a:rPr lang="en-US" sz="1700" b="1" kern="1200" dirty="0" err="1">
              <a:latin typeface="Times New Roman"/>
              <a:cs typeface="Times New Roman"/>
            </a:rPr>
            <a:t>regulasi</a:t>
          </a:r>
          <a:r>
            <a:rPr lang="en-US" sz="1700" kern="1200" dirty="0">
              <a:latin typeface="Times New Roman"/>
              <a:cs typeface="Times New Roman"/>
            </a:rPr>
            <a:t>.</a:t>
          </a:r>
        </a:p>
        <a:p>
          <a:pPr marL="171450" lvl="1" indent="-171450" algn="l" defTabSz="755650">
            <a:lnSpc>
              <a:spcPct val="90000"/>
            </a:lnSpc>
            <a:spcBef>
              <a:spcPct val="0"/>
            </a:spcBef>
            <a:spcAft>
              <a:spcPct val="20000"/>
            </a:spcAft>
            <a:buChar char="•"/>
          </a:pPr>
          <a:r>
            <a:rPr lang="en-US" sz="1700" kern="1200" dirty="0" err="1">
              <a:latin typeface="Times New Roman"/>
              <a:cs typeface="Times New Roman"/>
            </a:rPr>
            <a:t>Pelobi</a:t>
          </a:r>
          <a:r>
            <a:rPr lang="en-US" sz="1700" kern="1200" dirty="0">
              <a:latin typeface="Times New Roman"/>
              <a:cs typeface="Times New Roman"/>
            </a:rPr>
            <a:t> </a:t>
          </a:r>
          <a:r>
            <a:rPr lang="en-US" sz="1700" kern="1200" dirty="0" err="1">
              <a:latin typeface="Times New Roman"/>
              <a:cs typeface="Times New Roman"/>
            </a:rPr>
            <a:t>harus</a:t>
          </a:r>
          <a:r>
            <a:rPr lang="en-US" sz="1700" kern="1200" dirty="0">
              <a:latin typeface="Times New Roman"/>
              <a:cs typeface="Times New Roman"/>
            </a:rPr>
            <a:t> </a:t>
          </a:r>
          <a:r>
            <a:rPr lang="en-US" sz="1700" kern="1200" dirty="0" err="1">
              <a:latin typeface="Times New Roman"/>
              <a:cs typeface="Times New Roman"/>
            </a:rPr>
            <a:t>memahami</a:t>
          </a:r>
          <a:r>
            <a:rPr lang="en-US" sz="1700" kern="1200" dirty="0">
              <a:latin typeface="Times New Roman"/>
              <a:cs typeface="Times New Roman"/>
            </a:rPr>
            <a:t> </a:t>
          </a:r>
          <a:r>
            <a:rPr lang="en-US" sz="1700" kern="1200" dirty="0" err="1">
              <a:latin typeface="Times New Roman"/>
              <a:cs typeface="Times New Roman"/>
            </a:rPr>
            <a:t>berbagai</a:t>
          </a:r>
          <a:r>
            <a:rPr lang="en-US" sz="1700" kern="1200" dirty="0">
              <a:latin typeface="Times New Roman"/>
              <a:cs typeface="Times New Roman"/>
            </a:rPr>
            <a:t> </a:t>
          </a:r>
          <a:r>
            <a:rPr lang="en-US" sz="1700" kern="1200" dirty="0" err="1">
              <a:latin typeface="Times New Roman"/>
              <a:cs typeface="Times New Roman"/>
            </a:rPr>
            <a:t>proses</a:t>
          </a:r>
          <a:r>
            <a:rPr lang="en-US" sz="1700" kern="1200" dirty="0">
              <a:latin typeface="Times New Roman"/>
              <a:cs typeface="Times New Roman"/>
            </a:rPr>
            <a:t> </a:t>
          </a:r>
          <a:r>
            <a:rPr lang="en-US" sz="1700" kern="1200" dirty="0" err="1">
              <a:latin typeface="Times New Roman"/>
              <a:cs typeface="Times New Roman"/>
            </a:rPr>
            <a:t>di</a:t>
          </a:r>
          <a:r>
            <a:rPr lang="en-US" sz="1700" kern="1200" dirty="0">
              <a:latin typeface="Times New Roman"/>
              <a:cs typeface="Times New Roman"/>
            </a:rPr>
            <a:t> </a:t>
          </a:r>
          <a:r>
            <a:rPr lang="en-US" sz="1700" kern="1200" dirty="0" err="1">
              <a:latin typeface="Times New Roman"/>
              <a:cs typeface="Times New Roman"/>
            </a:rPr>
            <a:t>pemerintahan</a:t>
          </a:r>
          <a:r>
            <a:rPr lang="en-US" sz="1700" kern="1200" dirty="0">
              <a:latin typeface="Times New Roman"/>
              <a:cs typeface="Times New Roman"/>
            </a:rPr>
            <a:t>.</a:t>
          </a:r>
        </a:p>
        <a:p>
          <a:pPr marL="171450" lvl="1" indent="-171450" algn="l" defTabSz="755650">
            <a:lnSpc>
              <a:spcPct val="90000"/>
            </a:lnSpc>
            <a:spcBef>
              <a:spcPct val="0"/>
            </a:spcBef>
            <a:spcAft>
              <a:spcPct val="20000"/>
            </a:spcAft>
            <a:buChar char="•"/>
          </a:pPr>
          <a:r>
            <a:rPr lang="en-US" sz="1700" kern="1200" dirty="0">
              <a:latin typeface="Times New Roman"/>
              <a:cs typeface="Times New Roman"/>
            </a:rPr>
            <a:t>Lobbying </a:t>
          </a:r>
          <a:r>
            <a:rPr lang="en-US" sz="1700" kern="1200" dirty="0" err="1">
              <a:latin typeface="Times New Roman"/>
              <a:cs typeface="Times New Roman"/>
            </a:rPr>
            <a:t>diwujudkan</a:t>
          </a:r>
          <a:r>
            <a:rPr lang="en-US" sz="1700" kern="1200" dirty="0">
              <a:latin typeface="Times New Roman"/>
              <a:cs typeface="Times New Roman"/>
            </a:rPr>
            <a:t> </a:t>
          </a:r>
          <a:r>
            <a:rPr lang="en-US" sz="1700" kern="1200" dirty="0" err="1">
              <a:latin typeface="Times New Roman"/>
              <a:cs typeface="Times New Roman"/>
            </a:rPr>
            <a:t>dalam</a:t>
          </a:r>
          <a:r>
            <a:rPr lang="en-US" sz="1700" kern="1200" dirty="0">
              <a:latin typeface="Times New Roman"/>
              <a:cs typeface="Times New Roman"/>
            </a:rPr>
            <a:t> </a:t>
          </a:r>
          <a:r>
            <a:rPr lang="en-US" sz="1700" kern="1200" dirty="0" err="1">
              <a:latin typeface="Times New Roman"/>
              <a:cs typeface="Times New Roman"/>
            </a:rPr>
            <a:t>bentuk</a:t>
          </a:r>
          <a:r>
            <a:rPr lang="en-US" sz="1700" kern="1200" dirty="0">
              <a:latin typeface="Times New Roman"/>
              <a:cs typeface="Times New Roman"/>
            </a:rPr>
            <a:t> </a:t>
          </a:r>
          <a:r>
            <a:rPr lang="en-US" sz="1700" kern="1200" dirty="0" err="1">
              <a:latin typeface="Times New Roman"/>
              <a:cs typeface="Times New Roman"/>
            </a:rPr>
            <a:t>informasi</a:t>
          </a:r>
          <a:r>
            <a:rPr lang="en-US" sz="1700" kern="1200" dirty="0">
              <a:latin typeface="Times New Roman"/>
              <a:cs typeface="Times New Roman"/>
            </a:rPr>
            <a:t> yang </a:t>
          </a:r>
          <a:r>
            <a:rPr lang="en-US" sz="1700" kern="1200" dirty="0" err="1">
              <a:latin typeface="Times New Roman"/>
              <a:cs typeface="Times New Roman"/>
            </a:rPr>
            <a:t>didesain</a:t>
          </a:r>
          <a:r>
            <a:rPr lang="en-US" sz="1700" kern="1200" dirty="0">
              <a:latin typeface="Times New Roman"/>
              <a:cs typeface="Times New Roman"/>
            </a:rPr>
            <a:t> </a:t>
          </a:r>
          <a:r>
            <a:rPr lang="en-US" sz="1700" kern="1200" dirty="0" err="1">
              <a:latin typeface="Times New Roman"/>
              <a:cs typeface="Times New Roman"/>
            </a:rPr>
            <a:t>untuk</a:t>
          </a:r>
          <a:r>
            <a:rPr lang="en-US" sz="1700" kern="1200" dirty="0">
              <a:latin typeface="Times New Roman"/>
              <a:cs typeface="Times New Roman"/>
            </a:rPr>
            <a:t> </a:t>
          </a:r>
          <a:r>
            <a:rPr lang="en-US" sz="1700" kern="1200" dirty="0" err="1">
              <a:latin typeface="Times New Roman"/>
              <a:cs typeface="Times New Roman"/>
            </a:rPr>
            <a:t>mendidik</a:t>
          </a:r>
          <a:r>
            <a:rPr lang="en-US" sz="1700" kern="1200" dirty="0">
              <a:latin typeface="Times New Roman"/>
              <a:cs typeface="Times New Roman"/>
            </a:rPr>
            <a:t> </a:t>
          </a:r>
          <a:r>
            <a:rPr lang="en-US" sz="1700" kern="1200" dirty="0" err="1">
              <a:latin typeface="Times New Roman"/>
              <a:cs typeface="Times New Roman"/>
            </a:rPr>
            <a:t>dan</a:t>
          </a:r>
          <a:r>
            <a:rPr lang="en-US" sz="1700" kern="1200" dirty="0">
              <a:latin typeface="Times New Roman"/>
              <a:cs typeface="Times New Roman"/>
            </a:rPr>
            <a:t> </a:t>
          </a:r>
          <a:r>
            <a:rPr lang="en-US" sz="1700" kern="1200" dirty="0" err="1">
              <a:latin typeface="Times New Roman"/>
              <a:cs typeface="Times New Roman"/>
            </a:rPr>
            <a:t>membujuk</a:t>
          </a:r>
          <a:endParaRPr lang="en-US" sz="1700" kern="1200" dirty="0">
            <a:latin typeface="Times New Roman"/>
            <a:cs typeface="Times New Roman"/>
          </a:endParaRPr>
        </a:p>
        <a:p>
          <a:pPr marL="171450" lvl="1" indent="-171450" algn="l" defTabSz="755650">
            <a:lnSpc>
              <a:spcPct val="90000"/>
            </a:lnSpc>
            <a:spcBef>
              <a:spcPct val="0"/>
            </a:spcBef>
            <a:spcAft>
              <a:spcPct val="20000"/>
            </a:spcAft>
            <a:buChar char="•"/>
          </a:pPr>
          <a:r>
            <a:rPr lang="en-US" sz="1700" kern="1200" dirty="0" err="1">
              <a:latin typeface="Times New Roman"/>
              <a:cs typeface="Times New Roman"/>
            </a:rPr>
            <a:t>Strategi</a:t>
          </a:r>
          <a:r>
            <a:rPr lang="en-US" sz="1700" kern="1200" dirty="0">
              <a:latin typeface="Times New Roman"/>
              <a:cs typeface="Times New Roman"/>
            </a:rPr>
            <a:t>, </a:t>
          </a:r>
          <a:r>
            <a:rPr lang="en-US" sz="1700" kern="1200" dirty="0" err="1">
              <a:latin typeface="Times New Roman"/>
              <a:cs typeface="Times New Roman"/>
            </a:rPr>
            <a:t>taktik</a:t>
          </a:r>
          <a:r>
            <a:rPr lang="en-US" sz="1700" kern="1200" dirty="0">
              <a:latin typeface="Times New Roman"/>
              <a:cs typeface="Times New Roman"/>
            </a:rPr>
            <a:t>, </a:t>
          </a:r>
          <a:r>
            <a:rPr lang="en-US" sz="1700" kern="1200" dirty="0" err="1">
              <a:latin typeface="Times New Roman"/>
              <a:cs typeface="Times New Roman"/>
            </a:rPr>
            <a:t>dan</a:t>
          </a:r>
          <a:r>
            <a:rPr lang="en-US" sz="1700" kern="1200" dirty="0">
              <a:latin typeface="Times New Roman"/>
              <a:cs typeface="Times New Roman"/>
            </a:rPr>
            <a:t> </a:t>
          </a:r>
          <a:r>
            <a:rPr lang="en-US" sz="1700" kern="1200" dirty="0" err="1">
              <a:latin typeface="Times New Roman"/>
              <a:cs typeface="Times New Roman"/>
            </a:rPr>
            <a:t>posisi</a:t>
          </a:r>
          <a:r>
            <a:rPr lang="en-US" sz="1700" kern="1200" dirty="0">
              <a:latin typeface="Times New Roman"/>
              <a:cs typeface="Times New Roman"/>
            </a:rPr>
            <a:t> lobbying yang </a:t>
          </a:r>
          <a:r>
            <a:rPr lang="en-US" sz="1700" kern="1200" dirty="0" err="1">
              <a:latin typeface="Times New Roman"/>
              <a:cs typeface="Times New Roman"/>
            </a:rPr>
            <a:t>baik</a:t>
          </a:r>
          <a:r>
            <a:rPr lang="en-US" sz="1700" kern="1200" dirty="0">
              <a:latin typeface="Times New Roman"/>
              <a:cs typeface="Times New Roman"/>
            </a:rPr>
            <a:t> </a:t>
          </a:r>
          <a:r>
            <a:rPr lang="en-US" sz="1700" kern="1200" dirty="0" err="1">
              <a:latin typeface="Times New Roman"/>
              <a:cs typeface="Times New Roman"/>
            </a:rPr>
            <a:t>sangat</a:t>
          </a:r>
          <a:r>
            <a:rPr lang="en-US" sz="1700" kern="1200" dirty="0">
              <a:latin typeface="Times New Roman"/>
              <a:cs typeface="Times New Roman"/>
            </a:rPr>
            <a:t> </a:t>
          </a:r>
          <a:r>
            <a:rPr lang="en-US" sz="1700" kern="1200" dirty="0" err="1">
              <a:latin typeface="Times New Roman"/>
              <a:cs typeface="Times New Roman"/>
            </a:rPr>
            <a:t>tergantung</a:t>
          </a:r>
          <a:r>
            <a:rPr lang="en-US" sz="1700" kern="1200" dirty="0">
              <a:latin typeface="Times New Roman"/>
              <a:cs typeface="Times New Roman"/>
            </a:rPr>
            <a:t> </a:t>
          </a:r>
          <a:r>
            <a:rPr lang="en-US" sz="1700" kern="1200" dirty="0" err="1">
              <a:latin typeface="Times New Roman"/>
              <a:cs typeface="Times New Roman"/>
            </a:rPr>
            <a:t>kepada</a:t>
          </a:r>
          <a:r>
            <a:rPr lang="en-US" sz="1700" kern="1200" dirty="0">
              <a:latin typeface="Times New Roman"/>
              <a:cs typeface="Times New Roman"/>
            </a:rPr>
            <a:t> basis </a:t>
          </a:r>
          <a:r>
            <a:rPr lang="en-US" sz="1700" kern="1200" dirty="0" err="1">
              <a:latin typeface="Times New Roman"/>
              <a:cs typeface="Times New Roman"/>
            </a:rPr>
            <a:t>informasi</a:t>
          </a:r>
          <a:r>
            <a:rPr lang="en-US" sz="1700" kern="1200" dirty="0">
              <a:latin typeface="Times New Roman"/>
              <a:cs typeface="Times New Roman"/>
            </a:rPr>
            <a:t> yang </a:t>
          </a:r>
          <a:r>
            <a:rPr lang="en-US" sz="1700" kern="1200" dirty="0" err="1">
              <a:latin typeface="Times New Roman"/>
              <a:cs typeface="Times New Roman"/>
            </a:rPr>
            <a:t>kuat</a:t>
          </a:r>
          <a:endParaRPr lang="en-US" sz="1700" kern="1200" dirty="0">
            <a:latin typeface="Times New Roman"/>
            <a:cs typeface="Times New Roman"/>
          </a:endParaRPr>
        </a:p>
        <a:p>
          <a:pPr marL="171450" lvl="1" indent="-171450" algn="l" defTabSz="755650">
            <a:lnSpc>
              <a:spcPct val="90000"/>
            </a:lnSpc>
            <a:spcBef>
              <a:spcPct val="0"/>
            </a:spcBef>
            <a:spcAft>
              <a:spcPct val="20000"/>
            </a:spcAft>
            <a:buChar char="•"/>
          </a:pPr>
          <a:r>
            <a:rPr lang="en-US" sz="1700" kern="1200" dirty="0">
              <a:latin typeface="Times New Roman"/>
              <a:cs typeface="Times New Roman"/>
            </a:rPr>
            <a:t>Lobbying </a:t>
          </a:r>
          <a:r>
            <a:rPr lang="en-US" sz="1700" kern="1200" dirty="0" err="1">
              <a:latin typeface="Times New Roman"/>
              <a:cs typeface="Times New Roman"/>
            </a:rPr>
            <a:t>membuat</a:t>
          </a:r>
          <a:r>
            <a:rPr lang="en-US" sz="1700" kern="1200" dirty="0">
              <a:latin typeface="Times New Roman"/>
              <a:cs typeface="Times New Roman"/>
            </a:rPr>
            <a:t> </a:t>
          </a:r>
          <a:r>
            <a:rPr lang="en-US" sz="1700" kern="1200" dirty="0" err="1">
              <a:latin typeface="Times New Roman"/>
              <a:cs typeface="Times New Roman"/>
            </a:rPr>
            <a:t>pemerintah</a:t>
          </a:r>
          <a:r>
            <a:rPr lang="en-US" sz="1700" kern="1200" dirty="0">
              <a:latin typeface="Times New Roman"/>
              <a:cs typeface="Times New Roman"/>
            </a:rPr>
            <a:t> </a:t>
          </a:r>
          <a:r>
            <a:rPr lang="en-US" sz="1700" kern="1200" dirty="0" err="1">
              <a:latin typeface="Times New Roman"/>
              <a:cs typeface="Times New Roman"/>
            </a:rPr>
            <a:t>tetap</a:t>
          </a:r>
          <a:r>
            <a:rPr lang="en-US" sz="1700" kern="1200" dirty="0">
              <a:latin typeface="Times New Roman"/>
              <a:cs typeface="Times New Roman"/>
            </a:rPr>
            <a:t> </a:t>
          </a:r>
          <a:r>
            <a:rPr lang="en-US" sz="1700" kern="1200" dirty="0" err="1">
              <a:latin typeface="Times New Roman"/>
              <a:cs typeface="Times New Roman"/>
            </a:rPr>
            <a:t>terbuka</a:t>
          </a:r>
          <a:r>
            <a:rPr lang="en-US" sz="1700" kern="1200" dirty="0">
              <a:latin typeface="Times New Roman"/>
              <a:cs typeface="Times New Roman"/>
            </a:rPr>
            <a:t> </a:t>
          </a:r>
          <a:r>
            <a:rPr lang="en-US" sz="1700" kern="1200" dirty="0" err="1">
              <a:latin typeface="Times New Roman"/>
              <a:cs typeface="Times New Roman"/>
            </a:rPr>
            <a:t>kepada</a:t>
          </a:r>
          <a:r>
            <a:rPr lang="en-US" sz="1700" kern="1200" dirty="0">
              <a:latin typeface="Times New Roman"/>
              <a:cs typeface="Times New Roman"/>
            </a:rPr>
            <a:t> </a:t>
          </a:r>
          <a:r>
            <a:rPr lang="en-US" sz="1700" kern="1200" dirty="0" err="1">
              <a:latin typeface="Times New Roman"/>
              <a:cs typeface="Times New Roman"/>
            </a:rPr>
            <a:t>publik</a:t>
          </a:r>
          <a:r>
            <a:rPr lang="en-US" sz="1700" kern="1200" dirty="0">
              <a:latin typeface="Times New Roman"/>
              <a:cs typeface="Times New Roman"/>
            </a:rPr>
            <a:t> yang </a:t>
          </a:r>
          <a:r>
            <a:rPr lang="en-US" sz="1700" kern="1200" dirty="0" err="1">
              <a:latin typeface="Times New Roman"/>
              <a:cs typeface="Times New Roman"/>
            </a:rPr>
            <a:t>akan</a:t>
          </a:r>
          <a:r>
            <a:rPr lang="en-US" sz="1700" kern="1200" dirty="0">
              <a:latin typeface="Times New Roman"/>
              <a:cs typeface="Times New Roman"/>
            </a:rPr>
            <a:t> </a:t>
          </a:r>
          <a:r>
            <a:rPr lang="en-US" sz="1700" kern="1200" dirty="0" err="1">
              <a:latin typeface="Times New Roman"/>
              <a:cs typeface="Times New Roman"/>
            </a:rPr>
            <a:t>terkena</a:t>
          </a:r>
          <a:r>
            <a:rPr lang="en-US" sz="1700" kern="1200" dirty="0">
              <a:latin typeface="Times New Roman"/>
              <a:cs typeface="Times New Roman"/>
            </a:rPr>
            <a:t> </a:t>
          </a:r>
          <a:r>
            <a:rPr lang="en-US" sz="1700" kern="1200" dirty="0" err="1">
              <a:latin typeface="Times New Roman"/>
              <a:cs typeface="Times New Roman"/>
            </a:rPr>
            <a:t>dampak</a:t>
          </a:r>
          <a:r>
            <a:rPr lang="en-US" sz="1700" kern="1200" dirty="0">
              <a:latin typeface="Times New Roman"/>
              <a:cs typeface="Times New Roman"/>
            </a:rPr>
            <a:t> </a:t>
          </a:r>
          <a:r>
            <a:rPr lang="en-US" sz="1700" kern="1200" dirty="0" err="1">
              <a:latin typeface="Times New Roman"/>
              <a:cs typeface="Times New Roman"/>
            </a:rPr>
            <a:t>dari</a:t>
          </a:r>
          <a:r>
            <a:rPr lang="en-US" sz="1700" kern="1200" dirty="0">
              <a:latin typeface="Times New Roman"/>
              <a:cs typeface="Times New Roman"/>
            </a:rPr>
            <a:t> </a:t>
          </a:r>
          <a:r>
            <a:rPr lang="en-US" sz="1700" kern="1200" dirty="0" err="1">
              <a:latin typeface="Times New Roman"/>
              <a:cs typeface="Times New Roman"/>
            </a:rPr>
            <a:t>regulasi</a:t>
          </a:r>
          <a:r>
            <a:rPr lang="en-US" sz="1700" kern="1200" dirty="0">
              <a:latin typeface="Times New Roman"/>
              <a:cs typeface="Times New Roman"/>
            </a:rPr>
            <a:t> yang </a:t>
          </a:r>
          <a:r>
            <a:rPr lang="en-US" sz="1700" kern="1200" dirty="0" err="1">
              <a:latin typeface="Times New Roman"/>
              <a:cs typeface="Times New Roman"/>
            </a:rPr>
            <a:t>akan</a:t>
          </a:r>
          <a:r>
            <a:rPr lang="en-US" sz="1700" kern="1200" dirty="0">
              <a:latin typeface="Times New Roman"/>
              <a:cs typeface="Times New Roman"/>
            </a:rPr>
            <a:t> </a:t>
          </a:r>
          <a:r>
            <a:rPr lang="en-US" sz="1700" kern="1200" dirty="0" err="1">
              <a:latin typeface="Times New Roman"/>
              <a:cs typeface="Times New Roman"/>
            </a:rPr>
            <a:t>disahkan</a:t>
          </a:r>
          <a:endParaRPr lang="en-US" sz="1700" kern="1200" dirty="0">
            <a:latin typeface="Times New Roman"/>
            <a:cs typeface="Times New Roman"/>
          </a:endParaRPr>
        </a:p>
      </dsp:txBody>
      <dsp:txXfrm>
        <a:off x="0" y="2709576"/>
        <a:ext cx="8229600" cy="2277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28B88-B7C5-2549-A605-3968DD514AC9}">
      <dsp:nvSpPr>
        <dsp:cNvPr id="0" name=""/>
        <dsp:cNvSpPr/>
      </dsp:nvSpPr>
      <dsp:spPr>
        <a:xfrm>
          <a:off x="0" y="10281"/>
          <a:ext cx="8229600" cy="468000"/>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a:cs typeface="Times New Roman"/>
            </a:rPr>
            <a:t>Manajemen</a:t>
          </a:r>
          <a:r>
            <a:rPr lang="en-US" sz="2000" kern="1200" dirty="0">
              <a:latin typeface="Times New Roman"/>
              <a:cs typeface="Times New Roman"/>
            </a:rPr>
            <a:t> </a:t>
          </a:r>
          <a:r>
            <a:rPr lang="en-US" sz="2000" kern="1200" dirty="0" err="1">
              <a:latin typeface="Times New Roman"/>
              <a:cs typeface="Times New Roman"/>
            </a:rPr>
            <a:t>Isu</a:t>
          </a:r>
          <a:endParaRPr lang="en-US" sz="2000" kern="1200" dirty="0">
            <a:latin typeface="Times New Roman"/>
            <a:cs typeface="Times New Roman"/>
          </a:endParaRPr>
        </a:p>
      </dsp:txBody>
      <dsp:txXfrm>
        <a:off x="22846" y="33127"/>
        <a:ext cx="8183908" cy="422308"/>
      </dsp:txXfrm>
    </dsp:sp>
    <dsp:sp modelId="{43EDDD27-7330-E242-815F-26B576D4F535}">
      <dsp:nvSpPr>
        <dsp:cNvPr id="0" name=""/>
        <dsp:cNvSpPr/>
      </dsp:nvSpPr>
      <dsp:spPr>
        <a:xfrm>
          <a:off x="0" y="478281"/>
          <a:ext cx="8229600"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0" kern="1200" dirty="0">
              <a:latin typeface="Times New Roman"/>
              <a:cs typeface="Times New Roman"/>
            </a:rPr>
            <a:t>PR </a:t>
          </a:r>
          <a:r>
            <a:rPr lang="en-US" sz="1600" b="0" kern="1200" dirty="0" err="1">
              <a:latin typeface="Times New Roman"/>
              <a:cs typeface="Times New Roman"/>
            </a:rPr>
            <a:t>melakukan</a:t>
          </a:r>
          <a:r>
            <a:rPr lang="en-US" sz="1600" b="0" kern="1200" dirty="0">
              <a:latin typeface="Times New Roman"/>
              <a:cs typeface="Times New Roman"/>
            </a:rPr>
            <a:t> </a:t>
          </a:r>
          <a:r>
            <a:rPr lang="en-US" sz="1600" b="1" kern="1200" dirty="0" err="1">
              <a:latin typeface="Times New Roman"/>
              <a:cs typeface="Times New Roman"/>
            </a:rPr>
            <a:t>Proses</a:t>
          </a:r>
          <a:r>
            <a:rPr lang="en-US" sz="1600" b="1" kern="1200" dirty="0">
              <a:latin typeface="Times New Roman"/>
              <a:cs typeface="Times New Roman"/>
            </a:rPr>
            <a:t> </a:t>
          </a:r>
          <a:r>
            <a:rPr lang="en-US" sz="1600" b="1" kern="1200" dirty="0" err="1">
              <a:latin typeface="Times New Roman"/>
              <a:cs typeface="Times New Roman"/>
            </a:rPr>
            <a:t>proaktif</a:t>
          </a:r>
          <a:r>
            <a:rPr lang="en-US" sz="1600" b="1" kern="1200" dirty="0">
              <a:latin typeface="Times New Roman"/>
              <a:cs typeface="Times New Roman"/>
            </a:rPr>
            <a:t> </a:t>
          </a:r>
          <a:r>
            <a:rPr lang="en-US" sz="1600" b="1" kern="1200" dirty="0" err="1">
              <a:latin typeface="Times New Roman"/>
              <a:cs typeface="Times New Roman"/>
            </a:rPr>
            <a:t>dalam</a:t>
          </a:r>
          <a:r>
            <a:rPr lang="en-US" sz="1600" b="1" kern="1200" dirty="0">
              <a:latin typeface="Times New Roman"/>
              <a:cs typeface="Times New Roman"/>
            </a:rPr>
            <a:t> </a:t>
          </a:r>
          <a:r>
            <a:rPr lang="en-US" sz="1600" b="1" kern="1200" dirty="0" err="1">
              <a:latin typeface="Times New Roman"/>
              <a:cs typeface="Times New Roman"/>
            </a:rPr>
            <a:t>mengantisipasi</a:t>
          </a:r>
          <a:r>
            <a:rPr lang="en-US" sz="1600" b="1" kern="1200" dirty="0">
              <a:latin typeface="Times New Roman"/>
              <a:cs typeface="Times New Roman"/>
            </a:rPr>
            <a:t>, </a:t>
          </a:r>
          <a:r>
            <a:rPr lang="en-US" sz="1600" b="1" kern="1200" dirty="0" err="1">
              <a:latin typeface="Times New Roman"/>
              <a:cs typeface="Times New Roman"/>
            </a:rPr>
            <a:t>mengidentifikasi</a:t>
          </a:r>
          <a:r>
            <a:rPr lang="en-US" sz="1600" b="1" kern="1200" dirty="0">
              <a:latin typeface="Times New Roman"/>
              <a:cs typeface="Times New Roman"/>
            </a:rPr>
            <a:t>, </a:t>
          </a:r>
          <a:r>
            <a:rPr lang="en-US" sz="1600" b="1" kern="1200" dirty="0" err="1">
              <a:latin typeface="Times New Roman"/>
              <a:cs typeface="Times New Roman"/>
            </a:rPr>
            <a:t>mengevaluasi</a:t>
          </a:r>
          <a:r>
            <a:rPr lang="en-US" sz="1600" b="1" kern="1200" dirty="0">
              <a:latin typeface="Times New Roman"/>
              <a:cs typeface="Times New Roman"/>
            </a:rPr>
            <a:t> </a:t>
          </a:r>
          <a:r>
            <a:rPr lang="en-US" sz="1600" b="1" kern="1200" dirty="0" err="1">
              <a:latin typeface="Times New Roman"/>
              <a:cs typeface="Times New Roman"/>
            </a:rPr>
            <a:t>dan</a:t>
          </a:r>
          <a:r>
            <a:rPr lang="en-US" sz="1600" b="1" kern="1200" dirty="0">
              <a:latin typeface="Times New Roman"/>
              <a:cs typeface="Times New Roman"/>
            </a:rPr>
            <a:t> </a:t>
          </a:r>
          <a:r>
            <a:rPr lang="en-US" sz="1600" b="1" kern="1200" dirty="0" err="1">
              <a:latin typeface="Times New Roman"/>
              <a:cs typeface="Times New Roman"/>
            </a:rPr>
            <a:t>merespon</a:t>
          </a:r>
          <a:r>
            <a:rPr lang="en-US" sz="1600" b="1" kern="1200" dirty="0">
              <a:latin typeface="Times New Roman"/>
              <a:cs typeface="Times New Roman"/>
            </a:rPr>
            <a:t> </a:t>
          </a:r>
          <a:r>
            <a:rPr lang="en-US" sz="1600" b="1" kern="1200" dirty="0" err="1">
              <a:latin typeface="Times New Roman"/>
              <a:cs typeface="Times New Roman"/>
            </a:rPr>
            <a:t>isu-isu</a:t>
          </a:r>
          <a:r>
            <a:rPr lang="en-US" sz="1600" b="1" kern="1200" dirty="0">
              <a:latin typeface="Times New Roman"/>
              <a:cs typeface="Times New Roman"/>
            </a:rPr>
            <a:t> </a:t>
          </a:r>
          <a:r>
            <a:rPr lang="en-US" sz="1600" kern="1200" dirty="0" err="1">
              <a:latin typeface="Times New Roman"/>
              <a:cs typeface="Times New Roman"/>
            </a:rPr>
            <a:t>dari</a:t>
          </a:r>
          <a:r>
            <a:rPr lang="en-US" sz="1600" kern="1200" dirty="0">
              <a:latin typeface="Times New Roman"/>
              <a:cs typeface="Times New Roman"/>
            </a:rPr>
            <a:t> </a:t>
          </a:r>
          <a:r>
            <a:rPr lang="en-US" sz="1600" kern="1200" dirty="0" err="1">
              <a:latin typeface="Times New Roman"/>
              <a:cs typeface="Times New Roman"/>
            </a:rPr>
            <a:t>kebijakan</a:t>
          </a:r>
          <a:r>
            <a:rPr lang="en-US" sz="1600" kern="1200" dirty="0">
              <a:latin typeface="Times New Roman"/>
              <a:cs typeface="Times New Roman"/>
            </a:rPr>
            <a:t> </a:t>
          </a:r>
          <a:r>
            <a:rPr lang="en-US" sz="1600" kern="1200" dirty="0" err="1">
              <a:latin typeface="Times New Roman"/>
              <a:cs typeface="Times New Roman"/>
            </a:rPr>
            <a:t>publik</a:t>
          </a:r>
          <a:r>
            <a:rPr lang="en-US" sz="1600" kern="1200" dirty="0">
              <a:latin typeface="Times New Roman"/>
              <a:cs typeface="Times New Roman"/>
            </a:rPr>
            <a:t> yang </a:t>
          </a:r>
          <a:r>
            <a:rPr lang="en-US" sz="1600" kern="1200" dirty="0" err="1">
              <a:latin typeface="Times New Roman"/>
              <a:cs typeface="Times New Roman"/>
            </a:rPr>
            <a:t>mempengaruhi</a:t>
          </a:r>
          <a:r>
            <a:rPr lang="en-US" sz="1600" kern="1200" dirty="0">
              <a:latin typeface="Times New Roman"/>
              <a:cs typeface="Times New Roman"/>
            </a:rPr>
            <a:t> </a:t>
          </a:r>
          <a:r>
            <a:rPr lang="en-US" sz="1600" kern="1200" dirty="0" err="1">
              <a:latin typeface="Times New Roman"/>
              <a:cs typeface="Times New Roman"/>
            </a:rPr>
            <a:t>hubungan</a:t>
          </a:r>
          <a:r>
            <a:rPr lang="en-US" sz="1600" kern="1200" dirty="0">
              <a:latin typeface="Times New Roman"/>
              <a:cs typeface="Times New Roman"/>
            </a:rPr>
            <a:t> </a:t>
          </a:r>
          <a:r>
            <a:rPr lang="en-US" sz="1600" kern="1200" dirty="0" err="1">
              <a:latin typeface="Times New Roman"/>
              <a:cs typeface="Times New Roman"/>
            </a:rPr>
            <a:t>organisasi</a:t>
          </a:r>
          <a:r>
            <a:rPr lang="en-US" sz="1600" kern="1200" dirty="0">
              <a:latin typeface="Times New Roman"/>
              <a:cs typeface="Times New Roman"/>
            </a:rPr>
            <a:t> </a:t>
          </a:r>
          <a:r>
            <a:rPr lang="en-US" sz="1600" kern="1200" dirty="0" err="1">
              <a:latin typeface="Times New Roman"/>
              <a:cs typeface="Times New Roman"/>
            </a:rPr>
            <a:t>dengan</a:t>
          </a:r>
          <a:r>
            <a:rPr lang="en-US" sz="1600" kern="1200" dirty="0">
              <a:latin typeface="Times New Roman"/>
              <a:cs typeface="Times New Roman"/>
            </a:rPr>
            <a:t> </a:t>
          </a:r>
          <a:r>
            <a:rPr lang="en-US" sz="1600" kern="1200" dirty="0" err="1">
              <a:latin typeface="Times New Roman"/>
              <a:cs typeface="Times New Roman"/>
            </a:rPr>
            <a:t>publik</a:t>
          </a:r>
          <a:r>
            <a:rPr lang="en-US" sz="1600" kern="1200" dirty="0">
              <a:latin typeface="Times New Roman"/>
              <a:cs typeface="Times New Roman"/>
            </a:rPr>
            <a:t>.</a:t>
          </a:r>
        </a:p>
        <a:p>
          <a:pPr marL="171450" lvl="1" indent="-171450" algn="l" defTabSz="711200">
            <a:lnSpc>
              <a:spcPct val="90000"/>
            </a:lnSpc>
            <a:spcBef>
              <a:spcPct val="0"/>
            </a:spcBef>
            <a:spcAft>
              <a:spcPct val="20000"/>
            </a:spcAft>
            <a:buChar char="•"/>
          </a:pPr>
          <a:r>
            <a:rPr lang="en-US" sz="1600" kern="1200" dirty="0">
              <a:latin typeface="Times New Roman"/>
              <a:cs typeface="Times New Roman"/>
            </a:rPr>
            <a:t>PR </a:t>
          </a:r>
          <a:r>
            <a:rPr lang="en-US" sz="1600" kern="1200" dirty="0" err="1">
              <a:latin typeface="Times New Roman"/>
              <a:cs typeface="Times New Roman"/>
            </a:rPr>
            <a:t>harus</a:t>
          </a:r>
          <a:r>
            <a:rPr lang="en-US" sz="1600" kern="1200" dirty="0">
              <a:latin typeface="Times New Roman"/>
              <a:cs typeface="Times New Roman"/>
            </a:rPr>
            <a:t> </a:t>
          </a:r>
          <a:r>
            <a:rPr lang="en-US" sz="1600" kern="1200" dirty="0" err="1">
              <a:latin typeface="Times New Roman"/>
              <a:cs typeface="Times New Roman"/>
            </a:rPr>
            <a:t>bisa</a:t>
          </a:r>
          <a:r>
            <a:rPr lang="en-US" sz="1600" kern="1200" dirty="0">
              <a:latin typeface="Times New Roman"/>
              <a:cs typeface="Times New Roman"/>
            </a:rPr>
            <a:t> </a:t>
          </a:r>
          <a:r>
            <a:rPr lang="en-US" sz="1600" kern="1200" dirty="0" err="1">
              <a:latin typeface="Times New Roman"/>
              <a:cs typeface="Times New Roman"/>
            </a:rPr>
            <a:t>mengatasi</a:t>
          </a:r>
          <a:r>
            <a:rPr lang="en-US" sz="1600" kern="1200" dirty="0">
              <a:latin typeface="Times New Roman"/>
              <a:cs typeface="Times New Roman"/>
            </a:rPr>
            <a:t> </a:t>
          </a:r>
          <a:r>
            <a:rPr lang="en-US" sz="1600" kern="1200" dirty="0" err="1">
              <a:latin typeface="Times New Roman"/>
              <a:cs typeface="Times New Roman"/>
            </a:rPr>
            <a:t>isu</a:t>
          </a:r>
          <a:r>
            <a:rPr lang="en-US" sz="1600" kern="1200" dirty="0">
              <a:latin typeface="Times New Roman"/>
              <a:cs typeface="Times New Roman"/>
            </a:rPr>
            <a:t> agar </a:t>
          </a:r>
          <a:r>
            <a:rPr lang="en-US" sz="1600" kern="1200" dirty="0" err="1">
              <a:latin typeface="Times New Roman"/>
              <a:cs typeface="Times New Roman"/>
            </a:rPr>
            <a:t>tidak</a:t>
          </a:r>
          <a:r>
            <a:rPr lang="en-US" sz="1600" kern="1200" dirty="0">
              <a:latin typeface="Times New Roman"/>
              <a:cs typeface="Times New Roman"/>
            </a:rPr>
            <a:t> </a:t>
          </a:r>
          <a:r>
            <a:rPr lang="en-US" sz="1600" kern="1200" dirty="0" err="1">
              <a:latin typeface="Times New Roman"/>
              <a:cs typeface="Times New Roman"/>
            </a:rPr>
            <a:t>berkembang</a:t>
          </a:r>
          <a:r>
            <a:rPr lang="en-US" sz="1600" kern="1200" dirty="0">
              <a:latin typeface="Times New Roman"/>
              <a:cs typeface="Times New Roman"/>
            </a:rPr>
            <a:t> </a:t>
          </a:r>
          <a:r>
            <a:rPr lang="en-US" sz="1600" kern="1200" dirty="0" err="1">
              <a:latin typeface="Times New Roman"/>
              <a:cs typeface="Times New Roman"/>
            </a:rPr>
            <a:t>menjadi</a:t>
          </a:r>
          <a:r>
            <a:rPr lang="en-US" sz="1600" kern="1200" dirty="0">
              <a:latin typeface="Times New Roman"/>
              <a:cs typeface="Times New Roman"/>
            </a:rPr>
            <a:t> </a:t>
          </a:r>
          <a:r>
            <a:rPr lang="en-US" sz="1600" kern="1200" dirty="0" err="1">
              <a:latin typeface="Times New Roman"/>
              <a:cs typeface="Times New Roman"/>
            </a:rPr>
            <a:t>lebih</a:t>
          </a:r>
          <a:r>
            <a:rPr lang="en-US" sz="1600" kern="1200" dirty="0">
              <a:latin typeface="Times New Roman"/>
              <a:cs typeface="Times New Roman"/>
            </a:rPr>
            <a:t> </a:t>
          </a:r>
          <a:r>
            <a:rPr lang="en-US" sz="1600" kern="1200" dirty="0" err="1">
              <a:latin typeface="Times New Roman"/>
              <a:cs typeface="Times New Roman"/>
            </a:rPr>
            <a:t>luas</a:t>
          </a:r>
          <a:r>
            <a:rPr lang="en-US" sz="1600" kern="1200" dirty="0">
              <a:latin typeface="Times New Roman"/>
              <a:cs typeface="Times New Roman"/>
            </a:rPr>
            <a:t> </a:t>
          </a:r>
          <a:r>
            <a:rPr lang="en-US" sz="1600" kern="1200" dirty="0" err="1">
              <a:latin typeface="Times New Roman"/>
              <a:cs typeface="Times New Roman"/>
            </a:rPr>
            <a:t>dan</a:t>
          </a:r>
          <a:r>
            <a:rPr lang="en-US" sz="1600" kern="1200" dirty="0">
              <a:latin typeface="Times New Roman"/>
              <a:cs typeface="Times New Roman"/>
            </a:rPr>
            <a:t> </a:t>
          </a:r>
          <a:r>
            <a:rPr lang="en-US" sz="1600" kern="1200" dirty="0" err="1">
              <a:latin typeface="Times New Roman"/>
              <a:cs typeface="Times New Roman"/>
            </a:rPr>
            <a:t>merugikan</a:t>
          </a:r>
          <a:r>
            <a:rPr lang="en-US" sz="1600" kern="1200" dirty="0">
              <a:latin typeface="Times New Roman"/>
              <a:cs typeface="Times New Roman"/>
            </a:rPr>
            <a:t> </a:t>
          </a:r>
          <a:r>
            <a:rPr lang="en-US" sz="1600" kern="1200" dirty="0" err="1">
              <a:latin typeface="Times New Roman"/>
              <a:cs typeface="Times New Roman"/>
            </a:rPr>
            <a:t>organisasi</a:t>
          </a:r>
          <a:endParaRPr lang="en-US" sz="1600" kern="1200" dirty="0">
            <a:latin typeface="Times New Roman"/>
            <a:cs typeface="Times New Roman"/>
          </a:endParaRPr>
        </a:p>
        <a:p>
          <a:pPr marL="171450" lvl="1" indent="-171450" algn="l" defTabSz="711200">
            <a:lnSpc>
              <a:spcPct val="90000"/>
            </a:lnSpc>
            <a:spcBef>
              <a:spcPct val="0"/>
            </a:spcBef>
            <a:spcAft>
              <a:spcPct val="20000"/>
            </a:spcAft>
            <a:buChar char="•"/>
          </a:pPr>
          <a:r>
            <a:rPr lang="en-US" sz="1600" kern="1200" dirty="0">
              <a:latin typeface="Times New Roman"/>
              <a:cs typeface="Times New Roman"/>
            </a:rPr>
            <a:t>Proses: </a:t>
          </a:r>
          <a:r>
            <a:rPr lang="en-US" sz="1600" kern="1200" dirty="0" err="1">
              <a:latin typeface="Times New Roman"/>
              <a:cs typeface="Times New Roman"/>
            </a:rPr>
            <a:t>identifikasi</a:t>
          </a:r>
          <a:r>
            <a:rPr lang="en-US" sz="1600" kern="1200" dirty="0">
              <a:latin typeface="Times New Roman"/>
              <a:cs typeface="Times New Roman"/>
            </a:rPr>
            <a:t> </a:t>
          </a:r>
          <a:r>
            <a:rPr lang="en-US" sz="1600" kern="1200" dirty="0" err="1">
              <a:latin typeface="Times New Roman"/>
              <a:cs typeface="Times New Roman"/>
            </a:rPr>
            <a:t>isu</a:t>
          </a:r>
          <a:r>
            <a:rPr lang="en-US" sz="1600" kern="1200" dirty="0">
              <a:latin typeface="Times New Roman"/>
              <a:cs typeface="Times New Roman"/>
            </a:rPr>
            <a:t> – </a:t>
          </a:r>
          <a:r>
            <a:rPr lang="en-US" sz="1600" kern="1200" dirty="0" err="1">
              <a:latin typeface="Times New Roman"/>
              <a:cs typeface="Times New Roman"/>
            </a:rPr>
            <a:t>analisis</a:t>
          </a:r>
          <a:r>
            <a:rPr lang="en-US" sz="1600" kern="1200" dirty="0">
              <a:latin typeface="Times New Roman"/>
              <a:cs typeface="Times New Roman"/>
            </a:rPr>
            <a:t> </a:t>
          </a:r>
          <a:r>
            <a:rPr lang="en-US" sz="1600" kern="1200" dirty="0" err="1">
              <a:latin typeface="Times New Roman"/>
              <a:cs typeface="Times New Roman"/>
            </a:rPr>
            <a:t>isu</a:t>
          </a:r>
          <a:r>
            <a:rPr lang="en-US" sz="1600" kern="1200" dirty="0">
              <a:latin typeface="Times New Roman"/>
              <a:cs typeface="Times New Roman"/>
            </a:rPr>
            <a:t> – </a:t>
          </a:r>
          <a:r>
            <a:rPr lang="en-US" sz="1600" kern="1200" dirty="0" err="1">
              <a:latin typeface="Times New Roman"/>
              <a:cs typeface="Times New Roman"/>
            </a:rPr>
            <a:t>menentukan</a:t>
          </a:r>
          <a:r>
            <a:rPr lang="en-US" sz="1600" kern="1200" dirty="0">
              <a:latin typeface="Times New Roman"/>
              <a:cs typeface="Times New Roman"/>
            </a:rPr>
            <a:t> </a:t>
          </a:r>
          <a:r>
            <a:rPr lang="en-US" sz="1600" kern="1200" dirty="0" err="1">
              <a:latin typeface="Times New Roman"/>
              <a:cs typeface="Times New Roman"/>
            </a:rPr>
            <a:t>prioritas</a:t>
          </a:r>
          <a:r>
            <a:rPr lang="en-US" sz="1600" kern="1200" dirty="0">
              <a:latin typeface="Times New Roman"/>
              <a:cs typeface="Times New Roman"/>
            </a:rPr>
            <a:t> – </a:t>
          </a:r>
          <a:r>
            <a:rPr lang="en-US" sz="1600" kern="1200" dirty="0" err="1">
              <a:latin typeface="Times New Roman"/>
              <a:cs typeface="Times New Roman"/>
            </a:rPr>
            <a:t>memilih</a:t>
          </a:r>
          <a:r>
            <a:rPr lang="en-US" sz="1600" kern="1200" dirty="0">
              <a:latin typeface="Times New Roman"/>
              <a:cs typeface="Times New Roman"/>
            </a:rPr>
            <a:t> program </a:t>
          </a:r>
          <a:r>
            <a:rPr lang="en-US" sz="1600" kern="1200" dirty="0" err="1">
              <a:latin typeface="Times New Roman"/>
              <a:cs typeface="Times New Roman"/>
            </a:rPr>
            <a:t>strategi</a:t>
          </a:r>
          <a:r>
            <a:rPr lang="en-US" sz="1600" kern="1200" dirty="0">
              <a:latin typeface="Times New Roman"/>
              <a:cs typeface="Times New Roman"/>
            </a:rPr>
            <a:t> – </a:t>
          </a:r>
          <a:r>
            <a:rPr lang="en-US" sz="1600" kern="1200" dirty="0" err="1">
              <a:latin typeface="Times New Roman"/>
              <a:cs typeface="Times New Roman"/>
            </a:rPr>
            <a:t>implementasi</a:t>
          </a:r>
          <a:r>
            <a:rPr lang="en-US" sz="1600" kern="1200" dirty="0">
              <a:latin typeface="Times New Roman"/>
              <a:cs typeface="Times New Roman"/>
            </a:rPr>
            <a:t> </a:t>
          </a:r>
          <a:r>
            <a:rPr lang="en-US" sz="1600" kern="1200" dirty="0" err="1">
              <a:latin typeface="Times New Roman"/>
              <a:cs typeface="Times New Roman"/>
            </a:rPr>
            <a:t>aksi</a:t>
          </a:r>
          <a:r>
            <a:rPr lang="en-US" sz="1600" kern="1200" dirty="0">
              <a:latin typeface="Times New Roman"/>
              <a:cs typeface="Times New Roman"/>
            </a:rPr>
            <a:t> </a:t>
          </a:r>
          <a:r>
            <a:rPr lang="en-US" sz="1600" kern="1200" dirty="0" err="1">
              <a:latin typeface="Times New Roman"/>
              <a:cs typeface="Times New Roman"/>
            </a:rPr>
            <a:t>dan</a:t>
          </a:r>
          <a:r>
            <a:rPr lang="en-US" sz="1600" kern="1200" dirty="0">
              <a:latin typeface="Times New Roman"/>
              <a:cs typeface="Times New Roman"/>
            </a:rPr>
            <a:t> </a:t>
          </a:r>
          <a:r>
            <a:rPr lang="en-US" sz="1600" kern="1200" dirty="0" err="1">
              <a:latin typeface="Times New Roman"/>
              <a:cs typeface="Times New Roman"/>
            </a:rPr>
            <a:t>komunikasi</a:t>
          </a:r>
          <a:r>
            <a:rPr lang="en-US" sz="1600" kern="1200" dirty="0">
              <a:latin typeface="Times New Roman"/>
              <a:cs typeface="Times New Roman"/>
            </a:rPr>
            <a:t> – </a:t>
          </a:r>
          <a:r>
            <a:rPr lang="en-US" sz="1600" kern="1200" dirty="0" err="1">
              <a:latin typeface="Times New Roman"/>
              <a:cs typeface="Times New Roman"/>
            </a:rPr>
            <a:t>evaluasi</a:t>
          </a:r>
          <a:r>
            <a:rPr lang="en-US" sz="1600" kern="1200" dirty="0">
              <a:latin typeface="Times New Roman"/>
              <a:cs typeface="Times New Roman"/>
            </a:rPr>
            <a:t> </a:t>
          </a:r>
          <a:r>
            <a:rPr lang="en-US" sz="1600" kern="1200" dirty="0" err="1">
              <a:latin typeface="Times New Roman"/>
              <a:cs typeface="Times New Roman"/>
            </a:rPr>
            <a:t>efektivitas</a:t>
          </a:r>
          <a:r>
            <a:rPr lang="en-US" sz="1600" kern="1200" dirty="0">
              <a:latin typeface="Times New Roman"/>
              <a:cs typeface="Times New Roman"/>
            </a:rPr>
            <a:t> program.</a:t>
          </a:r>
        </a:p>
      </dsp:txBody>
      <dsp:txXfrm>
        <a:off x="0" y="478281"/>
        <a:ext cx="8229600" cy="1656000"/>
      </dsp:txXfrm>
    </dsp:sp>
    <dsp:sp modelId="{5935224F-D86A-664C-9011-480B659ED98F}">
      <dsp:nvSpPr>
        <dsp:cNvPr id="0" name=""/>
        <dsp:cNvSpPr/>
      </dsp:nvSpPr>
      <dsp:spPr>
        <a:xfrm>
          <a:off x="0" y="2134281"/>
          <a:ext cx="8229600" cy="468000"/>
        </a:xfrm>
        <a:prstGeom prst="roundRect">
          <a:avLst/>
        </a:prstGeom>
        <a:gradFill rotWithShape="0">
          <a:gsLst>
            <a:gs pos="0">
              <a:schemeClr val="accent4">
                <a:hueOff val="1102114"/>
                <a:satOff val="-3190"/>
                <a:lumOff val="-6569"/>
                <a:alphaOff val="0"/>
                <a:tint val="100000"/>
                <a:shade val="100000"/>
                <a:satMod val="130000"/>
              </a:schemeClr>
            </a:gs>
            <a:gs pos="100000">
              <a:schemeClr val="accent4">
                <a:hueOff val="1102114"/>
                <a:satOff val="-3190"/>
                <a:lumOff val="-656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a:cs typeface="Times New Roman"/>
            </a:rPr>
            <a:t>Hubungan</a:t>
          </a:r>
          <a:r>
            <a:rPr lang="en-US" sz="2000" kern="1200" dirty="0">
              <a:latin typeface="Times New Roman"/>
              <a:cs typeface="Times New Roman"/>
            </a:rPr>
            <a:t> Investor</a:t>
          </a:r>
        </a:p>
      </dsp:txBody>
      <dsp:txXfrm>
        <a:off x="22846" y="2157127"/>
        <a:ext cx="8183908" cy="422308"/>
      </dsp:txXfrm>
    </dsp:sp>
    <dsp:sp modelId="{60D1884E-D965-094E-B4A7-4F8C65A91081}">
      <dsp:nvSpPr>
        <dsp:cNvPr id="0" name=""/>
        <dsp:cNvSpPr/>
      </dsp:nvSpPr>
      <dsp:spPr>
        <a:xfrm>
          <a:off x="0" y="2602281"/>
          <a:ext cx="8229600" cy="14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latin typeface="Times New Roman"/>
              <a:cs typeface="Times New Roman"/>
            </a:rPr>
            <a:t>PR </a:t>
          </a:r>
          <a:r>
            <a:rPr lang="en-US" sz="1600" b="1" kern="1200" dirty="0" err="1">
              <a:latin typeface="Times New Roman"/>
              <a:cs typeface="Times New Roman"/>
            </a:rPr>
            <a:t>membangun</a:t>
          </a:r>
          <a:r>
            <a:rPr lang="en-US" sz="1600" b="1" kern="1200" dirty="0">
              <a:latin typeface="Times New Roman"/>
              <a:cs typeface="Times New Roman"/>
            </a:rPr>
            <a:t> </a:t>
          </a:r>
          <a:r>
            <a:rPr lang="en-US" sz="1600" b="1" kern="1200" dirty="0" err="1">
              <a:latin typeface="Times New Roman"/>
              <a:cs typeface="Times New Roman"/>
            </a:rPr>
            <a:t>dan</a:t>
          </a:r>
          <a:r>
            <a:rPr lang="en-US" sz="1600" b="1" kern="1200" dirty="0">
              <a:latin typeface="Times New Roman"/>
              <a:cs typeface="Times New Roman"/>
            </a:rPr>
            <a:t> </a:t>
          </a:r>
          <a:r>
            <a:rPr lang="en-US" sz="1600" b="1" kern="1200" dirty="0" err="1">
              <a:latin typeface="Times New Roman"/>
              <a:cs typeface="Times New Roman"/>
            </a:rPr>
            <a:t>menjaga</a:t>
          </a:r>
          <a:r>
            <a:rPr lang="en-US" sz="1600" b="1" kern="1200" dirty="0">
              <a:latin typeface="Times New Roman"/>
              <a:cs typeface="Times New Roman"/>
            </a:rPr>
            <a:t> </a:t>
          </a:r>
          <a:r>
            <a:rPr lang="en-US" sz="1600" b="1" kern="1200" dirty="0" err="1">
              <a:latin typeface="Times New Roman"/>
              <a:cs typeface="Times New Roman"/>
            </a:rPr>
            <a:t>hubungan</a:t>
          </a:r>
          <a:r>
            <a:rPr lang="en-US" sz="1600" b="1" kern="1200" dirty="0">
              <a:latin typeface="Times New Roman"/>
              <a:cs typeface="Times New Roman"/>
            </a:rPr>
            <a:t> yang </a:t>
          </a:r>
          <a:r>
            <a:rPr lang="en-US" sz="1600" b="1" kern="1200" dirty="0" err="1">
              <a:latin typeface="Times New Roman"/>
              <a:cs typeface="Times New Roman"/>
            </a:rPr>
            <a:t>bermanfaat</a:t>
          </a:r>
          <a:r>
            <a:rPr lang="en-US" sz="1600" b="1" kern="1200" dirty="0">
              <a:latin typeface="Times New Roman"/>
              <a:cs typeface="Times New Roman"/>
            </a:rPr>
            <a:t> &amp; </a:t>
          </a:r>
          <a:r>
            <a:rPr lang="en-US" sz="1600" b="1" kern="1200" dirty="0" err="1">
              <a:latin typeface="Times New Roman"/>
              <a:cs typeface="Times New Roman"/>
            </a:rPr>
            <a:t>saling</a:t>
          </a:r>
          <a:r>
            <a:rPr lang="en-US" sz="1600" b="1" kern="1200" dirty="0">
              <a:latin typeface="Times New Roman"/>
              <a:cs typeface="Times New Roman"/>
            </a:rPr>
            <a:t> </a:t>
          </a:r>
          <a:r>
            <a:rPr lang="en-US" sz="1600" b="1" kern="1200" dirty="0" err="1">
              <a:latin typeface="Times New Roman"/>
              <a:cs typeface="Times New Roman"/>
            </a:rPr>
            <a:t>menguntungkan</a:t>
          </a:r>
          <a:r>
            <a:rPr lang="en-US" sz="1600" kern="1200" dirty="0">
              <a:latin typeface="Times New Roman"/>
              <a:cs typeface="Times New Roman"/>
            </a:rPr>
            <a:t> </a:t>
          </a:r>
          <a:r>
            <a:rPr lang="en-US" sz="1600" kern="1200" dirty="0" err="1">
              <a:latin typeface="Times New Roman"/>
              <a:cs typeface="Times New Roman"/>
            </a:rPr>
            <a:t>dengan</a:t>
          </a:r>
          <a:r>
            <a:rPr lang="en-US" sz="1600" kern="1200" dirty="0">
              <a:latin typeface="Times New Roman"/>
              <a:cs typeface="Times New Roman"/>
            </a:rPr>
            <a:t> </a:t>
          </a:r>
          <a:r>
            <a:rPr lang="en-US" sz="1600" b="1" i="1" kern="1200" dirty="0">
              <a:latin typeface="Times New Roman"/>
              <a:cs typeface="Times New Roman"/>
            </a:rPr>
            <a:t>shareholder </a:t>
          </a:r>
          <a:r>
            <a:rPr lang="en-US" sz="1600" kern="1200" dirty="0" err="1">
              <a:latin typeface="Times New Roman"/>
              <a:cs typeface="Times New Roman"/>
            </a:rPr>
            <a:t>dan</a:t>
          </a:r>
          <a:r>
            <a:rPr lang="en-US" sz="1600" kern="1200" dirty="0">
              <a:latin typeface="Times New Roman"/>
              <a:cs typeface="Times New Roman"/>
            </a:rPr>
            <a:t> </a:t>
          </a:r>
          <a:r>
            <a:rPr lang="en-US" sz="1600" kern="1200" dirty="0" err="1">
              <a:latin typeface="Times New Roman"/>
              <a:cs typeface="Times New Roman"/>
            </a:rPr>
            <a:t>pihak</a:t>
          </a:r>
          <a:r>
            <a:rPr lang="en-US" sz="1600" kern="1200" dirty="0">
              <a:latin typeface="Times New Roman"/>
              <a:cs typeface="Times New Roman"/>
            </a:rPr>
            <a:t> lain </a:t>
          </a:r>
          <a:r>
            <a:rPr lang="en-US" sz="1600" kern="1200" dirty="0" err="1">
              <a:latin typeface="Times New Roman"/>
              <a:cs typeface="Times New Roman"/>
            </a:rPr>
            <a:t>dalam</a:t>
          </a:r>
          <a:r>
            <a:rPr lang="en-US" sz="1600" kern="1200" dirty="0">
              <a:latin typeface="Times New Roman"/>
              <a:cs typeface="Times New Roman"/>
            </a:rPr>
            <a:t> </a:t>
          </a:r>
          <a:r>
            <a:rPr lang="en-US" sz="1600" kern="1200" dirty="0" err="1">
              <a:latin typeface="Times New Roman"/>
              <a:cs typeface="Times New Roman"/>
            </a:rPr>
            <a:t>komunitas</a:t>
          </a:r>
          <a:r>
            <a:rPr lang="en-US" sz="1600" kern="1200" dirty="0">
              <a:latin typeface="Times New Roman"/>
              <a:cs typeface="Times New Roman"/>
            </a:rPr>
            <a:t> </a:t>
          </a:r>
          <a:r>
            <a:rPr lang="en-US" sz="1600" kern="1200" dirty="0" err="1">
              <a:latin typeface="Times New Roman"/>
              <a:cs typeface="Times New Roman"/>
            </a:rPr>
            <a:t>keuangan</a:t>
          </a:r>
          <a:r>
            <a:rPr lang="en-US" sz="1600" kern="1200" dirty="0">
              <a:latin typeface="Times New Roman"/>
              <a:cs typeface="Times New Roman"/>
            </a:rPr>
            <a:t> </a:t>
          </a:r>
          <a:r>
            <a:rPr lang="en-US" sz="1600" kern="1200" dirty="0" err="1">
              <a:latin typeface="Times New Roman"/>
              <a:cs typeface="Times New Roman"/>
            </a:rPr>
            <a:t>dalam</a:t>
          </a:r>
          <a:r>
            <a:rPr lang="en-US" sz="1600" kern="1200" dirty="0">
              <a:latin typeface="Times New Roman"/>
              <a:cs typeface="Times New Roman"/>
            </a:rPr>
            <a:t> </a:t>
          </a:r>
          <a:r>
            <a:rPr lang="en-US" sz="1600" kern="1200" dirty="0" err="1">
              <a:latin typeface="Times New Roman"/>
              <a:cs typeface="Times New Roman"/>
            </a:rPr>
            <a:t>rangka</a:t>
          </a:r>
          <a:r>
            <a:rPr lang="en-US" sz="1600" kern="1200" dirty="0">
              <a:latin typeface="Times New Roman"/>
              <a:cs typeface="Times New Roman"/>
            </a:rPr>
            <a:t> </a:t>
          </a:r>
          <a:r>
            <a:rPr lang="en-US" sz="1600" kern="1200" dirty="0" err="1">
              <a:latin typeface="Times New Roman"/>
              <a:cs typeface="Times New Roman"/>
            </a:rPr>
            <a:t>memaksimalkan</a:t>
          </a:r>
          <a:r>
            <a:rPr lang="en-US" sz="1600" kern="1200" dirty="0">
              <a:latin typeface="Times New Roman"/>
              <a:cs typeface="Times New Roman"/>
            </a:rPr>
            <a:t> </a:t>
          </a:r>
          <a:r>
            <a:rPr lang="en-US" sz="1600" kern="1200" dirty="0" err="1">
              <a:latin typeface="Times New Roman"/>
              <a:cs typeface="Times New Roman"/>
            </a:rPr>
            <a:t>nilai</a:t>
          </a:r>
          <a:r>
            <a:rPr lang="en-US" sz="1600" kern="1200" dirty="0">
              <a:latin typeface="Times New Roman"/>
              <a:cs typeface="Times New Roman"/>
            </a:rPr>
            <a:t> </a:t>
          </a:r>
          <a:r>
            <a:rPr lang="en-US" sz="1600" kern="1200" dirty="0" err="1">
              <a:latin typeface="Times New Roman"/>
              <a:cs typeface="Times New Roman"/>
            </a:rPr>
            <a:t>pasar</a:t>
          </a:r>
          <a:endParaRPr lang="en-US" sz="1600" kern="1200" dirty="0">
            <a:latin typeface="Times New Roman"/>
            <a:cs typeface="Times New Roman"/>
          </a:endParaRPr>
        </a:p>
        <a:p>
          <a:pPr marL="171450" lvl="1" indent="-171450" algn="l" defTabSz="711200">
            <a:lnSpc>
              <a:spcPct val="90000"/>
            </a:lnSpc>
            <a:spcBef>
              <a:spcPct val="0"/>
            </a:spcBef>
            <a:spcAft>
              <a:spcPct val="20000"/>
            </a:spcAft>
            <a:buChar char="•"/>
          </a:pPr>
          <a:r>
            <a:rPr lang="en-US" sz="1600" kern="1200" dirty="0" err="1">
              <a:latin typeface="Times New Roman"/>
              <a:cs typeface="Times New Roman"/>
            </a:rPr>
            <a:t>Dalam</a:t>
          </a:r>
          <a:r>
            <a:rPr lang="en-US" sz="1600" kern="1200" dirty="0">
              <a:latin typeface="Times New Roman"/>
              <a:cs typeface="Times New Roman"/>
            </a:rPr>
            <a:t> </a:t>
          </a:r>
          <a:r>
            <a:rPr lang="en-US" sz="1600" kern="1200" dirty="0" err="1">
              <a:latin typeface="Times New Roman"/>
              <a:cs typeface="Times New Roman"/>
            </a:rPr>
            <a:t>membangun</a:t>
          </a:r>
          <a:r>
            <a:rPr lang="en-US" sz="1600" kern="1200" dirty="0">
              <a:latin typeface="Times New Roman"/>
              <a:cs typeface="Times New Roman"/>
            </a:rPr>
            <a:t> </a:t>
          </a:r>
          <a:r>
            <a:rPr lang="en-US" sz="1600" kern="1200" dirty="0" err="1">
              <a:latin typeface="Times New Roman"/>
              <a:cs typeface="Times New Roman"/>
            </a:rPr>
            <a:t>hubungan</a:t>
          </a:r>
          <a:r>
            <a:rPr lang="en-US" sz="1600" kern="1200" dirty="0">
              <a:latin typeface="Times New Roman"/>
              <a:cs typeface="Times New Roman"/>
            </a:rPr>
            <a:t> </a:t>
          </a:r>
          <a:r>
            <a:rPr lang="en-US" sz="1600" kern="1200" dirty="0" err="1">
              <a:latin typeface="Times New Roman"/>
              <a:cs typeface="Times New Roman"/>
            </a:rPr>
            <a:t>dengan</a:t>
          </a:r>
          <a:r>
            <a:rPr lang="en-US" sz="1600" kern="1200" dirty="0">
              <a:latin typeface="Times New Roman"/>
              <a:cs typeface="Times New Roman"/>
            </a:rPr>
            <a:t> investor, PR </a:t>
          </a:r>
          <a:r>
            <a:rPr lang="en-US" sz="1600" kern="1200" dirty="0" err="1">
              <a:latin typeface="Times New Roman"/>
              <a:cs typeface="Times New Roman"/>
            </a:rPr>
            <a:t>harus</a:t>
          </a:r>
          <a:r>
            <a:rPr lang="en-US" sz="1600" kern="1200" dirty="0">
              <a:latin typeface="Times New Roman"/>
              <a:cs typeface="Times New Roman"/>
            </a:rPr>
            <a:t> </a:t>
          </a:r>
          <a:r>
            <a:rPr lang="en-US" sz="1600" kern="1200" dirty="0" err="1">
              <a:latin typeface="Times New Roman"/>
              <a:cs typeface="Times New Roman"/>
            </a:rPr>
            <a:t>paham</a:t>
          </a:r>
          <a:r>
            <a:rPr lang="en-US" sz="1600" kern="1200" dirty="0">
              <a:latin typeface="Times New Roman"/>
              <a:cs typeface="Times New Roman"/>
            </a:rPr>
            <a:t> </a:t>
          </a:r>
          <a:r>
            <a:rPr lang="en-US" sz="1600" kern="1200" dirty="0" err="1">
              <a:latin typeface="Times New Roman"/>
              <a:cs typeface="Times New Roman"/>
            </a:rPr>
            <a:t>tentang</a:t>
          </a:r>
          <a:r>
            <a:rPr lang="en-US" sz="1600" kern="1200" dirty="0">
              <a:latin typeface="Times New Roman"/>
              <a:cs typeface="Times New Roman"/>
            </a:rPr>
            <a:t> </a:t>
          </a:r>
          <a:r>
            <a:rPr lang="en-US" sz="1600" kern="1200" dirty="0" err="1">
              <a:latin typeface="Times New Roman"/>
              <a:cs typeface="Times New Roman"/>
            </a:rPr>
            <a:t>keuangan</a:t>
          </a:r>
          <a:r>
            <a:rPr lang="en-US" sz="1600" kern="1200" dirty="0">
              <a:latin typeface="Times New Roman"/>
              <a:cs typeface="Times New Roman"/>
            </a:rPr>
            <a:t>, </a:t>
          </a:r>
          <a:r>
            <a:rPr lang="en-US" sz="1600" kern="1200" dirty="0" err="1">
              <a:latin typeface="Times New Roman"/>
              <a:cs typeface="Times New Roman"/>
            </a:rPr>
            <a:t>ekonomi</a:t>
          </a:r>
          <a:r>
            <a:rPr lang="en-US" sz="1600" kern="1200" dirty="0">
              <a:latin typeface="Times New Roman"/>
              <a:cs typeface="Times New Roman"/>
            </a:rPr>
            <a:t>, </a:t>
          </a:r>
          <a:r>
            <a:rPr lang="en-US" sz="1600" kern="1200" dirty="0" err="1">
              <a:latin typeface="Times New Roman"/>
              <a:cs typeface="Times New Roman"/>
            </a:rPr>
            <a:t>saham</a:t>
          </a:r>
          <a:r>
            <a:rPr lang="en-US" sz="1600" kern="1200" dirty="0">
              <a:latin typeface="Times New Roman"/>
              <a:cs typeface="Times New Roman"/>
            </a:rPr>
            <a:t>, </a:t>
          </a:r>
          <a:r>
            <a:rPr lang="en-US" sz="1600" kern="1200" dirty="0" err="1">
              <a:latin typeface="Times New Roman"/>
              <a:cs typeface="Times New Roman"/>
            </a:rPr>
            <a:t>dll</a:t>
          </a:r>
          <a:endParaRPr lang="en-US" sz="1600" kern="1200" dirty="0">
            <a:latin typeface="Times New Roman"/>
            <a:cs typeface="Times New Roman"/>
          </a:endParaRPr>
        </a:p>
        <a:p>
          <a:pPr marL="171450" lvl="1" indent="-171450" algn="l" defTabSz="711200">
            <a:lnSpc>
              <a:spcPct val="90000"/>
            </a:lnSpc>
            <a:spcBef>
              <a:spcPct val="0"/>
            </a:spcBef>
            <a:spcAft>
              <a:spcPct val="20000"/>
            </a:spcAft>
            <a:buChar char="•"/>
          </a:pPr>
          <a:r>
            <a:rPr lang="en-US" sz="1600" kern="1200" dirty="0" err="1">
              <a:latin typeface="Times New Roman"/>
              <a:cs typeface="Times New Roman"/>
            </a:rPr>
            <a:t>Fungsi</a:t>
          </a:r>
          <a:r>
            <a:rPr lang="en-US" sz="1600" kern="1200" dirty="0">
              <a:latin typeface="Times New Roman"/>
              <a:cs typeface="Times New Roman"/>
            </a:rPr>
            <a:t> </a:t>
          </a:r>
          <a:r>
            <a:rPr lang="en-US" sz="1600" kern="1200" dirty="0" err="1">
              <a:latin typeface="Times New Roman"/>
              <a:cs typeface="Times New Roman"/>
            </a:rPr>
            <a:t>hubungan</a:t>
          </a:r>
          <a:r>
            <a:rPr lang="en-US" sz="1600" kern="1200" dirty="0">
              <a:latin typeface="Times New Roman"/>
              <a:cs typeface="Times New Roman"/>
            </a:rPr>
            <a:t> investor </a:t>
          </a:r>
          <a:r>
            <a:rPr lang="en-US" sz="1600" kern="1200" dirty="0" err="1">
              <a:latin typeface="Times New Roman"/>
              <a:cs typeface="Times New Roman"/>
            </a:rPr>
            <a:t>ada</a:t>
          </a:r>
          <a:r>
            <a:rPr lang="en-US" sz="1600" kern="1200" dirty="0">
              <a:latin typeface="Times New Roman"/>
              <a:cs typeface="Times New Roman"/>
            </a:rPr>
            <a:t> </a:t>
          </a:r>
          <a:r>
            <a:rPr lang="en-US" sz="1600" kern="1200" dirty="0" err="1">
              <a:latin typeface="Times New Roman"/>
              <a:cs typeface="Times New Roman"/>
            </a:rPr>
            <a:t>di</a:t>
          </a:r>
          <a:r>
            <a:rPr lang="en-US" sz="1600" kern="1200" dirty="0">
              <a:latin typeface="Times New Roman"/>
              <a:cs typeface="Times New Roman"/>
            </a:rPr>
            <a:t> </a:t>
          </a:r>
          <a:r>
            <a:rPr lang="en-US" sz="1600" kern="1200" dirty="0" err="1">
              <a:latin typeface="Times New Roman"/>
              <a:cs typeface="Times New Roman"/>
            </a:rPr>
            <a:t>perusahaan</a:t>
          </a:r>
          <a:r>
            <a:rPr lang="en-US" sz="1600" kern="1200" dirty="0">
              <a:latin typeface="Times New Roman"/>
              <a:cs typeface="Times New Roman"/>
            </a:rPr>
            <a:t> yang </a:t>
          </a:r>
          <a:r>
            <a:rPr lang="en-US" sz="1600" kern="1200" dirty="0" err="1">
              <a:latin typeface="Times New Roman"/>
              <a:cs typeface="Times New Roman"/>
            </a:rPr>
            <a:t>berorientasi</a:t>
          </a:r>
          <a:r>
            <a:rPr lang="en-US" sz="1600" kern="1200" dirty="0">
              <a:latin typeface="Times New Roman"/>
              <a:cs typeface="Times New Roman"/>
            </a:rPr>
            <a:t> </a:t>
          </a:r>
          <a:r>
            <a:rPr lang="en-US" sz="1600" kern="1200" dirty="0" err="1">
              <a:latin typeface="Times New Roman"/>
              <a:cs typeface="Times New Roman"/>
            </a:rPr>
            <a:t>pada</a:t>
          </a:r>
          <a:r>
            <a:rPr lang="en-US" sz="1600" kern="1200" dirty="0">
              <a:latin typeface="Times New Roman"/>
              <a:cs typeface="Times New Roman"/>
            </a:rPr>
            <a:t> profit</a:t>
          </a:r>
        </a:p>
      </dsp:txBody>
      <dsp:txXfrm>
        <a:off x="0" y="2602281"/>
        <a:ext cx="8229600" cy="1407600"/>
      </dsp:txXfrm>
    </dsp:sp>
    <dsp:sp modelId="{10BBA3DF-4CE6-3945-91C8-504A1FFDDCB3}">
      <dsp:nvSpPr>
        <dsp:cNvPr id="0" name=""/>
        <dsp:cNvSpPr/>
      </dsp:nvSpPr>
      <dsp:spPr>
        <a:xfrm>
          <a:off x="0" y="4009881"/>
          <a:ext cx="8229600" cy="468000"/>
        </a:xfrm>
        <a:prstGeom prst="roundRect">
          <a:avLst/>
        </a:prstGeom>
        <a:gradFill rotWithShape="0">
          <a:gsLst>
            <a:gs pos="0">
              <a:schemeClr val="accent4">
                <a:hueOff val="2204229"/>
                <a:satOff val="-6379"/>
                <a:lumOff val="-13138"/>
                <a:alphaOff val="0"/>
                <a:tint val="100000"/>
                <a:shade val="100000"/>
                <a:satMod val="130000"/>
              </a:schemeClr>
            </a:gs>
            <a:gs pos="100000">
              <a:schemeClr val="accent4">
                <a:hueOff val="2204229"/>
                <a:satOff val="-6379"/>
                <a:lumOff val="-1313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imes New Roman"/>
              <a:cs typeface="Times New Roman"/>
            </a:rPr>
            <a:t>Pengembangan</a:t>
          </a:r>
          <a:endParaRPr lang="en-US" sz="2000" kern="1200" dirty="0">
            <a:latin typeface="Times New Roman"/>
            <a:cs typeface="Times New Roman"/>
          </a:endParaRPr>
        </a:p>
      </dsp:txBody>
      <dsp:txXfrm>
        <a:off x="22846" y="4032727"/>
        <a:ext cx="8183908" cy="422308"/>
      </dsp:txXfrm>
    </dsp:sp>
    <dsp:sp modelId="{9473BA71-DB31-0940-A690-F73BC8BBDB2D}">
      <dsp:nvSpPr>
        <dsp:cNvPr id="0" name=""/>
        <dsp:cNvSpPr/>
      </dsp:nvSpPr>
      <dsp:spPr>
        <a:xfrm>
          <a:off x="0" y="4477881"/>
          <a:ext cx="8229600" cy="95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latin typeface="Times New Roman"/>
              <a:cs typeface="Times New Roman"/>
            </a:rPr>
            <a:t>PR </a:t>
          </a:r>
          <a:r>
            <a:rPr lang="en-US" sz="1600" b="1" kern="1200" dirty="0" err="1">
              <a:latin typeface="Times New Roman"/>
              <a:cs typeface="Times New Roman"/>
            </a:rPr>
            <a:t>membangun</a:t>
          </a:r>
          <a:r>
            <a:rPr lang="en-US" sz="1600" b="1" kern="1200" dirty="0">
              <a:latin typeface="Times New Roman"/>
              <a:cs typeface="Times New Roman"/>
            </a:rPr>
            <a:t> </a:t>
          </a:r>
          <a:r>
            <a:rPr lang="en-US" sz="1600" b="1" kern="1200" dirty="0" err="1">
              <a:latin typeface="Times New Roman"/>
              <a:cs typeface="Times New Roman"/>
            </a:rPr>
            <a:t>dan</a:t>
          </a:r>
          <a:r>
            <a:rPr lang="en-US" sz="1600" b="1" kern="1200" dirty="0">
              <a:latin typeface="Times New Roman"/>
              <a:cs typeface="Times New Roman"/>
            </a:rPr>
            <a:t> </a:t>
          </a:r>
          <a:r>
            <a:rPr lang="en-US" sz="1600" b="1" kern="1200" dirty="0" err="1">
              <a:latin typeface="Times New Roman"/>
              <a:cs typeface="Times New Roman"/>
            </a:rPr>
            <a:t>memelihara</a:t>
          </a:r>
          <a:r>
            <a:rPr lang="en-US" sz="1600" b="1" kern="1200" dirty="0">
              <a:latin typeface="Times New Roman"/>
              <a:cs typeface="Times New Roman"/>
            </a:rPr>
            <a:t> </a:t>
          </a:r>
          <a:r>
            <a:rPr lang="en-US" sz="1600" b="1" kern="1200" dirty="0" err="1">
              <a:latin typeface="Times New Roman"/>
              <a:cs typeface="Times New Roman"/>
            </a:rPr>
            <a:t>hubungan</a:t>
          </a:r>
          <a:r>
            <a:rPr lang="en-US" sz="1600" b="1" kern="1200" dirty="0">
              <a:latin typeface="Times New Roman"/>
              <a:cs typeface="Times New Roman"/>
            </a:rPr>
            <a:t> </a:t>
          </a:r>
          <a:r>
            <a:rPr lang="en-US" sz="1600" b="1" kern="1200" dirty="0" err="1">
              <a:latin typeface="Times New Roman"/>
              <a:cs typeface="Times New Roman"/>
            </a:rPr>
            <a:t>dengan</a:t>
          </a:r>
          <a:r>
            <a:rPr lang="en-US" sz="1600" b="1" kern="1200" dirty="0">
              <a:latin typeface="Times New Roman"/>
              <a:cs typeface="Times New Roman"/>
            </a:rPr>
            <a:t> donor (</a:t>
          </a:r>
          <a:r>
            <a:rPr lang="en-US" sz="1600" b="1" kern="1200" dirty="0" err="1">
              <a:latin typeface="Times New Roman"/>
              <a:cs typeface="Times New Roman"/>
            </a:rPr>
            <a:t>donatur</a:t>
          </a:r>
          <a:r>
            <a:rPr lang="en-US" sz="1600" b="1" kern="1200" dirty="0">
              <a:latin typeface="Times New Roman"/>
              <a:cs typeface="Times New Roman"/>
            </a:rPr>
            <a:t>) </a:t>
          </a:r>
          <a:r>
            <a:rPr lang="en-US" sz="1600" b="1" kern="1200" dirty="0" err="1">
              <a:latin typeface="Times New Roman"/>
              <a:cs typeface="Times New Roman"/>
            </a:rPr>
            <a:t>dan</a:t>
          </a:r>
          <a:r>
            <a:rPr lang="en-US" sz="1600" b="1" kern="1200" dirty="0">
              <a:latin typeface="Times New Roman"/>
              <a:cs typeface="Times New Roman"/>
            </a:rPr>
            <a:t> </a:t>
          </a:r>
          <a:r>
            <a:rPr lang="en-US" sz="1600" b="1" kern="1200" dirty="0" err="1">
              <a:latin typeface="Times New Roman"/>
              <a:cs typeface="Times New Roman"/>
            </a:rPr>
            <a:t>anggota</a:t>
          </a:r>
          <a:r>
            <a:rPr lang="en-US" sz="1600" b="1" kern="1200" dirty="0">
              <a:latin typeface="Times New Roman"/>
              <a:cs typeface="Times New Roman"/>
            </a:rPr>
            <a:t> </a:t>
          </a:r>
          <a:r>
            <a:rPr lang="en-US" sz="1600" b="1" kern="1200" dirty="0" err="1">
              <a:latin typeface="Times New Roman"/>
              <a:cs typeface="Times New Roman"/>
            </a:rPr>
            <a:t>dengan</a:t>
          </a:r>
          <a:r>
            <a:rPr lang="en-US" sz="1600" b="1" kern="1200" dirty="0">
              <a:latin typeface="Times New Roman"/>
              <a:cs typeface="Times New Roman"/>
            </a:rPr>
            <a:t> </a:t>
          </a:r>
          <a:r>
            <a:rPr lang="en-US" sz="1600" b="1" kern="1200" dirty="0" err="1">
              <a:latin typeface="Times New Roman"/>
              <a:cs typeface="Times New Roman"/>
            </a:rPr>
            <a:t>tujuan</a:t>
          </a:r>
          <a:r>
            <a:rPr lang="en-US" sz="1600" b="1" kern="1200" dirty="0">
              <a:latin typeface="Times New Roman"/>
              <a:cs typeface="Times New Roman"/>
            </a:rPr>
            <a:t> mendapatkan dana </a:t>
          </a:r>
          <a:r>
            <a:rPr lang="en-US" sz="1600" b="1" kern="1200" dirty="0" err="1">
              <a:latin typeface="Times New Roman"/>
              <a:cs typeface="Times New Roman"/>
            </a:rPr>
            <a:t>dan</a:t>
          </a:r>
          <a:r>
            <a:rPr lang="en-US" sz="1600" b="1" kern="1200" dirty="0">
              <a:latin typeface="Times New Roman"/>
              <a:cs typeface="Times New Roman"/>
            </a:rPr>
            <a:t> </a:t>
          </a:r>
          <a:r>
            <a:rPr lang="en-US" sz="1600" b="1" kern="1200" dirty="0" err="1">
              <a:latin typeface="Times New Roman"/>
              <a:cs typeface="Times New Roman"/>
            </a:rPr>
            <a:t>dukungan</a:t>
          </a:r>
          <a:r>
            <a:rPr lang="en-US" sz="1600" b="1" kern="1200" dirty="0">
              <a:latin typeface="Times New Roman"/>
              <a:cs typeface="Times New Roman"/>
            </a:rPr>
            <a:t> </a:t>
          </a:r>
          <a:r>
            <a:rPr lang="en-US" sz="1600" b="1" kern="1200" dirty="0" err="1">
              <a:latin typeface="Times New Roman"/>
              <a:cs typeface="Times New Roman"/>
            </a:rPr>
            <a:t>sukarera</a:t>
          </a:r>
          <a:r>
            <a:rPr lang="en-US" sz="1600" b="1" kern="1200" dirty="0">
              <a:latin typeface="Times New Roman"/>
              <a:cs typeface="Times New Roman"/>
            </a:rPr>
            <a:t>.</a:t>
          </a:r>
        </a:p>
        <a:p>
          <a:pPr marL="171450" lvl="1" indent="-171450" algn="l" defTabSz="711200">
            <a:lnSpc>
              <a:spcPct val="90000"/>
            </a:lnSpc>
            <a:spcBef>
              <a:spcPct val="0"/>
            </a:spcBef>
            <a:spcAft>
              <a:spcPct val="20000"/>
            </a:spcAft>
            <a:buChar char="•"/>
          </a:pPr>
          <a:r>
            <a:rPr lang="en-US" sz="1600" kern="1200" dirty="0" err="1">
              <a:latin typeface="Times New Roman"/>
              <a:cs typeface="Times New Roman"/>
            </a:rPr>
            <a:t>Fungsi</a:t>
          </a:r>
          <a:r>
            <a:rPr lang="en-US" sz="1600" kern="1200" dirty="0">
              <a:latin typeface="Times New Roman"/>
              <a:cs typeface="Times New Roman"/>
            </a:rPr>
            <a:t> </a:t>
          </a:r>
          <a:r>
            <a:rPr lang="en-US" sz="1600" kern="1200" dirty="0" err="1">
              <a:latin typeface="Times New Roman"/>
              <a:cs typeface="Times New Roman"/>
            </a:rPr>
            <a:t>pengembangan</a:t>
          </a:r>
          <a:r>
            <a:rPr lang="en-US" sz="1600" kern="1200" dirty="0">
              <a:latin typeface="Times New Roman"/>
              <a:cs typeface="Times New Roman"/>
            </a:rPr>
            <a:t> </a:t>
          </a:r>
          <a:r>
            <a:rPr lang="en-US" sz="1600" kern="1200" dirty="0" err="1">
              <a:latin typeface="Times New Roman"/>
              <a:cs typeface="Times New Roman"/>
            </a:rPr>
            <a:t>ada</a:t>
          </a:r>
          <a:r>
            <a:rPr lang="en-US" sz="1600" kern="1200" dirty="0">
              <a:latin typeface="Times New Roman"/>
              <a:cs typeface="Times New Roman"/>
            </a:rPr>
            <a:t> </a:t>
          </a:r>
          <a:r>
            <a:rPr lang="en-US" sz="1600" kern="1200" dirty="0" err="1">
              <a:latin typeface="Times New Roman"/>
              <a:cs typeface="Times New Roman"/>
            </a:rPr>
            <a:t>di</a:t>
          </a:r>
          <a:r>
            <a:rPr lang="en-US" sz="1600" kern="1200" dirty="0">
              <a:latin typeface="Times New Roman"/>
              <a:cs typeface="Times New Roman"/>
            </a:rPr>
            <a:t> </a:t>
          </a:r>
          <a:r>
            <a:rPr lang="en-US" sz="1600" kern="1200" dirty="0" err="1">
              <a:latin typeface="Times New Roman"/>
              <a:cs typeface="Times New Roman"/>
            </a:rPr>
            <a:t>organisasi</a:t>
          </a:r>
          <a:r>
            <a:rPr lang="en-US" sz="1600" kern="1200" dirty="0">
              <a:latin typeface="Times New Roman"/>
              <a:cs typeface="Times New Roman"/>
            </a:rPr>
            <a:t> yang </a:t>
          </a:r>
          <a:r>
            <a:rPr lang="en-US" sz="1600" kern="1200" dirty="0" err="1">
              <a:latin typeface="Times New Roman"/>
              <a:cs typeface="Times New Roman"/>
            </a:rPr>
            <a:t>tidak</a:t>
          </a:r>
          <a:r>
            <a:rPr lang="en-US" sz="1600" kern="1200" dirty="0">
              <a:latin typeface="Times New Roman"/>
              <a:cs typeface="Times New Roman"/>
            </a:rPr>
            <a:t> </a:t>
          </a:r>
          <a:r>
            <a:rPr lang="en-US" sz="1600" kern="1200" dirty="0" err="1">
              <a:latin typeface="Times New Roman"/>
              <a:cs typeface="Times New Roman"/>
            </a:rPr>
            <a:t>berorientasi</a:t>
          </a:r>
          <a:r>
            <a:rPr lang="en-US" sz="1600" kern="1200" dirty="0">
              <a:latin typeface="Times New Roman"/>
              <a:cs typeface="Times New Roman"/>
            </a:rPr>
            <a:t> </a:t>
          </a:r>
          <a:r>
            <a:rPr lang="en-US" sz="1600" kern="1200" dirty="0" err="1">
              <a:latin typeface="Times New Roman"/>
              <a:cs typeface="Times New Roman"/>
            </a:rPr>
            <a:t>pada</a:t>
          </a:r>
          <a:r>
            <a:rPr lang="en-US" sz="1600" kern="1200" dirty="0">
              <a:latin typeface="Times New Roman"/>
              <a:cs typeface="Times New Roman"/>
            </a:rPr>
            <a:t> profit </a:t>
          </a:r>
          <a:r>
            <a:rPr lang="en-US" sz="1600" kern="1200" dirty="0" err="1">
              <a:latin typeface="Times New Roman"/>
              <a:cs typeface="Times New Roman"/>
            </a:rPr>
            <a:t>seperti</a:t>
          </a:r>
          <a:r>
            <a:rPr lang="en-US" sz="1600" kern="1200" dirty="0">
              <a:latin typeface="Times New Roman"/>
              <a:cs typeface="Times New Roman"/>
            </a:rPr>
            <a:t> </a:t>
          </a:r>
          <a:r>
            <a:rPr lang="en-US" sz="1600" kern="1200" dirty="0" err="1">
              <a:latin typeface="Times New Roman"/>
              <a:cs typeface="Times New Roman"/>
            </a:rPr>
            <a:t>rumah</a:t>
          </a:r>
          <a:r>
            <a:rPr lang="en-US" sz="1600" kern="1200" dirty="0">
              <a:latin typeface="Times New Roman"/>
              <a:cs typeface="Times New Roman"/>
            </a:rPr>
            <a:t> </a:t>
          </a:r>
          <a:r>
            <a:rPr lang="en-US" sz="1600" kern="1200" dirty="0" err="1">
              <a:latin typeface="Times New Roman"/>
              <a:cs typeface="Times New Roman"/>
            </a:rPr>
            <a:t>sakit</a:t>
          </a:r>
          <a:r>
            <a:rPr lang="en-US" sz="1600" kern="1200" dirty="0">
              <a:latin typeface="Times New Roman"/>
              <a:cs typeface="Times New Roman"/>
            </a:rPr>
            <a:t> nonprofit, </a:t>
          </a:r>
          <a:r>
            <a:rPr lang="en-US" sz="1600" kern="1200" dirty="0" err="1">
              <a:latin typeface="Times New Roman"/>
              <a:cs typeface="Times New Roman"/>
            </a:rPr>
            <a:t>kelompok</a:t>
          </a:r>
          <a:r>
            <a:rPr lang="en-US" sz="1600" kern="1200" dirty="0">
              <a:latin typeface="Times New Roman"/>
              <a:cs typeface="Times New Roman"/>
            </a:rPr>
            <a:t> </a:t>
          </a:r>
          <a:r>
            <a:rPr lang="en-US" sz="1600" kern="1200" dirty="0" err="1">
              <a:latin typeface="Times New Roman"/>
              <a:cs typeface="Times New Roman"/>
            </a:rPr>
            <a:t>pelayanan</a:t>
          </a:r>
          <a:r>
            <a:rPr lang="en-US" sz="1600" kern="1200" dirty="0">
              <a:latin typeface="Times New Roman"/>
              <a:cs typeface="Times New Roman"/>
            </a:rPr>
            <a:t> </a:t>
          </a:r>
          <a:r>
            <a:rPr lang="en-US" sz="1600" kern="1200" dirty="0" err="1">
              <a:latin typeface="Times New Roman"/>
              <a:cs typeface="Times New Roman"/>
            </a:rPr>
            <a:t>sosial</a:t>
          </a:r>
          <a:r>
            <a:rPr lang="en-US" sz="1600" kern="1200" dirty="0">
              <a:latin typeface="Times New Roman"/>
              <a:cs typeface="Times New Roman"/>
            </a:rPr>
            <a:t>, </a:t>
          </a:r>
          <a:r>
            <a:rPr lang="en-US" sz="1600" kern="1200" dirty="0" err="1">
              <a:latin typeface="Times New Roman"/>
              <a:cs typeface="Times New Roman"/>
            </a:rPr>
            <a:t>lembaga</a:t>
          </a:r>
          <a:r>
            <a:rPr lang="en-US" sz="1600" kern="1200" dirty="0">
              <a:latin typeface="Times New Roman"/>
              <a:cs typeface="Times New Roman"/>
            </a:rPr>
            <a:t> </a:t>
          </a:r>
          <a:r>
            <a:rPr lang="en-US" sz="1600" kern="1200" dirty="0" err="1">
              <a:latin typeface="Times New Roman"/>
              <a:cs typeface="Times New Roman"/>
            </a:rPr>
            <a:t>amal</a:t>
          </a:r>
          <a:r>
            <a:rPr lang="en-US" sz="1600" kern="1200" dirty="0">
              <a:latin typeface="Times New Roman"/>
              <a:cs typeface="Times New Roman"/>
            </a:rPr>
            <a:t>, </a:t>
          </a:r>
          <a:r>
            <a:rPr lang="en-US" sz="1600" kern="1200" dirty="0" err="1">
              <a:latin typeface="Times New Roman"/>
              <a:cs typeface="Times New Roman"/>
            </a:rPr>
            <a:t>yayasan</a:t>
          </a:r>
          <a:r>
            <a:rPr lang="en-US" sz="1600" kern="1200" dirty="0">
              <a:latin typeface="Times New Roman"/>
              <a:cs typeface="Times New Roman"/>
            </a:rPr>
            <a:t> </a:t>
          </a:r>
          <a:r>
            <a:rPr lang="en-US" sz="1600" kern="1200" dirty="0" err="1">
              <a:latin typeface="Times New Roman"/>
              <a:cs typeface="Times New Roman"/>
            </a:rPr>
            <a:t>penelitian</a:t>
          </a:r>
          <a:r>
            <a:rPr lang="en-US" sz="1600" kern="1200" dirty="0">
              <a:latin typeface="Times New Roman"/>
              <a:cs typeface="Times New Roman"/>
            </a:rPr>
            <a:t> </a:t>
          </a:r>
          <a:r>
            <a:rPr lang="en-US" sz="1600" kern="1200" dirty="0" err="1">
              <a:latin typeface="Times New Roman"/>
              <a:cs typeface="Times New Roman"/>
            </a:rPr>
            <a:t>penyakit</a:t>
          </a:r>
          <a:endParaRPr lang="en-US" sz="1600" kern="1200" dirty="0">
            <a:latin typeface="Times New Roman"/>
            <a:cs typeface="Times New Roman"/>
          </a:endParaRPr>
        </a:p>
      </dsp:txBody>
      <dsp:txXfrm>
        <a:off x="0" y="4477881"/>
        <a:ext cx="8229600" cy="9522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2C086-8BDF-1F40-85E6-790F690D2957}" type="datetimeFigureOut">
              <a:rPr lang="en-US" smtClean="0"/>
              <a:pPr/>
              <a:t>6/23/2021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457892-2CCF-AE4F-A0F0-307FF05608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457892-2CCF-AE4F-A0F0-307FF056085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457892-2CCF-AE4F-A0F0-307FF0560855}"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EDB300-9F34-AF42-A448-1635FD4A11D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AD5AE-38E7-C943-A4CC-4A76D3B02B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EDB300-9F34-AF42-A448-1635FD4A11D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AD5AE-38E7-C943-A4CC-4A76D3B02B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EDB300-9F34-AF42-A448-1635FD4A11D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AD5AE-38E7-C943-A4CC-4A76D3B02B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EDB300-9F34-AF42-A448-1635FD4A11D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AD5AE-38E7-C943-A4CC-4A76D3B02B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EDB300-9F34-AF42-A448-1635FD4A11D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AD5AE-38E7-C943-A4CC-4A76D3B02B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EDB300-9F34-AF42-A448-1635FD4A11D9}"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AD5AE-38E7-C943-A4CC-4A76D3B02B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EDB300-9F34-AF42-A448-1635FD4A11D9}" type="datetimeFigureOut">
              <a:rPr lang="en-US" smtClean="0"/>
              <a:pPr/>
              <a:t>6/23/2021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AD5AE-38E7-C943-A4CC-4A76D3B02B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EDB300-9F34-AF42-A448-1635FD4A11D9}" type="datetimeFigureOut">
              <a:rPr lang="en-US" smtClean="0"/>
              <a:pPr/>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AD5AE-38E7-C943-A4CC-4A76D3B02B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DB300-9F34-AF42-A448-1635FD4A11D9}" type="datetimeFigureOut">
              <a:rPr lang="en-US" smtClean="0"/>
              <a:pPr/>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AD5AE-38E7-C943-A4CC-4A76D3B02B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EDB300-9F34-AF42-A448-1635FD4A11D9}"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AD5AE-38E7-C943-A4CC-4A76D3B02B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EDB300-9F34-AF42-A448-1635FD4A11D9}"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AD5AE-38E7-C943-A4CC-4A76D3B02B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DB300-9F34-AF42-A448-1635FD4A11D9}" type="datetimeFigureOut">
              <a:rPr lang="en-US" smtClean="0"/>
              <a:pPr/>
              <a:t>6/23/2021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AD5AE-38E7-C943-A4CC-4A76D3B02B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pcma.org/top-job-skills-202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20335"/>
            <a:ext cx="7772400" cy="3569610"/>
          </a:xfrm>
        </p:spPr>
        <p:txBody>
          <a:bodyPr>
            <a:normAutofit fontScale="90000"/>
          </a:bodyPr>
          <a:lstStyle/>
          <a:p>
            <a:r>
              <a:rPr lang="en-US" sz="5800" dirty="0">
                <a:latin typeface="Britannic Bold"/>
                <a:cs typeface="Britannic Bold"/>
              </a:rPr>
              <a:t>PENGANTAR PUBLIC RELATIONS:</a:t>
            </a:r>
            <a:br>
              <a:rPr lang="en-US" sz="5800" dirty="0">
                <a:latin typeface="Britannic Bold"/>
                <a:cs typeface="Britannic Bold"/>
              </a:rPr>
            </a:br>
            <a:r>
              <a:rPr lang="en-US" sz="5800" dirty="0" err="1">
                <a:latin typeface="Britannic Bold"/>
                <a:cs typeface="Britannic Bold"/>
              </a:rPr>
              <a:t>Definisi</a:t>
            </a:r>
            <a:r>
              <a:rPr lang="en-US" sz="5800" dirty="0">
                <a:latin typeface="Britannic Bold"/>
                <a:cs typeface="Britannic Bold"/>
              </a:rPr>
              <a:t> PR, PR &amp; Marketing, </a:t>
            </a:r>
            <a:r>
              <a:rPr lang="en-US" sz="5800" dirty="0" err="1">
                <a:latin typeface="Britannic Bold"/>
                <a:cs typeface="Britannic Bold"/>
              </a:rPr>
              <a:t>Fungsi</a:t>
            </a:r>
            <a:r>
              <a:rPr lang="en-US" sz="5800" dirty="0">
                <a:latin typeface="Britannic Bold"/>
                <a:cs typeface="Britannic Bold"/>
              </a:rPr>
              <a:t> PR</a:t>
            </a:r>
          </a:p>
        </p:txBody>
      </p:sp>
      <p:sp>
        <p:nvSpPr>
          <p:cNvPr id="3" name="Subtitle 2"/>
          <p:cNvSpPr>
            <a:spLocks noGrp="1"/>
          </p:cNvSpPr>
          <p:nvPr>
            <p:ph type="subTitle" idx="1"/>
          </p:nvPr>
        </p:nvSpPr>
        <p:spPr>
          <a:xfrm>
            <a:off x="1371600" y="4289945"/>
            <a:ext cx="6400800" cy="1752600"/>
          </a:xfrm>
        </p:spPr>
        <p:txBody>
          <a:bodyPr>
            <a:normAutofit/>
          </a:bodyPr>
          <a:lstStyle/>
          <a:p>
            <a:pPr algn="r"/>
            <a:r>
              <a:rPr lang="en-US" sz="2400" dirty="0" err="1">
                <a:solidFill>
                  <a:srgbClr val="000000"/>
                </a:solidFill>
                <a:latin typeface="Britannic Bold"/>
                <a:cs typeface="Britannic Bold"/>
              </a:rPr>
              <a:t>Fasya</a:t>
            </a:r>
            <a:r>
              <a:rPr lang="en-US" sz="2400" dirty="0">
                <a:solidFill>
                  <a:srgbClr val="000000"/>
                </a:solidFill>
                <a:latin typeface="Britannic Bold"/>
                <a:cs typeface="Britannic Bold"/>
              </a:rPr>
              <a:t> </a:t>
            </a:r>
            <a:r>
              <a:rPr lang="en-US" sz="2400" dirty="0" err="1">
                <a:solidFill>
                  <a:srgbClr val="000000"/>
                </a:solidFill>
                <a:latin typeface="Britannic Bold"/>
                <a:cs typeface="Britannic Bold"/>
              </a:rPr>
              <a:t>Syifa</a:t>
            </a:r>
            <a:r>
              <a:rPr lang="en-US" sz="2400" dirty="0">
                <a:solidFill>
                  <a:srgbClr val="000000"/>
                </a:solidFill>
                <a:latin typeface="Britannic Bold"/>
                <a:cs typeface="Britannic Bold"/>
              </a:rPr>
              <a:t> </a:t>
            </a:r>
            <a:r>
              <a:rPr lang="en-US" sz="2400" dirty="0" err="1">
                <a:solidFill>
                  <a:srgbClr val="000000"/>
                </a:solidFill>
                <a:latin typeface="Britannic Bold"/>
                <a:cs typeface="Britannic Bold"/>
              </a:rPr>
              <a:t>Mutma</a:t>
            </a:r>
            <a:endParaRPr lang="en-US" sz="2400" dirty="0">
              <a:solidFill>
                <a:srgbClr val="000000"/>
              </a:solidFill>
              <a:latin typeface="Britannic Bold"/>
              <a:cs typeface="Britannic Bold"/>
            </a:endParaRPr>
          </a:p>
          <a:p>
            <a:pPr algn="r"/>
            <a:r>
              <a:rPr lang="en-US" sz="2400" dirty="0">
                <a:solidFill>
                  <a:srgbClr val="000000"/>
                </a:solidFill>
                <a:latin typeface="Britannic Bold"/>
                <a:cs typeface="Britannic Bold"/>
              </a:rPr>
              <a:t>3 SKS</a:t>
            </a:r>
          </a:p>
          <a:p>
            <a:pPr algn="r"/>
            <a:r>
              <a:rPr lang="en-US" sz="2400" dirty="0">
                <a:solidFill>
                  <a:srgbClr val="000000"/>
                </a:solidFill>
                <a:latin typeface="Britannic Bold"/>
                <a:cs typeface="Britannic Bold"/>
              </a:rPr>
              <a:t>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63000"/>
            </a:srgbClr>
          </a:solidFill>
        </p:spPr>
        <p:txBody>
          <a:bodyPr>
            <a:normAutofit fontScale="90000"/>
          </a:bodyPr>
          <a:lstStyle/>
          <a:p>
            <a:r>
              <a:rPr lang="en-US" dirty="0">
                <a:latin typeface="Britannic Bold"/>
                <a:cs typeface="Britannic Bold"/>
              </a:rPr>
              <a:t>BAGAIMANA SEBAIKNYA HUBUNGAN PR DENGAN MARKETING?</a:t>
            </a:r>
          </a:p>
        </p:txBody>
      </p:sp>
      <p:sp>
        <p:nvSpPr>
          <p:cNvPr id="4" name="Content Placeholder 3"/>
          <p:cNvSpPr>
            <a:spLocks noGrp="1"/>
          </p:cNvSpPr>
          <p:nvPr>
            <p:ph idx="1"/>
          </p:nvPr>
        </p:nvSpPr>
        <p:spPr>
          <a:xfrm>
            <a:off x="457200" y="1866646"/>
            <a:ext cx="8229600" cy="4525963"/>
          </a:xfrm>
          <a:solidFill>
            <a:schemeClr val="lt1">
              <a:alpha val="82000"/>
            </a:schemeClr>
          </a:solidFill>
        </p:spPr>
        <p:style>
          <a:lnRef idx="2">
            <a:schemeClr val="accent2"/>
          </a:lnRef>
          <a:fillRef idx="1">
            <a:schemeClr val="lt1"/>
          </a:fillRef>
          <a:effectRef idx="0">
            <a:schemeClr val="accent2"/>
          </a:effectRef>
          <a:fontRef idx="minor">
            <a:schemeClr val="dk1"/>
          </a:fontRef>
        </p:style>
        <p:txBody>
          <a:bodyPr>
            <a:normAutofit fontScale="92500"/>
          </a:bodyPr>
          <a:lstStyle/>
          <a:p>
            <a:r>
              <a:rPr lang="en-US" dirty="0" err="1">
                <a:latin typeface="Times New Roman"/>
                <a:cs typeface="Times New Roman"/>
              </a:rPr>
              <a:t>Pesan</a:t>
            </a:r>
            <a:r>
              <a:rPr lang="en-US" dirty="0">
                <a:latin typeface="Times New Roman"/>
                <a:cs typeface="Times New Roman"/>
              </a:rPr>
              <a:t> Public Relations </a:t>
            </a:r>
            <a:r>
              <a:rPr lang="en-US" dirty="0" err="1">
                <a:latin typeface="Times New Roman"/>
                <a:cs typeface="Times New Roman"/>
              </a:rPr>
              <a:t>dan</a:t>
            </a:r>
            <a:r>
              <a:rPr lang="en-US" dirty="0">
                <a:latin typeface="Times New Roman"/>
                <a:cs typeface="Times New Roman"/>
              </a:rPr>
              <a:t> Marketing </a:t>
            </a:r>
            <a:r>
              <a:rPr lang="en-US" dirty="0" err="1">
                <a:latin typeface="Times New Roman"/>
                <a:cs typeface="Times New Roman"/>
              </a:rPr>
              <a:t>harus</a:t>
            </a:r>
            <a:r>
              <a:rPr lang="en-US" dirty="0">
                <a:latin typeface="Times New Roman"/>
                <a:cs typeface="Times New Roman"/>
              </a:rPr>
              <a:t> </a:t>
            </a:r>
            <a:r>
              <a:rPr lang="en-US" dirty="0" err="1">
                <a:latin typeface="Times New Roman"/>
                <a:cs typeface="Times New Roman"/>
              </a:rPr>
              <a:t>saling</a:t>
            </a:r>
            <a:r>
              <a:rPr lang="en-US" dirty="0">
                <a:latin typeface="Times New Roman"/>
                <a:cs typeface="Times New Roman"/>
              </a:rPr>
              <a:t> </a:t>
            </a:r>
            <a:r>
              <a:rPr lang="en-US" dirty="0" err="1">
                <a:latin typeface="Times New Roman"/>
                <a:cs typeface="Times New Roman"/>
              </a:rPr>
              <a:t>mendukung</a:t>
            </a:r>
            <a:r>
              <a:rPr lang="en-US" dirty="0">
                <a:latin typeface="Times New Roman"/>
                <a:cs typeface="Times New Roman"/>
              </a:rPr>
              <a:t>, </a:t>
            </a:r>
            <a:r>
              <a:rPr lang="en-US" dirty="0" err="1">
                <a:latin typeface="Times New Roman"/>
                <a:cs typeface="Times New Roman"/>
              </a:rPr>
              <a:t>bukan</a:t>
            </a:r>
            <a:r>
              <a:rPr lang="en-US" dirty="0">
                <a:latin typeface="Times New Roman"/>
                <a:cs typeface="Times New Roman"/>
              </a:rPr>
              <a:t> </a:t>
            </a:r>
            <a:r>
              <a:rPr lang="en-US" dirty="0" err="1">
                <a:latin typeface="Times New Roman"/>
                <a:cs typeface="Times New Roman"/>
              </a:rPr>
              <a:t>bertolak</a:t>
            </a:r>
            <a:r>
              <a:rPr lang="en-US" dirty="0">
                <a:latin typeface="Times New Roman"/>
                <a:cs typeface="Times New Roman"/>
              </a:rPr>
              <a:t> </a:t>
            </a:r>
            <a:r>
              <a:rPr lang="en-US" dirty="0" err="1">
                <a:latin typeface="Times New Roman"/>
                <a:cs typeface="Times New Roman"/>
              </a:rPr>
              <a:t>belakang</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merugikan</a:t>
            </a:r>
            <a:r>
              <a:rPr lang="en-US" dirty="0">
                <a:latin typeface="Times New Roman"/>
                <a:cs typeface="Times New Roman"/>
              </a:rPr>
              <a:t> </a:t>
            </a:r>
            <a:r>
              <a:rPr lang="en-US" dirty="0" err="1">
                <a:latin typeface="Times New Roman"/>
                <a:cs typeface="Times New Roman"/>
              </a:rPr>
              <a:t>satu</a:t>
            </a:r>
            <a:r>
              <a:rPr lang="en-US" dirty="0">
                <a:latin typeface="Times New Roman"/>
                <a:cs typeface="Times New Roman"/>
              </a:rPr>
              <a:t> </a:t>
            </a:r>
            <a:r>
              <a:rPr lang="en-US" dirty="0" err="1">
                <a:latin typeface="Times New Roman"/>
                <a:cs typeface="Times New Roman"/>
              </a:rPr>
              <a:t>sama</a:t>
            </a:r>
            <a:r>
              <a:rPr lang="en-US" dirty="0">
                <a:latin typeface="Times New Roman"/>
                <a:cs typeface="Times New Roman"/>
              </a:rPr>
              <a:t> lain</a:t>
            </a:r>
          </a:p>
          <a:p>
            <a:r>
              <a:rPr lang="en-US" dirty="0" err="1">
                <a:latin typeface="Times New Roman"/>
                <a:cs typeface="Times New Roman"/>
              </a:rPr>
              <a:t>Masing-masing</a:t>
            </a:r>
            <a:r>
              <a:rPr lang="en-US" dirty="0">
                <a:latin typeface="Times New Roman"/>
                <a:cs typeface="Times New Roman"/>
              </a:rPr>
              <a:t> </a:t>
            </a:r>
            <a:r>
              <a:rPr lang="en-US" dirty="0" err="1">
                <a:latin typeface="Times New Roman"/>
                <a:cs typeface="Times New Roman"/>
              </a:rPr>
              <a:t>bidang</a:t>
            </a:r>
            <a:r>
              <a:rPr lang="en-US" dirty="0">
                <a:latin typeface="Times New Roman"/>
                <a:cs typeface="Times New Roman"/>
              </a:rPr>
              <a:t> </a:t>
            </a:r>
            <a:r>
              <a:rPr lang="en-US" dirty="0" err="1">
                <a:latin typeface="Times New Roman"/>
                <a:cs typeface="Times New Roman"/>
              </a:rPr>
              <a:t>harus</a:t>
            </a:r>
            <a:r>
              <a:rPr lang="en-US" dirty="0">
                <a:latin typeface="Times New Roman"/>
                <a:cs typeface="Times New Roman"/>
              </a:rPr>
              <a:t> </a:t>
            </a:r>
            <a:r>
              <a:rPr lang="en-US" dirty="0" err="1">
                <a:latin typeface="Times New Roman"/>
                <a:cs typeface="Times New Roman"/>
              </a:rPr>
              <a:t>saling</a:t>
            </a:r>
            <a:r>
              <a:rPr lang="en-US" dirty="0">
                <a:latin typeface="Times New Roman"/>
                <a:cs typeface="Times New Roman"/>
              </a:rPr>
              <a:t> </a:t>
            </a:r>
            <a:r>
              <a:rPr lang="en-US" dirty="0" err="1">
                <a:latin typeface="Times New Roman"/>
                <a:cs typeface="Times New Roman"/>
              </a:rPr>
              <a:t>melengkapi</a:t>
            </a:r>
            <a:r>
              <a:rPr lang="en-US" dirty="0">
                <a:latin typeface="Times New Roman"/>
                <a:cs typeface="Times New Roman"/>
              </a:rPr>
              <a:t> </a:t>
            </a:r>
            <a:r>
              <a:rPr lang="en-US" dirty="0" err="1">
                <a:latin typeface="Times New Roman"/>
                <a:cs typeface="Times New Roman"/>
              </a:rPr>
              <a:t>untuk</a:t>
            </a:r>
            <a:r>
              <a:rPr lang="en-US" dirty="0">
                <a:latin typeface="Times New Roman"/>
                <a:cs typeface="Times New Roman"/>
              </a:rPr>
              <a:t> </a:t>
            </a:r>
            <a:r>
              <a:rPr lang="en-US" dirty="0" err="1">
                <a:latin typeface="Times New Roman"/>
                <a:cs typeface="Times New Roman"/>
              </a:rPr>
              <a:t>membangun</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mempertahankan</a:t>
            </a:r>
            <a:r>
              <a:rPr lang="en-US" dirty="0">
                <a:latin typeface="Times New Roman"/>
                <a:cs typeface="Times New Roman"/>
              </a:rPr>
              <a:t> </a:t>
            </a:r>
            <a:r>
              <a:rPr lang="en-US" dirty="0" err="1">
                <a:latin typeface="Times New Roman"/>
                <a:cs typeface="Times New Roman"/>
              </a:rPr>
              <a:t>hubungan-hubungan</a:t>
            </a:r>
            <a:r>
              <a:rPr lang="en-US" dirty="0">
                <a:latin typeface="Times New Roman"/>
                <a:cs typeface="Times New Roman"/>
              </a:rPr>
              <a:t> yang </a:t>
            </a:r>
            <a:r>
              <a:rPr lang="en-US" dirty="0" err="1">
                <a:latin typeface="Times New Roman"/>
                <a:cs typeface="Times New Roman"/>
              </a:rPr>
              <a:t>penting</a:t>
            </a:r>
            <a:r>
              <a:rPr lang="en-US" dirty="0">
                <a:latin typeface="Times New Roman"/>
                <a:cs typeface="Times New Roman"/>
              </a:rPr>
              <a:t> </a:t>
            </a:r>
            <a:r>
              <a:rPr lang="en-US" dirty="0" err="1">
                <a:latin typeface="Times New Roman"/>
                <a:cs typeface="Times New Roman"/>
              </a:rPr>
              <a:t>bagi</a:t>
            </a:r>
            <a:r>
              <a:rPr lang="en-US" dirty="0">
                <a:latin typeface="Times New Roman"/>
                <a:cs typeface="Times New Roman"/>
              </a:rPr>
              <a:t> </a:t>
            </a:r>
            <a:r>
              <a:rPr lang="en-US" dirty="0" err="1">
                <a:latin typeface="Times New Roman"/>
                <a:cs typeface="Times New Roman"/>
              </a:rPr>
              <a:t>pertumbuhan</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kelangsungan</a:t>
            </a:r>
            <a:r>
              <a:rPr lang="en-US" dirty="0">
                <a:latin typeface="Times New Roman"/>
                <a:cs typeface="Times New Roman"/>
              </a:rPr>
              <a:t> </a:t>
            </a:r>
            <a:r>
              <a:rPr lang="en-US" dirty="0" err="1">
                <a:latin typeface="Times New Roman"/>
                <a:cs typeface="Times New Roman"/>
              </a:rPr>
              <a:t>hidup</a:t>
            </a:r>
            <a:r>
              <a:rPr lang="en-US" dirty="0">
                <a:latin typeface="Times New Roman"/>
                <a:cs typeface="Times New Roman"/>
              </a:rPr>
              <a:t> </a:t>
            </a:r>
            <a:r>
              <a:rPr lang="en-US" dirty="0" err="1">
                <a:latin typeface="Times New Roman"/>
                <a:cs typeface="Times New Roman"/>
              </a:rPr>
              <a:t>organisasi</a:t>
            </a:r>
            <a:endParaRPr lang="en-US" dirty="0">
              <a:latin typeface="Times New Roman"/>
              <a:cs typeface="Times New Roman"/>
            </a:endParaRPr>
          </a:p>
          <a:p>
            <a:r>
              <a:rPr lang="en-US" dirty="0" err="1">
                <a:latin typeface="Times New Roman"/>
                <a:cs typeface="Times New Roman"/>
              </a:rPr>
              <a:t>Mengabaikan</a:t>
            </a:r>
            <a:r>
              <a:rPr lang="en-US" dirty="0">
                <a:latin typeface="Times New Roman"/>
                <a:cs typeface="Times New Roman"/>
              </a:rPr>
              <a:t> </a:t>
            </a:r>
            <a:r>
              <a:rPr lang="en-US" dirty="0" err="1">
                <a:latin typeface="Times New Roman"/>
                <a:cs typeface="Times New Roman"/>
              </a:rPr>
              <a:t>satu</a:t>
            </a:r>
            <a:r>
              <a:rPr lang="en-US" dirty="0">
                <a:latin typeface="Times New Roman"/>
                <a:cs typeface="Times New Roman"/>
              </a:rPr>
              <a:t> </a:t>
            </a:r>
            <a:r>
              <a:rPr lang="en-US" dirty="0" err="1">
                <a:latin typeface="Times New Roman"/>
                <a:cs typeface="Times New Roman"/>
              </a:rPr>
              <a:t>bidang</a:t>
            </a:r>
            <a:r>
              <a:rPr lang="en-US" dirty="0">
                <a:latin typeface="Times New Roman"/>
                <a:cs typeface="Times New Roman"/>
              </a:rPr>
              <a:t> </a:t>
            </a:r>
            <a:r>
              <a:rPr lang="en-US" dirty="0" err="1">
                <a:latin typeface="Times New Roman"/>
                <a:cs typeface="Times New Roman"/>
              </a:rPr>
              <a:t>akan</a:t>
            </a:r>
            <a:r>
              <a:rPr lang="en-US" dirty="0">
                <a:latin typeface="Times New Roman"/>
                <a:cs typeface="Times New Roman"/>
              </a:rPr>
              <a:t> </a:t>
            </a:r>
            <a:r>
              <a:rPr lang="en-US" dirty="0" err="1">
                <a:latin typeface="Times New Roman"/>
                <a:cs typeface="Times New Roman"/>
              </a:rPr>
              <a:t>membahayakan</a:t>
            </a:r>
            <a:r>
              <a:rPr lang="en-US" dirty="0">
                <a:latin typeface="Times New Roman"/>
                <a:cs typeface="Times New Roman"/>
              </a:rPr>
              <a:t> </a:t>
            </a:r>
            <a:r>
              <a:rPr lang="en-US" dirty="0" err="1">
                <a:latin typeface="Times New Roman"/>
                <a:cs typeface="Times New Roman"/>
              </a:rPr>
              <a:t>bidang</a:t>
            </a:r>
            <a:r>
              <a:rPr lang="en-US" dirty="0">
                <a:latin typeface="Times New Roman"/>
                <a:cs typeface="Times New Roman"/>
              </a:rPr>
              <a:t> </a:t>
            </a:r>
            <a:r>
              <a:rPr lang="en-US" dirty="0" err="1">
                <a:latin typeface="Times New Roman"/>
                <a:cs typeface="Times New Roman"/>
              </a:rPr>
              <a:t>lainnya</a:t>
            </a:r>
            <a:r>
              <a:rPr lang="en-US" dirty="0">
                <a:latin typeface="Times New Roman"/>
                <a:cs typeface="Times New Roman"/>
              </a:rPr>
              <a:t> </a:t>
            </a:r>
            <a:r>
              <a:rPr lang="en-US" dirty="0" err="1">
                <a:latin typeface="Times New Roman"/>
                <a:cs typeface="Times New Roman"/>
              </a:rPr>
              <a:t>bahkan</a:t>
            </a:r>
            <a:r>
              <a:rPr lang="en-US" dirty="0">
                <a:latin typeface="Times New Roman"/>
                <a:cs typeface="Times New Roman"/>
              </a:rPr>
              <a:t> </a:t>
            </a:r>
            <a:r>
              <a:rPr lang="en-US" dirty="0" err="1">
                <a:latin typeface="Times New Roman"/>
                <a:cs typeface="Times New Roman"/>
              </a:rPr>
              <a:t>organisasi/perusahaan</a:t>
            </a:r>
            <a:endParaRPr lang="en-US" dirty="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Britannic Bold"/>
                <a:cs typeface="Britannic Bold"/>
              </a:rPr>
              <a:t>FUNGSI PUBLIC RELATIONS</a:t>
            </a:r>
          </a:p>
        </p:txBody>
      </p:sp>
      <p:graphicFrame>
        <p:nvGraphicFramePr>
          <p:cNvPr id="7" name="Content Placeholder 3"/>
          <p:cNvGraphicFramePr>
            <a:graphicFrameLocks noGrp="1"/>
          </p:cNvGraphicFramePr>
          <p:nvPr>
            <p:ph idx="1"/>
          </p:nvPr>
        </p:nvGraphicFramePr>
        <p:xfrm>
          <a:off x="457200" y="1600200"/>
          <a:ext cx="8229600" cy="4807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itannic Bold"/>
                <a:cs typeface="Britannic Bold"/>
              </a:rPr>
              <a:t>FUNGSI PUBLIC RELATIONS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8979852"/>
              </p:ext>
            </p:extLst>
          </p:nvPr>
        </p:nvGraphicFramePr>
        <p:xfrm>
          <a:off x="457200" y="1231604"/>
          <a:ext cx="8229600" cy="5465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itannic Bold"/>
                <a:cs typeface="Britannic Bold"/>
              </a:rPr>
              <a:t>FUNGSI PUBLIC RELATIONS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8979852"/>
              </p:ext>
            </p:extLst>
          </p:nvPr>
        </p:nvGraphicFramePr>
        <p:xfrm>
          <a:off x="457200" y="1154626"/>
          <a:ext cx="8229600" cy="5703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itannic Bold"/>
                <a:cs typeface="Britannic Bold"/>
              </a:rPr>
              <a:t>FUNGSI PUBLIC RELATIONS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0213718"/>
              </p:ext>
            </p:extLst>
          </p:nvPr>
        </p:nvGraphicFramePr>
        <p:xfrm>
          <a:off x="457200" y="1417638"/>
          <a:ext cx="8229600" cy="5163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itannic Bold"/>
                <a:cs typeface="Britannic Bold"/>
              </a:rPr>
              <a:t>FUNGSI PUBLIC RELATIONS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5400982"/>
              </p:ext>
            </p:extLst>
          </p:nvPr>
        </p:nvGraphicFramePr>
        <p:xfrm>
          <a:off x="457200" y="1244442"/>
          <a:ext cx="8229600" cy="5440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Britannic Bold"/>
                <a:cs typeface="Britannic Bold"/>
              </a:rPr>
              <a:t>KERANCUAN ISTILAH</a:t>
            </a:r>
          </a:p>
        </p:txBody>
      </p:sp>
      <p:sp>
        <p:nvSpPr>
          <p:cNvPr id="3" name="Content Placeholder 2"/>
          <p:cNvSpPr>
            <a:spLocks noGrp="1"/>
          </p:cNvSpPr>
          <p:nvPr>
            <p:ph idx="1"/>
          </p:nvPr>
        </p:nvSpPr>
        <p:spPr>
          <a:xfrm>
            <a:off x="457200" y="1417638"/>
            <a:ext cx="8229600" cy="5182977"/>
          </a:xfrm>
        </p:spPr>
        <p:txBody>
          <a:bodyPr>
            <a:normAutofit fontScale="70000" lnSpcReduction="20000"/>
          </a:bodyPr>
          <a:lstStyle/>
          <a:p>
            <a:r>
              <a:rPr lang="en-US" dirty="0" err="1">
                <a:latin typeface="Times New Roman"/>
                <a:cs typeface="Times New Roman"/>
              </a:rPr>
              <a:t>Terdapat</a:t>
            </a:r>
            <a:r>
              <a:rPr lang="en-US" dirty="0">
                <a:latin typeface="Times New Roman"/>
                <a:cs typeface="Times New Roman"/>
              </a:rPr>
              <a:t> </a:t>
            </a:r>
            <a:r>
              <a:rPr lang="en-US" dirty="0" err="1">
                <a:latin typeface="Times New Roman"/>
                <a:cs typeface="Times New Roman"/>
              </a:rPr>
              <a:t>kerancuan</a:t>
            </a:r>
            <a:r>
              <a:rPr lang="en-US" dirty="0">
                <a:latin typeface="Times New Roman"/>
                <a:cs typeface="Times New Roman"/>
              </a:rPr>
              <a:t> </a:t>
            </a:r>
            <a:r>
              <a:rPr lang="en-US" dirty="0" err="1">
                <a:latin typeface="Times New Roman"/>
                <a:cs typeface="Times New Roman"/>
              </a:rPr>
              <a:t>istilah</a:t>
            </a:r>
            <a:r>
              <a:rPr lang="en-US" dirty="0">
                <a:latin typeface="Times New Roman"/>
                <a:cs typeface="Times New Roman"/>
              </a:rPr>
              <a:t> </a:t>
            </a:r>
            <a:r>
              <a:rPr lang="en-US" dirty="0" err="1">
                <a:latin typeface="Times New Roman"/>
                <a:cs typeface="Times New Roman"/>
              </a:rPr>
              <a:t>berkaitan</a:t>
            </a:r>
            <a:r>
              <a:rPr lang="en-US" dirty="0">
                <a:latin typeface="Times New Roman"/>
                <a:cs typeface="Times New Roman"/>
              </a:rPr>
              <a:t> </a:t>
            </a:r>
            <a:r>
              <a:rPr lang="en-US" dirty="0" err="1">
                <a:latin typeface="Times New Roman"/>
                <a:cs typeface="Times New Roman"/>
              </a:rPr>
              <a:t>dengan</a:t>
            </a:r>
            <a:r>
              <a:rPr lang="en-US" dirty="0">
                <a:latin typeface="Times New Roman"/>
                <a:cs typeface="Times New Roman"/>
              </a:rPr>
              <a:t> PR, </a:t>
            </a:r>
            <a:r>
              <a:rPr lang="en-US" dirty="0" err="1">
                <a:latin typeface="Times New Roman"/>
                <a:cs typeface="Times New Roman"/>
              </a:rPr>
              <a:t>sebagian</a:t>
            </a:r>
            <a:r>
              <a:rPr lang="en-US" dirty="0">
                <a:latin typeface="Times New Roman"/>
                <a:cs typeface="Times New Roman"/>
              </a:rPr>
              <a:t> </a:t>
            </a:r>
            <a:r>
              <a:rPr lang="en-US" dirty="0" err="1">
                <a:latin typeface="Times New Roman"/>
                <a:cs typeface="Times New Roman"/>
              </a:rPr>
              <a:t>membagi</a:t>
            </a:r>
            <a:r>
              <a:rPr lang="en-US" dirty="0">
                <a:latin typeface="Times New Roman"/>
                <a:cs typeface="Times New Roman"/>
              </a:rPr>
              <a:t> </a:t>
            </a:r>
            <a:r>
              <a:rPr lang="en-US" dirty="0" err="1">
                <a:latin typeface="Times New Roman"/>
                <a:cs typeface="Times New Roman"/>
              </a:rPr>
              <a:t>fungsi-fungsi</a:t>
            </a:r>
            <a:r>
              <a:rPr lang="en-US" dirty="0">
                <a:latin typeface="Times New Roman"/>
                <a:cs typeface="Times New Roman"/>
              </a:rPr>
              <a:t> </a:t>
            </a:r>
            <a:r>
              <a:rPr lang="en-US" dirty="0" err="1">
                <a:latin typeface="Times New Roman"/>
                <a:cs typeface="Times New Roman"/>
              </a:rPr>
              <a:t>tersebut</a:t>
            </a:r>
            <a:r>
              <a:rPr lang="en-US" dirty="0">
                <a:latin typeface="Times New Roman"/>
                <a:cs typeface="Times New Roman"/>
              </a:rPr>
              <a:t> </a:t>
            </a:r>
            <a:r>
              <a:rPr lang="en-US" dirty="0" err="1">
                <a:latin typeface="Times New Roman"/>
                <a:cs typeface="Times New Roman"/>
              </a:rPr>
              <a:t>berdasarkan</a:t>
            </a:r>
            <a:r>
              <a:rPr lang="en-US" dirty="0">
                <a:latin typeface="Times New Roman"/>
                <a:cs typeface="Times New Roman"/>
              </a:rPr>
              <a:t> </a:t>
            </a:r>
            <a:r>
              <a:rPr lang="en-US" dirty="0" err="1">
                <a:latin typeface="Times New Roman"/>
                <a:cs typeface="Times New Roman"/>
              </a:rPr>
              <a:t>publik</a:t>
            </a:r>
            <a:r>
              <a:rPr lang="en-US" dirty="0">
                <a:latin typeface="Times New Roman"/>
                <a:cs typeface="Times New Roman"/>
              </a:rPr>
              <a:t> internal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eksternal</a:t>
            </a:r>
            <a:endParaRPr lang="en-US" dirty="0">
              <a:latin typeface="Times New Roman"/>
              <a:cs typeface="Times New Roman"/>
            </a:endParaRPr>
          </a:p>
          <a:p>
            <a:r>
              <a:rPr lang="en-US" dirty="0" err="1">
                <a:latin typeface="Times New Roman"/>
                <a:cs typeface="Times New Roman"/>
              </a:rPr>
              <a:t>Hubungan</a:t>
            </a:r>
            <a:r>
              <a:rPr lang="en-US" dirty="0">
                <a:latin typeface="Times New Roman"/>
                <a:cs typeface="Times New Roman"/>
              </a:rPr>
              <a:t> </a:t>
            </a:r>
            <a:r>
              <a:rPr lang="en-US" dirty="0" err="1">
                <a:latin typeface="Times New Roman"/>
                <a:cs typeface="Times New Roman"/>
              </a:rPr>
              <a:t>dengan</a:t>
            </a:r>
            <a:r>
              <a:rPr lang="en-US" dirty="0">
                <a:latin typeface="Times New Roman"/>
                <a:cs typeface="Times New Roman"/>
              </a:rPr>
              <a:t> internal : </a:t>
            </a:r>
            <a:r>
              <a:rPr lang="en-US" dirty="0" err="1">
                <a:latin typeface="Times New Roman"/>
                <a:cs typeface="Times New Roman"/>
              </a:rPr>
              <a:t>hubungan</a:t>
            </a:r>
            <a:r>
              <a:rPr lang="en-US" dirty="0">
                <a:latin typeface="Times New Roman"/>
                <a:cs typeface="Times New Roman"/>
              </a:rPr>
              <a:t> </a:t>
            </a:r>
            <a:r>
              <a:rPr lang="en-US" dirty="0" err="1">
                <a:latin typeface="Times New Roman"/>
                <a:cs typeface="Times New Roman"/>
              </a:rPr>
              <a:t>dengan</a:t>
            </a:r>
            <a:r>
              <a:rPr lang="en-US" dirty="0">
                <a:latin typeface="Times New Roman"/>
                <a:cs typeface="Times New Roman"/>
              </a:rPr>
              <a:t> </a:t>
            </a:r>
            <a:r>
              <a:rPr lang="en-US" dirty="0" err="1">
                <a:latin typeface="Times New Roman"/>
                <a:cs typeface="Times New Roman"/>
              </a:rPr>
              <a:t>publik</a:t>
            </a:r>
            <a:r>
              <a:rPr lang="en-US" dirty="0">
                <a:latin typeface="Times New Roman"/>
                <a:cs typeface="Times New Roman"/>
              </a:rPr>
              <a:t> </a:t>
            </a:r>
            <a:r>
              <a:rPr lang="en-US" dirty="0" err="1">
                <a:latin typeface="Times New Roman"/>
                <a:cs typeface="Times New Roman"/>
              </a:rPr>
              <a:t>di</a:t>
            </a:r>
            <a:r>
              <a:rPr lang="en-US" dirty="0">
                <a:latin typeface="Times New Roman"/>
                <a:cs typeface="Times New Roman"/>
              </a:rPr>
              <a:t> </a:t>
            </a:r>
            <a:r>
              <a:rPr lang="en-US" dirty="0" err="1">
                <a:latin typeface="Times New Roman"/>
                <a:cs typeface="Times New Roman"/>
              </a:rPr>
              <a:t>dalam</a:t>
            </a:r>
            <a:r>
              <a:rPr lang="en-US" dirty="0">
                <a:latin typeface="Times New Roman"/>
                <a:cs typeface="Times New Roman"/>
              </a:rPr>
              <a:t> </a:t>
            </a:r>
            <a:r>
              <a:rPr lang="en-US" dirty="0" err="1">
                <a:latin typeface="Times New Roman"/>
                <a:cs typeface="Times New Roman"/>
              </a:rPr>
              <a:t>organisasi</a:t>
            </a:r>
            <a:r>
              <a:rPr lang="en-US" dirty="0">
                <a:latin typeface="Times New Roman"/>
                <a:cs typeface="Times New Roman"/>
              </a:rPr>
              <a:t> </a:t>
            </a:r>
            <a:r>
              <a:rPr lang="en-US" dirty="0" err="1">
                <a:latin typeface="Times New Roman"/>
                <a:cs typeface="Times New Roman"/>
              </a:rPr>
              <a:t>seperti</a:t>
            </a:r>
            <a:r>
              <a:rPr lang="en-US" dirty="0">
                <a:latin typeface="Times New Roman"/>
                <a:cs typeface="Times New Roman"/>
              </a:rPr>
              <a:t> </a:t>
            </a:r>
            <a:r>
              <a:rPr lang="en-US" dirty="0" err="1">
                <a:latin typeface="Times New Roman"/>
                <a:cs typeface="Times New Roman"/>
              </a:rPr>
              <a:t>karyawan</a:t>
            </a:r>
            <a:r>
              <a:rPr lang="en-US" dirty="0">
                <a:latin typeface="Times New Roman"/>
                <a:cs typeface="Times New Roman"/>
              </a:rPr>
              <a:t>, </a:t>
            </a:r>
            <a:r>
              <a:rPr lang="en-US" dirty="0" err="1">
                <a:latin typeface="Times New Roman"/>
                <a:cs typeface="Times New Roman"/>
              </a:rPr>
              <a:t>keluarga</a:t>
            </a:r>
            <a:r>
              <a:rPr lang="en-US" dirty="0">
                <a:latin typeface="Times New Roman"/>
                <a:cs typeface="Times New Roman"/>
              </a:rPr>
              <a:t> </a:t>
            </a:r>
            <a:r>
              <a:rPr lang="en-US" dirty="0" err="1">
                <a:latin typeface="Times New Roman"/>
                <a:cs typeface="Times New Roman"/>
              </a:rPr>
              <a:t>karyawan</a:t>
            </a:r>
            <a:r>
              <a:rPr lang="en-US" dirty="0">
                <a:latin typeface="Times New Roman"/>
                <a:cs typeface="Times New Roman"/>
              </a:rPr>
              <a:t>, </a:t>
            </a:r>
            <a:r>
              <a:rPr lang="en-US" dirty="0" err="1">
                <a:latin typeface="Times New Roman"/>
                <a:cs typeface="Times New Roman"/>
              </a:rPr>
              <a:t>relawan</a:t>
            </a:r>
            <a:r>
              <a:rPr lang="en-US" dirty="0">
                <a:latin typeface="Times New Roman"/>
                <a:cs typeface="Times New Roman"/>
              </a:rPr>
              <a:t> internal</a:t>
            </a:r>
          </a:p>
          <a:p>
            <a:r>
              <a:rPr lang="en-US" dirty="0" err="1">
                <a:latin typeface="Times New Roman"/>
                <a:cs typeface="Times New Roman"/>
              </a:rPr>
              <a:t>Hubungan</a:t>
            </a:r>
            <a:r>
              <a:rPr lang="en-US" dirty="0">
                <a:latin typeface="Times New Roman"/>
                <a:cs typeface="Times New Roman"/>
              </a:rPr>
              <a:t> </a:t>
            </a:r>
            <a:r>
              <a:rPr lang="en-US" dirty="0" err="1">
                <a:latin typeface="Times New Roman"/>
                <a:cs typeface="Times New Roman"/>
              </a:rPr>
              <a:t>dengan</a:t>
            </a:r>
            <a:r>
              <a:rPr lang="en-US" dirty="0">
                <a:latin typeface="Times New Roman"/>
                <a:cs typeface="Times New Roman"/>
              </a:rPr>
              <a:t> </a:t>
            </a:r>
            <a:r>
              <a:rPr lang="en-US" dirty="0" err="1">
                <a:latin typeface="Times New Roman"/>
                <a:cs typeface="Times New Roman"/>
              </a:rPr>
              <a:t>eksternal</a:t>
            </a:r>
            <a:r>
              <a:rPr lang="en-US" dirty="0">
                <a:latin typeface="Times New Roman"/>
                <a:cs typeface="Times New Roman"/>
              </a:rPr>
              <a:t> : </a:t>
            </a:r>
            <a:r>
              <a:rPr lang="en-US" dirty="0" err="1">
                <a:latin typeface="Times New Roman"/>
                <a:cs typeface="Times New Roman"/>
              </a:rPr>
              <a:t>hubungan</a:t>
            </a:r>
            <a:r>
              <a:rPr lang="en-US" dirty="0">
                <a:latin typeface="Times New Roman"/>
                <a:cs typeface="Times New Roman"/>
              </a:rPr>
              <a:t> </a:t>
            </a:r>
            <a:r>
              <a:rPr lang="en-US" dirty="0" err="1">
                <a:latin typeface="Times New Roman"/>
                <a:cs typeface="Times New Roman"/>
              </a:rPr>
              <a:t>dengan</a:t>
            </a:r>
            <a:r>
              <a:rPr lang="en-US" dirty="0">
                <a:latin typeface="Times New Roman"/>
                <a:cs typeface="Times New Roman"/>
              </a:rPr>
              <a:t> </a:t>
            </a:r>
            <a:r>
              <a:rPr lang="en-US" dirty="0" err="1">
                <a:latin typeface="Times New Roman"/>
                <a:cs typeface="Times New Roman"/>
              </a:rPr>
              <a:t>publik</a:t>
            </a:r>
            <a:r>
              <a:rPr lang="en-US" dirty="0">
                <a:latin typeface="Times New Roman"/>
                <a:cs typeface="Times New Roman"/>
              </a:rPr>
              <a:t> </a:t>
            </a:r>
            <a:r>
              <a:rPr lang="en-US" dirty="0" err="1">
                <a:latin typeface="Times New Roman"/>
                <a:cs typeface="Times New Roman"/>
              </a:rPr>
              <a:t>di</a:t>
            </a:r>
            <a:r>
              <a:rPr lang="en-US" dirty="0">
                <a:latin typeface="Times New Roman"/>
                <a:cs typeface="Times New Roman"/>
              </a:rPr>
              <a:t> </a:t>
            </a:r>
            <a:r>
              <a:rPr lang="en-US" dirty="0" err="1">
                <a:latin typeface="Times New Roman"/>
                <a:cs typeface="Times New Roman"/>
              </a:rPr>
              <a:t>luar</a:t>
            </a:r>
            <a:r>
              <a:rPr lang="en-US" dirty="0">
                <a:latin typeface="Times New Roman"/>
                <a:cs typeface="Times New Roman"/>
              </a:rPr>
              <a:t> </a:t>
            </a:r>
            <a:r>
              <a:rPr lang="en-US" dirty="0" err="1">
                <a:latin typeface="Times New Roman"/>
                <a:cs typeface="Times New Roman"/>
              </a:rPr>
              <a:t>organisasi</a:t>
            </a:r>
            <a:r>
              <a:rPr lang="en-US" dirty="0">
                <a:latin typeface="Times New Roman"/>
                <a:cs typeface="Times New Roman"/>
              </a:rPr>
              <a:t> </a:t>
            </a:r>
            <a:r>
              <a:rPr lang="en-US" dirty="0" err="1">
                <a:latin typeface="Times New Roman"/>
                <a:cs typeface="Times New Roman"/>
              </a:rPr>
              <a:t>seperti</a:t>
            </a:r>
            <a:r>
              <a:rPr lang="en-US" dirty="0">
                <a:latin typeface="Times New Roman"/>
                <a:cs typeface="Times New Roman"/>
              </a:rPr>
              <a:t> </a:t>
            </a:r>
            <a:r>
              <a:rPr lang="en-US" dirty="0" err="1">
                <a:latin typeface="Times New Roman"/>
                <a:cs typeface="Times New Roman"/>
              </a:rPr>
              <a:t>lingkungan</a:t>
            </a:r>
            <a:r>
              <a:rPr lang="en-US" dirty="0">
                <a:latin typeface="Times New Roman"/>
                <a:cs typeface="Times New Roman"/>
              </a:rPr>
              <a:t> </a:t>
            </a:r>
            <a:r>
              <a:rPr lang="en-US" dirty="0" err="1">
                <a:latin typeface="Times New Roman"/>
                <a:cs typeface="Times New Roman"/>
              </a:rPr>
              <a:t>sekitar</a:t>
            </a:r>
            <a:r>
              <a:rPr lang="en-US" dirty="0">
                <a:latin typeface="Times New Roman"/>
                <a:cs typeface="Times New Roman"/>
              </a:rPr>
              <a:t>, </a:t>
            </a:r>
            <a:r>
              <a:rPr lang="en-US" dirty="0" err="1">
                <a:latin typeface="Times New Roman"/>
                <a:cs typeface="Times New Roman"/>
              </a:rPr>
              <a:t>konsumen</a:t>
            </a:r>
            <a:r>
              <a:rPr lang="en-US" dirty="0">
                <a:latin typeface="Times New Roman"/>
                <a:cs typeface="Times New Roman"/>
              </a:rPr>
              <a:t>, investor, media, </a:t>
            </a:r>
            <a:r>
              <a:rPr lang="en-US" dirty="0" err="1">
                <a:latin typeface="Times New Roman"/>
                <a:cs typeface="Times New Roman"/>
              </a:rPr>
              <a:t>pemerintah</a:t>
            </a:r>
            <a:r>
              <a:rPr lang="en-US" dirty="0">
                <a:latin typeface="Times New Roman"/>
                <a:cs typeface="Times New Roman"/>
              </a:rPr>
              <a:t>, </a:t>
            </a:r>
            <a:r>
              <a:rPr lang="en-US" dirty="0" err="1">
                <a:latin typeface="Times New Roman"/>
                <a:cs typeface="Times New Roman"/>
              </a:rPr>
              <a:t>kompetitor</a:t>
            </a:r>
            <a:r>
              <a:rPr lang="en-US" dirty="0">
                <a:latin typeface="Times New Roman"/>
                <a:cs typeface="Times New Roman"/>
              </a:rPr>
              <a:t>, vendor</a:t>
            </a:r>
          </a:p>
          <a:p>
            <a:r>
              <a:rPr lang="en-US" dirty="0" err="1">
                <a:latin typeface="Times New Roman"/>
                <a:cs typeface="Times New Roman"/>
              </a:rPr>
              <a:t>Pelabelan</a:t>
            </a:r>
            <a:r>
              <a:rPr lang="en-US" dirty="0">
                <a:latin typeface="Times New Roman"/>
                <a:cs typeface="Times New Roman"/>
              </a:rPr>
              <a:t> </a:t>
            </a:r>
            <a:r>
              <a:rPr lang="en-US" dirty="0" err="1">
                <a:latin typeface="Times New Roman"/>
                <a:cs typeface="Times New Roman"/>
              </a:rPr>
              <a:t>fungsi</a:t>
            </a:r>
            <a:r>
              <a:rPr lang="en-US" dirty="0">
                <a:latin typeface="Times New Roman"/>
                <a:cs typeface="Times New Roman"/>
              </a:rPr>
              <a:t> PR yang </a:t>
            </a:r>
            <a:r>
              <a:rPr lang="en-US" dirty="0" err="1">
                <a:latin typeface="Times New Roman"/>
                <a:cs typeface="Times New Roman"/>
              </a:rPr>
              <a:t>berbeda-beda</a:t>
            </a:r>
            <a:r>
              <a:rPr lang="en-US" dirty="0">
                <a:latin typeface="Times New Roman"/>
                <a:cs typeface="Times New Roman"/>
              </a:rPr>
              <a:t>. </a:t>
            </a:r>
            <a:r>
              <a:rPr lang="en-US" dirty="0" err="1">
                <a:latin typeface="Times New Roman"/>
                <a:cs typeface="Times New Roman"/>
              </a:rPr>
              <a:t>Penyebutan</a:t>
            </a:r>
            <a:r>
              <a:rPr lang="en-US" dirty="0">
                <a:latin typeface="Times New Roman"/>
                <a:cs typeface="Times New Roman"/>
              </a:rPr>
              <a:t> PR </a:t>
            </a:r>
            <a:r>
              <a:rPr lang="en-US" dirty="0" err="1">
                <a:latin typeface="Times New Roman"/>
                <a:cs typeface="Times New Roman"/>
              </a:rPr>
              <a:t>di</a:t>
            </a:r>
            <a:r>
              <a:rPr lang="en-US" dirty="0">
                <a:latin typeface="Times New Roman"/>
                <a:cs typeface="Times New Roman"/>
              </a:rPr>
              <a:t> </a:t>
            </a:r>
            <a:r>
              <a:rPr lang="en-US" dirty="0" err="1">
                <a:latin typeface="Times New Roman"/>
                <a:cs typeface="Times New Roman"/>
              </a:rPr>
              <a:t>industri</a:t>
            </a:r>
            <a:r>
              <a:rPr lang="en-US" dirty="0">
                <a:latin typeface="Times New Roman"/>
                <a:cs typeface="Times New Roman"/>
              </a:rPr>
              <a:t> : marketing communication, public relations, corporate communication, </a:t>
            </a:r>
            <a:r>
              <a:rPr lang="en-US" dirty="0" err="1">
                <a:latin typeface="Times New Roman"/>
                <a:cs typeface="Times New Roman"/>
              </a:rPr>
              <a:t>komunikasi</a:t>
            </a:r>
            <a:r>
              <a:rPr lang="en-US" dirty="0">
                <a:latin typeface="Times New Roman"/>
                <a:cs typeface="Times New Roman"/>
              </a:rPr>
              <a:t> </a:t>
            </a:r>
            <a:r>
              <a:rPr lang="en-US" dirty="0" err="1">
                <a:latin typeface="Times New Roman"/>
                <a:cs typeface="Times New Roman"/>
              </a:rPr>
              <a:t>publik</a:t>
            </a:r>
            <a:r>
              <a:rPr lang="en-US" dirty="0">
                <a:latin typeface="Times New Roman"/>
                <a:cs typeface="Times New Roman"/>
              </a:rPr>
              <a:t>, </a:t>
            </a:r>
            <a:r>
              <a:rPr lang="en-US" dirty="0" err="1">
                <a:latin typeface="Times New Roman"/>
                <a:cs typeface="Times New Roman"/>
              </a:rPr>
              <a:t>dll</a:t>
            </a:r>
            <a:endParaRPr lang="en-US" dirty="0">
              <a:latin typeface="Times New Roman"/>
              <a:cs typeface="Times New Roman"/>
            </a:endParaRPr>
          </a:p>
          <a:p>
            <a:r>
              <a:rPr lang="en-US" dirty="0" err="1">
                <a:latin typeface="Times New Roman"/>
                <a:cs typeface="Times New Roman"/>
              </a:rPr>
              <a:t>Seringkali</a:t>
            </a:r>
            <a:r>
              <a:rPr lang="en-US" dirty="0">
                <a:latin typeface="Times New Roman"/>
                <a:cs typeface="Times New Roman"/>
              </a:rPr>
              <a:t> PR </a:t>
            </a:r>
            <a:r>
              <a:rPr lang="en-US" dirty="0" err="1">
                <a:latin typeface="Times New Roman"/>
                <a:cs typeface="Times New Roman"/>
              </a:rPr>
              <a:t>didefinisikan</a:t>
            </a:r>
            <a:r>
              <a:rPr lang="en-US" dirty="0">
                <a:latin typeface="Times New Roman"/>
                <a:cs typeface="Times New Roman"/>
              </a:rPr>
              <a:t> </a:t>
            </a:r>
            <a:r>
              <a:rPr lang="en-US" dirty="0" err="1">
                <a:latin typeface="Times New Roman"/>
                <a:cs typeface="Times New Roman"/>
              </a:rPr>
              <a:t>secara</a:t>
            </a:r>
            <a:r>
              <a:rPr lang="en-US" dirty="0">
                <a:latin typeface="Times New Roman"/>
                <a:cs typeface="Times New Roman"/>
              </a:rPr>
              <a:t> </a:t>
            </a:r>
            <a:r>
              <a:rPr lang="en-US" dirty="0" err="1">
                <a:latin typeface="Times New Roman"/>
                <a:cs typeface="Times New Roman"/>
              </a:rPr>
              <a:t>keliru</a:t>
            </a:r>
            <a:r>
              <a:rPr lang="en-US" dirty="0">
                <a:latin typeface="Times New Roman"/>
                <a:cs typeface="Times New Roman"/>
              </a:rPr>
              <a:t> </a:t>
            </a:r>
            <a:r>
              <a:rPr lang="en-US" dirty="0" err="1">
                <a:latin typeface="Times New Roman"/>
                <a:cs typeface="Times New Roman"/>
              </a:rPr>
              <a:t>berdasarkan</a:t>
            </a:r>
            <a:r>
              <a:rPr lang="en-US" dirty="0">
                <a:latin typeface="Times New Roman"/>
                <a:cs typeface="Times New Roman"/>
              </a:rPr>
              <a:t> </a:t>
            </a:r>
            <a:r>
              <a:rPr lang="en-US" dirty="0" err="1">
                <a:latin typeface="Times New Roman"/>
                <a:cs typeface="Times New Roman"/>
              </a:rPr>
              <a:t>tugas</a:t>
            </a:r>
            <a:r>
              <a:rPr lang="en-US" dirty="0">
                <a:latin typeface="Times New Roman"/>
                <a:cs typeface="Times New Roman"/>
              </a:rPr>
              <a:t> yang </a:t>
            </a:r>
            <a:r>
              <a:rPr lang="en-US" dirty="0" err="1">
                <a:latin typeface="Times New Roman"/>
                <a:cs typeface="Times New Roman"/>
              </a:rPr>
              <a:t>mereka</a:t>
            </a:r>
            <a:r>
              <a:rPr lang="en-US" dirty="0">
                <a:latin typeface="Times New Roman"/>
                <a:cs typeface="Times New Roman"/>
              </a:rPr>
              <a:t> </a:t>
            </a:r>
            <a:r>
              <a:rPr lang="en-US" dirty="0" err="1">
                <a:latin typeface="Times New Roman"/>
                <a:cs typeface="Times New Roman"/>
              </a:rPr>
              <a:t>jalankan</a:t>
            </a:r>
            <a:endParaRPr lang="en-US" dirty="0">
              <a:latin typeface="Times New Roman"/>
              <a:cs typeface="Times New Roman"/>
            </a:endParaRPr>
          </a:p>
          <a:p>
            <a:r>
              <a:rPr lang="en-US" dirty="0" err="1">
                <a:latin typeface="Times New Roman"/>
                <a:cs typeface="Times New Roman"/>
              </a:rPr>
              <a:t>Apapun</a:t>
            </a:r>
            <a:r>
              <a:rPr lang="en-US" dirty="0">
                <a:latin typeface="Times New Roman"/>
                <a:cs typeface="Times New Roman"/>
              </a:rPr>
              <a:t> </a:t>
            </a:r>
            <a:r>
              <a:rPr lang="en-US" dirty="0" err="1">
                <a:latin typeface="Times New Roman"/>
                <a:cs typeface="Times New Roman"/>
              </a:rPr>
              <a:t>penamaan</a:t>
            </a:r>
            <a:r>
              <a:rPr lang="en-US" dirty="0">
                <a:latin typeface="Times New Roman"/>
                <a:cs typeface="Times New Roman"/>
              </a:rPr>
              <a:t> </a:t>
            </a:r>
            <a:r>
              <a:rPr lang="en-US" dirty="0" err="1">
                <a:latin typeface="Times New Roman"/>
                <a:cs typeface="Times New Roman"/>
              </a:rPr>
              <a:t>profesinya</a:t>
            </a:r>
            <a:r>
              <a:rPr lang="en-US" dirty="0">
                <a:latin typeface="Times New Roman"/>
                <a:cs typeface="Times New Roman"/>
              </a:rPr>
              <a:t>, </a:t>
            </a:r>
            <a:r>
              <a:rPr lang="en-US" dirty="0" err="1">
                <a:latin typeface="Times New Roman"/>
                <a:cs typeface="Times New Roman"/>
              </a:rPr>
              <a:t>jika</a:t>
            </a:r>
            <a:r>
              <a:rPr lang="en-US" dirty="0">
                <a:latin typeface="Times New Roman"/>
                <a:cs typeface="Times New Roman"/>
              </a:rPr>
              <a:t> </a:t>
            </a:r>
            <a:r>
              <a:rPr lang="en-US" dirty="0" err="1">
                <a:latin typeface="Times New Roman"/>
                <a:cs typeface="Times New Roman"/>
              </a:rPr>
              <a:t>profesi</a:t>
            </a:r>
            <a:r>
              <a:rPr lang="en-US" dirty="0">
                <a:latin typeface="Times New Roman"/>
                <a:cs typeface="Times New Roman"/>
              </a:rPr>
              <a:t> </a:t>
            </a:r>
            <a:r>
              <a:rPr lang="en-US" dirty="0" err="1">
                <a:latin typeface="Times New Roman"/>
                <a:cs typeface="Times New Roman"/>
              </a:rPr>
              <a:t>tersebut</a:t>
            </a:r>
            <a:r>
              <a:rPr lang="en-US" dirty="0">
                <a:latin typeface="Times New Roman"/>
                <a:cs typeface="Times New Roman"/>
              </a:rPr>
              <a:t> </a:t>
            </a:r>
            <a:r>
              <a:rPr lang="en-US" dirty="0" err="1">
                <a:latin typeface="Times New Roman"/>
                <a:cs typeface="Times New Roman"/>
              </a:rPr>
              <a:t>melakukan</a:t>
            </a:r>
            <a:r>
              <a:rPr lang="en-US" dirty="0">
                <a:latin typeface="Times New Roman"/>
                <a:cs typeface="Times New Roman"/>
              </a:rPr>
              <a:t> </a:t>
            </a:r>
            <a:r>
              <a:rPr lang="en-US" dirty="0" err="1">
                <a:latin typeface="Times New Roman"/>
                <a:cs typeface="Times New Roman"/>
              </a:rPr>
              <a:t>fungsi</a:t>
            </a:r>
            <a:r>
              <a:rPr lang="en-US" dirty="0">
                <a:latin typeface="Times New Roman"/>
                <a:cs typeface="Times New Roman"/>
              </a:rPr>
              <a:t> PR </a:t>
            </a:r>
            <a:r>
              <a:rPr lang="en-US" dirty="0" err="1">
                <a:latin typeface="Times New Roman"/>
                <a:cs typeface="Times New Roman"/>
              </a:rPr>
              <a:t>maka</a:t>
            </a:r>
            <a:r>
              <a:rPr lang="en-US" dirty="0">
                <a:latin typeface="Times New Roman"/>
                <a:cs typeface="Times New Roman"/>
              </a:rPr>
              <a:t> </a:t>
            </a:r>
            <a:r>
              <a:rPr lang="en-US" dirty="0" err="1">
                <a:latin typeface="Times New Roman"/>
                <a:cs typeface="Times New Roman"/>
              </a:rPr>
              <a:t>Ia</a:t>
            </a:r>
            <a:r>
              <a:rPr lang="en-US" dirty="0">
                <a:latin typeface="Times New Roman"/>
                <a:cs typeface="Times New Roman"/>
              </a:rPr>
              <a:t> </a:t>
            </a:r>
            <a:r>
              <a:rPr lang="en-US" dirty="0" err="1">
                <a:latin typeface="Times New Roman"/>
                <a:cs typeface="Times New Roman"/>
              </a:rPr>
              <a:t>bisa</a:t>
            </a:r>
            <a:r>
              <a:rPr lang="en-US" dirty="0">
                <a:latin typeface="Times New Roman"/>
                <a:cs typeface="Times New Roman"/>
              </a:rPr>
              <a:t> </a:t>
            </a:r>
            <a:r>
              <a:rPr lang="en-US" dirty="0" err="1">
                <a:latin typeface="Times New Roman"/>
                <a:cs typeface="Times New Roman"/>
              </a:rPr>
              <a:t>disebut</a:t>
            </a:r>
            <a:r>
              <a:rPr lang="en-US" dirty="0">
                <a:latin typeface="Times New Roman"/>
                <a:cs typeface="Times New Roman"/>
              </a:rPr>
              <a:t> </a:t>
            </a:r>
            <a:r>
              <a:rPr lang="en-US" dirty="0" err="1">
                <a:latin typeface="Times New Roman"/>
                <a:cs typeface="Times New Roman"/>
              </a:rPr>
              <a:t>sebagai</a:t>
            </a:r>
            <a:r>
              <a:rPr lang="en-US" dirty="0">
                <a:latin typeface="Times New Roman"/>
                <a:cs typeface="Times New Roman"/>
              </a:rPr>
              <a:t> </a:t>
            </a:r>
            <a:r>
              <a:rPr lang="en-US" dirty="0" err="1">
                <a:latin typeface="Times New Roman"/>
                <a:cs typeface="Times New Roman"/>
              </a:rPr>
              <a:t>praktisi</a:t>
            </a:r>
            <a:r>
              <a:rPr lang="en-US" dirty="0">
                <a:latin typeface="Times New Roman"/>
                <a:cs typeface="Times New Roman"/>
              </a:rPr>
              <a:t> Public Relations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4923" y="43710"/>
            <a:ext cx="4887061" cy="1143000"/>
          </a:xfrm>
          <a:solidFill>
            <a:srgbClr val="FFFFFF">
              <a:alpha val="73000"/>
            </a:srgbClr>
          </a:solidFill>
        </p:spPr>
        <p:txBody>
          <a:bodyPr>
            <a:normAutofit/>
          </a:bodyPr>
          <a:lstStyle/>
          <a:p>
            <a:r>
              <a:rPr lang="en-US" dirty="0">
                <a:latin typeface="Britannic Bold"/>
                <a:cs typeface="Britannic Bold"/>
              </a:rPr>
              <a:t>ISTILAH DALAM PR</a:t>
            </a:r>
          </a:p>
        </p:txBody>
      </p:sp>
      <p:sp>
        <p:nvSpPr>
          <p:cNvPr id="3" name="Content Placeholder 2"/>
          <p:cNvSpPr>
            <a:spLocks noGrp="1"/>
          </p:cNvSpPr>
          <p:nvPr>
            <p:ph idx="1"/>
          </p:nvPr>
        </p:nvSpPr>
        <p:spPr>
          <a:xfrm>
            <a:off x="457200" y="1263686"/>
            <a:ext cx="8229600" cy="5440362"/>
          </a:xfrm>
          <a:solidFill>
            <a:srgbClr val="FFFFFF">
              <a:alpha val="85000"/>
            </a:srgbClr>
          </a:solidFill>
        </p:spPr>
        <p:txBody>
          <a:bodyPr>
            <a:normAutofit fontScale="77500" lnSpcReduction="20000"/>
          </a:bodyPr>
          <a:lstStyle/>
          <a:p>
            <a:r>
              <a:rPr lang="en-US" dirty="0">
                <a:latin typeface="Times New Roman"/>
                <a:cs typeface="Times New Roman"/>
              </a:rPr>
              <a:t>Stakeholders : </a:t>
            </a:r>
            <a:r>
              <a:rPr lang="en-US" dirty="0" err="1">
                <a:latin typeface="Times New Roman"/>
                <a:cs typeface="Times New Roman"/>
              </a:rPr>
              <a:t>pemangku</a:t>
            </a:r>
            <a:r>
              <a:rPr lang="en-US" dirty="0">
                <a:latin typeface="Times New Roman"/>
                <a:cs typeface="Times New Roman"/>
              </a:rPr>
              <a:t> </a:t>
            </a:r>
            <a:r>
              <a:rPr lang="en-US" dirty="0" err="1">
                <a:latin typeface="Times New Roman"/>
                <a:cs typeface="Times New Roman"/>
              </a:rPr>
              <a:t>kepentingan</a:t>
            </a:r>
            <a:r>
              <a:rPr lang="en-US" dirty="0">
                <a:latin typeface="Times New Roman"/>
                <a:cs typeface="Times New Roman"/>
              </a:rPr>
              <a:t>, </a:t>
            </a:r>
            <a:r>
              <a:rPr lang="en-US" dirty="0" err="1">
                <a:latin typeface="Times New Roman"/>
                <a:cs typeface="Times New Roman"/>
              </a:rPr>
              <a:t>segala</a:t>
            </a:r>
            <a:r>
              <a:rPr lang="en-US" dirty="0">
                <a:latin typeface="Times New Roman"/>
                <a:cs typeface="Times New Roman"/>
              </a:rPr>
              <a:t> </a:t>
            </a:r>
            <a:r>
              <a:rPr lang="en-US" dirty="0" err="1">
                <a:latin typeface="Times New Roman"/>
                <a:cs typeface="Times New Roman"/>
              </a:rPr>
              <a:t>pihak</a:t>
            </a:r>
            <a:r>
              <a:rPr lang="en-US" dirty="0">
                <a:latin typeface="Times New Roman"/>
                <a:cs typeface="Times New Roman"/>
              </a:rPr>
              <a:t> yang </a:t>
            </a:r>
            <a:r>
              <a:rPr lang="en-US" dirty="0" err="1">
                <a:latin typeface="Times New Roman"/>
                <a:cs typeface="Times New Roman"/>
              </a:rPr>
              <a:t>memiliki</a:t>
            </a:r>
            <a:r>
              <a:rPr lang="en-US" dirty="0">
                <a:latin typeface="Times New Roman"/>
                <a:cs typeface="Times New Roman"/>
              </a:rPr>
              <a:t> </a:t>
            </a:r>
            <a:r>
              <a:rPr lang="en-US" dirty="0" err="1">
                <a:latin typeface="Times New Roman"/>
                <a:cs typeface="Times New Roman"/>
              </a:rPr>
              <a:t>kepentingan</a:t>
            </a:r>
            <a:r>
              <a:rPr lang="en-US" dirty="0">
                <a:latin typeface="Times New Roman"/>
                <a:cs typeface="Times New Roman"/>
              </a:rPr>
              <a:t> </a:t>
            </a:r>
            <a:r>
              <a:rPr lang="en-US" dirty="0" err="1">
                <a:latin typeface="Times New Roman"/>
                <a:cs typeface="Times New Roman"/>
              </a:rPr>
              <a:t>dengan</a:t>
            </a:r>
            <a:r>
              <a:rPr lang="en-US" dirty="0">
                <a:latin typeface="Times New Roman"/>
                <a:cs typeface="Times New Roman"/>
              </a:rPr>
              <a:t> </a:t>
            </a:r>
            <a:r>
              <a:rPr lang="en-US" dirty="0" err="1">
                <a:latin typeface="Times New Roman"/>
                <a:cs typeface="Times New Roman"/>
              </a:rPr>
              <a:t>organisasi</a:t>
            </a:r>
            <a:endParaRPr lang="en-US" dirty="0">
              <a:latin typeface="Times New Roman"/>
              <a:cs typeface="Times New Roman"/>
            </a:endParaRPr>
          </a:p>
          <a:p>
            <a:r>
              <a:rPr lang="en-US" dirty="0">
                <a:latin typeface="Times New Roman"/>
                <a:cs typeface="Times New Roman"/>
              </a:rPr>
              <a:t>Stakeholders : </a:t>
            </a:r>
            <a:r>
              <a:rPr lang="en-US" dirty="0" err="1">
                <a:latin typeface="Times New Roman"/>
                <a:cs typeface="Times New Roman"/>
              </a:rPr>
              <a:t>karyawan</a:t>
            </a:r>
            <a:r>
              <a:rPr lang="en-US" dirty="0">
                <a:latin typeface="Times New Roman"/>
                <a:cs typeface="Times New Roman"/>
              </a:rPr>
              <a:t>, </a:t>
            </a:r>
            <a:r>
              <a:rPr lang="en-US" dirty="0" err="1">
                <a:latin typeface="Times New Roman"/>
                <a:cs typeface="Times New Roman"/>
              </a:rPr>
              <a:t>pemerintah</a:t>
            </a:r>
            <a:r>
              <a:rPr lang="en-US" dirty="0">
                <a:latin typeface="Times New Roman"/>
                <a:cs typeface="Times New Roman"/>
              </a:rPr>
              <a:t>, media, </a:t>
            </a:r>
            <a:r>
              <a:rPr lang="en-US" dirty="0" err="1">
                <a:latin typeface="Times New Roman"/>
                <a:cs typeface="Times New Roman"/>
              </a:rPr>
              <a:t>konsumen</a:t>
            </a:r>
            <a:r>
              <a:rPr lang="en-US" dirty="0">
                <a:latin typeface="Times New Roman"/>
                <a:cs typeface="Times New Roman"/>
              </a:rPr>
              <a:t>, </a:t>
            </a:r>
            <a:r>
              <a:rPr lang="en-US" dirty="0" err="1">
                <a:latin typeface="Times New Roman"/>
                <a:cs typeface="Times New Roman"/>
              </a:rPr>
              <a:t>kompetitor</a:t>
            </a:r>
            <a:r>
              <a:rPr lang="en-US" dirty="0">
                <a:latin typeface="Times New Roman"/>
                <a:cs typeface="Times New Roman"/>
              </a:rPr>
              <a:t>, </a:t>
            </a:r>
            <a:r>
              <a:rPr lang="en-US" dirty="0" err="1">
                <a:latin typeface="Times New Roman"/>
                <a:cs typeface="Times New Roman"/>
              </a:rPr>
              <a:t>organisasi</a:t>
            </a:r>
            <a:r>
              <a:rPr lang="en-US" dirty="0">
                <a:latin typeface="Times New Roman"/>
                <a:cs typeface="Times New Roman"/>
              </a:rPr>
              <a:t> non profit</a:t>
            </a:r>
          </a:p>
          <a:p>
            <a:r>
              <a:rPr lang="en-US" dirty="0">
                <a:latin typeface="Times New Roman"/>
                <a:cs typeface="Times New Roman"/>
              </a:rPr>
              <a:t>Shareholder : </a:t>
            </a:r>
            <a:r>
              <a:rPr lang="en-US" dirty="0" err="1">
                <a:latin typeface="Times New Roman"/>
                <a:cs typeface="Times New Roman"/>
              </a:rPr>
              <a:t>pemegang</a:t>
            </a:r>
            <a:r>
              <a:rPr lang="en-US" dirty="0">
                <a:latin typeface="Times New Roman"/>
                <a:cs typeface="Times New Roman"/>
              </a:rPr>
              <a:t> </a:t>
            </a:r>
            <a:r>
              <a:rPr lang="en-US" dirty="0" err="1">
                <a:latin typeface="Times New Roman"/>
                <a:cs typeface="Times New Roman"/>
              </a:rPr>
              <a:t>saham</a:t>
            </a:r>
            <a:endParaRPr lang="en-US" dirty="0">
              <a:latin typeface="Times New Roman"/>
              <a:cs typeface="Times New Roman"/>
            </a:endParaRPr>
          </a:p>
          <a:p>
            <a:r>
              <a:rPr lang="en-US" dirty="0">
                <a:latin typeface="Times New Roman"/>
                <a:cs typeface="Times New Roman"/>
              </a:rPr>
              <a:t>Investor : </a:t>
            </a:r>
            <a:r>
              <a:rPr lang="en-US" dirty="0" err="1">
                <a:latin typeface="Times New Roman"/>
                <a:cs typeface="Times New Roman"/>
              </a:rPr>
              <a:t>orang</a:t>
            </a:r>
            <a:r>
              <a:rPr lang="en-US" dirty="0">
                <a:latin typeface="Times New Roman"/>
                <a:cs typeface="Times New Roman"/>
              </a:rPr>
              <a:t> yang </a:t>
            </a:r>
            <a:r>
              <a:rPr lang="en-US" dirty="0" err="1">
                <a:latin typeface="Times New Roman"/>
                <a:cs typeface="Times New Roman"/>
              </a:rPr>
              <a:t>menanamkan</a:t>
            </a:r>
            <a:r>
              <a:rPr lang="en-US" dirty="0">
                <a:latin typeface="Times New Roman"/>
                <a:cs typeface="Times New Roman"/>
              </a:rPr>
              <a:t> </a:t>
            </a:r>
            <a:r>
              <a:rPr lang="en-US" dirty="0" err="1">
                <a:latin typeface="Times New Roman"/>
                <a:cs typeface="Times New Roman"/>
              </a:rPr>
              <a:t>dana</a:t>
            </a:r>
            <a:r>
              <a:rPr lang="en-US" dirty="0">
                <a:latin typeface="Times New Roman"/>
                <a:cs typeface="Times New Roman"/>
              </a:rPr>
              <a:t> </a:t>
            </a:r>
            <a:r>
              <a:rPr lang="en-US" dirty="0" err="1">
                <a:latin typeface="Times New Roman"/>
                <a:cs typeface="Times New Roman"/>
              </a:rPr>
              <a:t>dalam</a:t>
            </a:r>
            <a:r>
              <a:rPr lang="en-US" dirty="0">
                <a:latin typeface="Times New Roman"/>
                <a:cs typeface="Times New Roman"/>
              </a:rPr>
              <a:t> </a:t>
            </a:r>
            <a:r>
              <a:rPr lang="en-US" dirty="0" err="1">
                <a:latin typeface="Times New Roman"/>
                <a:cs typeface="Times New Roman"/>
              </a:rPr>
              <a:t>sebuah</a:t>
            </a:r>
            <a:r>
              <a:rPr lang="en-US" dirty="0">
                <a:latin typeface="Times New Roman"/>
                <a:cs typeface="Times New Roman"/>
              </a:rPr>
              <a:t> </a:t>
            </a:r>
            <a:r>
              <a:rPr lang="en-US" dirty="0" err="1">
                <a:latin typeface="Times New Roman"/>
                <a:cs typeface="Times New Roman"/>
              </a:rPr>
              <a:t>perusahaan</a:t>
            </a:r>
            <a:endParaRPr lang="en-US" dirty="0">
              <a:latin typeface="Times New Roman"/>
              <a:cs typeface="Times New Roman"/>
            </a:endParaRPr>
          </a:p>
          <a:p>
            <a:r>
              <a:rPr lang="en-US" dirty="0">
                <a:latin typeface="Times New Roman"/>
                <a:cs typeface="Times New Roman"/>
              </a:rPr>
              <a:t>Perusahaan </a:t>
            </a:r>
            <a:r>
              <a:rPr lang="en-US" dirty="0" err="1">
                <a:latin typeface="Times New Roman"/>
                <a:cs typeface="Times New Roman"/>
              </a:rPr>
              <a:t>berorientasi</a:t>
            </a:r>
            <a:r>
              <a:rPr lang="en-US" dirty="0">
                <a:latin typeface="Times New Roman"/>
                <a:cs typeface="Times New Roman"/>
              </a:rPr>
              <a:t> </a:t>
            </a:r>
            <a:r>
              <a:rPr lang="en-US" dirty="0" err="1">
                <a:latin typeface="Times New Roman"/>
                <a:cs typeface="Times New Roman"/>
              </a:rPr>
              <a:t>pada</a:t>
            </a:r>
            <a:r>
              <a:rPr lang="en-US" dirty="0">
                <a:latin typeface="Times New Roman"/>
                <a:cs typeface="Times New Roman"/>
              </a:rPr>
              <a:t> profit (profit oriented) : </a:t>
            </a:r>
            <a:r>
              <a:rPr lang="en-US" dirty="0" err="1">
                <a:latin typeface="Times New Roman"/>
                <a:cs typeface="Times New Roman"/>
              </a:rPr>
              <a:t>perusahaan</a:t>
            </a:r>
            <a:r>
              <a:rPr lang="en-US" dirty="0">
                <a:latin typeface="Times New Roman"/>
                <a:cs typeface="Times New Roman"/>
              </a:rPr>
              <a:t> yang </a:t>
            </a:r>
            <a:r>
              <a:rPr lang="en-US" dirty="0" err="1">
                <a:latin typeface="Times New Roman"/>
                <a:cs typeface="Times New Roman"/>
              </a:rPr>
              <a:t>mengutamakan</a:t>
            </a:r>
            <a:r>
              <a:rPr lang="en-US" dirty="0">
                <a:latin typeface="Times New Roman"/>
                <a:cs typeface="Times New Roman"/>
              </a:rPr>
              <a:t> profit. </a:t>
            </a:r>
            <a:r>
              <a:rPr lang="en-US" dirty="0" err="1">
                <a:latin typeface="Times New Roman"/>
                <a:cs typeface="Times New Roman"/>
              </a:rPr>
              <a:t>Contoh</a:t>
            </a:r>
            <a:r>
              <a:rPr lang="en-US" dirty="0">
                <a:latin typeface="Times New Roman"/>
                <a:cs typeface="Times New Roman"/>
              </a:rPr>
              <a:t> : </a:t>
            </a:r>
            <a:r>
              <a:rPr lang="en-US" dirty="0" err="1">
                <a:latin typeface="Times New Roman"/>
                <a:cs typeface="Times New Roman"/>
              </a:rPr>
              <a:t>perusahaan</a:t>
            </a:r>
            <a:r>
              <a:rPr lang="en-US" dirty="0">
                <a:latin typeface="Times New Roman"/>
                <a:cs typeface="Times New Roman"/>
              </a:rPr>
              <a:t> </a:t>
            </a:r>
            <a:r>
              <a:rPr lang="en-US" dirty="0" err="1">
                <a:latin typeface="Times New Roman"/>
                <a:cs typeface="Times New Roman"/>
              </a:rPr>
              <a:t>penyedia</a:t>
            </a:r>
            <a:r>
              <a:rPr lang="en-US" dirty="0">
                <a:latin typeface="Times New Roman"/>
                <a:cs typeface="Times New Roman"/>
              </a:rPr>
              <a:t> </a:t>
            </a:r>
            <a:r>
              <a:rPr lang="en-US" dirty="0" err="1">
                <a:latin typeface="Times New Roman"/>
                <a:cs typeface="Times New Roman"/>
              </a:rPr>
              <a:t>produk/jasa</a:t>
            </a:r>
            <a:r>
              <a:rPr lang="en-US" dirty="0">
                <a:latin typeface="Times New Roman"/>
                <a:cs typeface="Times New Roman"/>
              </a:rPr>
              <a:t> </a:t>
            </a:r>
            <a:r>
              <a:rPr lang="en-US" dirty="0" err="1">
                <a:latin typeface="Times New Roman"/>
                <a:cs typeface="Times New Roman"/>
              </a:rPr>
              <a:t>sehari-hari</a:t>
            </a:r>
            <a:r>
              <a:rPr lang="en-US" dirty="0">
                <a:latin typeface="Times New Roman"/>
                <a:cs typeface="Times New Roman"/>
              </a:rPr>
              <a:t> (Indofood, Nestle, </a:t>
            </a:r>
            <a:r>
              <a:rPr lang="en-US" dirty="0" err="1">
                <a:latin typeface="Times New Roman"/>
                <a:cs typeface="Times New Roman"/>
              </a:rPr>
              <a:t>Danone</a:t>
            </a:r>
            <a:r>
              <a:rPr lang="en-US" dirty="0">
                <a:latin typeface="Times New Roman"/>
                <a:cs typeface="Times New Roman"/>
              </a:rPr>
              <a:t>, </a:t>
            </a:r>
            <a:r>
              <a:rPr lang="en-US" dirty="0" err="1">
                <a:latin typeface="Times New Roman"/>
                <a:cs typeface="Times New Roman"/>
              </a:rPr>
              <a:t>Gojek</a:t>
            </a:r>
            <a:r>
              <a:rPr lang="en-US" dirty="0">
                <a:latin typeface="Times New Roman"/>
                <a:cs typeface="Times New Roman"/>
              </a:rPr>
              <a:t>, Grab, </a:t>
            </a:r>
            <a:r>
              <a:rPr lang="en-US" dirty="0" err="1">
                <a:latin typeface="Times New Roman"/>
                <a:cs typeface="Times New Roman"/>
              </a:rPr>
              <a:t>dll</a:t>
            </a:r>
            <a:r>
              <a:rPr lang="en-US" dirty="0">
                <a:latin typeface="Times New Roman"/>
                <a:cs typeface="Times New Roman"/>
              </a:rPr>
              <a:t>)</a:t>
            </a:r>
          </a:p>
          <a:p>
            <a:r>
              <a:rPr lang="en-US" dirty="0">
                <a:latin typeface="Times New Roman"/>
                <a:cs typeface="Times New Roman"/>
              </a:rPr>
              <a:t>Perusahaan yang </a:t>
            </a:r>
            <a:r>
              <a:rPr lang="en-US" dirty="0" err="1">
                <a:latin typeface="Times New Roman"/>
                <a:cs typeface="Times New Roman"/>
              </a:rPr>
              <a:t>tidak</a:t>
            </a:r>
            <a:r>
              <a:rPr lang="en-US" dirty="0">
                <a:latin typeface="Times New Roman"/>
                <a:cs typeface="Times New Roman"/>
              </a:rPr>
              <a:t> </a:t>
            </a:r>
            <a:r>
              <a:rPr lang="en-US" dirty="0" err="1">
                <a:latin typeface="Times New Roman"/>
                <a:cs typeface="Times New Roman"/>
              </a:rPr>
              <a:t>berorientasi</a:t>
            </a:r>
            <a:r>
              <a:rPr lang="en-US" dirty="0">
                <a:latin typeface="Times New Roman"/>
                <a:cs typeface="Times New Roman"/>
              </a:rPr>
              <a:t> </a:t>
            </a:r>
            <a:r>
              <a:rPr lang="en-US" dirty="0" err="1">
                <a:latin typeface="Times New Roman"/>
                <a:cs typeface="Times New Roman"/>
              </a:rPr>
              <a:t>pada</a:t>
            </a:r>
            <a:r>
              <a:rPr lang="en-US" dirty="0">
                <a:latin typeface="Times New Roman"/>
                <a:cs typeface="Times New Roman"/>
              </a:rPr>
              <a:t> profit (non-profit oriented) : </a:t>
            </a:r>
            <a:r>
              <a:rPr lang="en-US" dirty="0" err="1">
                <a:latin typeface="Times New Roman"/>
                <a:cs typeface="Times New Roman"/>
              </a:rPr>
              <a:t>perusahaan</a:t>
            </a:r>
            <a:r>
              <a:rPr lang="en-US" dirty="0">
                <a:latin typeface="Times New Roman"/>
                <a:cs typeface="Times New Roman"/>
              </a:rPr>
              <a:t> yang </a:t>
            </a:r>
            <a:r>
              <a:rPr lang="en-US" dirty="0" err="1">
                <a:latin typeface="Times New Roman"/>
                <a:cs typeface="Times New Roman"/>
              </a:rPr>
              <a:t>tidak</a:t>
            </a:r>
            <a:r>
              <a:rPr lang="en-US" dirty="0">
                <a:latin typeface="Times New Roman"/>
                <a:cs typeface="Times New Roman"/>
              </a:rPr>
              <a:t> </a:t>
            </a:r>
            <a:r>
              <a:rPr lang="en-US" dirty="0" err="1">
                <a:latin typeface="Times New Roman"/>
                <a:cs typeface="Times New Roman"/>
              </a:rPr>
              <a:t>mengutamakan</a:t>
            </a:r>
            <a:r>
              <a:rPr lang="en-US" dirty="0">
                <a:latin typeface="Times New Roman"/>
                <a:cs typeface="Times New Roman"/>
              </a:rPr>
              <a:t> </a:t>
            </a:r>
            <a:r>
              <a:rPr lang="en-US" dirty="0" err="1">
                <a:latin typeface="Times New Roman"/>
                <a:cs typeface="Times New Roman"/>
              </a:rPr>
              <a:t>kepentingan</a:t>
            </a:r>
            <a:r>
              <a:rPr lang="en-US" dirty="0">
                <a:latin typeface="Times New Roman"/>
                <a:cs typeface="Times New Roman"/>
              </a:rPr>
              <a:t>. </a:t>
            </a:r>
            <a:r>
              <a:rPr lang="en-US" dirty="0" err="1">
                <a:latin typeface="Times New Roman"/>
                <a:cs typeface="Times New Roman"/>
              </a:rPr>
              <a:t>Contoh</a:t>
            </a:r>
            <a:r>
              <a:rPr lang="en-US" dirty="0">
                <a:latin typeface="Times New Roman"/>
                <a:cs typeface="Times New Roman"/>
              </a:rPr>
              <a:t> : </a:t>
            </a:r>
            <a:r>
              <a:rPr lang="en-US" dirty="0" err="1">
                <a:latin typeface="Times New Roman"/>
                <a:cs typeface="Times New Roman"/>
              </a:rPr>
              <a:t>Lembaga</a:t>
            </a:r>
            <a:r>
              <a:rPr lang="en-US" dirty="0">
                <a:latin typeface="Times New Roman"/>
                <a:cs typeface="Times New Roman"/>
              </a:rPr>
              <a:t> </a:t>
            </a:r>
            <a:r>
              <a:rPr lang="en-US" dirty="0" err="1">
                <a:latin typeface="Times New Roman"/>
                <a:cs typeface="Times New Roman"/>
              </a:rPr>
              <a:t>Swadaya</a:t>
            </a:r>
            <a:r>
              <a:rPr lang="en-US" dirty="0">
                <a:latin typeface="Times New Roman"/>
                <a:cs typeface="Times New Roman"/>
              </a:rPr>
              <a:t> </a:t>
            </a:r>
            <a:r>
              <a:rPr lang="en-US" dirty="0" err="1">
                <a:latin typeface="Times New Roman"/>
                <a:cs typeface="Times New Roman"/>
              </a:rPr>
              <a:t>Masyarakat</a:t>
            </a:r>
            <a:r>
              <a:rPr lang="en-US" dirty="0">
                <a:latin typeface="Times New Roman"/>
                <a:cs typeface="Times New Roman"/>
              </a:rPr>
              <a:t>, </a:t>
            </a:r>
            <a:r>
              <a:rPr lang="en-US" dirty="0" err="1">
                <a:latin typeface="Times New Roman"/>
                <a:cs typeface="Times New Roman"/>
              </a:rPr>
              <a:t>Kelompok</a:t>
            </a:r>
            <a:r>
              <a:rPr lang="en-US" dirty="0">
                <a:latin typeface="Times New Roman"/>
                <a:cs typeface="Times New Roman"/>
              </a:rPr>
              <a:t> </a:t>
            </a:r>
            <a:r>
              <a:rPr lang="en-US" dirty="0" err="1">
                <a:latin typeface="Times New Roman"/>
                <a:cs typeface="Times New Roman"/>
              </a:rPr>
              <a:t>pelayanan</a:t>
            </a:r>
            <a:r>
              <a:rPr lang="en-US" dirty="0">
                <a:latin typeface="Times New Roman"/>
                <a:cs typeface="Times New Roman"/>
              </a:rPr>
              <a:t> </a:t>
            </a:r>
            <a:r>
              <a:rPr lang="en-US" dirty="0" err="1">
                <a:latin typeface="Times New Roman"/>
                <a:cs typeface="Times New Roman"/>
              </a:rPr>
              <a:t>sosial</a:t>
            </a:r>
            <a:r>
              <a:rPr lang="en-US" dirty="0">
                <a:latin typeface="Times New Roman"/>
                <a:cs typeface="Times New Roman"/>
              </a:rPr>
              <a:t>, </a:t>
            </a:r>
            <a:r>
              <a:rPr lang="en-US" dirty="0" err="1">
                <a:latin typeface="Times New Roman"/>
                <a:cs typeface="Times New Roman"/>
              </a:rPr>
              <a:t>Universitas</a:t>
            </a:r>
            <a:r>
              <a:rPr lang="en-US" dirty="0">
                <a:latin typeface="Times New Roman"/>
                <a:cs typeface="Times New Roman"/>
              </a:rPr>
              <a:t>, </a:t>
            </a:r>
            <a:r>
              <a:rPr lang="en-US" dirty="0" err="1">
                <a:latin typeface="Times New Roman"/>
                <a:cs typeface="Times New Roman"/>
              </a:rPr>
              <a:t>Sekolah</a:t>
            </a:r>
            <a:r>
              <a:rPr lang="en-US" dirty="0">
                <a:latin typeface="Times New Roman"/>
                <a:cs typeface="Times New Roman"/>
              </a:rPr>
              <a:t>, </a:t>
            </a:r>
            <a:r>
              <a:rPr lang="en-US" dirty="0" err="1">
                <a:latin typeface="Times New Roman"/>
                <a:cs typeface="Times New Roman"/>
              </a:rPr>
              <a:t>Pemerintahan</a:t>
            </a:r>
            <a:r>
              <a:rPr lang="en-US" dirty="0">
                <a:latin typeface="Times New Roman"/>
                <a:cs typeface="Times New Roman"/>
              </a:rPr>
              <a:t>, </a:t>
            </a:r>
            <a:r>
              <a:rPr lang="en-US" dirty="0" err="1">
                <a:latin typeface="Times New Roman"/>
                <a:cs typeface="Times New Roman"/>
              </a:rPr>
              <a:t>Puskesmas</a:t>
            </a:r>
            <a:endParaRPr lang="en-US" dirty="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normAutofit/>
          </a:bodyPr>
          <a:lstStyle/>
          <a:p>
            <a:r>
              <a:rPr lang="en-US" sz="6700" dirty="0">
                <a:latin typeface="Britannic Bold"/>
                <a:cs typeface="Britannic Bold"/>
              </a:rPr>
              <a:t>THANKYOU</a:t>
            </a:r>
          </a:p>
        </p:txBody>
      </p:sp>
      <p:sp>
        <p:nvSpPr>
          <p:cNvPr id="3" name="Content Placeholder 2"/>
          <p:cNvSpPr>
            <a:spLocks noGrp="1"/>
          </p:cNvSpPr>
          <p:nvPr>
            <p:ph idx="1"/>
          </p:nvPr>
        </p:nvSpPr>
        <p:spPr>
          <a:xfrm>
            <a:off x="457200" y="3309929"/>
            <a:ext cx="8229600" cy="2816234"/>
          </a:xfrm>
        </p:spPr>
        <p:txBody>
          <a:bodyPr>
            <a:normAutofit/>
          </a:bodyPr>
          <a:lstStyle/>
          <a:p>
            <a:pPr>
              <a:buNone/>
            </a:pPr>
            <a:r>
              <a:rPr lang="en-US" sz="3000" dirty="0">
                <a:latin typeface="Times New Roman"/>
                <a:cs typeface="Times New Roman"/>
              </a:rPr>
              <a:t>SUMBER :</a:t>
            </a:r>
          </a:p>
          <a:p>
            <a:endParaRPr lang="en-US" sz="3000" dirty="0">
              <a:latin typeface="Times New Roman"/>
              <a:cs typeface="Times New Roman"/>
              <a:hlinkClick r:id="rId2"/>
            </a:endParaRPr>
          </a:p>
          <a:p>
            <a:r>
              <a:rPr lang="en-US" sz="3000" dirty="0" err="1">
                <a:latin typeface="Times New Roman"/>
                <a:cs typeface="Times New Roman"/>
              </a:rPr>
              <a:t>Cutlip</a:t>
            </a:r>
            <a:r>
              <a:rPr lang="en-US" sz="3000" dirty="0">
                <a:latin typeface="Times New Roman"/>
                <a:cs typeface="Times New Roman"/>
              </a:rPr>
              <a:t>, et al. (2011). Effective Public Relations, Ed. 9</a:t>
            </a:r>
            <a:r>
              <a:rPr lang="en-US" sz="3000" baseline="30000" dirty="0">
                <a:latin typeface="Times New Roman"/>
                <a:cs typeface="Times New Roman"/>
              </a:rPr>
              <a:t>th</a:t>
            </a:r>
            <a:r>
              <a:rPr lang="en-US" sz="3000" dirty="0">
                <a:latin typeface="Times New Roman"/>
                <a:cs typeface="Times New Roman"/>
              </a:rPr>
              <a:t>. Jakarta: </a:t>
            </a:r>
            <a:r>
              <a:rPr lang="en-US" sz="3000" dirty="0" err="1">
                <a:latin typeface="Times New Roman"/>
                <a:cs typeface="Times New Roman"/>
              </a:rPr>
              <a:t>Kencana</a:t>
            </a:r>
            <a:endParaRPr lang="en-US" sz="3000" dirty="0">
              <a:latin typeface="Times New Roman"/>
              <a:cs typeface="Times New Roman"/>
            </a:endParaRPr>
          </a:p>
          <a:p>
            <a:endParaRPr lang="en-US" sz="3000" dirty="0">
              <a:latin typeface="Times New Roman"/>
              <a:cs typeface="Times New Roman"/>
            </a:endParaRPr>
          </a:p>
          <a:p>
            <a:endParaRPr lang="en-US" sz="3000" dirty="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160" y="197662"/>
            <a:ext cx="4483017" cy="1143000"/>
          </a:xfrm>
        </p:spPr>
        <p:txBody>
          <a:bodyPr>
            <a:normAutofit fontScale="90000"/>
          </a:bodyPr>
          <a:lstStyle/>
          <a:p>
            <a:pPr algn="l"/>
            <a:r>
              <a:rPr lang="en-US" dirty="0">
                <a:latin typeface="Britannic Bold"/>
                <a:cs typeface="Britannic Bold"/>
              </a:rPr>
              <a:t>DEFINISI PUBLIC RELATIONS</a:t>
            </a:r>
          </a:p>
        </p:txBody>
      </p:sp>
      <p:sp>
        <p:nvSpPr>
          <p:cNvPr id="3" name="Content Placeholder 2"/>
          <p:cNvSpPr>
            <a:spLocks noGrp="1"/>
          </p:cNvSpPr>
          <p:nvPr>
            <p:ph idx="1"/>
          </p:nvPr>
        </p:nvSpPr>
        <p:spPr>
          <a:xfrm>
            <a:off x="250120" y="1552346"/>
            <a:ext cx="4756948" cy="4990540"/>
          </a:xfrm>
          <a:solidFill>
            <a:schemeClr val="lt1">
              <a:alpha val="75000"/>
            </a:schemeClr>
          </a:solidFill>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buNone/>
            </a:pPr>
            <a:r>
              <a:rPr lang="en-US" b="1" dirty="0" err="1">
                <a:latin typeface="Times New Roman"/>
                <a:cs typeface="Times New Roman"/>
              </a:rPr>
              <a:t>Fungsi</a:t>
            </a:r>
            <a:r>
              <a:rPr lang="en-US" b="1" dirty="0">
                <a:latin typeface="Times New Roman"/>
                <a:cs typeface="Times New Roman"/>
              </a:rPr>
              <a:t> </a:t>
            </a:r>
            <a:r>
              <a:rPr lang="en-US" b="1" dirty="0" err="1">
                <a:latin typeface="Times New Roman"/>
                <a:cs typeface="Times New Roman"/>
              </a:rPr>
              <a:t>Manajemen</a:t>
            </a:r>
            <a:r>
              <a:rPr lang="en-US" b="1" dirty="0">
                <a:latin typeface="Times New Roman"/>
                <a:cs typeface="Times New Roman"/>
              </a:rPr>
              <a:t> yang </a:t>
            </a:r>
            <a:r>
              <a:rPr lang="en-US" b="1" dirty="0" err="1">
                <a:latin typeface="Times New Roman"/>
                <a:cs typeface="Times New Roman"/>
              </a:rPr>
              <a:t>membangun</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mempertahankan</a:t>
            </a:r>
            <a:r>
              <a:rPr lang="en-US" b="1" dirty="0">
                <a:latin typeface="Times New Roman"/>
                <a:cs typeface="Times New Roman"/>
              </a:rPr>
              <a:t> </a:t>
            </a:r>
            <a:r>
              <a:rPr lang="en-US" b="1" dirty="0" err="1">
                <a:latin typeface="Times New Roman"/>
                <a:cs typeface="Times New Roman"/>
              </a:rPr>
              <a:t>hubungan</a:t>
            </a:r>
            <a:r>
              <a:rPr lang="en-US" dirty="0">
                <a:latin typeface="Times New Roman"/>
                <a:cs typeface="Times New Roman"/>
              </a:rPr>
              <a:t> yang </a:t>
            </a:r>
            <a:r>
              <a:rPr lang="en-US" dirty="0" err="1">
                <a:latin typeface="Times New Roman"/>
                <a:cs typeface="Times New Roman"/>
              </a:rPr>
              <a:t>baik</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bermanfaat</a:t>
            </a:r>
            <a:r>
              <a:rPr lang="en-US" dirty="0">
                <a:latin typeface="Times New Roman"/>
                <a:cs typeface="Times New Roman"/>
              </a:rPr>
              <a:t> </a:t>
            </a:r>
            <a:r>
              <a:rPr lang="en-US" dirty="0" err="1">
                <a:latin typeface="Times New Roman"/>
                <a:cs typeface="Times New Roman"/>
              </a:rPr>
              <a:t>antara</a:t>
            </a:r>
            <a:r>
              <a:rPr lang="en-US" dirty="0">
                <a:latin typeface="Times New Roman"/>
                <a:cs typeface="Times New Roman"/>
              </a:rPr>
              <a:t> </a:t>
            </a:r>
            <a:r>
              <a:rPr lang="en-US" b="1" dirty="0" err="1">
                <a:latin typeface="Times New Roman"/>
                <a:cs typeface="Times New Roman"/>
              </a:rPr>
              <a:t>organisasi</a:t>
            </a:r>
            <a:r>
              <a:rPr lang="en-US" b="1" dirty="0">
                <a:latin typeface="Times New Roman"/>
                <a:cs typeface="Times New Roman"/>
              </a:rPr>
              <a:t> </a:t>
            </a:r>
            <a:r>
              <a:rPr lang="en-US" b="1" dirty="0" err="1">
                <a:latin typeface="Times New Roman"/>
                <a:cs typeface="Times New Roman"/>
              </a:rPr>
              <a:t>dengan</a:t>
            </a:r>
            <a:r>
              <a:rPr lang="en-US" b="1" dirty="0">
                <a:latin typeface="Times New Roman"/>
                <a:cs typeface="Times New Roman"/>
              </a:rPr>
              <a:t> </a:t>
            </a:r>
            <a:r>
              <a:rPr lang="en-US" b="1" dirty="0" err="1">
                <a:latin typeface="Times New Roman"/>
                <a:cs typeface="Times New Roman"/>
              </a:rPr>
              <a:t>publik</a:t>
            </a:r>
            <a:r>
              <a:rPr lang="en-US" b="1" dirty="0">
                <a:latin typeface="Times New Roman"/>
                <a:cs typeface="Times New Roman"/>
              </a:rPr>
              <a:t> </a:t>
            </a:r>
            <a:r>
              <a:rPr lang="en-US" dirty="0">
                <a:latin typeface="Times New Roman"/>
                <a:cs typeface="Times New Roman"/>
              </a:rPr>
              <a:t>yang </a:t>
            </a:r>
            <a:r>
              <a:rPr lang="en-US" b="1" dirty="0" err="1">
                <a:latin typeface="Times New Roman"/>
                <a:cs typeface="Times New Roman"/>
              </a:rPr>
              <a:t>memengaruhi</a:t>
            </a:r>
            <a:r>
              <a:rPr lang="en-US" b="1" dirty="0">
                <a:latin typeface="Times New Roman"/>
                <a:cs typeface="Times New Roman"/>
              </a:rPr>
              <a:t> </a:t>
            </a:r>
            <a:r>
              <a:rPr lang="en-US" b="1" dirty="0" err="1">
                <a:latin typeface="Times New Roman"/>
                <a:cs typeface="Times New Roman"/>
              </a:rPr>
              <a:t>kesuksesan</a:t>
            </a:r>
            <a:r>
              <a:rPr lang="en-US" b="1" dirty="0">
                <a:latin typeface="Times New Roman"/>
                <a:cs typeface="Times New Roman"/>
              </a:rPr>
              <a:t> </a:t>
            </a:r>
            <a:r>
              <a:rPr lang="en-US" b="1" dirty="0" err="1">
                <a:latin typeface="Times New Roman"/>
                <a:cs typeface="Times New Roman"/>
              </a:rPr>
              <a:t>atau</a:t>
            </a:r>
            <a:r>
              <a:rPr lang="en-US" b="1" dirty="0">
                <a:latin typeface="Times New Roman"/>
                <a:cs typeface="Times New Roman"/>
              </a:rPr>
              <a:t> </a:t>
            </a:r>
            <a:r>
              <a:rPr lang="en-US" b="1" dirty="0" err="1">
                <a:latin typeface="Times New Roman"/>
                <a:cs typeface="Times New Roman"/>
              </a:rPr>
              <a:t>kegagalan</a:t>
            </a:r>
            <a:r>
              <a:rPr lang="en-US" b="1" dirty="0">
                <a:latin typeface="Times New Roman"/>
                <a:cs typeface="Times New Roman"/>
              </a:rPr>
              <a:t> </a:t>
            </a:r>
            <a:r>
              <a:rPr lang="en-US" dirty="0" err="1">
                <a:latin typeface="Times New Roman"/>
                <a:cs typeface="Times New Roman"/>
              </a:rPr>
              <a:t>organisasi</a:t>
            </a:r>
            <a:r>
              <a:rPr lang="en-US" dirty="0">
                <a:latin typeface="Times New Roman"/>
                <a:cs typeface="Times New Roman"/>
              </a:rPr>
              <a:t> </a:t>
            </a:r>
            <a:r>
              <a:rPr lang="en-US" dirty="0" err="1">
                <a:latin typeface="Times New Roman"/>
                <a:cs typeface="Times New Roman"/>
              </a:rPr>
              <a:t>tersebut</a:t>
            </a:r>
            <a:r>
              <a:rPr lang="en-US" dirty="0">
                <a:latin typeface="Times New Roman"/>
                <a:cs typeface="Times New Roman"/>
              </a:rPr>
              <a:t> (</a:t>
            </a:r>
            <a:r>
              <a:rPr lang="en-US" dirty="0" err="1">
                <a:latin typeface="Times New Roman"/>
                <a:cs typeface="Times New Roman"/>
              </a:rPr>
              <a:t>Cutlip</a:t>
            </a:r>
            <a:r>
              <a:rPr lang="en-US" dirty="0">
                <a:latin typeface="Times New Roman"/>
                <a:cs typeface="Times New Roman"/>
              </a:rPr>
              <a:t>, Center, Broom, 2011)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ritannic Bold"/>
                <a:cs typeface="Britannic Bold"/>
              </a:rPr>
              <a:t>DEFINISI PUBLIC RELATIONS</a:t>
            </a:r>
          </a:p>
        </p:txBody>
      </p:sp>
      <p:sp>
        <p:nvSpPr>
          <p:cNvPr id="3" name="Content Placeholder 2"/>
          <p:cNvSpPr>
            <a:spLocks noGrp="1"/>
          </p:cNvSpPr>
          <p:nvPr>
            <p:ph idx="1"/>
          </p:nvPr>
        </p:nvSpPr>
        <p:spPr>
          <a:xfrm>
            <a:off x="457200" y="1600200"/>
            <a:ext cx="8229600" cy="4911210"/>
          </a:xfrm>
        </p:spPr>
        <p:txBody>
          <a:bodyPr>
            <a:normAutofit fontScale="77500" lnSpcReduction="20000"/>
          </a:bodyPr>
          <a:lstStyle/>
          <a:p>
            <a:pPr>
              <a:buNone/>
            </a:pPr>
            <a:r>
              <a:rPr lang="en-US" dirty="0">
                <a:latin typeface="Times New Roman"/>
                <a:cs typeface="Times New Roman"/>
              </a:rPr>
              <a:t>“</a:t>
            </a:r>
            <a:r>
              <a:rPr lang="en-US" i="1" dirty="0">
                <a:latin typeface="Times New Roman"/>
                <a:cs typeface="Times New Roman"/>
              </a:rPr>
              <a:t>Is about reputation; the result of what you do, what you say, and what others say about you” </a:t>
            </a:r>
            <a:r>
              <a:rPr lang="en-US" dirty="0">
                <a:latin typeface="Times New Roman"/>
                <a:cs typeface="Times New Roman"/>
              </a:rPr>
              <a:t>(The British Institute of PR).</a:t>
            </a:r>
          </a:p>
          <a:p>
            <a:pPr>
              <a:buNone/>
            </a:pPr>
            <a:endParaRPr lang="en-US" dirty="0">
              <a:latin typeface="Times New Roman"/>
              <a:cs typeface="Times New Roman"/>
            </a:endParaRPr>
          </a:p>
          <a:p>
            <a:pPr>
              <a:buNone/>
            </a:pPr>
            <a:r>
              <a:rPr lang="en-US" i="1" dirty="0">
                <a:latin typeface="Times New Roman"/>
                <a:cs typeface="Times New Roman"/>
              </a:rPr>
              <a:t>Public relations is a leadership and management function that helps achieve organizational objectives, define philosophy, and facilitate organizational change. Public relations practitioners communicate with all relevant internal and external publics to develop positive relationships and to create consistency between organizational goals and societal expectations. Public relations practitioners develop, execute, and evaluate organizational programs that promote the exchange of influence and understanding among an organization’s constituent parts and publics </a:t>
            </a:r>
            <a:r>
              <a:rPr lang="en-US" dirty="0">
                <a:latin typeface="Times New Roman"/>
                <a:cs typeface="Times New Roman"/>
              </a:rPr>
              <a:t>(</a:t>
            </a:r>
            <a:r>
              <a:rPr lang="en-US" dirty="0" err="1">
                <a:latin typeface="Times New Roman"/>
                <a:cs typeface="Times New Roman"/>
              </a:rPr>
              <a:t>Lattimore</a:t>
            </a:r>
            <a:r>
              <a:rPr lang="en-US" dirty="0">
                <a:latin typeface="Times New Roman"/>
                <a:cs typeface="Times New Roman"/>
              </a:rPr>
              <a:t> et al, 2013, </a:t>
            </a:r>
            <a:r>
              <a:rPr lang="en-US" dirty="0" err="1">
                <a:latin typeface="Times New Roman"/>
                <a:cs typeface="Times New Roman"/>
              </a:rPr>
              <a:t>p</a:t>
            </a:r>
            <a:r>
              <a:rPr lang="en-US" dirty="0">
                <a:latin typeface="Times New Roman"/>
                <a:cs typeface="Times New Roman"/>
              </a:rPr>
              <a:t>. 4)</a:t>
            </a:r>
          </a:p>
          <a:p>
            <a:endParaRPr lang="en-US" dirty="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ritannic Bold"/>
                <a:cs typeface="Britannic Bold"/>
              </a:rPr>
              <a:t>UNSUR-UNSUR TERKAIT DEFINISI PR</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039152421"/>
              </p:ext>
            </p:extLst>
          </p:nvPr>
        </p:nvGraphicFramePr>
        <p:xfrm>
          <a:off x="457200" y="1270090"/>
          <a:ext cx="8229600" cy="5311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ritannic Bold"/>
                <a:cs typeface="Britannic Bold"/>
              </a:rPr>
              <a:t>PUBLIC RELATIONS VS MARKETING</a:t>
            </a:r>
          </a:p>
        </p:txBody>
      </p:sp>
      <p:pic>
        <p:nvPicPr>
          <p:cNvPr id="4" name="Picture 3" descr="pr-vs-marketing.png"/>
          <p:cNvPicPr>
            <a:picLocks noChangeAspect="1"/>
          </p:cNvPicPr>
          <p:nvPr/>
        </p:nvPicPr>
        <p:blipFill>
          <a:blip r:embed="rId3"/>
          <a:stretch>
            <a:fillRect/>
          </a:stretch>
        </p:blipFill>
        <p:spPr>
          <a:xfrm>
            <a:off x="1314684" y="1352161"/>
            <a:ext cx="6362240" cy="51056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47834"/>
            <a:ext cx="8229600" cy="3068248"/>
          </a:xfrm>
          <a:solidFill>
            <a:schemeClr val="lt1">
              <a:alpha val="82000"/>
            </a:schemeClr>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buNone/>
            </a:pPr>
            <a:r>
              <a:rPr lang="en-US" dirty="0">
                <a:latin typeface="Times New Roman"/>
                <a:cs typeface="Times New Roman"/>
              </a:rPr>
              <a:t>Marketing </a:t>
            </a:r>
            <a:r>
              <a:rPr lang="en-US" dirty="0" err="1">
                <a:latin typeface="Times New Roman"/>
                <a:cs typeface="Times New Roman"/>
              </a:rPr>
              <a:t>adalah</a:t>
            </a:r>
            <a:r>
              <a:rPr lang="en-US" dirty="0">
                <a:latin typeface="Times New Roman"/>
                <a:cs typeface="Times New Roman"/>
              </a:rPr>
              <a:t> </a:t>
            </a:r>
            <a:r>
              <a:rPr lang="en-US" b="1" dirty="0" err="1">
                <a:latin typeface="Times New Roman"/>
                <a:cs typeface="Times New Roman"/>
              </a:rPr>
              <a:t>fungsi</a:t>
            </a:r>
            <a:r>
              <a:rPr lang="en-US" b="1" dirty="0">
                <a:latin typeface="Times New Roman"/>
                <a:cs typeface="Times New Roman"/>
              </a:rPr>
              <a:t> </a:t>
            </a:r>
            <a:r>
              <a:rPr lang="en-US" b="1" dirty="0" err="1">
                <a:latin typeface="Times New Roman"/>
                <a:cs typeface="Times New Roman"/>
              </a:rPr>
              <a:t>manajemen</a:t>
            </a:r>
            <a:r>
              <a:rPr lang="en-US" b="1" dirty="0">
                <a:latin typeface="Times New Roman"/>
                <a:cs typeface="Times New Roman"/>
              </a:rPr>
              <a:t> </a:t>
            </a:r>
            <a:r>
              <a:rPr lang="en-US" dirty="0">
                <a:latin typeface="Times New Roman"/>
                <a:cs typeface="Times New Roman"/>
              </a:rPr>
              <a:t>yang </a:t>
            </a:r>
            <a:r>
              <a:rPr lang="en-US" b="1" dirty="0" err="1">
                <a:latin typeface="Times New Roman"/>
                <a:cs typeface="Times New Roman"/>
              </a:rPr>
              <a:t>mengidentifikasi</a:t>
            </a:r>
            <a:r>
              <a:rPr lang="en-US" b="1" dirty="0">
                <a:latin typeface="Times New Roman"/>
                <a:cs typeface="Times New Roman"/>
              </a:rPr>
              <a:t> </a:t>
            </a:r>
            <a:r>
              <a:rPr lang="en-US" b="1" dirty="0" err="1">
                <a:latin typeface="Times New Roman"/>
                <a:cs typeface="Times New Roman"/>
              </a:rPr>
              <a:t>kebutuhan</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keinginan</a:t>
            </a:r>
            <a:r>
              <a:rPr lang="en-US" b="1" dirty="0">
                <a:latin typeface="Times New Roman"/>
                <a:cs typeface="Times New Roman"/>
              </a:rPr>
              <a:t> </a:t>
            </a:r>
            <a:r>
              <a:rPr lang="en-US" dirty="0" err="1">
                <a:latin typeface="Times New Roman"/>
                <a:cs typeface="Times New Roman"/>
              </a:rPr>
              <a:t>manusia</a:t>
            </a:r>
            <a:r>
              <a:rPr lang="en-US" dirty="0">
                <a:latin typeface="Times New Roman"/>
                <a:cs typeface="Times New Roman"/>
              </a:rPr>
              <a:t>, </a:t>
            </a:r>
            <a:r>
              <a:rPr lang="en-US" b="1" dirty="0" err="1">
                <a:latin typeface="Times New Roman"/>
                <a:cs typeface="Times New Roman"/>
              </a:rPr>
              <a:t>menawarkan</a:t>
            </a:r>
            <a:r>
              <a:rPr lang="en-US" b="1" dirty="0">
                <a:latin typeface="Times New Roman"/>
                <a:cs typeface="Times New Roman"/>
              </a:rPr>
              <a:t> </a:t>
            </a:r>
            <a:r>
              <a:rPr lang="en-US" b="1" dirty="0" err="1">
                <a:latin typeface="Times New Roman"/>
                <a:cs typeface="Times New Roman"/>
              </a:rPr>
              <a:t>produk</a:t>
            </a:r>
            <a:r>
              <a:rPr lang="en-US" b="1" dirty="0">
                <a:latin typeface="Times New Roman"/>
                <a:cs typeface="Times New Roman"/>
              </a:rPr>
              <a:t> </a:t>
            </a:r>
            <a:r>
              <a:rPr lang="en-US" b="1" dirty="0" err="1">
                <a:latin typeface="Times New Roman"/>
                <a:cs typeface="Times New Roman"/>
              </a:rPr>
              <a:t>dan</a:t>
            </a:r>
            <a:r>
              <a:rPr lang="en-US" b="1" dirty="0">
                <a:latin typeface="Times New Roman"/>
                <a:cs typeface="Times New Roman"/>
              </a:rPr>
              <a:t> </a:t>
            </a:r>
            <a:r>
              <a:rPr lang="en-US" b="1" dirty="0" err="1">
                <a:latin typeface="Times New Roman"/>
                <a:cs typeface="Times New Roman"/>
              </a:rPr>
              <a:t>jasa</a:t>
            </a:r>
            <a:r>
              <a:rPr lang="en-US" b="1" dirty="0">
                <a:latin typeface="Times New Roman"/>
                <a:cs typeface="Times New Roman"/>
              </a:rPr>
              <a:t> </a:t>
            </a:r>
            <a:r>
              <a:rPr lang="en-US" dirty="0" err="1">
                <a:latin typeface="Times New Roman"/>
                <a:cs typeface="Times New Roman"/>
              </a:rPr>
              <a:t>untuk</a:t>
            </a:r>
            <a:r>
              <a:rPr lang="en-US" dirty="0">
                <a:latin typeface="Times New Roman"/>
                <a:cs typeface="Times New Roman"/>
              </a:rPr>
              <a:t> </a:t>
            </a:r>
            <a:r>
              <a:rPr lang="en-US" dirty="0" err="1">
                <a:latin typeface="Times New Roman"/>
                <a:cs typeface="Times New Roman"/>
              </a:rPr>
              <a:t>memenuhi</a:t>
            </a:r>
            <a:r>
              <a:rPr lang="en-US" dirty="0">
                <a:latin typeface="Times New Roman"/>
                <a:cs typeface="Times New Roman"/>
              </a:rPr>
              <a:t> </a:t>
            </a:r>
            <a:r>
              <a:rPr lang="en-US" dirty="0" err="1">
                <a:latin typeface="Times New Roman"/>
                <a:cs typeface="Times New Roman"/>
              </a:rPr>
              <a:t>permintaan</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b="1" dirty="0" err="1">
                <a:latin typeface="Times New Roman"/>
                <a:cs typeface="Times New Roman"/>
              </a:rPr>
              <a:t>menyebabkan</a:t>
            </a:r>
            <a:r>
              <a:rPr lang="en-US" b="1" dirty="0">
                <a:latin typeface="Times New Roman"/>
                <a:cs typeface="Times New Roman"/>
              </a:rPr>
              <a:t> </a:t>
            </a:r>
            <a:r>
              <a:rPr lang="en-US" b="1" dirty="0" err="1">
                <a:latin typeface="Times New Roman"/>
                <a:cs typeface="Times New Roman"/>
              </a:rPr>
              <a:t>terjadinya</a:t>
            </a:r>
            <a:r>
              <a:rPr lang="en-US" b="1" dirty="0">
                <a:latin typeface="Times New Roman"/>
                <a:cs typeface="Times New Roman"/>
              </a:rPr>
              <a:t> </a:t>
            </a:r>
            <a:r>
              <a:rPr lang="en-US" b="1" dirty="0" err="1">
                <a:latin typeface="Times New Roman"/>
                <a:cs typeface="Times New Roman"/>
              </a:rPr>
              <a:t>transaksi</a:t>
            </a:r>
            <a:r>
              <a:rPr lang="en-US" b="1" dirty="0">
                <a:latin typeface="Times New Roman"/>
                <a:cs typeface="Times New Roman"/>
              </a:rPr>
              <a:t> </a:t>
            </a:r>
            <a:r>
              <a:rPr lang="en-US" dirty="0" err="1">
                <a:latin typeface="Times New Roman"/>
                <a:cs typeface="Times New Roman"/>
              </a:rPr>
              <a:t>di</a:t>
            </a:r>
            <a:r>
              <a:rPr lang="en-US" dirty="0">
                <a:latin typeface="Times New Roman"/>
                <a:cs typeface="Times New Roman"/>
              </a:rPr>
              <a:t> </a:t>
            </a:r>
            <a:r>
              <a:rPr lang="en-US" dirty="0" err="1">
                <a:latin typeface="Times New Roman"/>
                <a:cs typeface="Times New Roman"/>
              </a:rPr>
              <a:t>mana</a:t>
            </a:r>
            <a:r>
              <a:rPr lang="en-US" dirty="0">
                <a:latin typeface="Times New Roman"/>
                <a:cs typeface="Times New Roman"/>
              </a:rPr>
              <a:t> </a:t>
            </a:r>
            <a:r>
              <a:rPr lang="en-US" dirty="0" err="1">
                <a:latin typeface="Times New Roman"/>
                <a:cs typeface="Times New Roman"/>
              </a:rPr>
              <a:t>pemberian</a:t>
            </a:r>
            <a:r>
              <a:rPr lang="en-US" dirty="0">
                <a:latin typeface="Times New Roman"/>
                <a:cs typeface="Times New Roman"/>
              </a:rPr>
              <a:t> </a:t>
            </a:r>
            <a:r>
              <a:rPr lang="en-US" dirty="0" err="1">
                <a:latin typeface="Times New Roman"/>
                <a:cs typeface="Times New Roman"/>
              </a:rPr>
              <a:t>produk</a:t>
            </a:r>
            <a:r>
              <a:rPr lang="en-US" dirty="0">
                <a:latin typeface="Times New Roman"/>
                <a:cs typeface="Times New Roman"/>
              </a:rPr>
              <a:t> </a:t>
            </a:r>
            <a:r>
              <a:rPr lang="en-US" dirty="0" err="1">
                <a:latin typeface="Times New Roman"/>
                <a:cs typeface="Times New Roman"/>
              </a:rPr>
              <a:t>atau</a:t>
            </a:r>
            <a:r>
              <a:rPr lang="en-US" dirty="0">
                <a:latin typeface="Times New Roman"/>
                <a:cs typeface="Times New Roman"/>
              </a:rPr>
              <a:t> </a:t>
            </a:r>
            <a:r>
              <a:rPr lang="en-US" dirty="0" err="1">
                <a:latin typeface="Times New Roman"/>
                <a:cs typeface="Times New Roman"/>
              </a:rPr>
              <a:t>jasa</a:t>
            </a:r>
            <a:r>
              <a:rPr lang="en-US" dirty="0">
                <a:latin typeface="Times New Roman"/>
                <a:cs typeface="Times New Roman"/>
              </a:rPr>
              <a:t> </a:t>
            </a:r>
            <a:r>
              <a:rPr lang="en-US" dirty="0" err="1">
                <a:latin typeface="Times New Roman"/>
                <a:cs typeface="Times New Roman"/>
              </a:rPr>
              <a:t>akan</a:t>
            </a:r>
            <a:r>
              <a:rPr lang="en-US" dirty="0">
                <a:latin typeface="Times New Roman"/>
                <a:cs typeface="Times New Roman"/>
              </a:rPr>
              <a:t> </a:t>
            </a:r>
            <a:r>
              <a:rPr lang="en-US" dirty="0" err="1">
                <a:latin typeface="Times New Roman"/>
                <a:cs typeface="Times New Roman"/>
              </a:rPr>
              <a:t>ditukar</a:t>
            </a:r>
            <a:r>
              <a:rPr lang="en-US" dirty="0">
                <a:latin typeface="Times New Roman"/>
                <a:cs typeface="Times New Roman"/>
              </a:rPr>
              <a:t> </a:t>
            </a:r>
            <a:r>
              <a:rPr lang="en-US" dirty="0" err="1">
                <a:latin typeface="Times New Roman"/>
                <a:cs typeface="Times New Roman"/>
              </a:rPr>
              <a:t>dengan</a:t>
            </a:r>
            <a:r>
              <a:rPr lang="en-US" dirty="0">
                <a:latin typeface="Times New Roman"/>
                <a:cs typeface="Times New Roman"/>
              </a:rPr>
              <a:t> </a:t>
            </a:r>
            <a:r>
              <a:rPr lang="en-US" dirty="0" err="1">
                <a:latin typeface="Times New Roman"/>
                <a:cs typeface="Times New Roman"/>
              </a:rPr>
              <a:t>sesuatu</a:t>
            </a:r>
            <a:r>
              <a:rPr lang="en-US" dirty="0">
                <a:latin typeface="Times New Roman"/>
                <a:cs typeface="Times New Roman"/>
              </a:rPr>
              <a:t> yang </a:t>
            </a:r>
            <a:r>
              <a:rPr lang="en-US" dirty="0" err="1">
                <a:latin typeface="Times New Roman"/>
                <a:cs typeface="Times New Roman"/>
              </a:rPr>
              <a:t>berharga</a:t>
            </a:r>
            <a:r>
              <a:rPr lang="en-US" dirty="0">
                <a:latin typeface="Times New Roman"/>
                <a:cs typeface="Times New Roman"/>
              </a:rPr>
              <a:t> </a:t>
            </a:r>
            <a:r>
              <a:rPr lang="en-US" dirty="0" err="1">
                <a:latin typeface="Times New Roman"/>
                <a:cs typeface="Times New Roman"/>
              </a:rPr>
              <a:t>bagi</a:t>
            </a:r>
            <a:r>
              <a:rPr lang="en-US" dirty="0">
                <a:latin typeface="Times New Roman"/>
                <a:cs typeface="Times New Roman"/>
              </a:rPr>
              <a:t> </a:t>
            </a:r>
            <a:r>
              <a:rPr lang="en-US" dirty="0" err="1">
                <a:latin typeface="Times New Roman"/>
                <a:cs typeface="Times New Roman"/>
              </a:rPr>
              <a:t>si</a:t>
            </a:r>
            <a:r>
              <a:rPr lang="en-US" dirty="0">
                <a:latin typeface="Times New Roman"/>
                <a:cs typeface="Times New Roman"/>
              </a:rPr>
              <a:t> </a:t>
            </a:r>
            <a:r>
              <a:rPr lang="en-US" dirty="0" err="1">
                <a:latin typeface="Times New Roman"/>
                <a:cs typeface="Times New Roman"/>
              </a:rPr>
              <a:t>penyedia</a:t>
            </a:r>
            <a:endParaRPr lang="en-US" b="1" dirty="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ritannic Bold"/>
                <a:cs typeface="Britannic Bold"/>
              </a:rPr>
              <a:t>KERANCUAN PR DENGAN MARKETING</a:t>
            </a: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err="1">
                <a:latin typeface="Times New Roman"/>
                <a:cs typeface="Times New Roman"/>
              </a:rPr>
              <a:t>Banyak</a:t>
            </a:r>
            <a:r>
              <a:rPr lang="en-US" dirty="0">
                <a:latin typeface="Times New Roman"/>
                <a:cs typeface="Times New Roman"/>
              </a:rPr>
              <a:t> </a:t>
            </a:r>
            <a:r>
              <a:rPr lang="en-US" dirty="0" err="1">
                <a:latin typeface="Times New Roman"/>
                <a:cs typeface="Times New Roman"/>
              </a:rPr>
              <a:t>orang/perusahaan</a:t>
            </a:r>
            <a:r>
              <a:rPr lang="en-US" dirty="0">
                <a:latin typeface="Times New Roman"/>
                <a:cs typeface="Times New Roman"/>
              </a:rPr>
              <a:t> </a:t>
            </a:r>
            <a:r>
              <a:rPr lang="en-US" dirty="0" err="1">
                <a:latin typeface="Times New Roman"/>
                <a:cs typeface="Times New Roman"/>
              </a:rPr>
              <a:t>rancu</a:t>
            </a:r>
            <a:r>
              <a:rPr lang="en-US" dirty="0">
                <a:latin typeface="Times New Roman"/>
                <a:cs typeface="Times New Roman"/>
              </a:rPr>
              <a:t> </a:t>
            </a:r>
            <a:r>
              <a:rPr lang="en-US" dirty="0" err="1">
                <a:latin typeface="Times New Roman"/>
                <a:cs typeface="Times New Roman"/>
              </a:rPr>
              <a:t>dalam</a:t>
            </a:r>
            <a:r>
              <a:rPr lang="en-US" dirty="0">
                <a:latin typeface="Times New Roman"/>
                <a:cs typeface="Times New Roman"/>
              </a:rPr>
              <a:t> </a:t>
            </a:r>
            <a:r>
              <a:rPr lang="en-US" dirty="0" err="1">
                <a:latin typeface="Times New Roman"/>
                <a:cs typeface="Times New Roman"/>
              </a:rPr>
              <a:t>penggunaan</a:t>
            </a:r>
            <a:r>
              <a:rPr lang="en-US" dirty="0">
                <a:latin typeface="Times New Roman"/>
                <a:cs typeface="Times New Roman"/>
              </a:rPr>
              <a:t> </a:t>
            </a:r>
            <a:r>
              <a:rPr lang="en-US" dirty="0" err="1">
                <a:latin typeface="Times New Roman"/>
                <a:cs typeface="Times New Roman"/>
              </a:rPr>
              <a:t>kata</a:t>
            </a:r>
            <a:r>
              <a:rPr lang="en-US" dirty="0">
                <a:latin typeface="Times New Roman"/>
                <a:cs typeface="Times New Roman"/>
              </a:rPr>
              <a:t> PR &amp; marketing</a:t>
            </a:r>
          </a:p>
          <a:p>
            <a:r>
              <a:rPr lang="en-US" dirty="0" err="1">
                <a:latin typeface="Times New Roman"/>
                <a:cs typeface="Times New Roman"/>
              </a:rPr>
              <a:t>Sebagian</a:t>
            </a:r>
            <a:r>
              <a:rPr lang="en-US" dirty="0">
                <a:latin typeface="Times New Roman"/>
                <a:cs typeface="Times New Roman"/>
              </a:rPr>
              <a:t> </a:t>
            </a:r>
            <a:r>
              <a:rPr lang="en-US" dirty="0" err="1">
                <a:latin typeface="Times New Roman"/>
                <a:cs typeface="Times New Roman"/>
              </a:rPr>
              <a:t>orang</a:t>
            </a:r>
            <a:r>
              <a:rPr lang="en-US" dirty="0">
                <a:latin typeface="Times New Roman"/>
                <a:cs typeface="Times New Roman"/>
              </a:rPr>
              <a:t> </a:t>
            </a:r>
            <a:r>
              <a:rPr lang="en-US" dirty="0" err="1">
                <a:latin typeface="Times New Roman"/>
                <a:cs typeface="Times New Roman"/>
              </a:rPr>
              <a:t>bekerja</a:t>
            </a:r>
            <a:r>
              <a:rPr lang="en-US" dirty="0">
                <a:latin typeface="Times New Roman"/>
                <a:cs typeface="Times New Roman"/>
              </a:rPr>
              <a:t> </a:t>
            </a:r>
            <a:r>
              <a:rPr lang="en-US" dirty="0" err="1">
                <a:latin typeface="Times New Roman"/>
                <a:cs typeface="Times New Roman"/>
              </a:rPr>
              <a:t>sebagai</a:t>
            </a:r>
            <a:r>
              <a:rPr lang="en-US" dirty="0">
                <a:latin typeface="Times New Roman"/>
                <a:cs typeface="Times New Roman"/>
              </a:rPr>
              <a:t> PR </a:t>
            </a:r>
            <a:r>
              <a:rPr lang="en-US" dirty="0" err="1">
                <a:latin typeface="Times New Roman"/>
                <a:cs typeface="Times New Roman"/>
              </a:rPr>
              <a:t>namun</a:t>
            </a:r>
            <a:r>
              <a:rPr lang="en-US" dirty="0">
                <a:latin typeface="Times New Roman"/>
                <a:cs typeface="Times New Roman"/>
              </a:rPr>
              <a:t> </a:t>
            </a:r>
            <a:r>
              <a:rPr lang="en-US" dirty="0" err="1">
                <a:latin typeface="Times New Roman"/>
                <a:cs typeface="Times New Roman"/>
              </a:rPr>
              <a:t>mengerjakan</a:t>
            </a:r>
            <a:r>
              <a:rPr lang="en-US" dirty="0">
                <a:latin typeface="Times New Roman"/>
                <a:cs typeface="Times New Roman"/>
              </a:rPr>
              <a:t> </a:t>
            </a:r>
            <a:r>
              <a:rPr lang="en-US" dirty="0" err="1">
                <a:latin typeface="Times New Roman"/>
                <a:cs typeface="Times New Roman"/>
              </a:rPr>
              <a:t>pekerjaan</a:t>
            </a:r>
            <a:r>
              <a:rPr lang="en-US" dirty="0">
                <a:latin typeface="Times New Roman"/>
                <a:cs typeface="Times New Roman"/>
              </a:rPr>
              <a:t> marketing </a:t>
            </a:r>
            <a:r>
              <a:rPr lang="en-US" dirty="0" err="1">
                <a:latin typeface="Times New Roman"/>
                <a:cs typeface="Times New Roman"/>
              </a:rPr>
              <a:t>seperti</a:t>
            </a:r>
            <a:r>
              <a:rPr lang="en-US" dirty="0">
                <a:latin typeface="Times New Roman"/>
                <a:cs typeface="Times New Roman"/>
              </a:rPr>
              <a:t> sales</a:t>
            </a:r>
          </a:p>
          <a:p>
            <a:r>
              <a:rPr lang="en-US" dirty="0">
                <a:latin typeface="Times New Roman"/>
                <a:cs typeface="Times New Roman"/>
              </a:rPr>
              <a:t>PR </a:t>
            </a:r>
            <a:r>
              <a:rPr lang="en-US" dirty="0" err="1">
                <a:latin typeface="Times New Roman"/>
                <a:cs typeface="Times New Roman"/>
              </a:rPr>
              <a:t>dan</a:t>
            </a:r>
            <a:r>
              <a:rPr lang="en-US" dirty="0">
                <a:latin typeface="Times New Roman"/>
                <a:cs typeface="Times New Roman"/>
              </a:rPr>
              <a:t> marketing </a:t>
            </a:r>
            <a:r>
              <a:rPr lang="en-US" dirty="0" err="1">
                <a:latin typeface="Times New Roman"/>
                <a:cs typeface="Times New Roman"/>
              </a:rPr>
              <a:t>berbeda</a:t>
            </a:r>
            <a:r>
              <a:rPr lang="en-US" dirty="0">
                <a:latin typeface="Times New Roman"/>
                <a:cs typeface="Times New Roman"/>
              </a:rPr>
              <a:t>, </a:t>
            </a:r>
            <a:r>
              <a:rPr lang="en-US" dirty="0" err="1">
                <a:latin typeface="Times New Roman"/>
                <a:cs typeface="Times New Roman"/>
              </a:rPr>
              <a:t>namun</a:t>
            </a:r>
            <a:r>
              <a:rPr lang="en-US" dirty="0">
                <a:latin typeface="Times New Roman"/>
                <a:cs typeface="Times New Roman"/>
              </a:rPr>
              <a:t> </a:t>
            </a:r>
            <a:r>
              <a:rPr lang="en-US" dirty="0" err="1">
                <a:latin typeface="Times New Roman"/>
                <a:cs typeface="Times New Roman"/>
              </a:rPr>
              <a:t>dapat</a:t>
            </a:r>
            <a:r>
              <a:rPr lang="en-US" dirty="0">
                <a:latin typeface="Times New Roman"/>
                <a:cs typeface="Times New Roman"/>
              </a:rPr>
              <a:t> </a:t>
            </a:r>
            <a:r>
              <a:rPr lang="en-US" dirty="0" err="1">
                <a:latin typeface="Times New Roman"/>
                <a:cs typeface="Times New Roman"/>
              </a:rPr>
              <a:t>saling</a:t>
            </a:r>
            <a:r>
              <a:rPr lang="en-US" dirty="0">
                <a:latin typeface="Times New Roman"/>
                <a:cs typeface="Times New Roman"/>
              </a:rPr>
              <a:t> </a:t>
            </a:r>
            <a:r>
              <a:rPr lang="en-US" dirty="0" err="1">
                <a:latin typeface="Times New Roman"/>
                <a:cs typeface="Times New Roman"/>
              </a:rPr>
              <a:t>mendukung</a:t>
            </a:r>
            <a:endParaRPr lang="en-US" dirty="0">
              <a:latin typeface="Times New Roman"/>
              <a:cs typeface="Times New Roman"/>
            </a:endParaRPr>
          </a:p>
          <a:p>
            <a:r>
              <a:rPr lang="en-US" dirty="0" err="1">
                <a:latin typeface="Times New Roman"/>
                <a:cs typeface="Times New Roman"/>
              </a:rPr>
              <a:t>Praktisi</a:t>
            </a:r>
            <a:r>
              <a:rPr lang="en-US" dirty="0">
                <a:latin typeface="Times New Roman"/>
                <a:cs typeface="Times New Roman"/>
              </a:rPr>
              <a:t> PR </a:t>
            </a:r>
            <a:r>
              <a:rPr lang="en-US" dirty="0" err="1">
                <a:latin typeface="Times New Roman"/>
                <a:cs typeface="Times New Roman"/>
              </a:rPr>
              <a:t>diharapkan</a:t>
            </a:r>
            <a:r>
              <a:rPr lang="en-US" dirty="0">
                <a:latin typeface="Times New Roman"/>
                <a:cs typeface="Times New Roman"/>
              </a:rPr>
              <a:t> </a:t>
            </a:r>
            <a:r>
              <a:rPr lang="en-US" dirty="0" err="1">
                <a:latin typeface="Times New Roman"/>
                <a:cs typeface="Times New Roman"/>
              </a:rPr>
              <a:t>dapat</a:t>
            </a:r>
            <a:r>
              <a:rPr lang="en-US" dirty="0">
                <a:latin typeface="Times New Roman"/>
                <a:cs typeface="Times New Roman"/>
              </a:rPr>
              <a:t> </a:t>
            </a:r>
            <a:r>
              <a:rPr lang="en-US" dirty="0" err="1">
                <a:latin typeface="Times New Roman"/>
                <a:cs typeface="Times New Roman"/>
              </a:rPr>
              <a:t>membantu</a:t>
            </a:r>
            <a:r>
              <a:rPr lang="en-US" dirty="0">
                <a:latin typeface="Times New Roman"/>
                <a:cs typeface="Times New Roman"/>
              </a:rPr>
              <a:t> marketing </a:t>
            </a:r>
            <a:r>
              <a:rPr lang="en-US" dirty="0" err="1">
                <a:latin typeface="Times New Roman"/>
                <a:cs typeface="Times New Roman"/>
              </a:rPr>
              <a:t>meningkatkan</a:t>
            </a:r>
            <a:r>
              <a:rPr lang="en-US" dirty="0">
                <a:latin typeface="Times New Roman"/>
                <a:cs typeface="Times New Roman"/>
              </a:rPr>
              <a:t> </a:t>
            </a:r>
            <a:r>
              <a:rPr lang="en-US" dirty="0" err="1">
                <a:latin typeface="Times New Roman"/>
                <a:cs typeface="Times New Roman"/>
              </a:rPr>
              <a:t>penjualan</a:t>
            </a:r>
            <a:r>
              <a:rPr lang="en-US" dirty="0">
                <a:latin typeface="Times New Roman"/>
                <a:cs typeface="Times New Roman"/>
              </a:rPr>
              <a:t> </a:t>
            </a:r>
            <a:r>
              <a:rPr lang="en-US" dirty="0" err="1">
                <a:latin typeface="Times New Roman"/>
                <a:cs typeface="Times New Roman"/>
              </a:rPr>
              <a:t>karena</a:t>
            </a:r>
            <a:r>
              <a:rPr lang="en-US" dirty="0">
                <a:latin typeface="Times New Roman"/>
                <a:cs typeface="Times New Roman"/>
              </a:rPr>
              <a:t> PR </a:t>
            </a:r>
            <a:r>
              <a:rPr lang="en-US" dirty="0" err="1">
                <a:latin typeface="Times New Roman"/>
                <a:cs typeface="Times New Roman"/>
              </a:rPr>
              <a:t>memahami</a:t>
            </a:r>
            <a:r>
              <a:rPr lang="en-US" dirty="0">
                <a:latin typeface="Times New Roman"/>
                <a:cs typeface="Times New Roman"/>
              </a:rPr>
              <a:t> </a:t>
            </a:r>
            <a:r>
              <a:rPr lang="en-US" dirty="0" err="1">
                <a:latin typeface="Times New Roman"/>
                <a:cs typeface="Times New Roman"/>
              </a:rPr>
              <a:t>cara</a:t>
            </a:r>
            <a:r>
              <a:rPr lang="en-US" dirty="0">
                <a:latin typeface="Times New Roman"/>
                <a:cs typeface="Times New Roman"/>
              </a:rPr>
              <a:t> </a:t>
            </a:r>
            <a:r>
              <a:rPr lang="en-US" dirty="0" err="1">
                <a:latin typeface="Times New Roman"/>
                <a:cs typeface="Times New Roman"/>
              </a:rPr>
              <a:t>menulis</a:t>
            </a:r>
            <a:r>
              <a:rPr lang="en-US" dirty="0">
                <a:latin typeface="Times New Roman"/>
                <a:cs typeface="Times New Roman"/>
              </a:rPr>
              <a:t>, </a:t>
            </a:r>
            <a:r>
              <a:rPr lang="en-US" dirty="0" err="1">
                <a:latin typeface="Times New Roman"/>
                <a:cs typeface="Times New Roman"/>
              </a:rPr>
              <a:t>bekerja</a:t>
            </a:r>
            <a:r>
              <a:rPr lang="en-US" dirty="0">
                <a:latin typeface="Times New Roman"/>
                <a:cs typeface="Times New Roman"/>
              </a:rPr>
              <a:t> </a:t>
            </a:r>
            <a:r>
              <a:rPr lang="en-US" dirty="0" err="1">
                <a:latin typeface="Times New Roman"/>
                <a:cs typeface="Times New Roman"/>
              </a:rPr>
              <a:t>sama</a:t>
            </a:r>
            <a:r>
              <a:rPr lang="en-US" dirty="0">
                <a:latin typeface="Times New Roman"/>
                <a:cs typeface="Times New Roman"/>
              </a:rPr>
              <a:t> </a:t>
            </a:r>
            <a:r>
              <a:rPr lang="en-US" dirty="0" err="1">
                <a:latin typeface="Times New Roman"/>
                <a:cs typeface="Times New Roman"/>
              </a:rPr>
              <a:t>dengan</a:t>
            </a:r>
            <a:r>
              <a:rPr lang="en-US" dirty="0">
                <a:latin typeface="Times New Roman"/>
                <a:cs typeface="Times New Roman"/>
              </a:rPr>
              <a:t> media </a:t>
            </a:r>
            <a:r>
              <a:rPr lang="en-US" dirty="0" err="1">
                <a:latin typeface="Times New Roman"/>
                <a:cs typeface="Times New Roman"/>
              </a:rPr>
              <a:t>maupun</a:t>
            </a:r>
            <a:r>
              <a:rPr lang="en-US" dirty="0">
                <a:latin typeface="Times New Roman"/>
                <a:cs typeface="Times New Roman"/>
              </a:rPr>
              <a:t> </a:t>
            </a:r>
            <a:r>
              <a:rPr lang="en-US" dirty="0" err="1">
                <a:latin typeface="Times New Roman"/>
                <a:cs typeface="Times New Roman"/>
              </a:rPr>
              <a:t>pihak</a:t>
            </a:r>
            <a:r>
              <a:rPr lang="en-US" dirty="0">
                <a:latin typeface="Times New Roman"/>
                <a:cs typeface="Times New Roman"/>
              </a:rPr>
              <a:t> lain, </a:t>
            </a:r>
            <a:r>
              <a:rPr lang="en-US" dirty="0" err="1">
                <a:latin typeface="Times New Roman"/>
                <a:cs typeface="Times New Roman"/>
              </a:rPr>
              <a:t>mengetahui</a:t>
            </a:r>
            <a:r>
              <a:rPr lang="en-US" dirty="0">
                <a:latin typeface="Times New Roman"/>
                <a:cs typeface="Times New Roman"/>
              </a:rPr>
              <a:t> </a:t>
            </a:r>
            <a:r>
              <a:rPr lang="en-US" dirty="0" err="1">
                <a:latin typeface="Times New Roman"/>
                <a:cs typeface="Times New Roman"/>
              </a:rPr>
              <a:t>cara</a:t>
            </a:r>
            <a:r>
              <a:rPr lang="en-US" dirty="0">
                <a:latin typeface="Times New Roman"/>
                <a:cs typeface="Times New Roman"/>
              </a:rPr>
              <a:t> </a:t>
            </a:r>
            <a:r>
              <a:rPr lang="en-US" dirty="0" err="1">
                <a:latin typeface="Times New Roman"/>
                <a:cs typeface="Times New Roman"/>
              </a:rPr>
              <a:t>merancang</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mengimplementasikan</a:t>
            </a:r>
            <a:r>
              <a:rPr lang="en-US" dirty="0">
                <a:latin typeface="Times New Roman"/>
                <a:cs typeface="Times New Roman"/>
              </a:rPr>
              <a:t> program </a:t>
            </a:r>
            <a:r>
              <a:rPr lang="en-US" dirty="0" err="1">
                <a:latin typeface="Times New Roman"/>
                <a:cs typeface="Times New Roman"/>
              </a:rPr>
              <a:t>komunikasi</a:t>
            </a:r>
            <a:endParaRPr lang="en-US" dirty="0">
              <a:latin typeface="Times New Roman"/>
              <a:cs typeface="Times New Roman"/>
            </a:endParaRPr>
          </a:p>
          <a:p>
            <a:r>
              <a:rPr lang="en-US" dirty="0" err="1">
                <a:latin typeface="Times New Roman"/>
                <a:cs typeface="Times New Roman"/>
              </a:rPr>
              <a:t>Beberapa</a:t>
            </a:r>
            <a:r>
              <a:rPr lang="en-US" dirty="0">
                <a:latin typeface="Times New Roman"/>
                <a:cs typeface="Times New Roman"/>
              </a:rPr>
              <a:t> </a:t>
            </a:r>
            <a:r>
              <a:rPr lang="en-US" dirty="0" err="1">
                <a:latin typeface="Times New Roman"/>
                <a:cs typeface="Times New Roman"/>
              </a:rPr>
              <a:t>perusahaan</a:t>
            </a:r>
            <a:r>
              <a:rPr lang="en-US" dirty="0">
                <a:latin typeface="Times New Roman"/>
                <a:cs typeface="Times New Roman"/>
              </a:rPr>
              <a:t> </a:t>
            </a:r>
            <a:r>
              <a:rPr lang="en-US" dirty="0" err="1">
                <a:latin typeface="Times New Roman"/>
                <a:cs typeface="Times New Roman"/>
              </a:rPr>
              <a:t>mengalami</a:t>
            </a:r>
            <a:r>
              <a:rPr lang="en-US" dirty="0">
                <a:latin typeface="Times New Roman"/>
                <a:cs typeface="Times New Roman"/>
              </a:rPr>
              <a:t> </a:t>
            </a:r>
            <a:r>
              <a:rPr lang="en-US" dirty="0" err="1">
                <a:latin typeface="Times New Roman"/>
                <a:cs typeface="Times New Roman"/>
              </a:rPr>
              <a:t>kerugian</a:t>
            </a:r>
            <a:r>
              <a:rPr lang="en-US" dirty="0">
                <a:latin typeface="Times New Roman"/>
                <a:cs typeface="Times New Roman"/>
              </a:rPr>
              <a:t> </a:t>
            </a:r>
            <a:r>
              <a:rPr lang="en-US" dirty="0" err="1">
                <a:latin typeface="Times New Roman"/>
                <a:cs typeface="Times New Roman"/>
              </a:rPr>
              <a:t>karena</a:t>
            </a:r>
            <a:r>
              <a:rPr lang="en-US" dirty="0">
                <a:latin typeface="Times New Roman"/>
                <a:cs typeface="Times New Roman"/>
              </a:rPr>
              <a:t> PR </a:t>
            </a:r>
            <a:r>
              <a:rPr lang="en-US" dirty="0" err="1">
                <a:latin typeface="Times New Roman"/>
                <a:cs typeface="Times New Roman"/>
              </a:rPr>
              <a:t>dan</a:t>
            </a:r>
            <a:r>
              <a:rPr lang="en-US" dirty="0">
                <a:latin typeface="Times New Roman"/>
                <a:cs typeface="Times New Roman"/>
              </a:rPr>
              <a:t> marketing </a:t>
            </a:r>
            <a:r>
              <a:rPr lang="en-US" dirty="0" err="1">
                <a:latin typeface="Times New Roman"/>
                <a:cs typeface="Times New Roman"/>
              </a:rPr>
              <a:t>tidak</a:t>
            </a:r>
            <a:r>
              <a:rPr lang="en-US" dirty="0">
                <a:latin typeface="Times New Roman"/>
                <a:cs typeface="Times New Roman"/>
              </a:rPr>
              <a:t> </a:t>
            </a:r>
            <a:r>
              <a:rPr lang="en-US" dirty="0" err="1">
                <a:latin typeface="Times New Roman"/>
                <a:cs typeface="Times New Roman"/>
              </a:rPr>
              <a:t>sejalan</a:t>
            </a:r>
            <a:r>
              <a:rPr lang="en-US" dirty="0">
                <a:latin typeface="Times New Roman"/>
                <a:cs typeface="Times New Roman"/>
              </a:rPr>
              <a:t>. </a:t>
            </a:r>
            <a:r>
              <a:rPr lang="en-US" dirty="0" err="1">
                <a:latin typeface="Times New Roman"/>
                <a:cs typeface="Times New Roman"/>
              </a:rPr>
              <a:t>Seperti</a:t>
            </a:r>
            <a:r>
              <a:rPr lang="en-US" dirty="0">
                <a:latin typeface="Times New Roman"/>
                <a:cs typeface="Times New Roman"/>
              </a:rPr>
              <a:t> </a:t>
            </a:r>
            <a:r>
              <a:rPr lang="en-US" dirty="0" err="1">
                <a:latin typeface="Times New Roman"/>
                <a:cs typeface="Times New Roman"/>
              </a:rPr>
              <a:t>iklan</a:t>
            </a:r>
            <a:r>
              <a:rPr lang="en-US" dirty="0">
                <a:latin typeface="Times New Roman"/>
                <a:cs typeface="Times New Roman"/>
              </a:rPr>
              <a:t> </a:t>
            </a:r>
            <a:r>
              <a:rPr lang="en-US" dirty="0" err="1">
                <a:latin typeface="Times New Roman"/>
                <a:cs typeface="Times New Roman"/>
              </a:rPr>
              <a:t>produk</a:t>
            </a:r>
            <a:r>
              <a:rPr lang="en-US" dirty="0">
                <a:latin typeface="Times New Roman"/>
                <a:cs typeface="Times New Roman"/>
              </a:rPr>
              <a:t> yang </a:t>
            </a:r>
            <a:r>
              <a:rPr lang="en-US" dirty="0" err="1">
                <a:latin typeface="Times New Roman"/>
                <a:cs typeface="Times New Roman"/>
              </a:rPr>
              <a:t>kadang</a:t>
            </a:r>
            <a:r>
              <a:rPr lang="en-US" dirty="0">
                <a:latin typeface="Times New Roman"/>
                <a:cs typeface="Times New Roman"/>
              </a:rPr>
              <a:t> </a:t>
            </a:r>
            <a:r>
              <a:rPr lang="en-US" dirty="0" err="1">
                <a:latin typeface="Times New Roman"/>
                <a:cs typeface="Times New Roman"/>
              </a:rPr>
              <a:t>berlebihan</a:t>
            </a:r>
            <a:r>
              <a:rPr lang="en-US" dirty="0">
                <a:latin typeface="Times New Roman"/>
                <a:cs typeface="Times New Roman"/>
              </a:rPr>
              <a:t> </a:t>
            </a:r>
            <a:r>
              <a:rPr lang="en-US" dirty="0" err="1">
                <a:latin typeface="Times New Roman"/>
                <a:cs typeface="Times New Roman"/>
              </a:rPr>
              <a:t>atau</a:t>
            </a:r>
            <a:r>
              <a:rPr lang="en-US" dirty="0">
                <a:latin typeface="Times New Roman"/>
                <a:cs typeface="Times New Roman"/>
              </a:rPr>
              <a:t> </a:t>
            </a:r>
            <a:r>
              <a:rPr lang="en-US" dirty="0" err="1">
                <a:latin typeface="Times New Roman"/>
                <a:cs typeface="Times New Roman"/>
              </a:rPr>
              <a:t>mengandung</a:t>
            </a:r>
            <a:r>
              <a:rPr lang="en-US" dirty="0">
                <a:latin typeface="Times New Roman"/>
                <a:cs typeface="Times New Roman"/>
              </a:rPr>
              <a:t> </a:t>
            </a:r>
            <a:r>
              <a:rPr lang="en-US" dirty="0" err="1">
                <a:latin typeface="Times New Roman"/>
                <a:cs typeface="Times New Roman"/>
              </a:rPr>
              <a:t>unsur</a:t>
            </a:r>
            <a:r>
              <a:rPr lang="en-US" dirty="0">
                <a:latin typeface="Times New Roman"/>
                <a:cs typeface="Times New Roman"/>
              </a:rPr>
              <a:t> </a:t>
            </a:r>
            <a:r>
              <a:rPr lang="en-US" dirty="0" err="1">
                <a:latin typeface="Times New Roman"/>
                <a:cs typeface="Times New Roman"/>
              </a:rPr>
              <a:t>pelanggaran</a:t>
            </a:r>
            <a:r>
              <a:rPr lang="en-US" dirty="0">
                <a:latin typeface="Times New Roman"/>
                <a:cs typeface="Times New Roman"/>
              </a:rPr>
              <a:t> </a:t>
            </a:r>
            <a:r>
              <a:rPr lang="en-US" dirty="0" err="1">
                <a:latin typeface="Times New Roman"/>
                <a:cs typeface="Times New Roman"/>
              </a:rPr>
              <a:t>etika</a:t>
            </a:r>
            <a:r>
              <a:rPr lang="en-US" dirty="0">
                <a:latin typeface="Times New Roman"/>
                <a:cs typeface="Times New Roman"/>
              </a:rPr>
              <a:t> </a:t>
            </a:r>
            <a:r>
              <a:rPr lang="en-US" dirty="0" err="1">
                <a:latin typeface="Times New Roman"/>
                <a:cs typeface="Times New Roman"/>
              </a:rPr>
              <a:t>dapat</a:t>
            </a:r>
            <a:r>
              <a:rPr lang="en-US" dirty="0">
                <a:latin typeface="Times New Roman"/>
                <a:cs typeface="Times New Roman"/>
              </a:rPr>
              <a:t> </a:t>
            </a:r>
            <a:r>
              <a:rPr lang="en-US" dirty="0" err="1">
                <a:latin typeface="Times New Roman"/>
                <a:cs typeface="Times New Roman"/>
              </a:rPr>
              <a:t>menimbulkan</a:t>
            </a:r>
            <a:r>
              <a:rPr lang="en-US" dirty="0">
                <a:latin typeface="Times New Roman"/>
                <a:cs typeface="Times New Roman"/>
              </a:rPr>
              <a:t> </a:t>
            </a:r>
            <a:r>
              <a:rPr lang="en-US" dirty="0" err="1">
                <a:latin typeface="Times New Roman"/>
                <a:cs typeface="Times New Roman"/>
              </a:rPr>
              <a:t>opini</a:t>
            </a:r>
            <a:r>
              <a:rPr lang="en-US" dirty="0">
                <a:latin typeface="Times New Roman"/>
                <a:cs typeface="Times New Roman"/>
              </a:rPr>
              <a:t> </a:t>
            </a:r>
            <a:r>
              <a:rPr lang="en-US" dirty="0" err="1">
                <a:latin typeface="Times New Roman"/>
                <a:cs typeface="Times New Roman"/>
              </a:rPr>
              <a:t>publik</a:t>
            </a:r>
            <a:r>
              <a:rPr lang="en-US" dirty="0">
                <a:latin typeface="Times New Roman"/>
                <a:cs typeface="Times New Roman"/>
              </a:rPr>
              <a:t> </a:t>
            </a:r>
            <a:r>
              <a:rPr lang="en-US" dirty="0" err="1">
                <a:latin typeface="Times New Roman"/>
                <a:cs typeface="Times New Roman"/>
              </a:rPr>
              <a:t>dan</a:t>
            </a:r>
            <a:r>
              <a:rPr lang="en-US" dirty="0">
                <a:latin typeface="Times New Roman"/>
                <a:cs typeface="Times New Roman"/>
              </a:rPr>
              <a:t> </a:t>
            </a:r>
            <a:r>
              <a:rPr lang="en-US" dirty="0" err="1">
                <a:latin typeface="Times New Roman"/>
                <a:cs typeface="Times New Roman"/>
              </a:rPr>
              <a:t>persepsi</a:t>
            </a:r>
            <a:r>
              <a:rPr lang="en-US" dirty="0">
                <a:latin typeface="Times New Roman"/>
                <a:cs typeface="Times New Roman"/>
              </a:rPr>
              <a:t> </a:t>
            </a:r>
            <a:r>
              <a:rPr lang="en-US" dirty="0" err="1">
                <a:latin typeface="Times New Roman"/>
                <a:cs typeface="Times New Roman"/>
              </a:rPr>
              <a:t>negatif</a:t>
            </a:r>
            <a:r>
              <a:rPr lang="en-US" dirty="0">
                <a:latin typeface="Times New Roman"/>
                <a:cs typeface="Times New Roman"/>
              </a:rPr>
              <a:t> </a:t>
            </a:r>
            <a:r>
              <a:rPr lang="en-US" dirty="0" err="1">
                <a:latin typeface="Times New Roman"/>
                <a:cs typeface="Times New Roman"/>
              </a:rPr>
              <a:t>di</a:t>
            </a:r>
            <a:r>
              <a:rPr lang="en-US" dirty="0">
                <a:latin typeface="Times New Roman"/>
                <a:cs typeface="Times New Roman"/>
              </a:rPr>
              <a:t> </a:t>
            </a:r>
            <a:r>
              <a:rPr lang="en-US" dirty="0" err="1">
                <a:latin typeface="Times New Roman"/>
                <a:cs typeface="Times New Roman"/>
              </a:rPr>
              <a:t>masyarakat</a:t>
            </a:r>
            <a:endParaRPr lang="en-US" dirty="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Britannic Bold"/>
                <a:cs typeface="Britannic Bold"/>
              </a:rPr>
              <a:t>PR MEMBANTU MARKETING SUATU BRAND</a:t>
            </a:r>
          </a:p>
        </p:txBody>
      </p:sp>
      <p:graphicFrame>
        <p:nvGraphicFramePr>
          <p:cNvPr id="4" name="Content Placeholder 3"/>
          <p:cNvGraphicFramePr>
            <a:graphicFrameLocks noGrp="1"/>
          </p:cNvGraphicFramePr>
          <p:nvPr>
            <p:ph idx="1"/>
          </p:nvPr>
        </p:nvGraphicFramePr>
        <p:xfrm>
          <a:off x="457200" y="181188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a:latin typeface="Britannic Bold"/>
                <a:cs typeface="Britannic Bold"/>
              </a:rPr>
              <a:t>PERBEDAAN MENDASAR ANTARA MARKETING DAN PUBLIC RELATIONS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658076"/>
              </p:ext>
            </p:extLst>
          </p:nvPr>
        </p:nvGraphicFramePr>
        <p:xfrm>
          <a:off x="457200" y="1731940"/>
          <a:ext cx="8229600" cy="4756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1384</TotalTime>
  <Words>1499</Words>
  <Application>Microsoft Office PowerPoint</Application>
  <PresentationFormat>On-screen Show (4:3)</PresentationFormat>
  <Paragraphs>122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PENGANTAR PUBLIC RELATIONS: Definisi PR, PR &amp; Marketing, Fungsi PR</vt:lpstr>
      <vt:lpstr>DEFINISI PUBLIC RELATIONS</vt:lpstr>
      <vt:lpstr>DEFINISI PUBLIC RELATIONS</vt:lpstr>
      <vt:lpstr>UNSUR-UNSUR TERKAIT DEFINISI PR</vt:lpstr>
      <vt:lpstr>PUBLIC RELATIONS VS MARKETING</vt:lpstr>
      <vt:lpstr>PowerPoint Presentation</vt:lpstr>
      <vt:lpstr>KERANCUAN PR DENGAN MARKETING</vt:lpstr>
      <vt:lpstr>PR MEMBANTU MARKETING SUATU BRAND</vt:lpstr>
      <vt:lpstr>PERBEDAAN MENDASAR ANTARA MARKETING DAN PUBLIC RELATIONS</vt:lpstr>
      <vt:lpstr>BAGAIMANA SEBAIKNYA HUBUNGAN PR DENGAN MARKETING?</vt:lpstr>
      <vt:lpstr>FUNGSI PUBLIC RELATIONS</vt:lpstr>
      <vt:lpstr>FUNGSI PUBLIC RELATIONS</vt:lpstr>
      <vt:lpstr>FUNGSI PUBLIC RELATIONS</vt:lpstr>
      <vt:lpstr>FUNGSI PUBLIC RELATIONS</vt:lpstr>
      <vt:lpstr>FUNGSI PUBLIC RELATIONS</vt:lpstr>
      <vt:lpstr>KERANCUAN ISTILAH</vt:lpstr>
      <vt:lpstr>ISTILAH DALAM PR</vt:lpstr>
      <vt:lpstr>THANKYOU</vt:lpstr>
    </vt:vector>
  </TitlesOfParts>
  <Company>London School of Public Relation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HUBUNGAN MASYARAKAT</dc:title>
  <dc:creator>Reny Dyanasari</dc:creator>
  <cp:lastModifiedBy>Reny Dyanasari</cp:lastModifiedBy>
  <cp:revision>22</cp:revision>
  <dcterms:created xsi:type="dcterms:W3CDTF">2021-02-13T12:02:05Z</dcterms:created>
  <dcterms:modified xsi:type="dcterms:W3CDTF">2021-06-24T06:01:43Z</dcterms:modified>
</cp:coreProperties>
</file>