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3" r:id="rId11"/>
    <p:sldId id="267" r:id="rId12"/>
    <p:sldId id="274" r:id="rId13"/>
    <p:sldId id="268" r:id="rId14"/>
    <p:sldId id="269" r:id="rId15"/>
    <p:sldId id="270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200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F676E3-7F87-EE48-A4CA-3DCDC83C5743}" type="doc">
      <dgm:prSet loTypeId="urn:microsoft.com/office/officeart/2005/8/layout/cycle6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3E5BC79-5D83-914C-9F53-61E77E8537B7}">
      <dgm:prSet phldrT="[Text]"/>
      <dgm:spPr/>
      <dgm:t>
        <a:bodyPr/>
        <a:lstStyle/>
        <a:p>
          <a:r>
            <a:rPr lang="en-US" b="1" dirty="0" err="1">
              <a:latin typeface="Times New Roman"/>
              <a:cs typeface="Times New Roman"/>
            </a:rPr>
            <a:t>Integritas</a:t>
          </a:r>
          <a:endParaRPr lang="en-US" b="1" dirty="0">
            <a:latin typeface="Times New Roman"/>
            <a:cs typeface="Times New Roman"/>
          </a:endParaRPr>
        </a:p>
      </dgm:t>
    </dgm:pt>
    <dgm:pt modelId="{54A3C3E7-1191-A242-8E2E-FE9E71A2734F}" type="parTrans" cxnId="{AA2DC37E-4B26-3340-8722-707519637F14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654FFB1-5264-1E4C-852C-C371098FB559}" type="sibTrans" cxnId="{AA2DC37E-4B26-3340-8722-707519637F14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D6FB139-EFFB-A743-99DC-177800F21072}">
      <dgm:prSet phldrT="[Text]"/>
      <dgm:spPr/>
      <dgm:t>
        <a:bodyPr/>
        <a:lstStyle/>
        <a:p>
          <a:r>
            <a:rPr lang="en-US" b="1" dirty="0" err="1">
              <a:latin typeface="Times New Roman"/>
              <a:cs typeface="Times New Roman"/>
            </a:rPr>
            <a:t>Komit</a:t>
          </a:r>
          <a:endParaRPr lang="en-US" b="1" dirty="0">
            <a:latin typeface="Times New Roman"/>
            <a:cs typeface="Times New Roman"/>
          </a:endParaRPr>
        </a:p>
      </dgm:t>
    </dgm:pt>
    <dgm:pt modelId="{4C351AE7-A88A-264A-935B-E7384AFDA730}" type="parTrans" cxnId="{F3F9DDAA-F68D-7043-B7B6-B8C9D95D88B6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13E696F-6DEB-674D-8CD6-BBB086AD6B55}" type="sibTrans" cxnId="{F3F9DDAA-F68D-7043-B7B6-B8C9D95D88B6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5F4AEA0-960D-4448-B941-29C493372353}">
      <dgm:prSet phldrT="[Text]"/>
      <dgm:spPr/>
      <dgm:t>
        <a:bodyPr/>
        <a:lstStyle/>
        <a:p>
          <a:r>
            <a:rPr lang="en-US" b="1" dirty="0" err="1">
              <a:latin typeface="Times New Roman"/>
              <a:cs typeface="Times New Roman"/>
            </a:rPr>
            <a:t>Dorongan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Berprestasi</a:t>
          </a:r>
          <a:endParaRPr lang="en-US" b="1" dirty="0">
            <a:latin typeface="Times New Roman"/>
            <a:cs typeface="Times New Roman"/>
          </a:endParaRPr>
        </a:p>
      </dgm:t>
    </dgm:pt>
    <dgm:pt modelId="{BBFE312B-2F07-8749-A13D-D7EA1055CC02}" type="parTrans" cxnId="{42E8FCFA-8FFD-4044-80A0-0DF7DF684412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33E4574-2AFD-CF40-B3DA-D7C6DDAC8819}" type="sibTrans" cxnId="{42E8FCFA-8FFD-4044-80A0-0DF7DF684412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C9D7B49-B2BE-EB41-89C7-2C32A3AE5366}">
      <dgm:prSet phldrT="[Text]"/>
      <dgm:spPr/>
      <dgm:t>
        <a:bodyPr/>
        <a:lstStyle/>
        <a:p>
          <a:r>
            <a:rPr lang="en-US" b="1" dirty="0">
              <a:latin typeface="Times New Roman"/>
              <a:cs typeface="Times New Roman"/>
            </a:rPr>
            <a:t>Intra/</a:t>
          </a:r>
        </a:p>
        <a:p>
          <a:r>
            <a:rPr lang="en-US" b="1" dirty="0">
              <a:latin typeface="Times New Roman"/>
              <a:cs typeface="Times New Roman"/>
            </a:rPr>
            <a:t>Entrepreneurship</a:t>
          </a:r>
        </a:p>
      </dgm:t>
    </dgm:pt>
    <dgm:pt modelId="{A981EEAD-89FF-4846-99F0-0FFF1FD2B7D1}" type="parTrans" cxnId="{F7A28E58-44AA-C440-9512-4AE7CF8DD918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068E22E-829F-0344-A8CF-6C986CC8D2B9}" type="sibTrans" cxnId="{F7A28E58-44AA-C440-9512-4AE7CF8DD918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23FA6CB-EFB7-8142-AC9F-A5599339CCB4}">
      <dgm:prSet phldrT="[Text]"/>
      <dgm:spPr/>
      <dgm:t>
        <a:bodyPr/>
        <a:lstStyle/>
        <a:p>
          <a:r>
            <a:rPr lang="en-US" b="1" dirty="0" err="1">
              <a:latin typeface="Times New Roman"/>
              <a:cs typeface="Times New Roman"/>
            </a:rPr>
            <a:t>Adil</a:t>
          </a:r>
          <a:endParaRPr lang="en-US" b="1" dirty="0">
            <a:latin typeface="Times New Roman"/>
            <a:cs typeface="Times New Roman"/>
          </a:endParaRPr>
        </a:p>
      </dgm:t>
    </dgm:pt>
    <dgm:pt modelId="{ED4A35AA-9654-DD40-BA5B-762666C0AC7D}" type="parTrans" cxnId="{7D997F22-8C73-4A43-B8CE-D6E9E7E0EAEA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1361B82-CF41-4D4B-9DC6-A8636A66A4C0}" type="sibTrans" cxnId="{7D997F22-8C73-4A43-B8CE-D6E9E7E0EAEA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E665110-136F-5442-AB8C-66E25BA216D5}" type="pres">
      <dgm:prSet presAssocID="{C4F676E3-7F87-EE48-A4CA-3DCDC83C5743}" presName="cycle" presStyleCnt="0">
        <dgm:presLayoutVars>
          <dgm:dir/>
          <dgm:resizeHandles val="exact"/>
        </dgm:presLayoutVars>
      </dgm:prSet>
      <dgm:spPr/>
    </dgm:pt>
    <dgm:pt modelId="{49D53DEB-B8ED-D945-98FE-00CA1F4F9AA6}" type="pres">
      <dgm:prSet presAssocID="{D3E5BC79-5D83-914C-9F53-61E77E8537B7}" presName="node" presStyleLbl="node1" presStyleIdx="0" presStyleCnt="5">
        <dgm:presLayoutVars>
          <dgm:bulletEnabled val="1"/>
        </dgm:presLayoutVars>
      </dgm:prSet>
      <dgm:spPr/>
    </dgm:pt>
    <dgm:pt modelId="{7B89BCCA-1392-B748-9A8E-866337EB7A80}" type="pres">
      <dgm:prSet presAssocID="{D3E5BC79-5D83-914C-9F53-61E77E8537B7}" presName="spNode" presStyleCnt="0"/>
      <dgm:spPr/>
    </dgm:pt>
    <dgm:pt modelId="{2ADE7024-D0CF-3847-923E-56B811C56AD3}" type="pres">
      <dgm:prSet presAssocID="{3654FFB1-5264-1E4C-852C-C371098FB559}" presName="sibTrans" presStyleLbl="sibTrans1D1" presStyleIdx="0" presStyleCnt="5"/>
      <dgm:spPr/>
    </dgm:pt>
    <dgm:pt modelId="{FDB621C9-9DB7-BE46-9D9D-8B33C1D2D017}" type="pres">
      <dgm:prSet presAssocID="{D23FA6CB-EFB7-8142-AC9F-A5599339CCB4}" presName="node" presStyleLbl="node1" presStyleIdx="1" presStyleCnt="5">
        <dgm:presLayoutVars>
          <dgm:bulletEnabled val="1"/>
        </dgm:presLayoutVars>
      </dgm:prSet>
      <dgm:spPr/>
    </dgm:pt>
    <dgm:pt modelId="{903B5EB9-AB9F-4543-B4E1-2E795534B327}" type="pres">
      <dgm:prSet presAssocID="{D23FA6CB-EFB7-8142-AC9F-A5599339CCB4}" presName="spNode" presStyleCnt="0"/>
      <dgm:spPr/>
    </dgm:pt>
    <dgm:pt modelId="{CDB28935-23C9-3A40-B2EC-CDF58500A2F6}" type="pres">
      <dgm:prSet presAssocID="{41361B82-CF41-4D4B-9DC6-A8636A66A4C0}" presName="sibTrans" presStyleLbl="sibTrans1D1" presStyleIdx="1" presStyleCnt="5"/>
      <dgm:spPr/>
    </dgm:pt>
    <dgm:pt modelId="{83E1874E-E6CE-AF4C-8724-112DA2EBE0BB}" type="pres">
      <dgm:prSet presAssocID="{3D6FB139-EFFB-A743-99DC-177800F21072}" presName="node" presStyleLbl="node1" presStyleIdx="2" presStyleCnt="5">
        <dgm:presLayoutVars>
          <dgm:bulletEnabled val="1"/>
        </dgm:presLayoutVars>
      </dgm:prSet>
      <dgm:spPr/>
    </dgm:pt>
    <dgm:pt modelId="{0F40283D-81E7-B940-BCC8-9798715E5146}" type="pres">
      <dgm:prSet presAssocID="{3D6FB139-EFFB-A743-99DC-177800F21072}" presName="spNode" presStyleCnt="0"/>
      <dgm:spPr/>
    </dgm:pt>
    <dgm:pt modelId="{BBCB5324-1630-0646-BE23-7EE4927083C3}" type="pres">
      <dgm:prSet presAssocID="{513E696F-6DEB-674D-8CD6-BBB086AD6B55}" presName="sibTrans" presStyleLbl="sibTrans1D1" presStyleIdx="2" presStyleCnt="5"/>
      <dgm:spPr/>
    </dgm:pt>
    <dgm:pt modelId="{9D3EB46F-F36C-B642-A1A9-1056C98071B0}" type="pres">
      <dgm:prSet presAssocID="{45F4AEA0-960D-4448-B941-29C493372353}" presName="node" presStyleLbl="node1" presStyleIdx="3" presStyleCnt="5">
        <dgm:presLayoutVars>
          <dgm:bulletEnabled val="1"/>
        </dgm:presLayoutVars>
      </dgm:prSet>
      <dgm:spPr/>
    </dgm:pt>
    <dgm:pt modelId="{47AB5C61-C941-2F44-BF81-D36DF2795C92}" type="pres">
      <dgm:prSet presAssocID="{45F4AEA0-960D-4448-B941-29C493372353}" presName="spNode" presStyleCnt="0"/>
      <dgm:spPr/>
    </dgm:pt>
    <dgm:pt modelId="{972F3675-0DF8-464E-ADAA-E2F75C6E86E3}" type="pres">
      <dgm:prSet presAssocID="{833E4574-2AFD-CF40-B3DA-D7C6DDAC8819}" presName="sibTrans" presStyleLbl="sibTrans1D1" presStyleIdx="3" presStyleCnt="5"/>
      <dgm:spPr/>
    </dgm:pt>
    <dgm:pt modelId="{5463F939-3D58-784C-A805-CBA7664705CF}" type="pres">
      <dgm:prSet presAssocID="{4C9D7B49-B2BE-EB41-89C7-2C32A3AE5366}" presName="node" presStyleLbl="node1" presStyleIdx="4" presStyleCnt="5">
        <dgm:presLayoutVars>
          <dgm:bulletEnabled val="1"/>
        </dgm:presLayoutVars>
      </dgm:prSet>
      <dgm:spPr/>
    </dgm:pt>
    <dgm:pt modelId="{6B78DE70-F54A-6249-B3C1-32E9DBD9B15A}" type="pres">
      <dgm:prSet presAssocID="{4C9D7B49-B2BE-EB41-89C7-2C32A3AE5366}" presName="spNode" presStyleCnt="0"/>
      <dgm:spPr/>
    </dgm:pt>
    <dgm:pt modelId="{7E533EF1-4B0B-8F4E-A13D-9C5D1F5C9778}" type="pres">
      <dgm:prSet presAssocID="{0068E22E-829F-0344-A8CF-6C986CC8D2B9}" presName="sibTrans" presStyleLbl="sibTrans1D1" presStyleIdx="4" presStyleCnt="5"/>
      <dgm:spPr/>
    </dgm:pt>
  </dgm:ptLst>
  <dgm:cxnLst>
    <dgm:cxn modelId="{DCB52E04-9EC4-1C44-81A4-0DC544783B14}" type="presOf" srcId="{45F4AEA0-960D-4448-B941-29C493372353}" destId="{9D3EB46F-F36C-B642-A1A9-1056C98071B0}" srcOrd="0" destOrd="0" presId="urn:microsoft.com/office/officeart/2005/8/layout/cycle6"/>
    <dgm:cxn modelId="{2A3E8C0B-1062-0340-A9A7-8551F41FB0C1}" type="presOf" srcId="{0068E22E-829F-0344-A8CF-6C986CC8D2B9}" destId="{7E533EF1-4B0B-8F4E-A13D-9C5D1F5C9778}" srcOrd="0" destOrd="0" presId="urn:microsoft.com/office/officeart/2005/8/layout/cycle6"/>
    <dgm:cxn modelId="{7D997F22-8C73-4A43-B8CE-D6E9E7E0EAEA}" srcId="{C4F676E3-7F87-EE48-A4CA-3DCDC83C5743}" destId="{D23FA6CB-EFB7-8142-AC9F-A5599339CCB4}" srcOrd="1" destOrd="0" parTransId="{ED4A35AA-9654-DD40-BA5B-762666C0AC7D}" sibTransId="{41361B82-CF41-4D4B-9DC6-A8636A66A4C0}"/>
    <dgm:cxn modelId="{13FCCE22-5737-4940-B62F-DF9A2820833D}" type="presOf" srcId="{833E4574-2AFD-CF40-B3DA-D7C6DDAC8819}" destId="{972F3675-0DF8-464E-ADAA-E2F75C6E86E3}" srcOrd="0" destOrd="0" presId="urn:microsoft.com/office/officeart/2005/8/layout/cycle6"/>
    <dgm:cxn modelId="{B9D6416E-B7A8-2140-96A6-63C49D7451BB}" type="presOf" srcId="{3654FFB1-5264-1E4C-852C-C371098FB559}" destId="{2ADE7024-D0CF-3847-923E-56B811C56AD3}" srcOrd="0" destOrd="0" presId="urn:microsoft.com/office/officeart/2005/8/layout/cycle6"/>
    <dgm:cxn modelId="{F7A28E58-44AA-C440-9512-4AE7CF8DD918}" srcId="{C4F676E3-7F87-EE48-A4CA-3DCDC83C5743}" destId="{4C9D7B49-B2BE-EB41-89C7-2C32A3AE5366}" srcOrd="4" destOrd="0" parTransId="{A981EEAD-89FF-4846-99F0-0FFF1FD2B7D1}" sibTransId="{0068E22E-829F-0344-A8CF-6C986CC8D2B9}"/>
    <dgm:cxn modelId="{AA2DC37E-4B26-3340-8722-707519637F14}" srcId="{C4F676E3-7F87-EE48-A4CA-3DCDC83C5743}" destId="{D3E5BC79-5D83-914C-9F53-61E77E8537B7}" srcOrd="0" destOrd="0" parTransId="{54A3C3E7-1191-A242-8E2E-FE9E71A2734F}" sibTransId="{3654FFB1-5264-1E4C-852C-C371098FB559}"/>
    <dgm:cxn modelId="{934F92A6-7F51-594C-AED1-8959C873D2E0}" type="presOf" srcId="{3D6FB139-EFFB-A743-99DC-177800F21072}" destId="{83E1874E-E6CE-AF4C-8724-112DA2EBE0BB}" srcOrd="0" destOrd="0" presId="urn:microsoft.com/office/officeart/2005/8/layout/cycle6"/>
    <dgm:cxn modelId="{9F9556A7-8531-684B-BA00-DBF579B866BC}" type="presOf" srcId="{C4F676E3-7F87-EE48-A4CA-3DCDC83C5743}" destId="{9E665110-136F-5442-AB8C-66E25BA216D5}" srcOrd="0" destOrd="0" presId="urn:microsoft.com/office/officeart/2005/8/layout/cycle6"/>
    <dgm:cxn modelId="{F3F9DDAA-F68D-7043-B7B6-B8C9D95D88B6}" srcId="{C4F676E3-7F87-EE48-A4CA-3DCDC83C5743}" destId="{3D6FB139-EFFB-A743-99DC-177800F21072}" srcOrd="2" destOrd="0" parTransId="{4C351AE7-A88A-264A-935B-E7384AFDA730}" sibTransId="{513E696F-6DEB-674D-8CD6-BBB086AD6B55}"/>
    <dgm:cxn modelId="{9D6D23B0-33C7-174F-B80D-D92F8BE9A264}" type="presOf" srcId="{41361B82-CF41-4D4B-9DC6-A8636A66A4C0}" destId="{CDB28935-23C9-3A40-B2EC-CDF58500A2F6}" srcOrd="0" destOrd="0" presId="urn:microsoft.com/office/officeart/2005/8/layout/cycle6"/>
    <dgm:cxn modelId="{449F9AB7-6343-8B4A-A52B-94DEE2CA7F00}" type="presOf" srcId="{513E696F-6DEB-674D-8CD6-BBB086AD6B55}" destId="{BBCB5324-1630-0646-BE23-7EE4927083C3}" srcOrd="0" destOrd="0" presId="urn:microsoft.com/office/officeart/2005/8/layout/cycle6"/>
    <dgm:cxn modelId="{F33C55BE-F002-C044-9938-DCFCCBADB31D}" type="presOf" srcId="{D3E5BC79-5D83-914C-9F53-61E77E8537B7}" destId="{49D53DEB-B8ED-D945-98FE-00CA1F4F9AA6}" srcOrd="0" destOrd="0" presId="urn:microsoft.com/office/officeart/2005/8/layout/cycle6"/>
    <dgm:cxn modelId="{EBEF09D3-C089-A344-A0A1-59B42ED45A4C}" type="presOf" srcId="{4C9D7B49-B2BE-EB41-89C7-2C32A3AE5366}" destId="{5463F939-3D58-784C-A805-CBA7664705CF}" srcOrd="0" destOrd="0" presId="urn:microsoft.com/office/officeart/2005/8/layout/cycle6"/>
    <dgm:cxn modelId="{7E718DED-0C0E-AC48-8041-53EBA0499831}" type="presOf" srcId="{D23FA6CB-EFB7-8142-AC9F-A5599339CCB4}" destId="{FDB621C9-9DB7-BE46-9D9D-8B33C1D2D017}" srcOrd="0" destOrd="0" presId="urn:microsoft.com/office/officeart/2005/8/layout/cycle6"/>
    <dgm:cxn modelId="{42E8FCFA-8FFD-4044-80A0-0DF7DF684412}" srcId="{C4F676E3-7F87-EE48-A4CA-3DCDC83C5743}" destId="{45F4AEA0-960D-4448-B941-29C493372353}" srcOrd="3" destOrd="0" parTransId="{BBFE312B-2F07-8749-A13D-D7EA1055CC02}" sibTransId="{833E4574-2AFD-CF40-B3DA-D7C6DDAC8819}"/>
    <dgm:cxn modelId="{DCF0E524-4F25-D24B-B56C-B6B02C198DF5}" type="presParOf" srcId="{9E665110-136F-5442-AB8C-66E25BA216D5}" destId="{49D53DEB-B8ED-D945-98FE-00CA1F4F9AA6}" srcOrd="0" destOrd="0" presId="urn:microsoft.com/office/officeart/2005/8/layout/cycle6"/>
    <dgm:cxn modelId="{BE56877F-40EA-C040-B6EA-6D984FE39DE2}" type="presParOf" srcId="{9E665110-136F-5442-AB8C-66E25BA216D5}" destId="{7B89BCCA-1392-B748-9A8E-866337EB7A80}" srcOrd="1" destOrd="0" presId="urn:microsoft.com/office/officeart/2005/8/layout/cycle6"/>
    <dgm:cxn modelId="{D8F3CD24-0454-424E-B0FB-48F23E33D768}" type="presParOf" srcId="{9E665110-136F-5442-AB8C-66E25BA216D5}" destId="{2ADE7024-D0CF-3847-923E-56B811C56AD3}" srcOrd="2" destOrd="0" presId="urn:microsoft.com/office/officeart/2005/8/layout/cycle6"/>
    <dgm:cxn modelId="{F825E5DE-5FF3-CD47-9733-6AF40828424C}" type="presParOf" srcId="{9E665110-136F-5442-AB8C-66E25BA216D5}" destId="{FDB621C9-9DB7-BE46-9D9D-8B33C1D2D017}" srcOrd="3" destOrd="0" presId="urn:microsoft.com/office/officeart/2005/8/layout/cycle6"/>
    <dgm:cxn modelId="{884A212B-3214-194F-A614-EA82DE8E6DF3}" type="presParOf" srcId="{9E665110-136F-5442-AB8C-66E25BA216D5}" destId="{903B5EB9-AB9F-4543-B4E1-2E795534B327}" srcOrd="4" destOrd="0" presId="urn:microsoft.com/office/officeart/2005/8/layout/cycle6"/>
    <dgm:cxn modelId="{433BEE11-8CDE-9244-9F93-79D52B3A8D66}" type="presParOf" srcId="{9E665110-136F-5442-AB8C-66E25BA216D5}" destId="{CDB28935-23C9-3A40-B2EC-CDF58500A2F6}" srcOrd="5" destOrd="0" presId="urn:microsoft.com/office/officeart/2005/8/layout/cycle6"/>
    <dgm:cxn modelId="{9A6F5278-131D-AE4D-8C65-45F7779EFBDB}" type="presParOf" srcId="{9E665110-136F-5442-AB8C-66E25BA216D5}" destId="{83E1874E-E6CE-AF4C-8724-112DA2EBE0BB}" srcOrd="6" destOrd="0" presId="urn:microsoft.com/office/officeart/2005/8/layout/cycle6"/>
    <dgm:cxn modelId="{A4B71D7A-21F6-F946-A548-05A049E4ADFD}" type="presParOf" srcId="{9E665110-136F-5442-AB8C-66E25BA216D5}" destId="{0F40283D-81E7-B940-BCC8-9798715E5146}" srcOrd="7" destOrd="0" presId="urn:microsoft.com/office/officeart/2005/8/layout/cycle6"/>
    <dgm:cxn modelId="{439ECA6E-4859-0D42-80BA-F3718BF4F545}" type="presParOf" srcId="{9E665110-136F-5442-AB8C-66E25BA216D5}" destId="{BBCB5324-1630-0646-BE23-7EE4927083C3}" srcOrd="8" destOrd="0" presId="urn:microsoft.com/office/officeart/2005/8/layout/cycle6"/>
    <dgm:cxn modelId="{61E0B735-B83B-D74B-8039-14332077B4CD}" type="presParOf" srcId="{9E665110-136F-5442-AB8C-66E25BA216D5}" destId="{9D3EB46F-F36C-B642-A1A9-1056C98071B0}" srcOrd="9" destOrd="0" presId="urn:microsoft.com/office/officeart/2005/8/layout/cycle6"/>
    <dgm:cxn modelId="{A2561171-E42D-624D-AAE8-81C4B027BD99}" type="presParOf" srcId="{9E665110-136F-5442-AB8C-66E25BA216D5}" destId="{47AB5C61-C941-2F44-BF81-D36DF2795C92}" srcOrd="10" destOrd="0" presId="urn:microsoft.com/office/officeart/2005/8/layout/cycle6"/>
    <dgm:cxn modelId="{ADD36893-6E97-E248-A638-1AB6EC99EF6A}" type="presParOf" srcId="{9E665110-136F-5442-AB8C-66E25BA216D5}" destId="{972F3675-0DF8-464E-ADAA-E2F75C6E86E3}" srcOrd="11" destOrd="0" presId="urn:microsoft.com/office/officeart/2005/8/layout/cycle6"/>
    <dgm:cxn modelId="{F42DC90C-F212-DF4F-83D9-E70448BEBAEC}" type="presParOf" srcId="{9E665110-136F-5442-AB8C-66E25BA216D5}" destId="{5463F939-3D58-784C-A805-CBA7664705CF}" srcOrd="12" destOrd="0" presId="urn:microsoft.com/office/officeart/2005/8/layout/cycle6"/>
    <dgm:cxn modelId="{AFA38422-EE33-DA45-B6A0-50159533A473}" type="presParOf" srcId="{9E665110-136F-5442-AB8C-66E25BA216D5}" destId="{6B78DE70-F54A-6249-B3C1-32E9DBD9B15A}" srcOrd="13" destOrd="0" presId="urn:microsoft.com/office/officeart/2005/8/layout/cycle6"/>
    <dgm:cxn modelId="{3935AE7A-A6E6-0B46-ABB4-9AD59688937B}" type="presParOf" srcId="{9E665110-136F-5442-AB8C-66E25BA216D5}" destId="{7E533EF1-4B0B-8F4E-A13D-9C5D1F5C9778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403770-5D62-4D43-A82F-A4A9701551B2}" type="doc">
      <dgm:prSet loTypeId="urn:microsoft.com/office/officeart/2005/8/layout/default" loCatId="list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F88AEAE0-9D30-9849-A7FD-8CA21EDE3D29}">
      <dgm:prSet phldrT="[Text]" custT="1"/>
      <dgm:spPr/>
      <dgm:t>
        <a:bodyPr/>
        <a:lstStyle/>
        <a:p>
          <a:r>
            <a:rPr lang="en-US" sz="3500" dirty="0" err="1">
              <a:latin typeface="Times New Roman"/>
              <a:cs typeface="Times New Roman"/>
            </a:rPr>
            <a:t>Kehadiran</a:t>
          </a:r>
          <a:r>
            <a:rPr lang="en-US" sz="3500" dirty="0">
              <a:latin typeface="Times New Roman"/>
              <a:cs typeface="Times New Roman"/>
            </a:rPr>
            <a:t> 10%</a:t>
          </a:r>
        </a:p>
      </dgm:t>
    </dgm:pt>
    <dgm:pt modelId="{09AD8192-AD4A-4147-8AA8-46A0B1902550}" type="parTrans" cxnId="{147D2771-962A-444A-8D4A-50E90E585523}">
      <dgm:prSet/>
      <dgm:spPr/>
      <dgm:t>
        <a:bodyPr/>
        <a:lstStyle/>
        <a:p>
          <a:endParaRPr lang="en-US" sz="3500">
            <a:latin typeface="Times New Roman"/>
            <a:cs typeface="Times New Roman"/>
          </a:endParaRPr>
        </a:p>
      </dgm:t>
    </dgm:pt>
    <dgm:pt modelId="{EB8043CB-8A84-2448-8FF9-28FFC34DD91F}" type="sibTrans" cxnId="{147D2771-962A-444A-8D4A-50E90E585523}">
      <dgm:prSet/>
      <dgm:spPr/>
      <dgm:t>
        <a:bodyPr/>
        <a:lstStyle/>
        <a:p>
          <a:endParaRPr lang="en-US" sz="3500">
            <a:latin typeface="Times New Roman"/>
            <a:cs typeface="Times New Roman"/>
          </a:endParaRPr>
        </a:p>
      </dgm:t>
    </dgm:pt>
    <dgm:pt modelId="{A89FD903-7AC0-3C46-9AA4-EFC3D7EBA423}">
      <dgm:prSet phldrT="[Text]" custT="1"/>
      <dgm:spPr/>
      <dgm:t>
        <a:bodyPr/>
        <a:lstStyle/>
        <a:p>
          <a:r>
            <a:rPr lang="en-US" sz="3500" dirty="0" err="1">
              <a:latin typeface="Times New Roman"/>
              <a:cs typeface="Times New Roman"/>
            </a:rPr>
            <a:t>Aktifitas</a:t>
          </a:r>
          <a:r>
            <a:rPr lang="en-US" sz="3500" dirty="0">
              <a:latin typeface="Times New Roman"/>
              <a:cs typeface="Times New Roman"/>
            </a:rPr>
            <a:t> </a:t>
          </a:r>
          <a:r>
            <a:rPr lang="en-US" sz="3500" dirty="0" err="1">
              <a:latin typeface="Times New Roman"/>
              <a:cs typeface="Times New Roman"/>
            </a:rPr>
            <a:t>kelas/tugas</a:t>
          </a:r>
          <a:r>
            <a:rPr lang="en-US" sz="3500" dirty="0">
              <a:latin typeface="Times New Roman"/>
              <a:cs typeface="Times New Roman"/>
            </a:rPr>
            <a:t> 30%</a:t>
          </a:r>
        </a:p>
      </dgm:t>
    </dgm:pt>
    <dgm:pt modelId="{FF543793-C78D-CF45-9D04-81D6057C56D0}" type="parTrans" cxnId="{FF9F1FCF-8455-5748-923E-9F9A8BBB6E1A}">
      <dgm:prSet/>
      <dgm:spPr/>
      <dgm:t>
        <a:bodyPr/>
        <a:lstStyle/>
        <a:p>
          <a:endParaRPr lang="en-US" sz="3500">
            <a:latin typeface="Times New Roman"/>
            <a:cs typeface="Times New Roman"/>
          </a:endParaRPr>
        </a:p>
      </dgm:t>
    </dgm:pt>
    <dgm:pt modelId="{50A5AB64-39FD-7D44-AFB4-6A30997B75C2}" type="sibTrans" cxnId="{FF9F1FCF-8455-5748-923E-9F9A8BBB6E1A}">
      <dgm:prSet/>
      <dgm:spPr/>
      <dgm:t>
        <a:bodyPr/>
        <a:lstStyle/>
        <a:p>
          <a:endParaRPr lang="en-US" sz="3500">
            <a:latin typeface="Times New Roman"/>
            <a:cs typeface="Times New Roman"/>
          </a:endParaRPr>
        </a:p>
      </dgm:t>
    </dgm:pt>
    <dgm:pt modelId="{5D33979B-41A0-A345-BF04-14170656CDDD}">
      <dgm:prSet phldrT="[Text]" custT="1"/>
      <dgm:spPr/>
      <dgm:t>
        <a:bodyPr/>
        <a:lstStyle/>
        <a:p>
          <a:r>
            <a:rPr lang="en-US" sz="3500" dirty="0">
              <a:latin typeface="Times New Roman"/>
              <a:cs typeface="Times New Roman"/>
            </a:rPr>
            <a:t>UTS 30%</a:t>
          </a:r>
        </a:p>
      </dgm:t>
    </dgm:pt>
    <dgm:pt modelId="{537D4C79-3101-0F42-B640-4AF7F1DFE6D6}" type="parTrans" cxnId="{11699510-1516-6E48-9523-7C38870D4AAC}">
      <dgm:prSet/>
      <dgm:spPr/>
      <dgm:t>
        <a:bodyPr/>
        <a:lstStyle/>
        <a:p>
          <a:endParaRPr lang="en-US" sz="3500">
            <a:latin typeface="Times New Roman"/>
            <a:cs typeface="Times New Roman"/>
          </a:endParaRPr>
        </a:p>
      </dgm:t>
    </dgm:pt>
    <dgm:pt modelId="{5FA6DA70-873D-7C44-B7C6-18CF27CC3FC6}" type="sibTrans" cxnId="{11699510-1516-6E48-9523-7C38870D4AAC}">
      <dgm:prSet/>
      <dgm:spPr/>
      <dgm:t>
        <a:bodyPr/>
        <a:lstStyle/>
        <a:p>
          <a:endParaRPr lang="en-US" sz="3500">
            <a:latin typeface="Times New Roman"/>
            <a:cs typeface="Times New Roman"/>
          </a:endParaRPr>
        </a:p>
      </dgm:t>
    </dgm:pt>
    <dgm:pt modelId="{9A761D78-3720-5C49-ACD9-89208FC3BA27}">
      <dgm:prSet phldrT="[Text]" custT="1"/>
      <dgm:spPr/>
      <dgm:t>
        <a:bodyPr/>
        <a:lstStyle/>
        <a:p>
          <a:r>
            <a:rPr lang="en-US" sz="3500" dirty="0">
              <a:latin typeface="Times New Roman"/>
              <a:cs typeface="Times New Roman"/>
            </a:rPr>
            <a:t>UAS 30%</a:t>
          </a:r>
        </a:p>
      </dgm:t>
    </dgm:pt>
    <dgm:pt modelId="{1873D4A9-27FE-FD43-997E-123196ECB977}" type="parTrans" cxnId="{8AB737B4-EA46-C746-AF1E-17B22086A460}">
      <dgm:prSet/>
      <dgm:spPr/>
      <dgm:t>
        <a:bodyPr/>
        <a:lstStyle/>
        <a:p>
          <a:endParaRPr lang="en-US" sz="3500">
            <a:latin typeface="Times New Roman"/>
            <a:cs typeface="Times New Roman"/>
          </a:endParaRPr>
        </a:p>
      </dgm:t>
    </dgm:pt>
    <dgm:pt modelId="{248DFE31-1DAA-F24D-BA4F-58D74C542515}" type="sibTrans" cxnId="{8AB737B4-EA46-C746-AF1E-17B22086A460}">
      <dgm:prSet/>
      <dgm:spPr/>
      <dgm:t>
        <a:bodyPr/>
        <a:lstStyle/>
        <a:p>
          <a:endParaRPr lang="en-US" sz="3500">
            <a:latin typeface="Times New Roman"/>
            <a:cs typeface="Times New Roman"/>
          </a:endParaRPr>
        </a:p>
      </dgm:t>
    </dgm:pt>
    <dgm:pt modelId="{6DB07EF6-A639-6047-9E03-6A77617572C2}" type="pres">
      <dgm:prSet presAssocID="{27403770-5D62-4D43-A82F-A4A9701551B2}" presName="diagram" presStyleCnt="0">
        <dgm:presLayoutVars>
          <dgm:dir/>
          <dgm:resizeHandles val="exact"/>
        </dgm:presLayoutVars>
      </dgm:prSet>
      <dgm:spPr/>
    </dgm:pt>
    <dgm:pt modelId="{03F55D42-849C-F649-8B7D-D333721997A8}" type="pres">
      <dgm:prSet presAssocID="{F88AEAE0-9D30-9849-A7FD-8CA21EDE3D29}" presName="node" presStyleLbl="node1" presStyleIdx="0" presStyleCnt="4">
        <dgm:presLayoutVars>
          <dgm:bulletEnabled val="1"/>
        </dgm:presLayoutVars>
      </dgm:prSet>
      <dgm:spPr/>
    </dgm:pt>
    <dgm:pt modelId="{8065BE57-873D-494C-9D83-8DC6E44EC66F}" type="pres">
      <dgm:prSet presAssocID="{EB8043CB-8A84-2448-8FF9-28FFC34DD91F}" presName="sibTrans" presStyleCnt="0"/>
      <dgm:spPr/>
    </dgm:pt>
    <dgm:pt modelId="{09576289-C86C-7642-A1A5-78727B0D4447}" type="pres">
      <dgm:prSet presAssocID="{A89FD903-7AC0-3C46-9AA4-EFC3D7EBA423}" presName="node" presStyleLbl="node1" presStyleIdx="1" presStyleCnt="4">
        <dgm:presLayoutVars>
          <dgm:bulletEnabled val="1"/>
        </dgm:presLayoutVars>
      </dgm:prSet>
      <dgm:spPr/>
    </dgm:pt>
    <dgm:pt modelId="{A3505076-4C53-2A4E-89FE-2E029D1262BD}" type="pres">
      <dgm:prSet presAssocID="{50A5AB64-39FD-7D44-AFB4-6A30997B75C2}" presName="sibTrans" presStyleCnt="0"/>
      <dgm:spPr/>
    </dgm:pt>
    <dgm:pt modelId="{ACA63B60-5304-4846-B1D2-8278D19624CC}" type="pres">
      <dgm:prSet presAssocID="{5D33979B-41A0-A345-BF04-14170656CDDD}" presName="node" presStyleLbl="node1" presStyleIdx="2" presStyleCnt="4">
        <dgm:presLayoutVars>
          <dgm:bulletEnabled val="1"/>
        </dgm:presLayoutVars>
      </dgm:prSet>
      <dgm:spPr/>
    </dgm:pt>
    <dgm:pt modelId="{3C00A10E-CC51-EC41-A750-4FEE9FF5CA7B}" type="pres">
      <dgm:prSet presAssocID="{5FA6DA70-873D-7C44-B7C6-18CF27CC3FC6}" presName="sibTrans" presStyleCnt="0"/>
      <dgm:spPr/>
    </dgm:pt>
    <dgm:pt modelId="{293273E4-8098-E841-9C4B-F505B8E127AA}" type="pres">
      <dgm:prSet presAssocID="{9A761D78-3720-5C49-ACD9-89208FC3BA27}" presName="node" presStyleLbl="node1" presStyleIdx="3" presStyleCnt="4">
        <dgm:presLayoutVars>
          <dgm:bulletEnabled val="1"/>
        </dgm:presLayoutVars>
      </dgm:prSet>
      <dgm:spPr/>
    </dgm:pt>
  </dgm:ptLst>
  <dgm:cxnLst>
    <dgm:cxn modelId="{11699510-1516-6E48-9523-7C38870D4AAC}" srcId="{27403770-5D62-4D43-A82F-A4A9701551B2}" destId="{5D33979B-41A0-A345-BF04-14170656CDDD}" srcOrd="2" destOrd="0" parTransId="{537D4C79-3101-0F42-B640-4AF7F1DFE6D6}" sibTransId="{5FA6DA70-873D-7C44-B7C6-18CF27CC3FC6}"/>
    <dgm:cxn modelId="{39D76521-192B-5041-B089-A9925E9AE77B}" type="presOf" srcId="{F88AEAE0-9D30-9849-A7FD-8CA21EDE3D29}" destId="{03F55D42-849C-F649-8B7D-D333721997A8}" srcOrd="0" destOrd="0" presId="urn:microsoft.com/office/officeart/2005/8/layout/default"/>
    <dgm:cxn modelId="{6058964A-CFE2-2144-A982-B4D1F00F152B}" type="presOf" srcId="{A89FD903-7AC0-3C46-9AA4-EFC3D7EBA423}" destId="{09576289-C86C-7642-A1A5-78727B0D4447}" srcOrd="0" destOrd="0" presId="urn:microsoft.com/office/officeart/2005/8/layout/default"/>
    <dgm:cxn modelId="{147D2771-962A-444A-8D4A-50E90E585523}" srcId="{27403770-5D62-4D43-A82F-A4A9701551B2}" destId="{F88AEAE0-9D30-9849-A7FD-8CA21EDE3D29}" srcOrd="0" destOrd="0" parTransId="{09AD8192-AD4A-4147-8AA8-46A0B1902550}" sibTransId="{EB8043CB-8A84-2448-8FF9-28FFC34DD91F}"/>
    <dgm:cxn modelId="{90421F53-6E8F-D543-BB78-0534CAE63DA3}" type="presOf" srcId="{5D33979B-41A0-A345-BF04-14170656CDDD}" destId="{ACA63B60-5304-4846-B1D2-8278D19624CC}" srcOrd="0" destOrd="0" presId="urn:microsoft.com/office/officeart/2005/8/layout/default"/>
    <dgm:cxn modelId="{8AB737B4-EA46-C746-AF1E-17B22086A460}" srcId="{27403770-5D62-4D43-A82F-A4A9701551B2}" destId="{9A761D78-3720-5C49-ACD9-89208FC3BA27}" srcOrd="3" destOrd="0" parTransId="{1873D4A9-27FE-FD43-997E-123196ECB977}" sibTransId="{248DFE31-1DAA-F24D-BA4F-58D74C542515}"/>
    <dgm:cxn modelId="{FF9F1FCF-8455-5748-923E-9F9A8BBB6E1A}" srcId="{27403770-5D62-4D43-A82F-A4A9701551B2}" destId="{A89FD903-7AC0-3C46-9AA4-EFC3D7EBA423}" srcOrd="1" destOrd="0" parTransId="{FF543793-C78D-CF45-9D04-81D6057C56D0}" sibTransId="{50A5AB64-39FD-7D44-AFB4-6A30997B75C2}"/>
    <dgm:cxn modelId="{7F2EFADE-6EA6-4640-A470-2DCFBC02E512}" type="presOf" srcId="{27403770-5D62-4D43-A82F-A4A9701551B2}" destId="{6DB07EF6-A639-6047-9E03-6A77617572C2}" srcOrd="0" destOrd="0" presId="urn:microsoft.com/office/officeart/2005/8/layout/default"/>
    <dgm:cxn modelId="{F30DA5F0-9F38-464E-AA06-D05FF90B6F93}" type="presOf" srcId="{9A761D78-3720-5C49-ACD9-89208FC3BA27}" destId="{293273E4-8098-E841-9C4B-F505B8E127AA}" srcOrd="0" destOrd="0" presId="urn:microsoft.com/office/officeart/2005/8/layout/default"/>
    <dgm:cxn modelId="{ADF8614E-F94B-3D4C-BADB-600B389C4E05}" type="presParOf" srcId="{6DB07EF6-A639-6047-9E03-6A77617572C2}" destId="{03F55D42-849C-F649-8B7D-D333721997A8}" srcOrd="0" destOrd="0" presId="urn:microsoft.com/office/officeart/2005/8/layout/default"/>
    <dgm:cxn modelId="{22871BCE-3C74-3248-A151-1480EBF501C5}" type="presParOf" srcId="{6DB07EF6-A639-6047-9E03-6A77617572C2}" destId="{8065BE57-873D-494C-9D83-8DC6E44EC66F}" srcOrd="1" destOrd="0" presId="urn:microsoft.com/office/officeart/2005/8/layout/default"/>
    <dgm:cxn modelId="{B0DF65E8-90CE-C84C-B63F-5D0C80100652}" type="presParOf" srcId="{6DB07EF6-A639-6047-9E03-6A77617572C2}" destId="{09576289-C86C-7642-A1A5-78727B0D4447}" srcOrd="2" destOrd="0" presId="urn:microsoft.com/office/officeart/2005/8/layout/default"/>
    <dgm:cxn modelId="{4F34A1D0-1EB8-9F41-BFE2-D95E5E8EFCAF}" type="presParOf" srcId="{6DB07EF6-A639-6047-9E03-6A77617572C2}" destId="{A3505076-4C53-2A4E-89FE-2E029D1262BD}" srcOrd="3" destOrd="0" presId="urn:microsoft.com/office/officeart/2005/8/layout/default"/>
    <dgm:cxn modelId="{F9B88445-2884-7B42-BB96-460A526A5A4A}" type="presParOf" srcId="{6DB07EF6-A639-6047-9E03-6A77617572C2}" destId="{ACA63B60-5304-4846-B1D2-8278D19624CC}" srcOrd="4" destOrd="0" presId="urn:microsoft.com/office/officeart/2005/8/layout/default"/>
    <dgm:cxn modelId="{04BBFFCC-182E-3A4D-ABBE-52E58726EE6D}" type="presParOf" srcId="{6DB07EF6-A639-6047-9E03-6A77617572C2}" destId="{3C00A10E-CC51-EC41-A750-4FEE9FF5CA7B}" srcOrd="5" destOrd="0" presId="urn:microsoft.com/office/officeart/2005/8/layout/default"/>
    <dgm:cxn modelId="{CE545680-3898-F24E-83A0-E44DC2677148}" type="presParOf" srcId="{6DB07EF6-A639-6047-9E03-6A77617572C2}" destId="{293273E4-8098-E841-9C4B-F505B8E127A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E6EA35-3377-5B41-9D26-61903B8C697C}" type="doc">
      <dgm:prSet loTypeId="urn:microsoft.com/office/officeart/2005/8/layout/process1" loCatId="process" qsTypeId="urn:microsoft.com/office/officeart/2005/8/quickstyle/3D1" qsCatId="3D" csTypeId="urn:microsoft.com/office/officeart/2005/8/colors/colorful1#1" csCatId="colorful" phldr="1"/>
      <dgm:spPr/>
    </dgm:pt>
    <dgm:pt modelId="{916431A6-C634-C041-A98C-8AF53231841A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Arkeolog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menemukan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buletin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pertanian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Irak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isinya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tentang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irigasi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dan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manajemen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ladang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pada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era 1800 SM</a:t>
          </a:r>
        </a:p>
      </dgm:t>
    </dgm:pt>
    <dgm:pt modelId="{193612FB-6427-A645-95D3-19960BAF8179}" type="parTrans" cxnId="{6124DFF1-473C-4642-8DCB-C4D0B0A106F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012A0FD-43FB-F849-A339-B70086D48BEE}" type="sibTrans" cxnId="{6124DFF1-473C-4642-8DCB-C4D0B0A106F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1CE3E5D-E4A3-A849-B088-F3550A43F534}">
      <dgm:prSet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Raja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Inggris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jaga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oleh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i="1" dirty="0">
              <a:solidFill>
                <a:srgbClr val="000000"/>
              </a:solidFill>
              <a:latin typeface="Times New Roman"/>
              <a:cs typeface="Times New Roman"/>
            </a:rPr>
            <a:t>Lord Chancellor </a:t>
          </a:r>
          <a:r>
            <a:rPr lang="en-US" i="0" dirty="0" err="1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i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i="0" dirty="0" err="1">
              <a:solidFill>
                <a:srgbClr val="000000"/>
              </a:solidFill>
              <a:latin typeface="Times New Roman"/>
              <a:cs typeface="Times New Roman"/>
            </a:rPr>
            <a:t>memfasilitasi</a:t>
          </a:r>
          <a:r>
            <a:rPr lang="en-US" i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i="0" dirty="0" err="1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r>
            <a:rPr lang="en-US" i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i="0" dirty="0" err="1">
              <a:solidFill>
                <a:srgbClr val="000000"/>
              </a:solidFill>
              <a:latin typeface="Times New Roman"/>
              <a:cs typeface="Times New Roman"/>
            </a:rPr>
            <a:t>pemerintah</a:t>
          </a:r>
          <a:r>
            <a:rPr lang="en-US" i="0" dirty="0">
              <a:solidFill>
                <a:srgbClr val="000000"/>
              </a:solidFill>
              <a:latin typeface="Times New Roman"/>
              <a:cs typeface="Times New Roman"/>
            </a:rPr>
            <a:t> &amp; </a:t>
          </a:r>
          <a:r>
            <a:rPr lang="en-US" i="0" dirty="0" err="1">
              <a:solidFill>
                <a:srgbClr val="000000"/>
              </a:solidFill>
              <a:latin typeface="Times New Roman"/>
              <a:cs typeface="Times New Roman"/>
            </a:rPr>
            <a:t>rakyat</a:t>
          </a:r>
          <a:endParaRPr lang="en-US" i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970C053-A0E4-764B-9B57-E9B9EA4C432F}" type="parTrans" cxnId="{E635AF80-B78F-6146-AE02-EF1C95BFF30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F41D430-5954-3146-A228-230EEA808467}" type="sibTrans" cxnId="{E635AF80-B78F-6146-AE02-EF1C95BFF30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49995AC-3E1E-9D42-95F2-90FD817F59C4}">
      <dgm:prSet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1948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terbentuk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lembaga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formal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pertama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Institute of Public Relations (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Inggris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)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Public Relations Society of America (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Amerika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Serikat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)</a:t>
          </a:r>
        </a:p>
      </dgm:t>
    </dgm:pt>
    <dgm:pt modelId="{EDC70FA7-0FEF-9243-97F3-4D0EA03E0195}" type="parTrans" cxnId="{7FADC458-4918-DD4F-81DB-5E4A432691D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0C07C8D-8C3D-B64A-AEA6-06CA39C529B7}" type="sibTrans" cxnId="{7FADC458-4918-DD4F-81DB-5E4A432691D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22C7364-2165-F749-A10A-8E1ABE490F77}">
      <dgm:prSet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Abad 19 –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abad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20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masa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perkembangan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PR</a:t>
          </a:r>
        </a:p>
      </dgm:t>
    </dgm:pt>
    <dgm:pt modelId="{75724A39-346D-9A4B-8245-803441DCFD50}" type="parTrans" cxnId="{3906F53D-DD77-CF42-83F9-7EDFCD4B85F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FA94471-E5E1-8A49-A9CD-05730590F0EB}" type="sibTrans" cxnId="{3906F53D-DD77-CF42-83F9-7EDFCD4B85F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9D527E4-7976-3E43-A1AF-E39EFDB0B1F4}" type="pres">
      <dgm:prSet presAssocID="{B8E6EA35-3377-5B41-9D26-61903B8C697C}" presName="Name0" presStyleCnt="0">
        <dgm:presLayoutVars>
          <dgm:dir/>
          <dgm:resizeHandles val="exact"/>
        </dgm:presLayoutVars>
      </dgm:prSet>
      <dgm:spPr/>
    </dgm:pt>
    <dgm:pt modelId="{9EB281D1-5B12-1D41-AACA-9A18DFBFDBB9}" type="pres">
      <dgm:prSet presAssocID="{916431A6-C634-C041-A98C-8AF53231841A}" presName="node" presStyleLbl="node1" presStyleIdx="0" presStyleCnt="4" custLinFactNeighborX="-572" custLinFactNeighborY="-63731">
        <dgm:presLayoutVars>
          <dgm:bulletEnabled val="1"/>
        </dgm:presLayoutVars>
      </dgm:prSet>
      <dgm:spPr/>
    </dgm:pt>
    <dgm:pt modelId="{0502A08A-F448-7C45-B170-05693B451D4B}" type="pres">
      <dgm:prSet presAssocID="{8012A0FD-43FB-F849-A339-B70086D48BEE}" presName="sibTrans" presStyleLbl="sibTrans2D1" presStyleIdx="0" presStyleCnt="3"/>
      <dgm:spPr/>
    </dgm:pt>
    <dgm:pt modelId="{B1292A1D-EEED-B843-ABE4-42740DC83A1E}" type="pres">
      <dgm:prSet presAssocID="{8012A0FD-43FB-F849-A339-B70086D48BEE}" presName="connectorText" presStyleLbl="sibTrans2D1" presStyleIdx="0" presStyleCnt="3"/>
      <dgm:spPr/>
    </dgm:pt>
    <dgm:pt modelId="{C5873762-4851-7E4F-9ABE-C565FBCB50CC}" type="pres">
      <dgm:prSet presAssocID="{71CE3E5D-E4A3-A849-B088-F3550A43F534}" presName="node" presStyleLbl="node1" presStyleIdx="1" presStyleCnt="4" custLinFactNeighborX="-11754" custLinFactNeighborY="8736">
        <dgm:presLayoutVars>
          <dgm:bulletEnabled val="1"/>
        </dgm:presLayoutVars>
      </dgm:prSet>
      <dgm:spPr/>
    </dgm:pt>
    <dgm:pt modelId="{A02513D8-3948-634C-A381-35DAF45EB05A}" type="pres">
      <dgm:prSet presAssocID="{8F41D430-5954-3146-A228-230EEA808467}" presName="sibTrans" presStyleLbl="sibTrans2D1" presStyleIdx="1" presStyleCnt="3"/>
      <dgm:spPr/>
    </dgm:pt>
    <dgm:pt modelId="{7BA8A217-802F-174B-993D-15B3C6BDE939}" type="pres">
      <dgm:prSet presAssocID="{8F41D430-5954-3146-A228-230EEA808467}" presName="connectorText" presStyleLbl="sibTrans2D1" presStyleIdx="1" presStyleCnt="3"/>
      <dgm:spPr/>
    </dgm:pt>
    <dgm:pt modelId="{3BD64871-D6EE-CC43-A6D4-641F0634F7BE}" type="pres">
      <dgm:prSet presAssocID="{E49995AC-3E1E-9D42-95F2-90FD817F59C4}" presName="node" presStyleLbl="node1" presStyleIdx="2" presStyleCnt="4" custLinFactNeighborX="7053" custLinFactNeighborY="37315">
        <dgm:presLayoutVars>
          <dgm:bulletEnabled val="1"/>
        </dgm:presLayoutVars>
      </dgm:prSet>
      <dgm:spPr/>
    </dgm:pt>
    <dgm:pt modelId="{A8F33458-A2DB-AB48-9FFF-2AD015956094}" type="pres">
      <dgm:prSet presAssocID="{C0C07C8D-8C3D-B64A-AEA6-06CA39C529B7}" presName="sibTrans" presStyleLbl="sibTrans2D1" presStyleIdx="2" presStyleCnt="3"/>
      <dgm:spPr/>
    </dgm:pt>
    <dgm:pt modelId="{7DB69310-FA78-5F48-9C0F-450F3C284C61}" type="pres">
      <dgm:prSet presAssocID="{C0C07C8D-8C3D-B64A-AEA6-06CA39C529B7}" presName="connectorText" presStyleLbl="sibTrans2D1" presStyleIdx="2" presStyleCnt="3"/>
      <dgm:spPr/>
    </dgm:pt>
    <dgm:pt modelId="{5183A341-1ED9-0944-8A2D-7FD29317ABB6}" type="pres">
      <dgm:prSet presAssocID="{822C7364-2165-F749-A10A-8E1ABE490F77}" presName="node" presStyleLbl="node1" presStyleIdx="3" presStyleCnt="4" custLinFactNeighborX="572" custLinFactNeighborY="61652">
        <dgm:presLayoutVars>
          <dgm:bulletEnabled val="1"/>
        </dgm:presLayoutVars>
      </dgm:prSet>
      <dgm:spPr/>
    </dgm:pt>
  </dgm:ptLst>
  <dgm:cxnLst>
    <dgm:cxn modelId="{8C0BD21B-6C33-C34F-B580-382386579D6E}" type="presOf" srcId="{C0C07C8D-8C3D-B64A-AEA6-06CA39C529B7}" destId="{A8F33458-A2DB-AB48-9FFF-2AD015956094}" srcOrd="0" destOrd="0" presId="urn:microsoft.com/office/officeart/2005/8/layout/process1"/>
    <dgm:cxn modelId="{1D7CD027-9ED0-CC4B-8691-8120862BA332}" type="presOf" srcId="{C0C07C8D-8C3D-B64A-AEA6-06CA39C529B7}" destId="{7DB69310-FA78-5F48-9C0F-450F3C284C61}" srcOrd="1" destOrd="0" presId="urn:microsoft.com/office/officeart/2005/8/layout/process1"/>
    <dgm:cxn modelId="{3906F53D-DD77-CF42-83F9-7EDFCD4B85F7}" srcId="{B8E6EA35-3377-5B41-9D26-61903B8C697C}" destId="{822C7364-2165-F749-A10A-8E1ABE490F77}" srcOrd="3" destOrd="0" parTransId="{75724A39-346D-9A4B-8245-803441DCFD50}" sibTransId="{FFA94471-E5E1-8A49-A9CD-05730590F0EB}"/>
    <dgm:cxn modelId="{F400A164-53A5-4B4F-8001-CC97D098813F}" type="presOf" srcId="{8012A0FD-43FB-F849-A339-B70086D48BEE}" destId="{0502A08A-F448-7C45-B170-05693B451D4B}" srcOrd="0" destOrd="0" presId="urn:microsoft.com/office/officeart/2005/8/layout/process1"/>
    <dgm:cxn modelId="{2A378F68-6CD4-354D-A8E8-3AE8677B6FC5}" type="presOf" srcId="{8012A0FD-43FB-F849-A339-B70086D48BEE}" destId="{B1292A1D-EEED-B843-ABE4-42740DC83A1E}" srcOrd="1" destOrd="0" presId="urn:microsoft.com/office/officeart/2005/8/layout/process1"/>
    <dgm:cxn modelId="{138D5E6D-48FF-214A-9C52-1BB2A55731D5}" type="presOf" srcId="{8F41D430-5954-3146-A228-230EEA808467}" destId="{7BA8A217-802F-174B-993D-15B3C6BDE939}" srcOrd="1" destOrd="0" presId="urn:microsoft.com/office/officeart/2005/8/layout/process1"/>
    <dgm:cxn modelId="{7FADC458-4918-DD4F-81DB-5E4A432691D8}" srcId="{B8E6EA35-3377-5B41-9D26-61903B8C697C}" destId="{E49995AC-3E1E-9D42-95F2-90FD817F59C4}" srcOrd="2" destOrd="0" parTransId="{EDC70FA7-0FEF-9243-97F3-4D0EA03E0195}" sibTransId="{C0C07C8D-8C3D-B64A-AEA6-06CA39C529B7}"/>
    <dgm:cxn modelId="{DFCAFD78-2A24-9E47-8BB5-BDE30EB374F1}" type="presOf" srcId="{822C7364-2165-F749-A10A-8E1ABE490F77}" destId="{5183A341-1ED9-0944-8A2D-7FD29317ABB6}" srcOrd="0" destOrd="0" presId="urn:microsoft.com/office/officeart/2005/8/layout/process1"/>
    <dgm:cxn modelId="{E635AF80-B78F-6146-AE02-EF1C95BFF307}" srcId="{B8E6EA35-3377-5B41-9D26-61903B8C697C}" destId="{71CE3E5D-E4A3-A849-B088-F3550A43F534}" srcOrd="1" destOrd="0" parTransId="{9970C053-A0E4-764B-9B57-E9B9EA4C432F}" sibTransId="{8F41D430-5954-3146-A228-230EEA808467}"/>
    <dgm:cxn modelId="{31526EA0-C434-A247-B497-813C5022E46F}" type="presOf" srcId="{8F41D430-5954-3146-A228-230EEA808467}" destId="{A02513D8-3948-634C-A381-35DAF45EB05A}" srcOrd="0" destOrd="0" presId="urn:microsoft.com/office/officeart/2005/8/layout/process1"/>
    <dgm:cxn modelId="{55BDADA2-EFCC-1D4E-9B8A-A52BA0D39ED6}" type="presOf" srcId="{E49995AC-3E1E-9D42-95F2-90FD817F59C4}" destId="{3BD64871-D6EE-CC43-A6D4-641F0634F7BE}" srcOrd="0" destOrd="0" presId="urn:microsoft.com/office/officeart/2005/8/layout/process1"/>
    <dgm:cxn modelId="{EB3E15A7-5432-4E4A-B0A4-B1B7A48EBAB6}" type="presOf" srcId="{71CE3E5D-E4A3-A849-B088-F3550A43F534}" destId="{C5873762-4851-7E4F-9ABE-C565FBCB50CC}" srcOrd="0" destOrd="0" presId="urn:microsoft.com/office/officeart/2005/8/layout/process1"/>
    <dgm:cxn modelId="{E3A462C6-1064-744C-AE1B-D5F346AA7D0A}" type="presOf" srcId="{B8E6EA35-3377-5B41-9D26-61903B8C697C}" destId="{99D527E4-7976-3E43-A1AF-E39EFDB0B1F4}" srcOrd="0" destOrd="0" presId="urn:microsoft.com/office/officeart/2005/8/layout/process1"/>
    <dgm:cxn modelId="{6124DFF1-473C-4642-8DCB-C4D0B0A106F4}" srcId="{B8E6EA35-3377-5B41-9D26-61903B8C697C}" destId="{916431A6-C634-C041-A98C-8AF53231841A}" srcOrd="0" destOrd="0" parTransId="{193612FB-6427-A645-95D3-19960BAF8179}" sibTransId="{8012A0FD-43FB-F849-A339-B70086D48BEE}"/>
    <dgm:cxn modelId="{D36534F6-C213-0E4A-B517-7B99378F03EF}" type="presOf" srcId="{916431A6-C634-C041-A98C-8AF53231841A}" destId="{9EB281D1-5B12-1D41-AACA-9A18DFBFDBB9}" srcOrd="0" destOrd="0" presId="urn:microsoft.com/office/officeart/2005/8/layout/process1"/>
    <dgm:cxn modelId="{64FE8E28-5EAE-B448-B4A4-A4C2C4EF4D39}" type="presParOf" srcId="{99D527E4-7976-3E43-A1AF-E39EFDB0B1F4}" destId="{9EB281D1-5B12-1D41-AACA-9A18DFBFDBB9}" srcOrd="0" destOrd="0" presId="urn:microsoft.com/office/officeart/2005/8/layout/process1"/>
    <dgm:cxn modelId="{D5ECFC69-7974-3141-900D-7F9EF48828DC}" type="presParOf" srcId="{99D527E4-7976-3E43-A1AF-E39EFDB0B1F4}" destId="{0502A08A-F448-7C45-B170-05693B451D4B}" srcOrd="1" destOrd="0" presId="urn:microsoft.com/office/officeart/2005/8/layout/process1"/>
    <dgm:cxn modelId="{ABB1B98F-88FD-564A-8A7C-3D96F1D4FC7D}" type="presParOf" srcId="{0502A08A-F448-7C45-B170-05693B451D4B}" destId="{B1292A1D-EEED-B843-ABE4-42740DC83A1E}" srcOrd="0" destOrd="0" presId="urn:microsoft.com/office/officeart/2005/8/layout/process1"/>
    <dgm:cxn modelId="{A713BFC6-AF56-0F44-ADEE-E624EC6B5493}" type="presParOf" srcId="{99D527E4-7976-3E43-A1AF-E39EFDB0B1F4}" destId="{C5873762-4851-7E4F-9ABE-C565FBCB50CC}" srcOrd="2" destOrd="0" presId="urn:microsoft.com/office/officeart/2005/8/layout/process1"/>
    <dgm:cxn modelId="{E07AA80F-0050-4C4B-80E8-8DCF83F6433A}" type="presParOf" srcId="{99D527E4-7976-3E43-A1AF-E39EFDB0B1F4}" destId="{A02513D8-3948-634C-A381-35DAF45EB05A}" srcOrd="3" destOrd="0" presId="urn:microsoft.com/office/officeart/2005/8/layout/process1"/>
    <dgm:cxn modelId="{F948C72B-C551-6A4C-BFF1-B764B163626B}" type="presParOf" srcId="{A02513D8-3948-634C-A381-35DAF45EB05A}" destId="{7BA8A217-802F-174B-993D-15B3C6BDE939}" srcOrd="0" destOrd="0" presId="urn:microsoft.com/office/officeart/2005/8/layout/process1"/>
    <dgm:cxn modelId="{F2CDF22E-F3AE-AC4C-A97B-8D02057EB675}" type="presParOf" srcId="{99D527E4-7976-3E43-A1AF-E39EFDB0B1F4}" destId="{3BD64871-D6EE-CC43-A6D4-641F0634F7BE}" srcOrd="4" destOrd="0" presId="urn:microsoft.com/office/officeart/2005/8/layout/process1"/>
    <dgm:cxn modelId="{FB659FD2-6E10-7D4C-85A1-57C9A2E222EA}" type="presParOf" srcId="{99D527E4-7976-3E43-A1AF-E39EFDB0B1F4}" destId="{A8F33458-A2DB-AB48-9FFF-2AD015956094}" srcOrd="5" destOrd="0" presId="urn:microsoft.com/office/officeart/2005/8/layout/process1"/>
    <dgm:cxn modelId="{921275EC-7A86-194E-B86A-4ED0AB1CF973}" type="presParOf" srcId="{A8F33458-A2DB-AB48-9FFF-2AD015956094}" destId="{7DB69310-FA78-5F48-9C0F-450F3C284C61}" srcOrd="0" destOrd="0" presId="urn:microsoft.com/office/officeart/2005/8/layout/process1"/>
    <dgm:cxn modelId="{2487FA01-7E27-5A42-90B6-988A1F813737}" type="presParOf" srcId="{99D527E4-7976-3E43-A1AF-E39EFDB0B1F4}" destId="{5183A341-1ED9-0944-8A2D-7FD29317ABB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98F30B-D441-6248-9369-6C5CD116E766}" type="doc">
      <dgm:prSet loTypeId="urn:microsoft.com/office/officeart/2005/8/layout/default" loCatId="list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1529AE08-FBBB-5449-BF85-D3380D5F6018}">
      <dgm:prSet phldrT="[Text]"/>
      <dgm:spPr/>
      <dgm:t>
        <a:bodyPr/>
        <a:lstStyle/>
        <a:p>
          <a:r>
            <a:rPr lang="en-US" b="1" dirty="0">
              <a:latin typeface="Times New Roman"/>
              <a:cs typeface="Times New Roman"/>
            </a:rPr>
            <a:t>Era </a:t>
          </a:r>
          <a:r>
            <a:rPr lang="en-US" b="1" dirty="0" err="1">
              <a:latin typeface="Times New Roman"/>
              <a:cs typeface="Times New Roman"/>
            </a:rPr>
            <a:t>Persemaian</a:t>
          </a:r>
          <a:r>
            <a:rPr lang="en-US" b="1" dirty="0">
              <a:latin typeface="Times New Roman"/>
              <a:cs typeface="Times New Roman"/>
            </a:rPr>
            <a:t> (1900-1916)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jurnalis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membongkar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skandal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ketidakberesan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perusahaan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penggunaan</a:t>
          </a:r>
          <a:r>
            <a:rPr lang="en-US" dirty="0">
              <a:latin typeface="Times New Roman"/>
              <a:cs typeface="Times New Roman"/>
            </a:rPr>
            <a:t> PR </a:t>
          </a:r>
          <a:r>
            <a:rPr lang="en-US" dirty="0" err="1">
              <a:latin typeface="Times New Roman"/>
              <a:cs typeface="Times New Roman"/>
            </a:rPr>
            <a:t>pada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reformasi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politik</a:t>
          </a:r>
          <a:endParaRPr lang="en-US" dirty="0">
            <a:latin typeface="Times New Roman"/>
            <a:cs typeface="Times New Roman"/>
          </a:endParaRPr>
        </a:p>
      </dgm:t>
    </dgm:pt>
    <dgm:pt modelId="{DDA967C7-CA53-3A43-AC69-1F3077DBEC8E}" type="parTrans" cxnId="{448B7359-076F-F748-8921-EB06461801A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856B326-CCE0-914A-A6C9-52F13CA36697}" type="sibTrans" cxnId="{448B7359-076F-F748-8921-EB06461801A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6757F387-76FF-2A41-82A2-DE665082D17C}">
      <dgm:prSet phldrT="[Text]"/>
      <dgm:spPr/>
      <dgm:t>
        <a:bodyPr/>
        <a:lstStyle/>
        <a:p>
          <a:r>
            <a:rPr lang="en-US" b="1" dirty="0" err="1">
              <a:latin typeface="Times New Roman"/>
              <a:cs typeface="Times New Roman"/>
            </a:rPr>
            <a:t>Periode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Perang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Dunia</a:t>
          </a:r>
          <a:r>
            <a:rPr lang="en-US" b="1" dirty="0">
              <a:latin typeface="Times New Roman"/>
              <a:cs typeface="Times New Roman"/>
            </a:rPr>
            <a:t> I (1917-1918)</a:t>
          </a:r>
          <a:r>
            <a:rPr lang="en-US" dirty="0">
              <a:latin typeface="Times New Roman"/>
              <a:cs typeface="Times New Roman"/>
            </a:rPr>
            <a:t>, era </a:t>
          </a:r>
          <a:r>
            <a:rPr lang="en-US" dirty="0" err="1">
              <a:latin typeface="Times New Roman"/>
              <a:cs typeface="Times New Roman"/>
            </a:rPr>
            <a:t>kekuasaan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memobilisasi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opini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publik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mengumpulkan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jutaan</a:t>
          </a:r>
          <a:r>
            <a:rPr lang="en-US" dirty="0">
              <a:latin typeface="Times New Roman"/>
              <a:cs typeface="Times New Roman"/>
            </a:rPr>
            <a:t> dollar </a:t>
          </a:r>
          <a:r>
            <a:rPr lang="en-US" dirty="0" err="1">
              <a:latin typeface="Times New Roman"/>
              <a:cs typeface="Times New Roman"/>
            </a:rPr>
            <a:t>utk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kesejahteraan</a:t>
          </a:r>
          <a:endParaRPr lang="en-US" dirty="0">
            <a:latin typeface="Times New Roman"/>
            <a:cs typeface="Times New Roman"/>
          </a:endParaRPr>
        </a:p>
      </dgm:t>
    </dgm:pt>
    <dgm:pt modelId="{853584D1-53C3-E94F-9BE8-BC5A09B0E793}" type="parTrans" cxnId="{799F6E2B-0CEC-394C-BA55-01CB813645B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EC1DF54-C78A-E945-8D91-8B217CAD8692}" type="sibTrans" cxnId="{799F6E2B-0CEC-394C-BA55-01CB813645B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D865E46D-0D16-B44D-951A-1D5512144B04}">
      <dgm:prSet phldrT="[Text]"/>
      <dgm:spPr/>
      <dgm:t>
        <a:bodyPr/>
        <a:lstStyle/>
        <a:p>
          <a:r>
            <a:rPr lang="en-US" b="1" dirty="0" err="1">
              <a:latin typeface="Times New Roman"/>
              <a:cs typeface="Times New Roman"/>
            </a:rPr>
            <a:t>Ledakan</a:t>
          </a:r>
          <a:r>
            <a:rPr lang="en-US" b="1" dirty="0">
              <a:latin typeface="Times New Roman"/>
              <a:cs typeface="Times New Roman"/>
            </a:rPr>
            <a:t> Era </a:t>
          </a:r>
          <a:r>
            <a:rPr lang="en-US" b="1" dirty="0" err="1">
              <a:latin typeface="Times New Roman"/>
              <a:cs typeface="Times New Roman"/>
            </a:rPr>
            <a:t>Duapuluhan</a:t>
          </a:r>
          <a:r>
            <a:rPr lang="en-US" b="1" dirty="0">
              <a:latin typeface="Times New Roman"/>
              <a:cs typeface="Times New Roman"/>
            </a:rPr>
            <a:t> (1919-1929)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prinsip</a:t>
          </a:r>
          <a:r>
            <a:rPr lang="en-US" dirty="0">
              <a:latin typeface="Times New Roman"/>
              <a:cs typeface="Times New Roman"/>
            </a:rPr>
            <a:t> PR </a:t>
          </a:r>
          <a:r>
            <a:rPr lang="en-US" dirty="0" err="1">
              <a:latin typeface="Times New Roman"/>
              <a:cs typeface="Times New Roman"/>
            </a:rPr>
            <a:t>digunakan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utk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mempromosikan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produk,mendapat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penerimaan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publik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memenangkan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pertarungan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poiltik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mendapat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sumbangan</a:t>
          </a:r>
          <a:endParaRPr lang="en-US" dirty="0">
            <a:latin typeface="Times New Roman"/>
            <a:cs typeface="Times New Roman"/>
          </a:endParaRPr>
        </a:p>
      </dgm:t>
    </dgm:pt>
    <dgm:pt modelId="{33AFCDF4-6A55-1F46-AE29-3B26983809D1}" type="parTrans" cxnId="{B52ED005-0D0A-EC45-B248-84DEA739FAFE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DAE9404E-D8DA-BA4F-9999-E43919D12F00}" type="sibTrans" cxnId="{B52ED005-0D0A-EC45-B248-84DEA739FAFE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869AED0-6536-8848-8C6B-D9D77955F95F}">
      <dgm:prSet phldrT="[Text]"/>
      <dgm:spPr/>
      <dgm:t>
        <a:bodyPr/>
        <a:lstStyle/>
        <a:p>
          <a:r>
            <a:rPr lang="en-US" b="1" dirty="0">
              <a:latin typeface="Times New Roman"/>
              <a:cs typeface="Times New Roman"/>
            </a:rPr>
            <a:t>Era Roosevelt &amp; </a:t>
          </a:r>
          <a:r>
            <a:rPr lang="en-US" b="1" dirty="0" err="1">
              <a:latin typeface="Times New Roman"/>
              <a:cs typeface="Times New Roman"/>
            </a:rPr>
            <a:t>Perang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Dunia</a:t>
          </a:r>
          <a:r>
            <a:rPr lang="en-US" b="1" dirty="0">
              <a:latin typeface="Times New Roman"/>
              <a:cs typeface="Times New Roman"/>
            </a:rPr>
            <a:t> II (1930-1945)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didominasi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oleh</a:t>
          </a:r>
          <a:r>
            <a:rPr lang="en-US" dirty="0">
              <a:latin typeface="Times New Roman"/>
              <a:cs typeface="Times New Roman"/>
            </a:rPr>
            <a:t> Franklin D. Roosevelt &amp; </a:t>
          </a:r>
          <a:r>
            <a:rPr lang="en-US" dirty="0" err="1">
              <a:latin typeface="Times New Roman"/>
              <a:cs typeface="Times New Roman"/>
            </a:rPr>
            <a:t>penasihatnya</a:t>
          </a:r>
          <a:r>
            <a:rPr lang="en-US" dirty="0">
              <a:latin typeface="Times New Roman"/>
              <a:cs typeface="Times New Roman"/>
            </a:rPr>
            <a:t>. </a:t>
          </a:r>
          <a:r>
            <a:rPr lang="en-US" dirty="0" err="1">
              <a:latin typeface="Times New Roman"/>
              <a:cs typeface="Times New Roman"/>
            </a:rPr>
            <a:t>Depresi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Besar</a:t>
          </a:r>
          <a:r>
            <a:rPr lang="en-US" dirty="0">
              <a:latin typeface="Times New Roman"/>
              <a:cs typeface="Times New Roman"/>
            </a:rPr>
            <a:t> &amp; PD II, </a:t>
          </a:r>
          <a:r>
            <a:rPr lang="en-US" dirty="0" err="1">
              <a:latin typeface="Times New Roman"/>
              <a:cs typeface="Times New Roman"/>
            </a:rPr>
            <a:t>peristiwa</a:t>
          </a:r>
          <a:r>
            <a:rPr lang="en-US" dirty="0">
              <a:latin typeface="Times New Roman"/>
              <a:cs typeface="Times New Roman"/>
            </a:rPr>
            <a:t> yang </a:t>
          </a:r>
          <a:r>
            <a:rPr lang="en-US" dirty="0" err="1">
              <a:latin typeface="Times New Roman"/>
              <a:cs typeface="Times New Roman"/>
            </a:rPr>
            <a:t>berpengaruh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luas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daln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mendalam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terhadap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praktik</a:t>
          </a:r>
          <a:r>
            <a:rPr lang="en-US" dirty="0">
              <a:latin typeface="Times New Roman"/>
              <a:cs typeface="Times New Roman"/>
            </a:rPr>
            <a:t> PR</a:t>
          </a:r>
        </a:p>
      </dgm:t>
    </dgm:pt>
    <dgm:pt modelId="{DB6B19C2-3828-8A40-A995-DACEA2FDDF1F}" type="parTrans" cxnId="{A0B7A394-F03F-F04F-8CA6-6A3BC61CA3AE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42E3A7F-84F1-2E47-966E-02E98DD63886}" type="sibTrans" cxnId="{A0B7A394-F03F-F04F-8CA6-6A3BC61CA3AE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D742960D-4726-A641-8A6F-C7015DF390C8}">
      <dgm:prSet phldrT="[Text]"/>
      <dgm:spPr/>
      <dgm:t>
        <a:bodyPr/>
        <a:lstStyle/>
        <a:p>
          <a:r>
            <a:rPr lang="en-US" b="1" dirty="0">
              <a:latin typeface="Times New Roman"/>
              <a:cs typeface="Times New Roman"/>
            </a:rPr>
            <a:t>Era </a:t>
          </a:r>
          <a:r>
            <a:rPr lang="en-US" b="1" dirty="0" err="1">
              <a:latin typeface="Times New Roman"/>
              <a:cs typeface="Times New Roman"/>
            </a:rPr>
            <a:t>Pascaperang</a:t>
          </a:r>
          <a:r>
            <a:rPr lang="en-US" b="1" dirty="0">
              <a:latin typeface="Times New Roman"/>
              <a:cs typeface="Times New Roman"/>
            </a:rPr>
            <a:t> (1946-1964)</a:t>
          </a:r>
          <a:r>
            <a:rPr lang="en-US" dirty="0">
              <a:latin typeface="Times New Roman"/>
              <a:cs typeface="Times New Roman"/>
            </a:rPr>
            <a:t>, era </a:t>
          </a:r>
          <a:r>
            <a:rPr lang="en-US" dirty="0" err="1">
              <a:latin typeface="Times New Roman"/>
              <a:cs typeface="Times New Roman"/>
            </a:rPr>
            <a:t>penyesuaian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ekonomi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berorientasi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industri</a:t>
          </a:r>
          <a:r>
            <a:rPr lang="en-US" dirty="0">
              <a:latin typeface="Times New Roman"/>
              <a:cs typeface="Times New Roman"/>
            </a:rPr>
            <a:t> &amp; </a:t>
          </a:r>
          <a:r>
            <a:rPr lang="en-US" dirty="0" err="1">
              <a:latin typeface="Times New Roman"/>
              <a:cs typeface="Times New Roman"/>
            </a:rPr>
            <a:t>jasa</a:t>
          </a:r>
          <a:r>
            <a:rPr lang="en-US" dirty="0">
              <a:latin typeface="Times New Roman"/>
              <a:cs typeface="Times New Roman"/>
            </a:rPr>
            <a:t>, era </a:t>
          </a:r>
          <a:r>
            <a:rPr lang="en-US" dirty="0" err="1">
              <a:latin typeface="Times New Roman"/>
              <a:cs typeface="Times New Roman"/>
            </a:rPr>
            <a:t>diterimanya</a:t>
          </a:r>
          <a:r>
            <a:rPr lang="en-US" dirty="0">
              <a:latin typeface="Times New Roman"/>
              <a:cs typeface="Times New Roman"/>
            </a:rPr>
            <a:t> PR </a:t>
          </a:r>
          <a:r>
            <a:rPr lang="en-US" dirty="0" err="1">
              <a:latin typeface="Times New Roman"/>
              <a:cs typeface="Times New Roman"/>
            </a:rPr>
            <a:t>secara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luas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asosiasi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profesi</a:t>
          </a:r>
          <a:r>
            <a:rPr lang="en-US" dirty="0">
              <a:latin typeface="Times New Roman"/>
              <a:cs typeface="Times New Roman"/>
            </a:rPr>
            <a:t> yang </a:t>
          </a:r>
          <a:r>
            <a:rPr lang="en-US" dirty="0" err="1">
              <a:latin typeface="Times New Roman"/>
              <a:cs typeface="Times New Roman"/>
            </a:rPr>
            <a:t>kuat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awal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pendidikan</a:t>
          </a:r>
          <a:r>
            <a:rPr lang="en-US" dirty="0">
              <a:latin typeface="Times New Roman"/>
              <a:cs typeface="Times New Roman"/>
            </a:rPr>
            <a:t> PR, </a:t>
          </a:r>
          <a:r>
            <a:rPr lang="en-US" dirty="0" err="1">
              <a:latin typeface="Times New Roman"/>
              <a:cs typeface="Times New Roman"/>
            </a:rPr>
            <a:t>kemunculan</a:t>
          </a:r>
          <a:r>
            <a:rPr lang="en-US" dirty="0">
              <a:latin typeface="Times New Roman"/>
              <a:cs typeface="Times New Roman"/>
            </a:rPr>
            <a:t> TV</a:t>
          </a:r>
        </a:p>
      </dgm:t>
    </dgm:pt>
    <dgm:pt modelId="{5A14C09F-B811-FB4E-9C26-936020BEB8E8}" type="parTrans" cxnId="{38B23734-75D1-3B41-A855-E972DA12FA91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7444903-1587-9E4C-BFA6-906B33E13647}" type="sibTrans" cxnId="{38B23734-75D1-3B41-A855-E972DA12FA91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A761DDC-623F-A845-B4C5-411DA15D5B8C}">
      <dgm:prSet phldrT="[Text]"/>
      <dgm:spPr/>
      <dgm:t>
        <a:bodyPr/>
        <a:lstStyle/>
        <a:p>
          <a:r>
            <a:rPr lang="en-US" b="1" dirty="0" err="1">
              <a:latin typeface="Times New Roman"/>
              <a:cs typeface="Times New Roman"/>
            </a:rPr>
            <a:t>Periode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Protes</a:t>
          </a:r>
          <a:r>
            <a:rPr lang="en-US" b="1" dirty="0">
              <a:latin typeface="Times New Roman"/>
              <a:cs typeface="Times New Roman"/>
            </a:rPr>
            <a:t> &amp; </a:t>
          </a:r>
          <a:r>
            <a:rPr lang="en-US" b="1" dirty="0" err="1">
              <a:latin typeface="Times New Roman"/>
              <a:cs typeface="Times New Roman"/>
            </a:rPr>
            <a:t>Pemberdayaan</a:t>
          </a:r>
          <a:r>
            <a:rPr lang="en-US" b="1" dirty="0">
              <a:latin typeface="Times New Roman"/>
              <a:cs typeface="Times New Roman"/>
            </a:rPr>
            <a:t> (1965-1985)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muncul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protes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mhs</a:t>
          </a:r>
          <a:r>
            <a:rPr lang="en-US" dirty="0">
              <a:latin typeface="Times New Roman"/>
              <a:cs typeface="Times New Roman"/>
            </a:rPr>
            <a:t> &amp; </a:t>
          </a:r>
          <a:r>
            <a:rPr lang="en-US" dirty="0" err="1">
              <a:latin typeface="Times New Roman"/>
              <a:cs typeface="Times New Roman"/>
            </a:rPr>
            <a:t>aktivis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ttg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lingkungan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ras</a:t>
          </a:r>
          <a:r>
            <a:rPr lang="en-US" dirty="0">
              <a:latin typeface="Times New Roman"/>
              <a:cs typeface="Times New Roman"/>
            </a:rPr>
            <a:t>, gender; </a:t>
          </a:r>
          <a:r>
            <a:rPr lang="en-US" dirty="0" err="1">
              <a:latin typeface="Times New Roman"/>
              <a:cs typeface="Times New Roman"/>
            </a:rPr>
            <a:t>konsentrasi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kekayaan</a:t>
          </a:r>
          <a:r>
            <a:rPr lang="en-US" dirty="0">
              <a:latin typeface="Times New Roman"/>
              <a:cs typeface="Times New Roman"/>
            </a:rPr>
            <a:t> &amp; </a:t>
          </a:r>
          <a:r>
            <a:rPr lang="en-US" dirty="0" err="1">
              <a:latin typeface="Times New Roman"/>
              <a:cs typeface="Times New Roman"/>
            </a:rPr>
            <a:t>kekuasaan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penyalahgunaan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kekuasaan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pengakuan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akan</a:t>
          </a:r>
          <a:r>
            <a:rPr lang="en-US" dirty="0">
              <a:latin typeface="Times New Roman"/>
              <a:cs typeface="Times New Roman"/>
            </a:rPr>
            <a:t> CSR</a:t>
          </a:r>
        </a:p>
      </dgm:t>
    </dgm:pt>
    <dgm:pt modelId="{F4FD8390-529F-E344-A6B3-A180772DDD0C}" type="parTrans" cxnId="{13803AC5-175B-B14B-B6F9-41CD7F971F9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7FADF83-CC80-FD4F-A272-91476798FADD}" type="sibTrans" cxnId="{13803AC5-175B-B14B-B6F9-41CD7F971F9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66399EE-BAE7-614D-9BC3-9559296B04D8}">
      <dgm:prSet phldrT="[Text]"/>
      <dgm:spPr/>
      <dgm:t>
        <a:bodyPr/>
        <a:lstStyle/>
        <a:p>
          <a:r>
            <a:rPr lang="en-US" b="1" dirty="0">
              <a:latin typeface="Times New Roman"/>
              <a:cs typeface="Times New Roman"/>
            </a:rPr>
            <a:t>Abad Digital </a:t>
          </a:r>
          <a:r>
            <a:rPr lang="en-US" b="1" dirty="0" err="1">
              <a:latin typeface="Times New Roman"/>
              <a:cs typeface="Times New Roman"/>
            </a:rPr>
            <a:t>dan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Globalisasi</a:t>
          </a:r>
          <a:r>
            <a:rPr lang="en-US" b="1" dirty="0">
              <a:latin typeface="Times New Roman"/>
              <a:cs typeface="Times New Roman"/>
            </a:rPr>
            <a:t> (1986 – </a:t>
          </a:r>
          <a:r>
            <a:rPr lang="en-US" b="1" dirty="0" err="1">
              <a:latin typeface="Times New Roman"/>
              <a:cs typeface="Times New Roman"/>
            </a:rPr>
            <a:t>sekarang</a:t>
          </a:r>
          <a:r>
            <a:rPr lang="en-US" b="1" dirty="0">
              <a:latin typeface="Times New Roman"/>
              <a:cs typeface="Times New Roman"/>
            </a:rPr>
            <a:t>)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akselerasi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teknologi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tinggi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saluran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komunikasi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bertambah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kompetisi</a:t>
          </a:r>
          <a:r>
            <a:rPr lang="en-US" dirty="0">
              <a:latin typeface="Times New Roman"/>
              <a:cs typeface="Times New Roman"/>
            </a:rPr>
            <a:t> global, </a:t>
          </a:r>
          <a:r>
            <a:rPr lang="en-US" dirty="0" err="1">
              <a:latin typeface="Times New Roman"/>
              <a:cs typeface="Times New Roman"/>
            </a:rPr>
            <a:t>interdependensi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interaksi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langsung</a:t>
          </a:r>
          <a:r>
            <a:rPr lang="en-US" dirty="0">
              <a:latin typeface="Times New Roman"/>
              <a:cs typeface="Times New Roman"/>
            </a:rPr>
            <a:t> &amp; </a:t>
          </a:r>
          <a:r>
            <a:rPr lang="en-US" dirty="0" err="1">
              <a:latin typeface="Times New Roman"/>
              <a:cs typeface="Times New Roman"/>
            </a:rPr>
            <a:t>cepat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terorisme</a:t>
          </a:r>
          <a:endParaRPr lang="en-US" dirty="0">
            <a:latin typeface="Times New Roman"/>
            <a:cs typeface="Times New Roman"/>
          </a:endParaRPr>
        </a:p>
      </dgm:t>
    </dgm:pt>
    <dgm:pt modelId="{4713453B-C644-CC4D-A44C-DF00CAF591A6}" type="parTrans" cxnId="{9AA29676-03F8-2147-9B7B-58A0BA3504D4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5F28D773-F6FE-1747-A09A-D20C55532AB7}" type="sibTrans" cxnId="{9AA29676-03F8-2147-9B7B-58A0BA3504D4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E5C9AF2-12CF-3940-9F9B-8374D69859D9}" type="pres">
      <dgm:prSet presAssocID="{CC98F30B-D441-6248-9369-6C5CD116E766}" presName="diagram" presStyleCnt="0">
        <dgm:presLayoutVars>
          <dgm:dir/>
          <dgm:resizeHandles val="exact"/>
        </dgm:presLayoutVars>
      </dgm:prSet>
      <dgm:spPr/>
    </dgm:pt>
    <dgm:pt modelId="{E2076E51-437D-D245-8EAF-5AB4BFC62810}" type="pres">
      <dgm:prSet presAssocID="{1529AE08-FBBB-5449-BF85-D3380D5F6018}" presName="node" presStyleLbl="node1" presStyleIdx="0" presStyleCnt="7">
        <dgm:presLayoutVars>
          <dgm:bulletEnabled val="1"/>
        </dgm:presLayoutVars>
      </dgm:prSet>
      <dgm:spPr/>
    </dgm:pt>
    <dgm:pt modelId="{DFDF0A6F-C23B-EB4D-9726-0F5D86D737F5}" type="pres">
      <dgm:prSet presAssocID="{2856B326-CCE0-914A-A6C9-52F13CA36697}" presName="sibTrans" presStyleCnt="0"/>
      <dgm:spPr/>
    </dgm:pt>
    <dgm:pt modelId="{BCF5A321-7378-E140-8B6E-13CD2A63CCBB}" type="pres">
      <dgm:prSet presAssocID="{6757F387-76FF-2A41-82A2-DE665082D17C}" presName="node" presStyleLbl="node1" presStyleIdx="1" presStyleCnt="7">
        <dgm:presLayoutVars>
          <dgm:bulletEnabled val="1"/>
        </dgm:presLayoutVars>
      </dgm:prSet>
      <dgm:spPr/>
    </dgm:pt>
    <dgm:pt modelId="{48BE23E0-CC44-B44B-82A0-DD4C8ECCFCEC}" type="pres">
      <dgm:prSet presAssocID="{4EC1DF54-C78A-E945-8D91-8B217CAD8692}" presName="sibTrans" presStyleCnt="0"/>
      <dgm:spPr/>
    </dgm:pt>
    <dgm:pt modelId="{ED886C72-045C-B14D-BC74-788FD131FFB4}" type="pres">
      <dgm:prSet presAssocID="{D865E46D-0D16-B44D-951A-1D5512144B04}" presName="node" presStyleLbl="node1" presStyleIdx="2" presStyleCnt="7">
        <dgm:presLayoutVars>
          <dgm:bulletEnabled val="1"/>
        </dgm:presLayoutVars>
      </dgm:prSet>
      <dgm:spPr/>
    </dgm:pt>
    <dgm:pt modelId="{FAC30F2C-04F8-1443-AF56-CA15229ECA3C}" type="pres">
      <dgm:prSet presAssocID="{DAE9404E-D8DA-BA4F-9999-E43919D12F00}" presName="sibTrans" presStyleCnt="0"/>
      <dgm:spPr/>
    </dgm:pt>
    <dgm:pt modelId="{D167035D-2D02-D449-A412-38358CBA5DD3}" type="pres">
      <dgm:prSet presAssocID="{4869AED0-6536-8848-8C6B-D9D77955F95F}" presName="node" presStyleLbl="node1" presStyleIdx="3" presStyleCnt="7">
        <dgm:presLayoutVars>
          <dgm:bulletEnabled val="1"/>
        </dgm:presLayoutVars>
      </dgm:prSet>
      <dgm:spPr/>
    </dgm:pt>
    <dgm:pt modelId="{3F15EDB9-ACF4-AC4B-B801-143F6CAEE803}" type="pres">
      <dgm:prSet presAssocID="{242E3A7F-84F1-2E47-966E-02E98DD63886}" presName="sibTrans" presStyleCnt="0"/>
      <dgm:spPr/>
    </dgm:pt>
    <dgm:pt modelId="{F67B42E2-D024-674D-AC81-BD6551139143}" type="pres">
      <dgm:prSet presAssocID="{D742960D-4726-A641-8A6F-C7015DF390C8}" presName="node" presStyleLbl="node1" presStyleIdx="4" presStyleCnt="7">
        <dgm:presLayoutVars>
          <dgm:bulletEnabled val="1"/>
        </dgm:presLayoutVars>
      </dgm:prSet>
      <dgm:spPr/>
    </dgm:pt>
    <dgm:pt modelId="{73103089-2319-CF43-8887-4A5D9D80DE53}" type="pres">
      <dgm:prSet presAssocID="{97444903-1587-9E4C-BFA6-906B33E13647}" presName="sibTrans" presStyleCnt="0"/>
      <dgm:spPr/>
    </dgm:pt>
    <dgm:pt modelId="{B36D652F-350A-684E-BDC4-64A59D5D0D96}" type="pres">
      <dgm:prSet presAssocID="{3A761DDC-623F-A845-B4C5-411DA15D5B8C}" presName="node" presStyleLbl="node1" presStyleIdx="5" presStyleCnt="7">
        <dgm:presLayoutVars>
          <dgm:bulletEnabled val="1"/>
        </dgm:presLayoutVars>
      </dgm:prSet>
      <dgm:spPr/>
    </dgm:pt>
    <dgm:pt modelId="{98119831-1B55-FE4A-AA56-05CE92608C44}" type="pres">
      <dgm:prSet presAssocID="{47FADF83-CC80-FD4F-A272-91476798FADD}" presName="sibTrans" presStyleCnt="0"/>
      <dgm:spPr/>
    </dgm:pt>
    <dgm:pt modelId="{E9CDC4C5-9F95-6245-AE73-E37E2273164C}" type="pres">
      <dgm:prSet presAssocID="{266399EE-BAE7-614D-9BC3-9559296B04D8}" presName="node" presStyleLbl="node1" presStyleIdx="6" presStyleCnt="7">
        <dgm:presLayoutVars>
          <dgm:bulletEnabled val="1"/>
        </dgm:presLayoutVars>
      </dgm:prSet>
      <dgm:spPr/>
    </dgm:pt>
  </dgm:ptLst>
  <dgm:cxnLst>
    <dgm:cxn modelId="{B52ED005-0D0A-EC45-B248-84DEA739FAFE}" srcId="{CC98F30B-D441-6248-9369-6C5CD116E766}" destId="{D865E46D-0D16-B44D-951A-1D5512144B04}" srcOrd="2" destOrd="0" parTransId="{33AFCDF4-6A55-1F46-AE29-3B26983809D1}" sibTransId="{DAE9404E-D8DA-BA4F-9999-E43919D12F00}"/>
    <dgm:cxn modelId="{52CC450B-AE53-B44B-9866-D03151EDECB2}" type="presOf" srcId="{3A761DDC-623F-A845-B4C5-411DA15D5B8C}" destId="{B36D652F-350A-684E-BDC4-64A59D5D0D96}" srcOrd="0" destOrd="0" presId="urn:microsoft.com/office/officeart/2005/8/layout/default"/>
    <dgm:cxn modelId="{917E9C0E-A20E-4A4C-A3EB-553B610B705B}" type="presOf" srcId="{266399EE-BAE7-614D-9BC3-9559296B04D8}" destId="{E9CDC4C5-9F95-6245-AE73-E37E2273164C}" srcOrd="0" destOrd="0" presId="urn:microsoft.com/office/officeart/2005/8/layout/default"/>
    <dgm:cxn modelId="{7A24BB0E-88BE-7B48-9EA5-7A6DE2A9A211}" type="presOf" srcId="{D865E46D-0D16-B44D-951A-1D5512144B04}" destId="{ED886C72-045C-B14D-BC74-788FD131FFB4}" srcOrd="0" destOrd="0" presId="urn:microsoft.com/office/officeart/2005/8/layout/default"/>
    <dgm:cxn modelId="{AB16C325-9A7A-774F-8887-D384AFB99FF9}" type="presOf" srcId="{4869AED0-6536-8848-8C6B-D9D77955F95F}" destId="{D167035D-2D02-D449-A412-38358CBA5DD3}" srcOrd="0" destOrd="0" presId="urn:microsoft.com/office/officeart/2005/8/layout/default"/>
    <dgm:cxn modelId="{8BD91226-68B4-AA45-A136-03CBFFEC9991}" type="presOf" srcId="{6757F387-76FF-2A41-82A2-DE665082D17C}" destId="{BCF5A321-7378-E140-8B6E-13CD2A63CCBB}" srcOrd="0" destOrd="0" presId="urn:microsoft.com/office/officeart/2005/8/layout/default"/>
    <dgm:cxn modelId="{799F6E2B-0CEC-394C-BA55-01CB813645B2}" srcId="{CC98F30B-D441-6248-9369-6C5CD116E766}" destId="{6757F387-76FF-2A41-82A2-DE665082D17C}" srcOrd="1" destOrd="0" parTransId="{853584D1-53C3-E94F-9BE8-BC5A09B0E793}" sibTransId="{4EC1DF54-C78A-E945-8D91-8B217CAD8692}"/>
    <dgm:cxn modelId="{38B23734-75D1-3B41-A855-E972DA12FA91}" srcId="{CC98F30B-D441-6248-9369-6C5CD116E766}" destId="{D742960D-4726-A641-8A6F-C7015DF390C8}" srcOrd="4" destOrd="0" parTransId="{5A14C09F-B811-FB4E-9C26-936020BEB8E8}" sibTransId="{97444903-1587-9E4C-BFA6-906B33E13647}"/>
    <dgm:cxn modelId="{9AA29676-03F8-2147-9B7B-58A0BA3504D4}" srcId="{CC98F30B-D441-6248-9369-6C5CD116E766}" destId="{266399EE-BAE7-614D-9BC3-9559296B04D8}" srcOrd="6" destOrd="0" parTransId="{4713453B-C644-CC4D-A44C-DF00CAF591A6}" sibTransId="{5F28D773-F6FE-1747-A09A-D20C55532AB7}"/>
    <dgm:cxn modelId="{448B7359-076F-F748-8921-EB06461801AC}" srcId="{CC98F30B-D441-6248-9369-6C5CD116E766}" destId="{1529AE08-FBBB-5449-BF85-D3380D5F6018}" srcOrd="0" destOrd="0" parTransId="{DDA967C7-CA53-3A43-AC69-1F3077DBEC8E}" sibTransId="{2856B326-CCE0-914A-A6C9-52F13CA36697}"/>
    <dgm:cxn modelId="{01DACB84-BD7B-1B42-8525-09E47DDCC35A}" type="presOf" srcId="{1529AE08-FBBB-5449-BF85-D3380D5F6018}" destId="{E2076E51-437D-D245-8EAF-5AB4BFC62810}" srcOrd="0" destOrd="0" presId="urn:microsoft.com/office/officeart/2005/8/layout/default"/>
    <dgm:cxn modelId="{A0B7A394-F03F-F04F-8CA6-6A3BC61CA3AE}" srcId="{CC98F30B-D441-6248-9369-6C5CD116E766}" destId="{4869AED0-6536-8848-8C6B-D9D77955F95F}" srcOrd="3" destOrd="0" parTransId="{DB6B19C2-3828-8A40-A995-DACEA2FDDF1F}" sibTransId="{242E3A7F-84F1-2E47-966E-02E98DD63886}"/>
    <dgm:cxn modelId="{13803AC5-175B-B14B-B6F9-41CD7F971F9A}" srcId="{CC98F30B-D441-6248-9369-6C5CD116E766}" destId="{3A761DDC-623F-A845-B4C5-411DA15D5B8C}" srcOrd="5" destOrd="0" parTransId="{F4FD8390-529F-E344-A6B3-A180772DDD0C}" sibTransId="{47FADF83-CC80-FD4F-A272-91476798FADD}"/>
    <dgm:cxn modelId="{48268ADD-63D4-B348-B9DD-F2D21456269A}" type="presOf" srcId="{CC98F30B-D441-6248-9369-6C5CD116E766}" destId="{CE5C9AF2-12CF-3940-9F9B-8374D69859D9}" srcOrd="0" destOrd="0" presId="urn:microsoft.com/office/officeart/2005/8/layout/default"/>
    <dgm:cxn modelId="{907338EC-581E-BE40-A7BE-49CD451CAEE7}" type="presOf" srcId="{D742960D-4726-A641-8A6F-C7015DF390C8}" destId="{F67B42E2-D024-674D-AC81-BD6551139143}" srcOrd="0" destOrd="0" presId="urn:microsoft.com/office/officeart/2005/8/layout/default"/>
    <dgm:cxn modelId="{D59BDB97-57D9-1046-841A-26E0673932CC}" type="presParOf" srcId="{CE5C9AF2-12CF-3940-9F9B-8374D69859D9}" destId="{E2076E51-437D-D245-8EAF-5AB4BFC62810}" srcOrd="0" destOrd="0" presId="urn:microsoft.com/office/officeart/2005/8/layout/default"/>
    <dgm:cxn modelId="{C292EE36-3226-D841-8EF8-192AB0DFDBD1}" type="presParOf" srcId="{CE5C9AF2-12CF-3940-9F9B-8374D69859D9}" destId="{DFDF0A6F-C23B-EB4D-9726-0F5D86D737F5}" srcOrd="1" destOrd="0" presId="urn:microsoft.com/office/officeart/2005/8/layout/default"/>
    <dgm:cxn modelId="{98705201-2E0B-1C43-AF1B-98EC0ECD7FEE}" type="presParOf" srcId="{CE5C9AF2-12CF-3940-9F9B-8374D69859D9}" destId="{BCF5A321-7378-E140-8B6E-13CD2A63CCBB}" srcOrd="2" destOrd="0" presId="urn:microsoft.com/office/officeart/2005/8/layout/default"/>
    <dgm:cxn modelId="{27EE0EF7-54BA-054D-A67F-05021AC6CFDA}" type="presParOf" srcId="{CE5C9AF2-12CF-3940-9F9B-8374D69859D9}" destId="{48BE23E0-CC44-B44B-82A0-DD4C8ECCFCEC}" srcOrd="3" destOrd="0" presId="urn:microsoft.com/office/officeart/2005/8/layout/default"/>
    <dgm:cxn modelId="{2FA9DA5E-58A7-564A-878E-26325A0C4F84}" type="presParOf" srcId="{CE5C9AF2-12CF-3940-9F9B-8374D69859D9}" destId="{ED886C72-045C-B14D-BC74-788FD131FFB4}" srcOrd="4" destOrd="0" presId="urn:microsoft.com/office/officeart/2005/8/layout/default"/>
    <dgm:cxn modelId="{EDB0D744-A2A4-2349-BC1E-818B46F584FA}" type="presParOf" srcId="{CE5C9AF2-12CF-3940-9F9B-8374D69859D9}" destId="{FAC30F2C-04F8-1443-AF56-CA15229ECA3C}" srcOrd="5" destOrd="0" presId="urn:microsoft.com/office/officeart/2005/8/layout/default"/>
    <dgm:cxn modelId="{12A5000B-01C7-D84C-A423-EC5D514D1EA5}" type="presParOf" srcId="{CE5C9AF2-12CF-3940-9F9B-8374D69859D9}" destId="{D167035D-2D02-D449-A412-38358CBA5DD3}" srcOrd="6" destOrd="0" presId="urn:microsoft.com/office/officeart/2005/8/layout/default"/>
    <dgm:cxn modelId="{0C398071-E4FC-574B-9C16-A633FD7B091F}" type="presParOf" srcId="{CE5C9AF2-12CF-3940-9F9B-8374D69859D9}" destId="{3F15EDB9-ACF4-AC4B-B801-143F6CAEE803}" srcOrd="7" destOrd="0" presId="urn:microsoft.com/office/officeart/2005/8/layout/default"/>
    <dgm:cxn modelId="{25E57CC2-14E4-7C4A-A0F8-3F62F873A291}" type="presParOf" srcId="{CE5C9AF2-12CF-3940-9F9B-8374D69859D9}" destId="{F67B42E2-D024-674D-AC81-BD6551139143}" srcOrd="8" destOrd="0" presId="urn:microsoft.com/office/officeart/2005/8/layout/default"/>
    <dgm:cxn modelId="{F5D46424-9819-9F46-A6B3-6A716D12A96E}" type="presParOf" srcId="{CE5C9AF2-12CF-3940-9F9B-8374D69859D9}" destId="{73103089-2319-CF43-8887-4A5D9D80DE53}" srcOrd="9" destOrd="0" presId="urn:microsoft.com/office/officeart/2005/8/layout/default"/>
    <dgm:cxn modelId="{941A087C-7EF5-8640-AA13-5626394F1571}" type="presParOf" srcId="{CE5C9AF2-12CF-3940-9F9B-8374D69859D9}" destId="{B36D652F-350A-684E-BDC4-64A59D5D0D96}" srcOrd="10" destOrd="0" presId="urn:microsoft.com/office/officeart/2005/8/layout/default"/>
    <dgm:cxn modelId="{77EAB59F-89C4-4A4F-9059-A3AA31D480AE}" type="presParOf" srcId="{CE5C9AF2-12CF-3940-9F9B-8374D69859D9}" destId="{98119831-1B55-FE4A-AA56-05CE92608C44}" srcOrd="11" destOrd="0" presId="urn:microsoft.com/office/officeart/2005/8/layout/default"/>
    <dgm:cxn modelId="{E4547111-CB2A-384C-A424-0FD2C8CDCB46}" type="presParOf" srcId="{CE5C9AF2-12CF-3940-9F9B-8374D69859D9}" destId="{E9CDC4C5-9F95-6245-AE73-E37E2273164C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36F1F2-36E4-6044-8B47-6DE937331FD6}" type="doc">
      <dgm:prSet loTypeId="urn:microsoft.com/office/officeart/2005/8/layout/default" loCatId="list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E6923D36-3B86-914A-98AA-D784ECF4453A}">
      <dgm:prSet/>
      <dgm:spPr/>
      <dgm:t>
        <a:bodyPr/>
        <a:lstStyle/>
        <a:p>
          <a:pPr rtl="0"/>
          <a:r>
            <a:rPr lang="en-US" b="1" dirty="0" err="1">
              <a:solidFill>
                <a:schemeClr val="tx1"/>
              </a:solidFill>
              <a:latin typeface="Times New Roman"/>
              <a:cs typeface="Times New Roman"/>
            </a:rPr>
            <a:t>Fungsi</a:t>
          </a:r>
          <a:r>
            <a:rPr lang="en-US" b="1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/>
              <a:cs typeface="Times New Roman"/>
            </a:rPr>
            <a:t>manajemen</a:t>
          </a:r>
          <a:endParaRPr lang="en-US" b="1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10892F4C-15AF-1441-89C5-B776B6AE2D4D}" type="parTrans" cxnId="{3BA17842-D2E5-A94F-AB0D-E9A842BB6523}">
      <dgm:prSet/>
      <dgm:spPr/>
      <dgm:t>
        <a:bodyPr/>
        <a:lstStyle/>
        <a:p>
          <a:endParaRPr lang="en-US" b="1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5A93C7D7-8BCC-994A-918C-3D8D4732892A}" type="sibTrans" cxnId="{3BA17842-D2E5-A94F-AB0D-E9A842BB6523}">
      <dgm:prSet/>
      <dgm:spPr/>
      <dgm:t>
        <a:bodyPr/>
        <a:lstStyle/>
        <a:p>
          <a:endParaRPr lang="en-US" b="1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692F30E3-6B41-D546-9616-8A85166AFDB1}">
      <dgm:prSet/>
      <dgm:spPr/>
      <dgm:t>
        <a:bodyPr/>
        <a:lstStyle/>
        <a:p>
          <a:pPr rtl="0"/>
          <a:r>
            <a:rPr lang="en-US" b="1" dirty="0" err="1">
              <a:solidFill>
                <a:schemeClr val="tx1"/>
              </a:solidFill>
              <a:latin typeface="Times New Roman"/>
              <a:cs typeface="Times New Roman"/>
            </a:rPr>
            <a:t>Memunculkan</a:t>
          </a:r>
          <a:r>
            <a:rPr lang="en-US" b="1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/>
              <a:cs typeface="Times New Roman"/>
            </a:rPr>
            <a:t>pemahaman</a:t>
          </a:r>
          <a:endParaRPr lang="en-US" b="1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99F49953-B055-9746-88A3-F8EE2FBD3447}" type="parTrans" cxnId="{EBBA0133-8CC7-AD46-B9F6-5904298EB5C0}">
      <dgm:prSet/>
      <dgm:spPr/>
      <dgm:t>
        <a:bodyPr/>
        <a:lstStyle/>
        <a:p>
          <a:endParaRPr lang="en-US" b="1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8F4DEE46-A1EA-154B-B362-79AEC2E96F40}" type="sibTrans" cxnId="{EBBA0133-8CC7-AD46-B9F6-5904298EB5C0}">
      <dgm:prSet/>
      <dgm:spPr/>
      <dgm:t>
        <a:bodyPr/>
        <a:lstStyle/>
        <a:p>
          <a:endParaRPr lang="en-US" b="1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658B06A0-AA4F-A54D-8E65-6CF9B18A2454}">
      <dgm:prSet/>
      <dgm:spPr/>
      <dgm:t>
        <a:bodyPr/>
        <a:lstStyle/>
        <a:p>
          <a:pPr rtl="0"/>
          <a:r>
            <a:rPr lang="en-US" b="1" dirty="0" err="1">
              <a:solidFill>
                <a:schemeClr val="tx1"/>
              </a:solidFill>
              <a:latin typeface="Times New Roman"/>
              <a:cs typeface="Times New Roman"/>
            </a:rPr>
            <a:t>Kerjasama</a:t>
          </a:r>
          <a:r>
            <a:rPr lang="en-US" b="1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/>
              <a:cs typeface="Times New Roman"/>
            </a:rPr>
            <a:t>organisasi</a:t>
          </a:r>
          <a:r>
            <a:rPr lang="en-US" b="1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/>
              <a:cs typeface="Times New Roman"/>
            </a:rPr>
            <a:t>dan</a:t>
          </a:r>
          <a:r>
            <a:rPr lang="en-US" b="1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/>
              <a:cs typeface="Times New Roman"/>
            </a:rPr>
            <a:t>publik</a:t>
          </a:r>
          <a:endParaRPr lang="en-US" b="1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3816E8CD-C655-5447-9F41-B71146F80470}" type="parTrans" cxnId="{3A838D46-394F-0249-B539-7833C798F200}">
      <dgm:prSet/>
      <dgm:spPr/>
      <dgm:t>
        <a:bodyPr/>
        <a:lstStyle/>
        <a:p>
          <a:endParaRPr lang="en-US" b="1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B0CD7C2D-BC90-BC46-B1E7-B06D36C77371}" type="sibTrans" cxnId="{3A838D46-394F-0249-B539-7833C798F200}">
      <dgm:prSet/>
      <dgm:spPr/>
      <dgm:t>
        <a:bodyPr/>
        <a:lstStyle/>
        <a:p>
          <a:endParaRPr lang="en-US" b="1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0A7094E7-847D-6449-8E8B-60FA68D241E8}">
      <dgm:prSet/>
      <dgm:spPr/>
      <dgm:t>
        <a:bodyPr/>
        <a:lstStyle/>
        <a:p>
          <a:pPr rtl="0"/>
          <a:r>
            <a:rPr lang="en-US" b="1" dirty="0" err="1">
              <a:solidFill>
                <a:schemeClr val="tx1"/>
              </a:solidFill>
              <a:latin typeface="Times New Roman"/>
              <a:cs typeface="Times New Roman"/>
            </a:rPr>
            <a:t>Manajemen</a:t>
          </a:r>
          <a:r>
            <a:rPr lang="en-US" b="1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b="1" i="1" dirty="0">
              <a:solidFill>
                <a:schemeClr val="tx1"/>
              </a:solidFill>
              <a:latin typeface="Times New Roman"/>
              <a:cs typeface="Times New Roman"/>
            </a:rPr>
            <a:t>crisis</a:t>
          </a:r>
          <a:r>
            <a:rPr lang="en-US" b="1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/>
              <a:cs typeface="Times New Roman"/>
            </a:rPr>
            <a:t>dan</a:t>
          </a:r>
          <a:r>
            <a:rPr lang="en-US" b="1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b="1" i="1" dirty="0">
              <a:solidFill>
                <a:schemeClr val="tx1"/>
              </a:solidFill>
              <a:latin typeface="Times New Roman"/>
              <a:cs typeface="Times New Roman"/>
            </a:rPr>
            <a:t>issue</a:t>
          </a:r>
          <a:endParaRPr lang="en-US" b="1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E2D59AA3-405F-B446-9711-68B774ECFAAC}" type="parTrans" cxnId="{31874FE6-528D-A849-BADA-7AC3233860E5}">
      <dgm:prSet/>
      <dgm:spPr/>
      <dgm:t>
        <a:bodyPr/>
        <a:lstStyle/>
        <a:p>
          <a:endParaRPr lang="en-US" b="1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3F9BCD4F-8D58-FB4C-8851-329E85AB5A5E}" type="sibTrans" cxnId="{31874FE6-528D-A849-BADA-7AC3233860E5}">
      <dgm:prSet/>
      <dgm:spPr/>
      <dgm:t>
        <a:bodyPr/>
        <a:lstStyle/>
        <a:p>
          <a:endParaRPr lang="en-US" b="1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CDA086E7-8029-224B-9AAF-3F3B18FFF9C4}">
      <dgm:prSet/>
      <dgm:spPr/>
      <dgm:t>
        <a:bodyPr/>
        <a:lstStyle/>
        <a:p>
          <a:pPr rtl="0"/>
          <a:r>
            <a:rPr lang="en-US" b="1" dirty="0" err="1">
              <a:solidFill>
                <a:schemeClr val="tx1"/>
              </a:solidFill>
              <a:latin typeface="Times New Roman"/>
              <a:cs typeface="Times New Roman"/>
            </a:rPr>
            <a:t>Pemberi</a:t>
          </a:r>
          <a:r>
            <a:rPr lang="en-US" b="1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/>
              <a:cs typeface="Times New Roman"/>
            </a:rPr>
            <a:t>informasi</a:t>
          </a:r>
          <a:r>
            <a:rPr lang="en-US" b="1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/>
              <a:cs typeface="Times New Roman"/>
            </a:rPr>
            <a:t>dan</a:t>
          </a:r>
          <a:r>
            <a:rPr lang="en-US" b="1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/>
              <a:cs typeface="Times New Roman"/>
            </a:rPr>
            <a:t>tanggap</a:t>
          </a:r>
          <a:r>
            <a:rPr lang="en-US" b="1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/>
              <a:cs typeface="Times New Roman"/>
            </a:rPr>
            <a:t>terhadap</a:t>
          </a:r>
          <a:r>
            <a:rPr lang="en-US" b="1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/>
              <a:cs typeface="Times New Roman"/>
            </a:rPr>
            <a:t>opini</a:t>
          </a:r>
          <a:r>
            <a:rPr lang="en-US" b="1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/>
              <a:cs typeface="Times New Roman"/>
            </a:rPr>
            <a:t>publik</a:t>
          </a:r>
          <a:endParaRPr lang="en-US" b="1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809D7A32-05A2-F447-89D5-557C15989709}" type="parTrans" cxnId="{90C42DCF-6382-DA4B-8C1C-BA9B89148543}">
      <dgm:prSet/>
      <dgm:spPr/>
      <dgm:t>
        <a:bodyPr/>
        <a:lstStyle/>
        <a:p>
          <a:endParaRPr lang="en-US" b="1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D447E1A1-B360-4846-BA9B-7D38AB25F1A0}" type="sibTrans" cxnId="{90C42DCF-6382-DA4B-8C1C-BA9B89148543}">
      <dgm:prSet/>
      <dgm:spPr/>
      <dgm:t>
        <a:bodyPr/>
        <a:lstStyle/>
        <a:p>
          <a:endParaRPr lang="en-US" b="1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D4F21B57-72F1-A247-9A0B-AE5A6C17B437}">
      <dgm:prSet/>
      <dgm:spPr/>
      <dgm:t>
        <a:bodyPr/>
        <a:lstStyle/>
        <a:p>
          <a:pPr rtl="0"/>
          <a:r>
            <a:rPr lang="en-US" b="1" dirty="0" err="1">
              <a:solidFill>
                <a:schemeClr val="tx1"/>
              </a:solidFill>
              <a:latin typeface="Times New Roman"/>
              <a:cs typeface="Times New Roman"/>
            </a:rPr>
            <a:t>Tanggung</a:t>
          </a:r>
          <a:r>
            <a:rPr lang="en-US" b="1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/>
              <a:cs typeface="Times New Roman"/>
            </a:rPr>
            <a:t>jawab</a:t>
          </a:r>
          <a:r>
            <a:rPr lang="en-US" b="1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/>
              <a:cs typeface="Times New Roman"/>
            </a:rPr>
            <a:t>melayani</a:t>
          </a:r>
          <a:r>
            <a:rPr lang="en-US" b="1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/>
              <a:cs typeface="Times New Roman"/>
            </a:rPr>
            <a:t>kepentingan</a:t>
          </a:r>
          <a:r>
            <a:rPr lang="en-US" b="1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/>
              <a:cs typeface="Times New Roman"/>
            </a:rPr>
            <a:t>umum</a:t>
          </a:r>
          <a:endParaRPr lang="en-US" b="1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B9406EB0-A081-C642-BC8B-8EFC9D4C06D9}" type="parTrans" cxnId="{DF9BDD33-9E32-A344-BAEB-92773FEAC200}">
      <dgm:prSet/>
      <dgm:spPr/>
      <dgm:t>
        <a:bodyPr/>
        <a:lstStyle/>
        <a:p>
          <a:endParaRPr lang="en-US" b="1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1FB04723-DAF2-7944-83FA-5AA9ADB77878}" type="sibTrans" cxnId="{DF9BDD33-9E32-A344-BAEB-92773FEAC200}">
      <dgm:prSet/>
      <dgm:spPr/>
      <dgm:t>
        <a:bodyPr/>
        <a:lstStyle/>
        <a:p>
          <a:endParaRPr lang="en-US" b="1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14C35800-881C-D84F-81EE-99A25052E238}">
      <dgm:prSet/>
      <dgm:spPr/>
      <dgm:t>
        <a:bodyPr/>
        <a:lstStyle/>
        <a:p>
          <a:pPr rtl="0"/>
          <a:r>
            <a:rPr lang="en-US" b="1" dirty="0" err="1">
              <a:solidFill>
                <a:schemeClr val="tx1"/>
              </a:solidFill>
              <a:latin typeface="Times New Roman"/>
              <a:cs typeface="Times New Roman"/>
            </a:rPr>
            <a:t>Mengikuti</a:t>
          </a:r>
          <a:r>
            <a:rPr lang="en-US" b="1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/>
              <a:cs typeface="Times New Roman"/>
            </a:rPr>
            <a:t>perubahan</a:t>
          </a:r>
          <a:r>
            <a:rPr lang="en-US" b="1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/>
              <a:cs typeface="Times New Roman"/>
            </a:rPr>
            <a:t>secara</a:t>
          </a:r>
          <a:r>
            <a:rPr lang="en-US" b="1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/>
              <a:cs typeface="Times New Roman"/>
            </a:rPr>
            <a:t>efektif</a:t>
          </a:r>
          <a:endParaRPr lang="en-US" b="1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57EDC922-C2A0-094C-A398-C3F30D280721}" type="parTrans" cxnId="{159C891C-F887-6041-8E0B-AC8F19C8C418}">
      <dgm:prSet/>
      <dgm:spPr/>
      <dgm:t>
        <a:bodyPr/>
        <a:lstStyle/>
        <a:p>
          <a:endParaRPr lang="en-US" b="1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8104244F-FE9D-4540-AA65-E293F881B702}" type="sibTrans" cxnId="{159C891C-F887-6041-8E0B-AC8F19C8C418}">
      <dgm:prSet/>
      <dgm:spPr/>
      <dgm:t>
        <a:bodyPr/>
        <a:lstStyle/>
        <a:p>
          <a:endParaRPr lang="en-US" b="1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AB5551C0-A5B6-1049-99C9-35A2D0A35B84}">
      <dgm:prSet/>
      <dgm:spPr/>
      <dgm:t>
        <a:bodyPr/>
        <a:lstStyle/>
        <a:p>
          <a:pPr rtl="0"/>
          <a:r>
            <a:rPr lang="en-US" b="1" dirty="0" err="1">
              <a:solidFill>
                <a:schemeClr val="tx1"/>
              </a:solidFill>
              <a:latin typeface="Times New Roman"/>
              <a:cs typeface="Times New Roman"/>
            </a:rPr>
            <a:t>Mencegah</a:t>
          </a:r>
          <a:r>
            <a:rPr lang="en-US" b="1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/>
              <a:cs typeface="Times New Roman"/>
            </a:rPr>
            <a:t>kecenderungan</a:t>
          </a:r>
          <a:r>
            <a:rPr lang="en-US" b="1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/>
              <a:cs typeface="Times New Roman"/>
            </a:rPr>
            <a:t>negatif</a:t>
          </a:r>
          <a:endParaRPr lang="en-US" b="1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CB2A2DE8-13C5-F443-BAB9-197B6ADD858C}" type="parTrans" cxnId="{E05AEB75-34BC-2646-9A40-F58956782EB0}">
      <dgm:prSet/>
      <dgm:spPr/>
      <dgm:t>
        <a:bodyPr/>
        <a:lstStyle/>
        <a:p>
          <a:endParaRPr lang="en-US" b="1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55E4C951-524C-F149-845C-A736A21E1779}" type="sibTrans" cxnId="{E05AEB75-34BC-2646-9A40-F58956782EB0}">
      <dgm:prSet/>
      <dgm:spPr/>
      <dgm:t>
        <a:bodyPr/>
        <a:lstStyle/>
        <a:p>
          <a:endParaRPr lang="en-US" b="1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9759EF0D-6F99-AA4C-8F7C-F667FB41C5DD}">
      <dgm:prSet/>
      <dgm:spPr/>
      <dgm:t>
        <a:bodyPr/>
        <a:lstStyle/>
        <a:p>
          <a:pPr rtl="0"/>
          <a:r>
            <a:rPr lang="en-US" b="1" dirty="0" err="1">
              <a:solidFill>
                <a:schemeClr val="tx1"/>
              </a:solidFill>
              <a:latin typeface="Times New Roman"/>
              <a:cs typeface="Times New Roman"/>
            </a:rPr>
            <a:t>Menggunakan</a:t>
          </a:r>
          <a:r>
            <a:rPr lang="en-US" b="1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/>
              <a:cs typeface="Times New Roman"/>
            </a:rPr>
            <a:t>penelitian</a:t>
          </a:r>
          <a:r>
            <a:rPr lang="en-US" b="1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/>
              <a:cs typeface="Times New Roman"/>
            </a:rPr>
            <a:t>dan</a:t>
          </a:r>
          <a:r>
            <a:rPr lang="en-US" b="1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/>
              <a:cs typeface="Times New Roman"/>
            </a:rPr>
            <a:t>sesuai</a:t>
          </a:r>
          <a:r>
            <a:rPr lang="en-US" b="1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/>
              <a:cs typeface="Times New Roman"/>
            </a:rPr>
            <a:t>dengan</a:t>
          </a:r>
          <a:r>
            <a:rPr lang="en-US" b="1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/>
              <a:cs typeface="Times New Roman"/>
            </a:rPr>
            <a:t>etika</a:t>
          </a:r>
          <a:r>
            <a:rPr lang="en-US" b="1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/>
              <a:cs typeface="Times New Roman"/>
            </a:rPr>
            <a:t>komunikasi</a:t>
          </a:r>
          <a:endParaRPr lang="en-US" b="1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4A9FE806-EC2B-C74E-8B1B-00D3E2843073}" type="parTrans" cxnId="{9928DE48-5C3D-3B4D-8F3B-2844F5607CE4}">
      <dgm:prSet/>
      <dgm:spPr/>
      <dgm:t>
        <a:bodyPr/>
        <a:lstStyle/>
        <a:p>
          <a:endParaRPr lang="en-US" b="1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3551C755-C3AA-A349-B650-A5BC9D8D8293}" type="sibTrans" cxnId="{9928DE48-5C3D-3B4D-8F3B-2844F5607CE4}">
      <dgm:prSet/>
      <dgm:spPr/>
      <dgm:t>
        <a:bodyPr/>
        <a:lstStyle/>
        <a:p>
          <a:endParaRPr lang="en-US" b="1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12DBF017-6D5D-EE40-B1B8-4CE4BE172AF5}" type="pres">
      <dgm:prSet presAssocID="{E736F1F2-36E4-6044-8B47-6DE937331FD6}" presName="diagram" presStyleCnt="0">
        <dgm:presLayoutVars>
          <dgm:dir/>
          <dgm:resizeHandles val="exact"/>
        </dgm:presLayoutVars>
      </dgm:prSet>
      <dgm:spPr/>
    </dgm:pt>
    <dgm:pt modelId="{70D5FA26-6D17-B94A-80F2-68B51B300277}" type="pres">
      <dgm:prSet presAssocID="{E6923D36-3B86-914A-98AA-D784ECF4453A}" presName="node" presStyleLbl="node1" presStyleIdx="0" presStyleCnt="9">
        <dgm:presLayoutVars>
          <dgm:bulletEnabled val="1"/>
        </dgm:presLayoutVars>
      </dgm:prSet>
      <dgm:spPr/>
    </dgm:pt>
    <dgm:pt modelId="{4F4CF1AF-1A8F-414B-A4B5-134A1980A425}" type="pres">
      <dgm:prSet presAssocID="{5A93C7D7-8BCC-994A-918C-3D8D4732892A}" presName="sibTrans" presStyleCnt="0"/>
      <dgm:spPr/>
    </dgm:pt>
    <dgm:pt modelId="{B7F490A1-08E9-3741-94CA-771B5243A35F}" type="pres">
      <dgm:prSet presAssocID="{692F30E3-6B41-D546-9616-8A85166AFDB1}" presName="node" presStyleLbl="node1" presStyleIdx="1" presStyleCnt="9">
        <dgm:presLayoutVars>
          <dgm:bulletEnabled val="1"/>
        </dgm:presLayoutVars>
      </dgm:prSet>
      <dgm:spPr/>
    </dgm:pt>
    <dgm:pt modelId="{AEBAB0B5-7440-4646-8EF3-63ED8F1BADFA}" type="pres">
      <dgm:prSet presAssocID="{8F4DEE46-A1EA-154B-B362-79AEC2E96F40}" presName="sibTrans" presStyleCnt="0"/>
      <dgm:spPr/>
    </dgm:pt>
    <dgm:pt modelId="{7E2B20A4-09C5-414B-85D5-4B3420FD8F8D}" type="pres">
      <dgm:prSet presAssocID="{658B06A0-AA4F-A54D-8E65-6CF9B18A2454}" presName="node" presStyleLbl="node1" presStyleIdx="2" presStyleCnt="9">
        <dgm:presLayoutVars>
          <dgm:bulletEnabled val="1"/>
        </dgm:presLayoutVars>
      </dgm:prSet>
      <dgm:spPr/>
    </dgm:pt>
    <dgm:pt modelId="{60E22C13-FEB2-A641-8DDB-E3E667EEB055}" type="pres">
      <dgm:prSet presAssocID="{B0CD7C2D-BC90-BC46-B1E7-B06D36C77371}" presName="sibTrans" presStyleCnt="0"/>
      <dgm:spPr/>
    </dgm:pt>
    <dgm:pt modelId="{2EC94D00-AD43-1E41-8679-EAA39C14AC75}" type="pres">
      <dgm:prSet presAssocID="{0A7094E7-847D-6449-8E8B-60FA68D241E8}" presName="node" presStyleLbl="node1" presStyleIdx="3" presStyleCnt="9">
        <dgm:presLayoutVars>
          <dgm:bulletEnabled val="1"/>
        </dgm:presLayoutVars>
      </dgm:prSet>
      <dgm:spPr/>
    </dgm:pt>
    <dgm:pt modelId="{3161E2D3-7538-B346-85CF-5991B5E02A56}" type="pres">
      <dgm:prSet presAssocID="{3F9BCD4F-8D58-FB4C-8851-329E85AB5A5E}" presName="sibTrans" presStyleCnt="0"/>
      <dgm:spPr/>
    </dgm:pt>
    <dgm:pt modelId="{CE378EB8-10C4-A844-B402-3A236F6B9F64}" type="pres">
      <dgm:prSet presAssocID="{CDA086E7-8029-224B-9AAF-3F3B18FFF9C4}" presName="node" presStyleLbl="node1" presStyleIdx="4" presStyleCnt="9">
        <dgm:presLayoutVars>
          <dgm:bulletEnabled val="1"/>
        </dgm:presLayoutVars>
      </dgm:prSet>
      <dgm:spPr/>
    </dgm:pt>
    <dgm:pt modelId="{7DA2D720-DCE9-FA4C-9B75-859D69FF9EBC}" type="pres">
      <dgm:prSet presAssocID="{D447E1A1-B360-4846-BA9B-7D38AB25F1A0}" presName="sibTrans" presStyleCnt="0"/>
      <dgm:spPr/>
    </dgm:pt>
    <dgm:pt modelId="{F5A6E172-B716-2047-80FB-2EA5BEA772E5}" type="pres">
      <dgm:prSet presAssocID="{D4F21B57-72F1-A247-9A0B-AE5A6C17B437}" presName="node" presStyleLbl="node1" presStyleIdx="5" presStyleCnt="9">
        <dgm:presLayoutVars>
          <dgm:bulletEnabled val="1"/>
        </dgm:presLayoutVars>
      </dgm:prSet>
      <dgm:spPr/>
    </dgm:pt>
    <dgm:pt modelId="{D863ED8B-05FA-E149-BB66-C91CAAEA373F}" type="pres">
      <dgm:prSet presAssocID="{1FB04723-DAF2-7944-83FA-5AA9ADB77878}" presName="sibTrans" presStyleCnt="0"/>
      <dgm:spPr/>
    </dgm:pt>
    <dgm:pt modelId="{DA6DAB27-4438-1D4F-9D3B-0E66C9CAF2C6}" type="pres">
      <dgm:prSet presAssocID="{14C35800-881C-D84F-81EE-99A25052E238}" presName="node" presStyleLbl="node1" presStyleIdx="6" presStyleCnt="9">
        <dgm:presLayoutVars>
          <dgm:bulletEnabled val="1"/>
        </dgm:presLayoutVars>
      </dgm:prSet>
      <dgm:spPr/>
    </dgm:pt>
    <dgm:pt modelId="{98711CB7-009F-3347-95B9-CACDE969DBD0}" type="pres">
      <dgm:prSet presAssocID="{8104244F-FE9D-4540-AA65-E293F881B702}" presName="sibTrans" presStyleCnt="0"/>
      <dgm:spPr/>
    </dgm:pt>
    <dgm:pt modelId="{9FB4527C-C843-724D-93C9-510A343B072D}" type="pres">
      <dgm:prSet presAssocID="{AB5551C0-A5B6-1049-99C9-35A2D0A35B84}" presName="node" presStyleLbl="node1" presStyleIdx="7" presStyleCnt="9">
        <dgm:presLayoutVars>
          <dgm:bulletEnabled val="1"/>
        </dgm:presLayoutVars>
      </dgm:prSet>
      <dgm:spPr/>
    </dgm:pt>
    <dgm:pt modelId="{E72445E7-CA8C-B848-AD72-399F3F999782}" type="pres">
      <dgm:prSet presAssocID="{55E4C951-524C-F149-845C-A736A21E1779}" presName="sibTrans" presStyleCnt="0"/>
      <dgm:spPr/>
    </dgm:pt>
    <dgm:pt modelId="{76E4E643-6768-D840-90F7-15E064683E5A}" type="pres">
      <dgm:prSet presAssocID="{9759EF0D-6F99-AA4C-8F7C-F667FB41C5DD}" presName="node" presStyleLbl="node1" presStyleIdx="8" presStyleCnt="9">
        <dgm:presLayoutVars>
          <dgm:bulletEnabled val="1"/>
        </dgm:presLayoutVars>
      </dgm:prSet>
      <dgm:spPr/>
    </dgm:pt>
  </dgm:ptLst>
  <dgm:cxnLst>
    <dgm:cxn modelId="{88DCE611-328D-9D4E-8FEA-067A750FE46C}" type="presOf" srcId="{658B06A0-AA4F-A54D-8E65-6CF9B18A2454}" destId="{7E2B20A4-09C5-414B-85D5-4B3420FD8F8D}" srcOrd="0" destOrd="0" presId="urn:microsoft.com/office/officeart/2005/8/layout/default"/>
    <dgm:cxn modelId="{159C891C-F887-6041-8E0B-AC8F19C8C418}" srcId="{E736F1F2-36E4-6044-8B47-6DE937331FD6}" destId="{14C35800-881C-D84F-81EE-99A25052E238}" srcOrd="6" destOrd="0" parTransId="{57EDC922-C2A0-094C-A398-C3F30D280721}" sibTransId="{8104244F-FE9D-4540-AA65-E293F881B702}"/>
    <dgm:cxn modelId="{EBBA0133-8CC7-AD46-B9F6-5904298EB5C0}" srcId="{E736F1F2-36E4-6044-8B47-6DE937331FD6}" destId="{692F30E3-6B41-D546-9616-8A85166AFDB1}" srcOrd="1" destOrd="0" parTransId="{99F49953-B055-9746-88A3-F8EE2FBD3447}" sibTransId="{8F4DEE46-A1EA-154B-B362-79AEC2E96F40}"/>
    <dgm:cxn modelId="{DF9BDD33-9E32-A344-BAEB-92773FEAC200}" srcId="{E736F1F2-36E4-6044-8B47-6DE937331FD6}" destId="{D4F21B57-72F1-A247-9A0B-AE5A6C17B437}" srcOrd="5" destOrd="0" parTransId="{B9406EB0-A081-C642-BC8B-8EFC9D4C06D9}" sibTransId="{1FB04723-DAF2-7944-83FA-5AA9ADB77878}"/>
    <dgm:cxn modelId="{714F2440-72ED-EA42-989C-55323B3CE43E}" type="presOf" srcId="{D4F21B57-72F1-A247-9A0B-AE5A6C17B437}" destId="{F5A6E172-B716-2047-80FB-2EA5BEA772E5}" srcOrd="0" destOrd="0" presId="urn:microsoft.com/office/officeart/2005/8/layout/default"/>
    <dgm:cxn modelId="{3BA17842-D2E5-A94F-AB0D-E9A842BB6523}" srcId="{E736F1F2-36E4-6044-8B47-6DE937331FD6}" destId="{E6923D36-3B86-914A-98AA-D784ECF4453A}" srcOrd="0" destOrd="0" parTransId="{10892F4C-15AF-1441-89C5-B776B6AE2D4D}" sibTransId="{5A93C7D7-8BCC-994A-918C-3D8D4732892A}"/>
    <dgm:cxn modelId="{3A838D46-394F-0249-B539-7833C798F200}" srcId="{E736F1F2-36E4-6044-8B47-6DE937331FD6}" destId="{658B06A0-AA4F-A54D-8E65-6CF9B18A2454}" srcOrd="2" destOrd="0" parTransId="{3816E8CD-C655-5447-9F41-B71146F80470}" sibTransId="{B0CD7C2D-BC90-BC46-B1E7-B06D36C77371}"/>
    <dgm:cxn modelId="{9AB4C266-7C2E-3645-B426-695E699FCB9E}" type="presOf" srcId="{9759EF0D-6F99-AA4C-8F7C-F667FB41C5DD}" destId="{76E4E643-6768-D840-90F7-15E064683E5A}" srcOrd="0" destOrd="0" presId="urn:microsoft.com/office/officeart/2005/8/layout/default"/>
    <dgm:cxn modelId="{9928DE48-5C3D-3B4D-8F3B-2844F5607CE4}" srcId="{E736F1F2-36E4-6044-8B47-6DE937331FD6}" destId="{9759EF0D-6F99-AA4C-8F7C-F667FB41C5DD}" srcOrd="8" destOrd="0" parTransId="{4A9FE806-EC2B-C74E-8B1B-00D3E2843073}" sibTransId="{3551C755-C3AA-A349-B650-A5BC9D8D8293}"/>
    <dgm:cxn modelId="{6A9F054D-4715-9D46-B767-A4470CE5AA74}" type="presOf" srcId="{14C35800-881C-D84F-81EE-99A25052E238}" destId="{DA6DAB27-4438-1D4F-9D3B-0E66C9CAF2C6}" srcOrd="0" destOrd="0" presId="urn:microsoft.com/office/officeart/2005/8/layout/default"/>
    <dgm:cxn modelId="{17D4AA4F-6709-5D4C-A533-1B68AC7150A1}" type="presOf" srcId="{CDA086E7-8029-224B-9AAF-3F3B18FFF9C4}" destId="{CE378EB8-10C4-A844-B402-3A236F6B9F64}" srcOrd="0" destOrd="0" presId="urn:microsoft.com/office/officeart/2005/8/layout/default"/>
    <dgm:cxn modelId="{0EA1AB50-3538-A448-B8F5-0334F251E0EA}" type="presOf" srcId="{E6923D36-3B86-914A-98AA-D784ECF4453A}" destId="{70D5FA26-6D17-B94A-80F2-68B51B300277}" srcOrd="0" destOrd="0" presId="urn:microsoft.com/office/officeart/2005/8/layout/default"/>
    <dgm:cxn modelId="{E05AEB75-34BC-2646-9A40-F58956782EB0}" srcId="{E736F1F2-36E4-6044-8B47-6DE937331FD6}" destId="{AB5551C0-A5B6-1049-99C9-35A2D0A35B84}" srcOrd="7" destOrd="0" parTransId="{CB2A2DE8-13C5-F443-BAB9-197B6ADD858C}" sibTransId="{55E4C951-524C-F149-845C-A736A21E1779}"/>
    <dgm:cxn modelId="{3D1E6590-4569-2C42-92DA-D2C607F2E12A}" type="presOf" srcId="{0A7094E7-847D-6449-8E8B-60FA68D241E8}" destId="{2EC94D00-AD43-1E41-8679-EAA39C14AC75}" srcOrd="0" destOrd="0" presId="urn:microsoft.com/office/officeart/2005/8/layout/default"/>
    <dgm:cxn modelId="{0A8C83C0-5FE8-0D43-BB94-DE59ADB53C95}" type="presOf" srcId="{AB5551C0-A5B6-1049-99C9-35A2D0A35B84}" destId="{9FB4527C-C843-724D-93C9-510A343B072D}" srcOrd="0" destOrd="0" presId="urn:microsoft.com/office/officeart/2005/8/layout/default"/>
    <dgm:cxn modelId="{6EA928C5-BFA6-4347-9B1E-5F1BF6FED4BB}" type="presOf" srcId="{692F30E3-6B41-D546-9616-8A85166AFDB1}" destId="{B7F490A1-08E9-3741-94CA-771B5243A35F}" srcOrd="0" destOrd="0" presId="urn:microsoft.com/office/officeart/2005/8/layout/default"/>
    <dgm:cxn modelId="{90C42DCF-6382-DA4B-8C1C-BA9B89148543}" srcId="{E736F1F2-36E4-6044-8B47-6DE937331FD6}" destId="{CDA086E7-8029-224B-9AAF-3F3B18FFF9C4}" srcOrd="4" destOrd="0" parTransId="{809D7A32-05A2-F447-89D5-557C15989709}" sibTransId="{D447E1A1-B360-4846-BA9B-7D38AB25F1A0}"/>
    <dgm:cxn modelId="{31874FE6-528D-A849-BADA-7AC3233860E5}" srcId="{E736F1F2-36E4-6044-8B47-6DE937331FD6}" destId="{0A7094E7-847D-6449-8E8B-60FA68D241E8}" srcOrd="3" destOrd="0" parTransId="{E2D59AA3-405F-B446-9711-68B774ECFAAC}" sibTransId="{3F9BCD4F-8D58-FB4C-8851-329E85AB5A5E}"/>
    <dgm:cxn modelId="{29133EED-7655-5E40-B23C-B7BB69002BBB}" type="presOf" srcId="{E736F1F2-36E4-6044-8B47-6DE937331FD6}" destId="{12DBF017-6D5D-EE40-B1B8-4CE4BE172AF5}" srcOrd="0" destOrd="0" presId="urn:microsoft.com/office/officeart/2005/8/layout/default"/>
    <dgm:cxn modelId="{A46FDDB5-A8E8-9548-BF0E-AB604528BBFF}" type="presParOf" srcId="{12DBF017-6D5D-EE40-B1B8-4CE4BE172AF5}" destId="{70D5FA26-6D17-B94A-80F2-68B51B300277}" srcOrd="0" destOrd="0" presId="urn:microsoft.com/office/officeart/2005/8/layout/default"/>
    <dgm:cxn modelId="{7CE86413-8545-E24F-8985-0F84FF980E8A}" type="presParOf" srcId="{12DBF017-6D5D-EE40-B1B8-4CE4BE172AF5}" destId="{4F4CF1AF-1A8F-414B-A4B5-134A1980A425}" srcOrd="1" destOrd="0" presId="urn:microsoft.com/office/officeart/2005/8/layout/default"/>
    <dgm:cxn modelId="{CC39290C-1E58-AF4A-BEC0-1D1EB12AD5A0}" type="presParOf" srcId="{12DBF017-6D5D-EE40-B1B8-4CE4BE172AF5}" destId="{B7F490A1-08E9-3741-94CA-771B5243A35F}" srcOrd="2" destOrd="0" presId="urn:microsoft.com/office/officeart/2005/8/layout/default"/>
    <dgm:cxn modelId="{B0A8941B-17C5-3F4E-8584-9C5799FD51C2}" type="presParOf" srcId="{12DBF017-6D5D-EE40-B1B8-4CE4BE172AF5}" destId="{AEBAB0B5-7440-4646-8EF3-63ED8F1BADFA}" srcOrd="3" destOrd="0" presId="urn:microsoft.com/office/officeart/2005/8/layout/default"/>
    <dgm:cxn modelId="{6DD1E82D-7EDC-684F-BBB7-884872C8C005}" type="presParOf" srcId="{12DBF017-6D5D-EE40-B1B8-4CE4BE172AF5}" destId="{7E2B20A4-09C5-414B-85D5-4B3420FD8F8D}" srcOrd="4" destOrd="0" presId="urn:microsoft.com/office/officeart/2005/8/layout/default"/>
    <dgm:cxn modelId="{F9B9788F-CF55-4344-9C9C-9202C2163106}" type="presParOf" srcId="{12DBF017-6D5D-EE40-B1B8-4CE4BE172AF5}" destId="{60E22C13-FEB2-A641-8DDB-E3E667EEB055}" srcOrd="5" destOrd="0" presId="urn:microsoft.com/office/officeart/2005/8/layout/default"/>
    <dgm:cxn modelId="{7B86C3A5-3B94-9E4B-BE52-A8A88F56C96B}" type="presParOf" srcId="{12DBF017-6D5D-EE40-B1B8-4CE4BE172AF5}" destId="{2EC94D00-AD43-1E41-8679-EAA39C14AC75}" srcOrd="6" destOrd="0" presId="urn:microsoft.com/office/officeart/2005/8/layout/default"/>
    <dgm:cxn modelId="{82C223F5-6B87-474A-B13E-4E6A27E0B01D}" type="presParOf" srcId="{12DBF017-6D5D-EE40-B1B8-4CE4BE172AF5}" destId="{3161E2D3-7538-B346-85CF-5991B5E02A56}" srcOrd="7" destOrd="0" presId="urn:microsoft.com/office/officeart/2005/8/layout/default"/>
    <dgm:cxn modelId="{49BD6722-8273-B54C-B9B5-FFAE0144E878}" type="presParOf" srcId="{12DBF017-6D5D-EE40-B1B8-4CE4BE172AF5}" destId="{CE378EB8-10C4-A844-B402-3A236F6B9F64}" srcOrd="8" destOrd="0" presId="urn:microsoft.com/office/officeart/2005/8/layout/default"/>
    <dgm:cxn modelId="{9B746440-31A2-DF44-9A03-9F4B02562F3E}" type="presParOf" srcId="{12DBF017-6D5D-EE40-B1B8-4CE4BE172AF5}" destId="{7DA2D720-DCE9-FA4C-9B75-859D69FF9EBC}" srcOrd="9" destOrd="0" presId="urn:microsoft.com/office/officeart/2005/8/layout/default"/>
    <dgm:cxn modelId="{EDCAA528-410F-CD42-8E4A-047E0291A203}" type="presParOf" srcId="{12DBF017-6D5D-EE40-B1B8-4CE4BE172AF5}" destId="{F5A6E172-B716-2047-80FB-2EA5BEA772E5}" srcOrd="10" destOrd="0" presId="urn:microsoft.com/office/officeart/2005/8/layout/default"/>
    <dgm:cxn modelId="{FBC8AFAD-96DB-2944-A258-8C8149E81B48}" type="presParOf" srcId="{12DBF017-6D5D-EE40-B1B8-4CE4BE172AF5}" destId="{D863ED8B-05FA-E149-BB66-C91CAAEA373F}" srcOrd="11" destOrd="0" presId="urn:microsoft.com/office/officeart/2005/8/layout/default"/>
    <dgm:cxn modelId="{6363BC2F-1540-8144-93A9-F450ABD82F7B}" type="presParOf" srcId="{12DBF017-6D5D-EE40-B1B8-4CE4BE172AF5}" destId="{DA6DAB27-4438-1D4F-9D3B-0E66C9CAF2C6}" srcOrd="12" destOrd="0" presId="urn:microsoft.com/office/officeart/2005/8/layout/default"/>
    <dgm:cxn modelId="{E78B13A6-D586-DB44-9B23-FFE7BE959C1F}" type="presParOf" srcId="{12DBF017-6D5D-EE40-B1B8-4CE4BE172AF5}" destId="{98711CB7-009F-3347-95B9-CACDE969DBD0}" srcOrd="13" destOrd="0" presId="urn:microsoft.com/office/officeart/2005/8/layout/default"/>
    <dgm:cxn modelId="{5037CDE6-BFB3-124A-A0A3-0C0007CA7C1B}" type="presParOf" srcId="{12DBF017-6D5D-EE40-B1B8-4CE4BE172AF5}" destId="{9FB4527C-C843-724D-93C9-510A343B072D}" srcOrd="14" destOrd="0" presId="urn:microsoft.com/office/officeart/2005/8/layout/default"/>
    <dgm:cxn modelId="{54CB8B83-7CA7-DD4A-A24A-704DCBFEDD14}" type="presParOf" srcId="{12DBF017-6D5D-EE40-B1B8-4CE4BE172AF5}" destId="{E72445E7-CA8C-B848-AD72-399F3F999782}" srcOrd="15" destOrd="0" presId="urn:microsoft.com/office/officeart/2005/8/layout/default"/>
    <dgm:cxn modelId="{23F539CF-8EDE-9140-8E40-D63D5450CD02}" type="presParOf" srcId="{12DBF017-6D5D-EE40-B1B8-4CE4BE172AF5}" destId="{76E4E643-6768-D840-90F7-15E064683E5A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53DEB-B8ED-D945-98FE-00CA1F4F9AA6}">
      <dsp:nvSpPr>
        <dsp:cNvPr id="0" name=""/>
        <dsp:cNvSpPr/>
      </dsp:nvSpPr>
      <dsp:spPr>
        <a:xfrm>
          <a:off x="3371403" y="736"/>
          <a:ext cx="1486792" cy="96641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 err="1">
              <a:latin typeface="Times New Roman"/>
              <a:cs typeface="Times New Roman"/>
            </a:rPr>
            <a:t>Integritas</a:t>
          </a:r>
          <a:endParaRPr lang="en-US" sz="1300" b="1" kern="1200" dirty="0">
            <a:latin typeface="Times New Roman"/>
            <a:cs typeface="Times New Roman"/>
          </a:endParaRPr>
        </a:p>
      </dsp:txBody>
      <dsp:txXfrm>
        <a:off x="3418579" y="47912"/>
        <a:ext cx="1392440" cy="872063"/>
      </dsp:txXfrm>
    </dsp:sp>
    <dsp:sp modelId="{2ADE7024-D0CF-3847-923E-56B811C56AD3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685052" y="153092"/>
              </a:moveTo>
              <a:arcTo wR="1931434" hR="1931434" stAng="17577964" swAng="196228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621C9-9DB7-BE46-9D9D-8B33C1D2D017}">
      <dsp:nvSpPr>
        <dsp:cNvPr id="0" name=""/>
        <dsp:cNvSpPr/>
      </dsp:nvSpPr>
      <dsp:spPr>
        <a:xfrm>
          <a:off x="5208306" y="1335324"/>
          <a:ext cx="1486792" cy="966415"/>
        </a:xfrm>
        <a:prstGeom prst="roundRect">
          <a:avLst/>
        </a:prstGeom>
        <a:gradFill rotWithShape="0">
          <a:gsLst>
            <a:gs pos="0">
              <a:schemeClr val="accent2">
                <a:hueOff val="-2540273"/>
                <a:satOff val="8829"/>
                <a:lumOff val="6422"/>
                <a:alphaOff val="0"/>
                <a:tint val="50000"/>
                <a:satMod val="300000"/>
              </a:schemeClr>
            </a:gs>
            <a:gs pos="35000">
              <a:schemeClr val="accent2">
                <a:hueOff val="-2540273"/>
                <a:satOff val="8829"/>
                <a:lumOff val="6422"/>
                <a:alphaOff val="0"/>
                <a:tint val="37000"/>
                <a:satMod val="300000"/>
              </a:schemeClr>
            </a:gs>
            <a:gs pos="100000">
              <a:schemeClr val="accent2">
                <a:hueOff val="-2540273"/>
                <a:satOff val="8829"/>
                <a:lumOff val="642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 err="1">
              <a:latin typeface="Times New Roman"/>
              <a:cs typeface="Times New Roman"/>
            </a:rPr>
            <a:t>Adil</a:t>
          </a:r>
          <a:endParaRPr lang="en-US" sz="1300" b="1" kern="1200" dirty="0">
            <a:latin typeface="Times New Roman"/>
            <a:cs typeface="Times New Roman"/>
          </a:endParaRPr>
        </a:p>
      </dsp:txBody>
      <dsp:txXfrm>
        <a:off x="5255482" y="1382500"/>
        <a:ext cx="1392440" cy="872063"/>
      </dsp:txXfrm>
    </dsp:sp>
    <dsp:sp modelId="{CDB28935-23C9-3A40-B2EC-CDF58500A2F6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860210" y="1830145"/>
              </a:moveTo>
              <a:arcTo wR="1931434" hR="1931434" stAng="21419634" swAng="2196873"/>
            </a:path>
          </a:pathLst>
        </a:custGeom>
        <a:noFill/>
        <a:ln w="9525" cap="flat" cmpd="sng" algn="ctr">
          <a:solidFill>
            <a:schemeClr val="accent2">
              <a:hueOff val="-2540273"/>
              <a:satOff val="8829"/>
              <a:lumOff val="642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E1874E-E6CE-AF4C-8724-112DA2EBE0BB}">
      <dsp:nvSpPr>
        <dsp:cNvPr id="0" name=""/>
        <dsp:cNvSpPr/>
      </dsp:nvSpPr>
      <dsp:spPr>
        <a:xfrm>
          <a:off x="4506671" y="3494733"/>
          <a:ext cx="1486792" cy="966415"/>
        </a:xfrm>
        <a:prstGeom prst="roundRect">
          <a:avLst/>
        </a:prstGeom>
        <a:gradFill rotWithShape="0">
          <a:gsLst>
            <a:gs pos="0">
              <a:schemeClr val="accent2">
                <a:hueOff val="-5080547"/>
                <a:satOff val="17657"/>
                <a:lumOff val="12844"/>
                <a:alphaOff val="0"/>
                <a:tint val="50000"/>
                <a:satMod val="300000"/>
              </a:schemeClr>
            </a:gs>
            <a:gs pos="35000">
              <a:schemeClr val="accent2">
                <a:hueOff val="-5080547"/>
                <a:satOff val="17657"/>
                <a:lumOff val="12844"/>
                <a:alphaOff val="0"/>
                <a:tint val="37000"/>
                <a:satMod val="300000"/>
              </a:schemeClr>
            </a:gs>
            <a:gs pos="100000">
              <a:schemeClr val="accent2">
                <a:hueOff val="-5080547"/>
                <a:satOff val="17657"/>
                <a:lumOff val="1284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 err="1">
              <a:latin typeface="Times New Roman"/>
              <a:cs typeface="Times New Roman"/>
            </a:rPr>
            <a:t>Komit</a:t>
          </a:r>
          <a:endParaRPr lang="en-US" sz="1300" b="1" kern="1200" dirty="0">
            <a:latin typeface="Times New Roman"/>
            <a:cs typeface="Times New Roman"/>
          </a:endParaRPr>
        </a:p>
      </dsp:txBody>
      <dsp:txXfrm>
        <a:off x="4553847" y="3541909"/>
        <a:ext cx="1392440" cy="872063"/>
      </dsp:txXfrm>
    </dsp:sp>
    <dsp:sp modelId="{BBCB5324-1630-0646-BE23-7EE4927083C3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315628" y="3824271"/>
              </a:moveTo>
              <a:arcTo wR="1931434" hR="1931434" stAng="4711583" swAng="1376834"/>
            </a:path>
          </a:pathLst>
        </a:custGeom>
        <a:noFill/>
        <a:ln w="9525" cap="flat" cmpd="sng" algn="ctr">
          <a:solidFill>
            <a:schemeClr val="accent2">
              <a:hueOff val="-5080547"/>
              <a:satOff val="17657"/>
              <a:lumOff val="1284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3EB46F-F36C-B642-A1A9-1056C98071B0}">
      <dsp:nvSpPr>
        <dsp:cNvPr id="0" name=""/>
        <dsp:cNvSpPr/>
      </dsp:nvSpPr>
      <dsp:spPr>
        <a:xfrm>
          <a:off x="2236135" y="3494733"/>
          <a:ext cx="1486792" cy="966415"/>
        </a:xfrm>
        <a:prstGeom prst="roundRect">
          <a:avLst/>
        </a:prstGeom>
        <a:gradFill rotWithShape="0">
          <a:gsLst>
            <a:gs pos="0">
              <a:schemeClr val="accent2">
                <a:hueOff val="-7620820"/>
                <a:satOff val="26486"/>
                <a:lumOff val="19266"/>
                <a:alphaOff val="0"/>
                <a:tint val="50000"/>
                <a:satMod val="300000"/>
              </a:schemeClr>
            </a:gs>
            <a:gs pos="35000">
              <a:schemeClr val="accent2">
                <a:hueOff val="-7620820"/>
                <a:satOff val="26486"/>
                <a:lumOff val="19266"/>
                <a:alphaOff val="0"/>
                <a:tint val="37000"/>
                <a:satMod val="300000"/>
              </a:schemeClr>
            </a:gs>
            <a:gs pos="100000">
              <a:schemeClr val="accent2">
                <a:hueOff val="-7620820"/>
                <a:satOff val="26486"/>
                <a:lumOff val="1926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 err="1">
              <a:latin typeface="Times New Roman"/>
              <a:cs typeface="Times New Roman"/>
            </a:rPr>
            <a:t>Dorongan</a:t>
          </a:r>
          <a:r>
            <a:rPr lang="en-US" sz="1300" b="1" kern="1200" dirty="0">
              <a:latin typeface="Times New Roman"/>
              <a:cs typeface="Times New Roman"/>
            </a:rPr>
            <a:t> </a:t>
          </a:r>
          <a:r>
            <a:rPr lang="en-US" sz="1300" b="1" kern="1200" dirty="0" err="1">
              <a:latin typeface="Times New Roman"/>
              <a:cs typeface="Times New Roman"/>
            </a:rPr>
            <a:t>Berprestasi</a:t>
          </a:r>
          <a:endParaRPr lang="en-US" sz="1300" b="1" kern="1200" dirty="0">
            <a:latin typeface="Times New Roman"/>
            <a:cs typeface="Times New Roman"/>
          </a:endParaRPr>
        </a:p>
      </dsp:txBody>
      <dsp:txXfrm>
        <a:off x="2283311" y="3541909"/>
        <a:ext cx="1392440" cy="872063"/>
      </dsp:txXfrm>
    </dsp:sp>
    <dsp:sp modelId="{972F3675-0DF8-464E-ADAA-E2F75C6E86E3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22859" y="3000510"/>
              </a:moveTo>
              <a:arcTo wR="1931434" hR="1931434" stAng="8783493" swAng="2196873"/>
            </a:path>
          </a:pathLst>
        </a:custGeom>
        <a:noFill/>
        <a:ln w="9525" cap="flat" cmpd="sng" algn="ctr">
          <a:solidFill>
            <a:schemeClr val="accent2">
              <a:hueOff val="-7620820"/>
              <a:satOff val="26486"/>
              <a:lumOff val="1926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63F939-3D58-784C-A805-CBA7664705CF}">
      <dsp:nvSpPr>
        <dsp:cNvPr id="0" name=""/>
        <dsp:cNvSpPr/>
      </dsp:nvSpPr>
      <dsp:spPr>
        <a:xfrm>
          <a:off x="1534500" y="1335324"/>
          <a:ext cx="1486792" cy="966415"/>
        </a:xfrm>
        <a:prstGeom prst="roundRect">
          <a:avLst/>
        </a:prstGeom>
        <a:gradFill rotWithShape="0">
          <a:gsLst>
            <a:gs pos="0">
              <a:schemeClr val="accent2">
                <a:hueOff val="-10161094"/>
                <a:satOff val="35315"/>
                <a:lumOff val="25688"/>
                <a:alphaOff val="0"/>
                <a:tint val="50000"/>
                <a:satMod val="300000"/>
              </a:schemeClr>
            </a:gs>
            <a:gs pos="35000">
              <a:schemeClr val="accent2">
                <a:hueOff val="-10161094"/>
                <a:satOff val="35315"/>
                <a:lumOff val="25688"/>
                <a:alphaOff val="0"/>
                <a:tint val="37000"/>
                <a:satMod val="300000"/>
              </a:schemeClr>
            </a:gs>
            <a:gs pos="100000">
              <a:schemeClr val="accent2">
                <a:hueOff val="-10161094"/>
                <a:satOff val="35315"/>
                <a:lumOff val="256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Times New Roman"/>
              <a:cs typeface="Times New Roman"/>
            </a:rPr>
            <a:t>Intra/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Times New Roman"/>
              <a:cs typeface="Times New Roman"/>
            </a:rPr>
            <a:t>Entrepreneurship</a:t>
          </a:r>
        </a:p>
      </dsp:txBody>
      <dsp:txXfrm>
        <a:off x="1581676" y="1382500"/>
        <a:ext cx="1392440" cy="872063"/>
      </dsp:txXfrm>
    </dsp:sp>
    <dsp:sp modelId="{7E533EF1-4B0B-8F4E-A13D-9C5D1F5C9778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36435" y="842205"/>
              </a:moveTo>
              <a:arcTo wR="1931434" hR="1931434" stAng="12859756" swAng="1962280"/>
            </a:path>
          </a:pathLst>
        </a:custGeom>
        <a:noFill/>
        <a:ln w="9525" cap="flat" cmpd="sng" algn="ctr">
          <a:solidFill>
            <a:schemeClr val="accent2">
              <a:hueOff val="-10161094"/>
              <a:satOff val="35315"/>
              <a:lumOff val="256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55D42-849C-F649-8B7D-D333721997A8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>
              <a:latin typeface="Times New Roman"/>
              <a:cs typeface="Times New Roman"/>
            </a:rPr>
            <a:t>Kehadiran</a:t>
          </a:r>
          <a:r>
            <a:rPr lang="en-US" sz="3500" kern="1200" dirty="0">
              <a:latin typeface="Times New Roman"/>
              <a:cs typeface="Times New Roman"/>
            </a:rPr>
            <a:t> 10%</a:t>
          </a:r>
        </a:p>
      </dsp:txBody>
      <dsp:txXfrm>
        <a:off x="460905" y="1047"/>
        <a:ext cx="3479899" cy="2087939"/>
      </dsp:txXfrm>
    </dsp:sp>
    <dsp:sp modelId="{09576289-C86C-7642-A1A5-78727B0D4447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>
              <a:latin typeface="Times New Roman"/>
              <a:cs typeface="Times New Roman"/>
            </a:rPr>
            <a:t>Aktifitas</a:t>
          </a:r>
          <a:r>
            <a:rPr lang="en-US" sz="3500" kern="1200" dirty="0">
              <a:latin typeface="Times New Roman"/>
              <a:cs typeface="Times New Roman"/>
            </a:rPr>
            <a:t> </a:t>
          </a:r>
          <a:r>
            <a:rPr lang="en-US" sz="3500" kern="1200" dirty="0" err="1">
              <a:latin typeface="Times New Roman"/>
              <a:cs typeface="Times New Roman"/>
            </a:rPr>
            <a:t>kelas/tugas</a:t>
          </a:r>
          <a:r>
            <a:rPr lang="en-US" sz="3500" kern="1200" dirty="0">
              <a:latin typeface="Times New Roman"/>
              <a:cs typeface="Times New Roman"/>
            </a:rPr>
            <a:t> 30%</a:t>
          </a:r>
        </a:p>
      </dsp:txBody>
      <dsp:txXfrm>
        <a:off x="4288794" y="1047"/>
        <a:ext cx="3479899" cy="2087939"/>
      </dsp:txXfrm>
    </dsp:sp>
    <dsp:sp modelId="{ACA63B60-5304-4846-B1D2-8278D19624CC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atin typeface="Times New Roman"/>
              <a:cs typeface="Times New Roman"/>
            </a:rPr>
            <a:t>UTS 30%</a:t>
          </a:r>
        </a:p>
      </dsp:txBody>
      <dsp:txXfrm>
        <a:off x="460905" y="2436976"/>
        <a:ext cx="3479899" cy="2087939"/>
      </dsp:txXfrm>
    </dsp:sp>
    <dsp:sp modelId="{293273E4-8098-E841-9C4B-F505B8E127AA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atin typeface="Times New Roman"/>
              <a:cs typeface="Times New Roman"/>
            </a:rPr>
            <a:t>UAS 30%</a:t>
          </a:r>
        </a:p>
      </dsp:txBody>
      <dsp:txXfrm>
        <a:off x="4288794" y="2436976"/>
        <a:ext cx="3479899" cy="20879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281D1-5B12-1D41-AACA-9A18DFBFDBB9}">
      <dsp:nvSpPr>
        <dsp:cNvPr id="0" name=""/>
        <dsp:cNvSpPr/>
      </dsp:nvSpPr>
      <dsp:spPr>
        <a:xfrm>
          <a:off x="0" y="0"/>
          <a:ext cx="1581224" cy="23134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solidFill>
                <a:srgbClr val="000000"/>
              </a:solidFill>
              <a:latin typeface="Times New Roman"/>
              <a:cs typeface="Times New Roman"/>
            </a:rPr>
            <a:t>Arkeolog</a:t>
          </a:r>
          <a:r>
            <a:rPr lang="en-US" sz="15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kern="1200" dirty="0" err="1">
              <a:solidFill>
                <a:srgbClr val="000000"/>
              </a:solidFill>
              <a:latin typeface="Times New Roman"/>
              <a:cs typeface="Times New Roman"/>
            </a:rPr>
            <a:t>menemukan</a:t>
          </a:r>
          <a:r>
            <a:rPr lang="en-US" sz="15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kern="1200" dirty="0" err="1">
              <a:solidFill>
                <a:srgbClr val="000000"/>
              </a:solidFill>
              <a:latin typeface="Times New Roman"/>
              <a:cs typeface="Times New Roman"/>
            </a:rPr>
            <a:t>buletin</a:t>
          </a:r>
          <a:r>
            <a:rPr lang="en-US" sz="15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kern="1200" dirty="0" err="1">
              <a:solidFill>
                <a:srgbClr val="000000"/>
              </a:solidFill>
              <a:latin typeface="Times New Roman"/>
              <a:cs typeface="Times New Roman"/>
            </a:rPr>
            <a:t>pertanian</a:t>
          </a:r>
          <a:r>
            <a:rPr lang="en-US" sz="15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kern="1200" dirty="0" err="1">
              <a:solidFill>
                <a:srgbClr val="000000"/>
              </a:solidFill>
              <a:latin typeface="Times New Roman"/>
              <a:cs typeface="Times New Roman"/>
            </a:rPr>
            <a:t>di</a:t>
          </a:r>
          <a:r>
            <a:rPr lang="en-US" sz="15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kern="1200" dirty="0" err="1">
              <a:solidFill>
                <a:srgbClr val="000000"/>
              </a:solidFill>
              <a:latin typeface="Times New Roman"/>
              <a:cs typeface="Times New Roman"/>
            </a:rPr>
            <a:t>Irak</a:t>
          </a:r>
          <a:r>
            <a:rPr lang="en-US" sz="15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kern="1200" dirty="0" err="1">
              <a:solidFill>
                <a:srgbClr val="000000"/>
              </a:solidFill>
              <a:latin typeface="Times New Roman"/>
              <a:cs typeface="Times New Roman"/>
            </a:rPr>
            <a:t>isinya</a:t>
          </a:r>
          <a:r>
            <a:rPr lang="en-US" sz="15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kern="1200" dirty="0" err="1">
              <a:solidFill>
                <a:srgbClr val="000000"/>
              </a:solidFill>
              <a:latin typeface="Times New Roman"/>
              <a:cs typeface="Times New Roman"/>
            </a:rPr>
            <a:t>tentang</a:t>
          </a:r>
          <a:r>
            <a:rPr lang="en-US" sz="15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kern="1200" dirty="0" err="1">
              <a:solidFill>
                <a:srgbClr val="000000"/>
              </a:solidFill>
              <a:latin typeface="Times New Roman"/>
              <a:cs typeface="Times New Roman"/>
            </a:rPr>
            <a:t>irigasi</a:t>
          </a:r>
          <a:r>
            <a:rPr lang="en-US" sz="1500" kern="1200" dirty="0">
              <a:solidFill>
                <a:srgbClr val="000000"/>
              </a:solidFill>
              <a:latin typeface="Times New Roman"/>
              <a:cs typeface="Times New Roman"/>
            </a:rPr>
            <a:t> dan </a:t>
          </a:r>
          <a:r>
            <a:rPr lang="en-US" sz="1500" kern="1200" dirty="0" err="1">
              <a:solidFill>
                <a:srgbClr val="000000"/>
              </a:solidFill>
              <a:latin typeface="Times New Roman"/>
              <a:cs typeface="Times New Roman"/>
            </a:rPr>
            <a:t>manajemen</a:t>
          </a:r>
          <a:r>
            <a:rPr lang="en-US" sz="15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kern="1200" dirty="0" err="1">
              <a:solidFill>
                <a:srgbClr val="000000"/>
              </a:solidFill>
              <a:latin typeface="Times New Roman"/>
              <a:cs typeface="Times New Roman"/>
            </a:rPr>
            <a:t>ladang</a:t>
          </a:r>
          <a:r>
            <a:rPr lang="en-US" sz="15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kern="1200" dirty="0" err="1">
              <a:solidFill>
                <a:srgbClr val="000000"/>
              </a:solidFill>
              <a:latin typeface="Times New Roman"/>
              <a:cs typeface="Times New Roman"/>
            </a:rPr>
            <a:t>pada</a:t>
          </a:r>
          <a:r>
            <a:rPr lang="en-US" sz="1500" kern="1200" dirty="0">
              <a:solidFill>
                <a:srgbClr val="000000"/>
              </a:solidFill>
              <a:latin typeface="Times New Roman"/>
              <a:cs typeface="Times New Roman"/>
            </a:rPr>
            <a:t> era 1800 SM</a:t>
          </a:r>
        </a:p>
      </dsp:txBody>
      <dsp:txXfrm>
        <a:off x="46312" y="46312"/>
        <a:ext cx="1488600" cy="2220843"/>
      </dsp:txXfrm>
    </dsp:sp>
    <dsp:sp modelId="{0502A08A-F448-7C45-B170-05693B451D4B}">
      <dsp:nvSpPr>
        <dsp:cNvPr id="0" name=""/>
        <dsp:cNvSpPr/>
      </dsp:nvSpPr>
      <dsp:spPr>
        <a:xfrm rot="1884312">
          <a:off x="1696113" y="1619982"/>
          <a:ext cx="348838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1703779" y="1671145"/>
        <a:ext cx="244187" cy="235285"/>
      </dsp:txXfrm>
    </dsp:sp>
    <dsp:sp modelId="{C5873762-4851-7E4F-9ABE-C565FBCB50CC}">
      <dsp:nvSpPr>
        <dsp:cNvPr id="0" name=""/>
        <dsp:cNvSpPr/>
      </dsp:nvSpPr>
      <dsp:spPr>
        <a:xfrm>
          <a:off x="2142987" y="1308352"/>
          <a:ext cx="1581224" cy="23134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000000"/>
              </a:solidFill>
              <a:latin typeface="Times New Roman"/>
              <a:cs typeface="Times New Roman"/>
            </a:rPr>
            <a:t>Raja </a:t>
          </a:r>
          <a:r>
            <a:rPr lang="en-US" sz="1500" kern="1200" dirty="0" err="1">
              <a:solidFill>
                <a:srgbClr val="000000"/>
              </a:solidFill>
              <a:latin typeface="Times New Roman"/>
              <a:cs typeface="Times New Roman"/>
            </a:rPr>
            <a:t>Inggris</a:t>
          </a:r>
          <a:r>
            <a:rPr lang="en-US" sz="15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kern="1200" dirty="0" err="1">
              <a:solidFill>
                <a:srgbClr val="000000"/>
              </a:solidFill>
              <a:latin typeface="Times New Roman"/>
              <a:cs typeface="Times New Roman"/>
            </a:rPr>
            <a:t>di</a:t>
          </a:r>
          <a:r>
            <a:rPr lang="en-US" sz="15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kern="1200" dirty="0" err="1">
              <a:solidFill>
                <a:srgbClr val="000000"/>
              </a:solidFill>
              <a:latin typeface="Times New Roman"/>
              <a:cs typeface="Times New Roman"/>
            </a:rPr>
            <a:t>jaga</a:t>
          </a:r>
          <a:r>
            <a:rPr lang="en-US" sz="15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kern="1200" dirty="0" err="1">
              <a:solidFill>
                <a:srgbClr val="000000"/>
              </a:solidFill>
              <a:latin typeface="Times New Roman"/>
              <a:cs typeface="Times New Roman"/>
            </a:rPr>
            <a:t>oleh</a:t>
          </a:r>
          <a:r>
            <a:rPr lang="en-US" sz="15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i="1" kern="1200" dirty="0">
              <a:solidFill>
                <a:srgbClr val="000000"/>
              </a:solidFill>
              <a:latin typeface="Times New Roman"/>
              <a:cs typeface="Times New Roman"/>
            </a:rPr>
            <a:t>Lord Chancellor </a:t>
          </a:r>
          <a:r>
            <a:rPr lang="en-US" sz="1500" i="0" kern="1200" dirty="0" err="1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sz="1500" i="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i="0" kern="1200" dirty="0" err="1">
              <a:solidFill>
                <a:srgbClr val="000000"/>
              </a:solidFill>
              <a:latin typeface="Times New Roman"/>
              <a:cs typeface="Times New Roman"/>
            </a:rPr>
            <a:t>memfasilitasi</a:t>
          </a:r>
          <a:r>
            <a:rPr lang="en-US" sz="1500" i="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i="0" kern="1200" dirty="0" err="1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r>
            <a:rPr lang="en-US" sz="1500" i="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i="0" kern="1200" dirty="0" err="1">
              <a:solidFill>
                <a:srgbClr val="000000"/>
              </a:solidFill>
              <a:latin typeface="Times New Roman"/>
              <a:cs typeface="Times New Roman"/>
            </a:rPr>
            <a:t>pemerintah</a:t>
          </a:r>
          <a:r>
            <a:rPr lang="en-US" sz="1500" i="0" kern="1200" dirty="0">
              <a:solidFill>
                <a:srgbClr val="000000"/>
              </a:solidFill>
              <a:latin typeface="Times New Roman"/>
              <a:cs typeface="Times New Roman"/>
            </a:rPr>
            <a:t> &amp; </a:t>
          </a:r>
          <a:r>
            <a:rPr lang="en-US" sz="1500" i="0" kern="1200" dirty="0" err="1">
              <a:solidFill>
                <a:srgbClr val="000000"/>
              </a:solidFill>
              <a:latin typeface="Times New Roman"/>
              <a:cs typeface="Times New Roman"/>
            </a:rPr>
            <a:t>rakyat</a:t>
          </a:r>
          <a:endParaRPr lang="en-US" sz="1500" i="1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2189299" y="1354664"/>
        <a:ext cx="1488600" cy="2220843"/>
      </dsp:txXfrm>
    </dsp:sp>
    <dsp:sp modelId="{A02513D8-3948-634C-A381-35DAF45EB05A}">
      <dsp:nvSpPr>
        <dsp:cNvPr id="0" name=""/>
        <dsp:cNvSpPr/>
      </dsp:nvSpPr>
      <dsp:spPr>
        <a:xfrm rot="949484">
          <a:off x="3904228" y="2602791"/>
          <a:ext cx="413952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3906457" y="2665180"/>
        <a:ext cx="296309" cy="235285"/>
      </dsp:txXfrm>
    </dsp:sp>
    <dsp:sp modelId="{3BD64871-D6EE-CC43-A6D4-641F0634F7BE}">
      <dsp:nvSpPr>
        <dsp:cNvPr id="0" name=""/>
        <dsp:cNvSpPr/>
      </dsp:nvSpPr>
      <dsp:spPr>
        <a:xfrm>
          <a:off x="4475654" y="1969518"/>
          <a:ext cx="1581224" cy="23134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000000"/>
              </a:solidFill>
              <a:latin typeface="Times New Roman"/>
              <a:cs typeface="Times New Roman"/>
            </a:rPr>
            <a:t>1948 </a:t>
          </a:r>
          <a:r>
            <a:rPr lang="en-US" sz="1500" kern="1200" dirty="0" err="1">
              <a:solidFill>
                <a:srgbClr val="000000"/>
              </a:solidFill>
              <a:latin typeface="Times New Roman"/>
              <a:cs typeface="Times New Roman"/>
            </a:rPr>
            <a:t>terbentuk</a:t>
          </a:r>
          <a:r>
            <a:rPr lang="en-US" sz="15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kern="1200" dirty="0" err="1">
              <a:solidFill>
                <a:srgbClr val="000000"/>
              </a:solidFill>
              <a:latin typeface="Times New Roman"/>
              <a:cs typeface="Times New Roman"/>
            </a:rPr>
            <a:t>lembaga</a:t>
          </a:r>
          <a:r>
            <a:rPr lang="en-US" sz="1500" kern="1200" dirty="0">
              <a:solidFill>
                <a:srgbClr val="000000"/>
              </a:solidFill>
              <a:latin typeface="Times New Roman"/>
              <a:cs typeface="Times New Roman"/>
            </a:rPr>
            <a:t> formal </a:t>
          </a:r>
          <a:r>
            <a:rPr lang="en-US" sz="1500" kern="1200" dirty="0" err="1">
              <a:solidFill>
                <a:srgbClr val="000000"/>
              </a:solidFill>
              <a:latin typeface="Times New Roman"/>
              <a:cs typeface="Times New Roman"/>
            </a:rPr>
            <a:t>pertama</a:t>
          </a:r>
          <a:r>
            <a:rPr lang="en-US" sz="1500" kern="1200" dirty="0">
              <a:solidFill>
                <a:srgbClr val="000000"/>
              </a:solidFill>
              <a:latin typeface="Times New Roman"/>
              <a:cs typeface="Times New Roman"/>
            </a:rPr>
            <a:t> Institute of Public Relations (</a:t>
          </a:r>
          <a:r>
            <a:rPr lang="en-US" sz="1500" kern="1200" dirty="0" err="1">
              <a:solidFill>
                <a:srgbClr val="000000"/>
              </a:solidFill>
              <a:latin typeface="Times New Roman"/>
              <a:cs typeface="Times New Roman"/>
            </a:rPr>
            <a:t>Inggris</a:t>
          </a:r>
          <a:r>
            <a:rPr lang="en-US" sz="1500" kern="1200" dirty="0">
              <a:solidFill>
                <a:srgbClr val="000000"/>
              </a:solidFill>
              <a:latin typeface="Times New Roman"/>
              <a:cs typeface="Times New Roman"/>
            </a:rPr>
            <a:t>) </a:t>
          </a:r>
          <a:r>
            <a:rPr lang="en-US" sz="1500" kern="1200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1500" kern="1200" dirty="0">
              <a:solidFill>
                <a:srgbClr val="000000"/>
              </a:solidFill>
              <a:latin typeface="Times New Roman"/>
              <a:cs typeface="Times New Roman"/>
            </a:rPr>
            <a:t> Public Relations Society of America (</a:t>
          </a:r>
          <a:r>
            <a:rPr lang="en-US" sz="1500" kern="1200" dirty="0" err="1">
              <a:solidFill>
                <a:srgbClr val="000000"/>
              </a:solidFill>
              <a:latin typeface="Times New Roman"/>
              <a:cs typeface="Times New Roman"/>
            </a:rPr>
            <a:t>Amerika</a:t>
          </a:r>
          <a:r>
            <a:rPr lang="en-US" sz="15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kern="1200" dirty="0" err="1">
              <a:solidFill>
                <a:srgbClr val="000000"/>
              </a:solidFill>
              <a:latin typeface="Times New Roman"/>
              <a:cs typeface="Times New Roman"/>
            </a:rPr>
            <a:t>Serikat</a:t>
          </a:r>
          <a:r>
            <a:rPr lang="en-US" sz="1500" kern="1200" dirty="0">
              <a:solidFill>
                <a:srgbClr val="000000"/>
              </a:solidFill>
              <a:latin typeface="Times New Roman"/>
              <a:cs typeface="Times New Roman"/>
            </a:rPr>
            <a:t>)</a:t>
          </a:r>
        </a:p>
      </dsp:txBody>
      <dsp:txXfrm>
        <a:off x="4521966" y="2015830"/>
        <a:ext cx="1488600" cy="2220843"/>
      </dsp:txXfrm>
    </dsp:sp>
    <dsp:sp modelId="{A8F33458-A2DB-AB48-9FFF-2AD015956094}">
      <dsp:nvSpPr>
        <dsp:cNvPr id="0" name=""/>
        <dsp:cNvSpPr/>
      </dsp:nvSpPr>
      <dsp:spPr>
        <a:xfrm rot="382856">
          <a:off x="6203775" y="3052660"/>
          <a:ext cx="315447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6204068" y="3125830"/>
        <a:ext cx="220813" cy="235285"/>
      </dsp:txXfrm>
    </dsp:sp>
    <dsp:sp modelId="{5183A341-1ED9-0944-8A2D-7FD29317ABB6}">
      <dsp:nvSpPr>
        <dsp:cNvPr id="0" name=""/>
        <dsp:cNvSpPr/>
      </dsp:nvSpPr>
      <dsp:spPr>
        <a:xfrm>
          <a:off x="6648375" y="2212495"/>
          <a:ext cx="1581224" cy="23134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000000"/>
              </a:solidFill>
              <a:latin typeface="Times New Roman"/>
              <a:cs typeface="Times New Roman"/>
            </a:rPr>
            <a:t>Abad 19 – </a:t>
          </a:r>
          <a:r>
            <a:rPr lang="en-US" sz="1500" kern="1200" dirty="0" err="1">
              <a:solidFill>
                <a:srgbClr val="000000"/>
              </a:solidFill>
              <a:latin typeface="Times New Roman"/>
              <a:cs typeface="Times New Roman"/>
            </a:rPr>
            <a:t>abad</a:t>
          </a:r>
          <a:r>
            <a:rPr lang="en-US" sz="1500" kern="1200" dirty="0">
              <a:solidFill>
                <a:srgbClr val="000000"/>
              </a:solidFill>
              <a:latin typeface="Times New Roman"/>
              <a:cs typeface="Times New Roman"/>
            </a:rPr>
            <a:t> 20 </a:t>
          </a:r>
          <a:r>
            <a:rPr lang="en-US" sz="1500" kern="1200" dirty="0" err="1">
              <a:solidFill>
                <a:srgbClr val="000000"/>
              </a:solidFill>
              <a:latin typeface="Times New Roman"/>
              <a:cs typeface="Times New Roman"/>
            </a:rPr>
            <a:t>masa</a:t>
          </a:r>
          <a:r>
            <a:rPr lang="en-US" sz="15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kern="1200" dirty="0" err="1">
              <a:solidFill>
                <a:srgbClr val="000000"/>
              </a:solidFill>
              <a:latin typeface="Times New Roman"/>
              <a:cs typeface="Times New Roman"/>
            </a:rPr>
            <a:t>perkembangan</a:t>
          </a:r>
          <a:r>
            <a:rPr lang="en-US" sz="1500" kern="1200" dirty="0">
              <a:solidFill>
                <a:srgbClr val="000000"/>
              </a:solidFill>
              <a:latin typeface="Times New Roman"/>
              <a:cs typeface="Times New Roman"/>
            </a:rPr>
            <a:t> PR</a:t>
          </a:r>
        </a:p>
      </dsp:txBody>
      <dsp:txXfrm>
        <a:off x="6694687" y="2258807"/>
        <a:ext cx="1488600" cy="22208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76E51-437D-D245-8EAF-5AB4BFC62810}">
      <dsp:nvSpPr>
        <dsp:cNvPr id="0" name=""/>
        <dsp:cNvSpPr/>
      </dsp:nvSpPr>
      <dsp:spPr>
        <a:xfrm>
          <a:off x="128587" y="2050"/>
          <a:ext cx="2491382" cy="149482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Times New Roman"/>
              <a:cs typeface="Times New Roman"/>
            </a:rPr>
            <a:t>Era </a:t>
          </a:r>
          <a:r>
            <a:rPr lang="en-US" sz="1400" b="1" kern="1200" dirty="0" err="1">
              <a:latin typeface="Times New Roman"/>
              <a:cs typeface="Times New Roman"/>
            </a:rPr>
            <a:t>Persemaian</a:t>
          </a:r>
          <a:r>
            <a:rPr lang="en-US" sz="1400" b="1" kern="1200" dirty="0">
              <a:latin typeface="Times New Roman"/>
              <a:cs typeface="Times New Roman"/>
            </a:rPr>
            <a:t> (1900-1916)</a:t>
          </a:r>
          <a:r>
            <a:rPr lang="en-US" sz="1400" kern="1200" dirty="0">
              <a:latin typeface="Times New Roman"/>
              <a:cs typeface="Times New Roman"/>
            </a:rPr>
            <a:t>, </a:t>
          </a:r>
          <a:r>
            <a:rPr lang="en-US" sz="1400" kern="1200" dirty="0" err="1">
              <a:latin typeface="Times New Roman"/>
              <a:cs typeface="Times New Roman"/>
            </a:rPr>
            <a:t>jurnalis</a:t>
          </a:r>
          <a:r>
            <a:rPr lang="en-US" sz="1400" kern="1200" dirty="0">
              <a:latin typeface="Times New Roman"/>
              <a:cs typeface="Times New Roman"/>
            </a:rPr>
            <a:t> </a:t>
          </a:r>
          <a:r>
            <a:rPr lang="en-US" sz="1400" kern="1200" dirty="0" err="1">
              <a:latin typeface="Times New Roman"/>
              <a:cs typeface="Times New Roman"/>
            </a:rPr>
            <a:t>membongkar</a:t>
          </a:r>
          <a:r>
            <a:rPr lang="en-US" sz="1400" kern="1200" dirty="0">
              <a:latin typeface="Times New Roman"/>
              <a:cs typeface="Times New Roman"/>
            </a:rPr>
            <a:t> </a:t>
          </a:r>
          <a:r>
            <a:rPr lang="en-US" sz="1400" kern="1200" dirty="0" err="1">
              <a:latin typeface="Times New Roman"/>
              <a:cs typeface="Times New Roman"/>
            </a:rPr>
            <a:t>skandal</a:t>
          </a:r>
          <a:r>
            <a:rPr lang="en-US" sz="1400" kern="1200" dirty="0">
              <a:latin typeface="Times New Roman"/>
              <a:cs typeface="Times New Roman"/>
            </a:rPr>
            <a:t> </a:t>
          </a:r>
          <a:r>
            <a:rPr lang="en-US" sz="1400" kern="1200" dirty="0" err="1">
              <a:latin typeface="Times New Roman"/>
              <a:cs typeface="Times New Roman"/>
            </a:rPr>
            <a:t>ketidakberesan</a:t>
          </a:r>
          <a:r>
            <a:rPr lang="en-US" sz="1400" kern="1200" dirty="0">
              <a:latin typeface="Times New Roman"/>
              <a:cs typeface="Times New Roman"/>
            </a:rPr>
            <a:t> </a:t>
          </a:r>
          <a:r>
            <a:rPr lang="en-US" sz="1400" kern="1200" dirty="0" err="1">
              <a:latin typeface="Times New Roman"/>
              <a:cs typeface="Times New Roman"/>
            </a:rPr>
            <a:t>perusahaan</a:t>
          </a:r>
          <a:r>
            <a:rPr lang="en-US" sz="1400" kern="1200" dirty="0">
              <a:latin typeface="Times New Roman"/>
              <a:cs typeface="Times New Roman"/>
            </a:rPr>
            <a:t>, </a:t>
          </a:r>
          <a:r>
            <a:rPr lang="en-US" sz="1400" kern="1200" dirty="0" err="1">
              <a:latin typeface="Times New Roman"/>
              <a:cs typeface="Times New Roman"/>
            </a:rPr>
            <a:t>penggunaan</a:t>
          </a:r>
          <a:r>
            <a:rPr lang="en-US" sz="1400" kern="1200" dirty="0">
              <a:latin typeface="Times New Roman"/>
              <a:cs typeface="Times New Roman"/>
            </a:rPr>
            <a:t> PR </a:t>
          </a:r>
          <a:r>
            <a:rPr lang="en-US" sz="1400" kern="1200" dirty="0" err="1">
              <a:latin typeface="Times New Roman"/>
              <a:cs typeface="Times New Roman"/>
            </a:rPr>
            <a:t>pada</a:t>
          </a:r>
          <a:r>
            <a:rPr lang="en-US" sz="1400" kern="1200" dirty="0">
              <a:latin typeface="Times New Roman"/>
              <a:cs typeface="Times New Roman"/>
            </a:rPr>
            <a:t> </a:t>
          </a:r>
          <a:r>
            <a:rPr lang="en-US" sz="1400" kern="1200" dirty="0" err="1">
              <a:latin typeface="Times New Roman"/>
              <a:cs typeface="Times New Roman"/>
            </a:rPr>
            <a:t>reformasi</a:t>
          </a:r>
          <a:r>
            <a:rPr lang="en-US" sz="1400" kern="1200" dirty="0">
              <a:latin typeface="Times New Roman"/>
              <a:cs typeface="Times New Roman"/>
            </a:rPr>
            <a:t> </a:t>
          </a:r>
          <a:r>
            <a:rPr lang="en-US" sz="1400" kern="1200" dirty="0" err="1">
              <a:latin typeface="Times New Roman"/>
              <a:cs typeface="Times New Roman"/>
            </a:rPr>
            <a:t>politik</a:t>
          </a:r>
          <a:endParaRPr lang="en-US" sz="1400" kern="1200" dirty="0">
            <a:latin typeface="Times New Roman"/>
            <a:cs typeface="Times New Roman"/>
          </a:endParaRPr>
        </a:p>
      </dsp:txBody>
      <dsp:txXfrm>
        <a:off x="128587" y="2050"/>
        <a:ext cx="2491382" cy="1494829"/>
      </dsp:txXfrm>
    </dsp:sp>
    <dsp:sp modelId="{BCF5A321-7378-E140-8B6E-13CD2A63CCBB}">
      <dsp:nvSpPr>
        <dsp:cNvPr id="0" name=""/>
        <dsp:cNvSpPr/>
      </dsp:nvSpPr>
      <dsp:spPr>
        <a:xfrm>
          <a:off x="2869108" y="2050"/>
          <a:ext cx="2491382" cy="149482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latin typeface="Times New Roman"/>
              <a:cs typeface="Times New Roman"/>
            </a:rPr>
            <a:t>Periode</a:t>
          </a:r>
          <a:r>
            <a:rPr lang="en-US" sz="1400" b="1" kern="1200" dirty="0">
              <a:latin typeface="Times New Roman"/>
              <a:cs typeface="Times New Roman"/>
            </a:rPr>
            <a:t> </a:t>
          </a:r>
          <a:r>
            <a:rPr lang="en-US" sz="1400" b="1" kern="1200" dirty="0" err="1">
              <a:latin typeface="Times New Roman"/>
              <a:cs typeface="Times New Roman"/>
            </a:rPr>
            <a:t>Perang</a:t>
          </a:r>
          <a:r>
            <a:rPr lang="en-US" sz="1400" b="1" kern="1200" dirty="0">
              <a:latin typeface="Times New Roman"/>
              <a:cs typeface="Times New Roman"/>
            </a:rPr>
            <a:t> </a:t>
          </a:r>
          <a:r>
            <a:rPr lang="en-US" sz="1400" b="1" kern="1200" dirty="0" err="1">
              <a:latin typeface="Times New Roman"/>
              <a:cs typeface="Times New Roman"/>
            </a:rPr>
            <a:t>Dunia</a:t>
          </a:r>
          <a:r>
            <a:rPr lang="en-US" sz="1400" b="1" kern="1200" dirty="0">
              <a:latin typeface="Times New Roman"/>
              <a:cs typeface="Times New Roman"/>
            </a:rPr>
            <a:t> I (1917-1918)</a:t>
          </a:r>
          <a:r>
            <a:rPr lang="en-US" sz="1400" kern="1200" dirty="0">
              <a:latin typeface="Times New Roman"/>
              <a:cs typeface="Times New Roman"/>
            </a:rPr>
            <a:t>, era </a:t>
          </a:r>
          <a:r>
            <a:rPr lang="en-US" sz="1400" kern="1200" dirty="0" err="1">
              <a:latin typeface="Times New Roman"/>
              <a:cs typeface="Times New Roman"/>
            </a:rPr>
            <a:t>kekuasaan</a:t>
          </a:r>
          <a:r>
            <a:rPr lang="en-US" sz="1400" kern="1200" dirty="0">
              <a:latin typeface="Times New Roman"/>
              <a:cs typeface="Times New Roman"/>
            </a:rPr>
            <a:t>, </a:t>
          </a:r>
          <a:r>
            <a:rPr lang="en-US" sz="1400" kern="1200" dirty="0" err="1">
              <a:latin typeface="Times New Roman"/>
              <a:cs typeface="Times New Roman"/>
            </a:rPr>
            <a:t>memobilisasi</a:t>
          </a:r>
          <a:r>
            <a:rPr lang="en-US" sz="1400" kern="1200" dirty="0">
              <a:latin typeface="Times New Roman"/>
              <a:cs typeface="Times New Roman"/>
            </a:rPr>
            <a:t> </a:t>
          </a:r>
          <a:r>
            <a:rPr lang="en-US" sz="1400" kern="1200" dirty="0" err="1">
              <a:latin typeface="Times New Roman"/>
              <a:cs typeface="Times New Roman"/>
            </a:rPr>
            <a:t>opini</a:t>
          </a:r>
          <a:r>
            <a:rPr lang="en-US" sz="1400" kern="1200" dirty="0">
              <a:latin typeface="Times New Roman"/>
              <a:cs typeface="Times New Roman"/>
            </a:rPr>
            <a:t> </a:t>
          </a:r>
          <a:r>
            <a:rPr lang="en-US" sz="1400" kern="1200" dirty="0" err="1">
              <a:latin typeface="Times New Roman"/>
              <a:cs typeface="Times New Roman"/>
            </a:rPr>
            <a:t>publik</a:t>
          </a:r>
          <a:r>
            <a:rPr lang="en-US" sz="1400" kern="1200" dirty="0">
              <a:latin typeface="Times New Roman"/>
              <a:cs typeface="Times New Roman"/>
            </a:rPr>
            <a:t>, </a:t>
          </a:r>
          <a:r>
            <a:rPr lang="en-US" sz="1400" kern="1200" dirty="0" err="1">
              <a:latin typeface="Times New Roman"/>
              <a:cs typeface="Times New Roman"/>
            </a:rPr>
            <a:t>mengumpulkan</a:t>
          </a:r>
          <a:r>
            <a:rPr lang="en-US" sz="1400" kern="1200" dirty="0">
              <a:latin typeface="Times New Roman"/>
              <a:cs typeface="Times New Roman"/>
            </a:rPr>
            <a:t> </a:t>
          </a:r>
          <a:r>
            <a:rPr lang="en-US" sz="1400" kern="1200" dirty="0" err="1">
              <a:latin typeface="Times New Roman"/>
              <a:cs typeface="Times New Roman"/>
            </a:rPr>
            <a:t>jutaan</a:t>
          </a:r>
          <a:r>
            <a:rPr lang="en-US" sz="1400" kern="1200" dirty="0">
              <a:latin typeface="Times New Roman"/>
              <a:cs typeface="Times New Roman"/>
            </a:rPr>
            <a:t> dollar </a:t>
          </a:r>
          <a:r>
            <a:rPr lang="en-US" sz="1400" kern="1200" dirty="0" err="1">
              <a:latin typeface="Times New Roman"/>
              <a:cs typeface="Times New Roman"/>
            </a:rPr>
            <a:t>utk</a:t>
          </a:r>
          <a:r>
            <a:rPr lang="en-US" sz="1400" kern="1200" dirty="0">
              <a:latin typeface="Times New Roman"/>
              <a:cs typeface="Times New Roman"/>
            </a:rPr>
            <a:t> </a:t>
          </a:r>
          <a:r>
            <a:rPr lang="en-US" sz="1400" kern="1200" dirty="0" err="1">
              <a:latin typeface="Times New Roman"/>
              <a:cs typeface="Times New Roman"/>
            </a:rPr>
            <a:t>kesejahteraan</a:t>
          </a:r>
          <a:endParaRPr lang="en-US" sz="1400" kern="1200" dirty="0">
            <a:latin typeface="Times New Roman"/>
            <a:cs typeface="Times New Roman"/>
          </a:endParaRPr>
        </a:p>
      </dsp:txBody>
      <dsp:txXfrm>
        <a:off x="2869108" y="2050"/>
        <a:ext cx="2491382" cy="1494829"/>
      </dsp:txXfrm>
    </dsp:sp>
    <dsp:sp modelId="{ED886C72-045C-B14D-BC74-788FD131FFB4}">
      <dsp:nvSpPr>
        <dsp:cNvPr id="0" name=""/>
        <dsp:cNvSpPr/>
      </dsp:nvSpPr>
      <dsp:spPr>
        <a:xfrm>
          <a:off x="5609629" y="2050"/>
          <a:ext cx="2491382" cy="149482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latin typeface="Times New Roman"/>
              <a:cs typeface="Times New Roman"/>
            </a:rPr>
            <a:t>Ledakan</a:t>
          </a:r>
          <a:r>
            <a:rPr lang="en-US" sz="1400" b="1" kern="1200" dirty="0">
              <a:latin typeface="Times New Roman"/>
              <a:cs typeface="Times New Roman"/>
            </a:rPr>
            <a:t> Era </a:t>
          </a:r>
          <a:r>
            <a:rPr lang="en-US" sz="1400" b="1" kern="1200" dirty="0" err="1">
              <a:latin typeface="Times New Roman"/>
              <a:cs typeface="Times New Roman"/>
            </a:rPr>
            <a:t>Duapuluhan</a:t>
          </a:r>
          <a:r>
            <a:rPr lang="en-US" sz="1400" b="1" kern="1200" dirty="0">
              <a:latin typeface="Times New Roman"/>
              <a:cs typeface="Times New Roman"/>
            </a:rPr>
            <a:t> (1919-1929)</a:t>
          </a:r>
          <a:r>
            <a:rPr lang="en-US" sz="1400" kern="1200" dirty="0">
              <a:latin typeface="Times New Roman"/>
              <a:cs typeface="Times New Roman"/>
            </a:rPr>
            <a:t>, </a:t>
          </a:r>
          <a:r>
            <a:rPr lang="en-US" sz="1400" kern="1200" dirty="0" err="1">
              <a:latin typeface="Times New Roman"/>
              <a:cs typeface="Times New Roman"/>
            </a:rPr>
            <a:t>prinsip</a:t>
          </a:r>
          <a:r>
            <a:rPr lang="en-US" sz="1400" kern="1200" dirty="0">
              <a:latin typeface="Times New Roman"/>
              <a:cs typeface="Times New Roman"/>
            </a:rPr>
            <a:t> PR </a:t>
          </a:r>
          <a:r>
            <a:rPr lang="en-US" sz="1400" kern="1200" dirty="0" err="1">
              <a:latin typeface="Times New Roman"/>
              <a:cs typeface="Times New Roman"/>
            </a:rPr>
            <a:t>digunakan</a:t>
          </a:r>
          <a:r>
            <a:rPr lang="en-US" sz="1400" kern="1200" dirty="0">
              <a:latin typeface="Times New Roman"/>
              <a:cs typeface="Times New Roman"/>
            </a:rPr>
            <a:t> </a:t>
          </a:r>
          <a:r>
            <a:rPr lang="en-US" sz="1400" kern="1200" dirty="0" err="1">
              <a:latin typeface="Times New Roman"/>
              <a:cs typeface="Times New Roman"/>
            </a:rPr>
            <a:t>utk</a:t>
          </a:r>
          <a:r>
            <a:rPr lang="en-US" sz="1400" kern="1200" dirty="0">
              <a:latin typeface="Times New Roman"/>
              <a:cs typeface="Times New Roman"/>
            </a:rPr>
            <a:t> </a:t>
          </a:r>
          <a:r>
            <a:rPr lang="en-US" sz="1400" kern="1200" dirty="0" err="1">
              <a:latin typeface="Times New Roman"/>
              <a:cs typeface="Times New Roman"/>
            </a:rPr>
            <a:t>mempromosikan</a:t>
          </a:r>
          <a:r>
            <a:rPr lang="en-US" sz="1400" kern="1200" dirty="0">
              <a:latin typeface="Times New Roman"/>
              <a:cs typeface="Times New Roman"/>
            </a:rPr>
            <a:t> </a:t>
          </a:r>
          <a:r>
            <a:rPr lang="en-US" sz="1400" kern="1200" dirty="0" err="1">
              <a:latin typeface="Times New Roman"/>
              <a:cs typeface="Times New Roman"/>
            </a:rPr>
            <a:t>produk,mendapat</a:t>
          </a:r>
          <a:r>
            <a:rPr lang="en-US" sz="1400" kern="1200" dirty="0">
              <a:latin typeface="Times New Roman"/>
              <a:cs typeface="Times New Roman"/>
            </a:rPr>
            <a:t> </a:t>
          </a:r>
          <a:r>
            <a:rPr lang="en-US" sz="1400" kern="1200" dirty="0" err="1">
              <a:latin typeface="Times New Roman"/>
              <a:cs typeface="Times New Roman"/>
            </a:rPr>
            <a:t>penerimaan</a:t>
          </a:r>
          <a:r>
            <a:rPr lang="en-US" sz="1400" kern="1200" dirty="0">
              <a:latin typeface="Times New Roman"/>
              <a:cs typeface="Times New Roman"/>
            </a:rPr>
            <a:t> </a:t>
          </a:r>
          <a:r>
            <a:rPr lang="en-US" sz="1400" kern="1200" dirty="0" err="1">
              <a:latin typeface="Times New Roman"/>
              <a:cs typeface="Times New Roman"/>
            </a:rPr>
            <a:t>publik</a:t>
          </a:r>
          <a:r>
            <a:rPr lang="en-US" sz="1400" kern="1200" dirty="0">
              <a:latin typeface="Times New Roman"/>
              <a:cs typeface="Times New Roman"/>
            </a:rPr>
            <a:t>, </a:t>
          </a:r>
          <a:r>
            <a:rPr lang="en-US" sz="1400" kern="1200" dirty="0" err="1">
              <a:latin typeface="Times New Roman"/>
              <a:cs typeface="Times New Roman"/>
            </a:rPr>
            <a:t>memenangkan</a:t>
          </a:r>
          <a:r>
            <a:rPr lang="en-US" sz="1400" kern="1200" dirty="0">
              <a:latin typeface="Times New Roman"/>
              <a:cs typeface="Times New Roman"/>
            </a:rPr>
            <a:t> </a:t>
          </a:r>
          <a:r>
            <a:rPr lang="en-US" sz="1400" kern="1200" dirty="0" err="1">
              <a:latin typeface="Times New Roman"/>
              <a:cs typeface="Times New Roman"/>
            </a:rPr>
            <a:t>pertarungan</a:t>
          </a:r>
          <a:r>
            <a:rPr lang="en-US" sz="1400" kern="1200" dirty="0">
              <a:latin typeface="Times New Roman"/>
              <a:cs typeface="Times New Roman"/>
            </a:rPr>
            <a:t> </a:t>
          </a:r>
          <a:r>
            <a:rPr lang="en-US" sz="1400" kern="1200" dirty="0" err="1">
              <a:latin typeface="Times New Roman"/>
              <a:cs typeface="Times New Roman"/>
            </a:rPr>
            <a:t>poiltik</a:t>
          </a:r>
          <a:r>
            <a:rPr lang="en-US" sz="1400" kern="1200" dirty="0">
              <a:latin typeface="Times New Roman"/>
              <a:cs typeface="Times New Roman"/>
            </a:rPr>
            <a:t>, </a:t>
          </a:r>
          <a:r>
            <a:rPr lang="en-US" sz="1400" kern="1200" dirty="0" err="1">
              <a:latin typeface="Times New Roman"/>
              <a:cs typeface="Times New Roman"/>
            </a:rPr>
            <a:t>mendapat</a:t>
          </a:r>
          <a:r>
            <a:rPr lang="en-US" sz="1400" kern="1200" dirty="0">
              <a:latin typeface="Times New Roman"/>
              <a:cs typeface="Times New Roman"/>
            </a:rPr>
            <a:t> </a:t>
          </a:r>
          <a:r>
            <a:rPr lang="en-US" sz="1400" kern="1200" dirty="0" err="1">
              <a:latin typeface="Times New Roman"/>
              <a:cs typeface="Times New Roman"/>
            </a:rPr>
            <a:t>sumbangan</a:t>
          </a:r>
          <a:endParaRPr lang="en-US" sz="1400" kern="1200" dirty="0">
            <a:latin typeface="Times New Roman"/>
            <a:cs typeface="Times New Roman"/>
          </a:endParaRPr>
        </a:p>
      </dsp:txBody>
      <dsp:txXfrm>
        <a:off x="5609629" y="2050"/>
        <a:ext cx="2491382" cy="1494829"/>
      </dsp:txXfrm>
    </dsp:sp>
    <dsp:sp modelId="{D167035D-2D02-D449-A412-38358CBA5DD3}">
      <dsp:nvSpPr>
        <dsp:cNvPr id="0" name=""/>
        <dsp:cNvSpPr/>
      </dsp:nvSpPr>
      <dsp:spPr>
        <a:xfrm>
          <a:off x="128587" y="1746018"/>
          <a:ext cx="2491382" cy="149482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Times New Roman"/>
              <a:cs typeface="Times New Roman"/>
            </a:rPr>
            <a:t>Era Roosevelt &amp; </a:t>
          </a:r>
          <a:r>
            <a:rPr lang="en-US" sz="1400" b="1" kern="1200" dirty="0" err="1">
              <a:latin typeface="Times New Roman"/>
              <a:cs typeface="Times New Roman"/>
            </a:rPr>
            <a:t>Perang</a:t>
          </a:r>
          <a:r>
            <a:rPr lang="en-US" sz="1400" b="1" kern="1200" dirty="0">
              <a:latin typeface="Times New Roman"/>
              <a:cs typeface="Times New Roman"/>
            </a:rPr>
            <a:t> </a:t>
          </a:r>
          <a:r>
            <a:rPr lang="en-US" sz="1400" b="1" kern="1200" dirty="0" err="1">
              <a:latin typeface="Times New Roman"/>
              <a:cs typeface="Times New Roman"/>
            </a:rPr>
            <a:t>Dunia</a:t>
          </a:r>
          <a:r>
            <a:rPr lang="en-US" sz="1400" b="1" kern="1200" dirty="0">
              <a:latin typeface="Times New Roman"/>
              <a:cs typeface="Times New Roman"/>
            </a:rPr>
            <a:t> II (1930-1945)</a:t>
          </a:r>
          <a:r>
            <a:rPr lang="en-US" sz="1400" kern="1200" dirty="0">
              <a:latin typeface="Times New Roman"/>
              <a:cs typeface="Times New Roman"/>
            </a:rPr>
            <a:t>, </a:t>
          </a:r>
          <a:r>
            <a:rPr lang="en-US" sz="1400" kern="1200" dirty="0" err="1">
              <a:latin typeface="Times New Roman"/>
              <a:cs typeface="Times New Roman"/>
            </a:rPr>
            <a:t>didominasi</a:t>
          </a:r>
          <a:r>
            <a:rPr lang="en-US" sz="1400" kern="1200" dirty="0">
              <a:latin typeface="Times New Roman"/>
              <a:cs typeface="Times New Roman"/>
            </a:rPr>
            <a:t> </a:t>
          </a:r>
          <a:r>
            <a:rPr lang="en-US" sz="1400" kern="1200" dirty="0" err="1">
              <a:latin typeface="Times New Roman"/>
              <a:cs typeface="Times New Roman"/>
            </a:rPr>
            <a:t>oleh</a:t>
          </a:r>
          <a:r>
            <a:rPr lang="en-US" sz="1400" kern="1200" dirty="0">
              <a:latin typeface="Times New Roman"/>
              <a:cs typeface="Times New Roman"/>
            </a:rPr>
            <a:t> Franklin D. Roosevelt &amp; </a:t>
          </a:r>
          <a:r>
            <a:rPr lang="en-US" sz="1400" kern="1200" dirty="0" err="1">
              <a:latin typeface="Times New Roman"/>
              <a:cs typeface="Times New Roman"/>
            </a:rPr>
            <a:t>penasihatnya</a:t>
          </a:r>
          <a:r>
            <a:rPr lang="en-US" sz="1400" kern="1200" dirty="0">
              <a:latin typeface="Times New Roman"/>
              <a:cs typeface="Times New Roman"/>
            </a:rPr>
            <a:t>. </a:t>
          </a:r>
          <a:r>
            <a:rPr lang="en-US" sz="1400" kern="1200" dirty="0" err="1">
              <a:latin typeface="Times New Roman"/>
              <a:cs typeface="Times New Roman"/>
            </a:rPr>
            <a:t>Depresi</a:t>
          </a:r>
          <a:r>
            <a:rPr lang="en-US" sz="1400" kern="1200" dirty="0">
              <a:latin typeface="Times New Roman"/>
              <a:cs typeface="Times New Roman"/>
            </a:rPr>
            <a:t> </a:t>
          </a:r>
          <a:r>
            <a:rPr lang="en-US" sz="1400" kern="1200" dirty="0" err="1">
              <a:latin typeface="Times New Roman"/>
              <a:cs typeface="Times New Roman"/>
            </a:rPr>
            <a:t>Besar</a:t>
          </a:r>
          <a:r>
            <a:rPr lang="en-US" sz="1400" kern="1200" dirty="0">
              <a:latin typeface="Times New Roman"/>
              <a:cs typeface="Times New Roman"/>
            </a:rPr>
            <a:t> &amp; PD II, </a:t>
          </a:r>
          <a:r>
            <a:rPr lang="en-US" sz="1400" kern="1200" dirty="0" err="1">
              <a:latin typeface="Times New Roman"/>
              <a:cs typeface="Times New Roman"/>
            </a:rPr>
            <a:t>peristiwa</a:t>
          </a:r>
          <a:r>
            <a:rPr lang="en-US" sz="1400" kern="1200" dirty="0">
              <a:latin typeface="Times New Roman"/>
              <a:cs typeface="Times New Roman"/>
            </a:rPr>
            <a:t> yang </a:t>
          </a:r>
          <a:r>
            <a:rPr lang="en-US" sz="1400" kern="1200" dirty="0" err="1">
              <a:latin typeface="Times New Roman"/>
              <a:cs typeface="Times New Roman"/>
            </a:rPr>
            <a:t>berpengaruh</a:t>
          </a:r>
          <a:r>
            <a:rPr lang="en-US" sz="1400" kern="1200" dirty="0">
              <a:latin typeface="Times New Roman"/>
              <a:cs typeface="Times New Roman"/>
            </a:rPr>
            <a:t> </a:t>
          </a:r>
          <a:r>
            <a:rPr lang="en-US" sz="1400" kern="1200" dirty="0" err="1">
              <a:latin typeface="Times New Roman"/>
              <a:cs typeface="Times New Roman"/>
            </a:rPr>
            <a:t>luas</a:t>
          </a:r>
          <a:r>
            <a:rPr lang="en-US" sz="1400" kern="1200" dirty="0">
              <a:latin typeface="Times New Roman"/>
              <a:cs typeface="Times New Roman"/>
            </a:rPr>
            <a:t> </a:t>
          </a:r>
          <a:r>
            <a:rPr lang="en-US" sz="1400" kern="1200" dirty="0" err="1">
              <a:latin typeface="Times New Roman"/>
              <a:cs typeface="Times New Roman"/>
            </a:rPr>
            <a:t>daln</a:t>
          </a:r>
          <a:r>
            <a:rPr lang="en-US" sz="1400" kern="1200" dirty="0">
              <a:latin typeface="Times New Roman"/>
              <a:cs typeface="Times New Roman"/>
            </a:rPr>
            <a:t> </a:t>
          </a:r>
          <a:r>
            <a:rPr lang="en-US" sz="1400" kern="1200" dirty="0" err="1">
              <a:latin typeface="Times New Roman"/>
              <a:cs typeface="Times New Roman"/>
            </a:rPr>
            <a:t>mendalam</a:t>
          </a:r>
          <a:r>
            <a:rPr lang="en-US" sz="1400" kern="1200" dirty="0">
              <a:latin typeface="Times New Roman"/>
              <a:cs typeface="Times New Roman"/>
            </a:rPr>
            <a:t> </a:t>
          </a:r>
          <a:r>
            <a:rPr lang="en-US" sz="1400" kern="1200" dirty="0" err="1">
              <a:latin typeface="Times New Roman"/>
              <a:cs typeface="Times New Roman"/>
            </a:rPr>
            <a:t>terhadap</a:t>
          </a:r>
          <a:r>
            <a:rPr lang="en-US" sz="1400" kern="1200" dirty="0">
              <a:latin typeface="Times New Roman"/>
              <a:cs typeface="Times New Roman"/>
            </a:rPr>
            <a:t> </a:t>
          </a:r>
          <a:r>
            <a:rPr lang="en-US" sz="1400" kern="1200" dirty="0" err="1">
              <a:latin typeface="Times New Roman"/>
              <a:cs typeface="Times New Roman"/>
            </a:rPr>
            <a:t>praktik</a:t>
          </a:r>
          <a:r>
            <a:rPr lang="en-US" sz="1400" kern="1200" dirty="0">
              <a:latin typeface="Times New Roman"/>
              <a:cs typeface="Times New Roman"/>
            </a:rPr>
            <a:t> PR</a:t>
          </a:r>
        </a:p>
      </dsp:txBody>
      <dsp:txXfrm>
        <a:off x="128587" y="1746018"/>
        <a:ext cx="2491382" cy="1494829"/>
      </dsp:txXfrm>
    </dsp:sp>
    <dsp:sp modelId="{F67B42E2-D024-674D-AC81-BD6551139143}">
      <dsp:nvSpPr>
        <dsp:cNvPr id="0" name=""/>
        <dsp:cNvSpPr/>
      </dsp:nvSpPr>
      <dsp:spPr>
        <a:xfrm>
          <a:off x="2869108" y="1746018"/>
          <a:ext cx="2491382" cy="149482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Times New Roman"/>
              <a:cs typeface="Times New Roman"/>
            </a:rPr>
            <a:t>Era </a:t>
          </a:r>
          <a:r>
            <a:rPr lang="en-US" sz="1400" b="1" kern="1200" dirty="0" err="1">
              <a:latin typeface="Times New Roman"/>
              <a:cs typeface="Times New Roman"/>
            </a:rPr>
            <a:t>Pascaperang</a:t>
          </a:r>
          <a:r>
            <a:rPr lang="en-US" sz="1400" b="1" kern="1200" dirty="0">
              <a:latin typeface="Times New Roman"/>
              <a:cs typeface="Times New Roman"/>
            </a:rPr>
            <a:t> (1946-1964)</a:t>
          </a:r>
          <a:r>
            <a:rPr lang="en-US" sz="1400" kern="1200" dirty="0">
              <a:latin typeface="Times New Roman"/>
              <a:cs typeface="Times New Roman"/>
            </a:rPr>
            <a:t>, era </a:t>
          </a:r>
          <a:r>
            <a:rPr lang="en-US" sz="1400" kern="1200" dirty="0" err="1">
              <a:latin typeface="Times New Roman"/>
              <a:cs typeface="Times New Roman"/>
            </a:rPr>
            <a:t>penyesuaian</a:t>
          </a:r>
          <a:r>
            <a:rPr lang="en-US" sz="1400" kern="1200" dirty="0">
              <a:latin typeface="Times New Roman"/>
              <a:cs typeface="Times New Roman"/>
            </a:rPr>
            <a:t> </a:t>
          </a:r>
          <a:r>
            <a:rPr lang="en-US" sz="1400" kern="1200" dirty="0" err="1">
              <a:latin typeface="Times New Roman"/>
              <a:cs typeface="Times New Roman"/>
            </a:rPr>
            <a:t>ke</a:t>
          </a:r>
          <a:r>
            <a:rPr lang="en-US" sz="1400" kern="1200" dirty="0">
              <a:latin typeface="Times New Roman"/>
              <a:cs typeface="Times New Roman"/>
            </a:rPr>
            <a:t> </a:t>
          </a:r>
          <a:r>
            <a:rPr lang="en-US" sz="1400" kern="1200" dirty="0" err="1">
              <a:latin typeface="Times New Roman"/>
              <a:cs typeface="Times New Roman"/>
            </a:rPr>
            <a:t>ekonomi</a:t>
          </a:r>
          <a:r>
            <a:rPr lang="en-US" sz="1400" kern="1200" dirty="0">
              <a:latin typeface="Times New Roman"/>
              <a:cs typeface="Times New Roman"/>
            </a:rPr>
            <a:t> </a:t>
          </a:r>
          <a:r>
            <a:rPr lang="en-US" sz="1400" kern="1200" dirty="0" err="1">
              <a:latin typeface="Times New Roman"/>
              <a:cs typeface="Times New Roman"/>
            </a:rPr>
            <a:t>berorientasi</a:t>
          </a:r>
          <a:r>
            <a:rPr lang="en-US" sz="1400" kern="1200" dirty="0">
              <a:latin typeface="Times New Roman"/>
              <a:cs typeface="Times New Roman"/>
            </a:rPr>
            <a:t> </a:t>
          </a:r>
          <a:r>
            <a:rPr lang="en-US" sz="1400" kern="1200" dirty="0" err="1">
              <a:latin typeface="Times New Roman"/>
              <a:cs typeface="Times New Roman"/>
            </a:rPr>
            <a:t>industri</a:t>
          </a:r>
          <a:r>
            <a:rPr lang="en-US" sz="1400" kern="1200" dirty="0">
              <a:latin typeface="Times New Roman"/>
              <a:cs typeface="Times New Roman"/>
            </a:rPr>
            <a:t> &amp; </a:t>
          </a:r>
          <a:r>
            <a:rPr lang="en-US" sz="1400" kern="1200" dirty="0" err="1">
              <a:latin typeface="Times New Roman"/>
              <a:cs typeface="Times New Roman"/>
            </a:rPr>
            <a:t>jasa</a:t>
          </a:r>
          <a:r>
            <a:rPr lang="en-US" sz="1400" kern="1200" dirty="0">
              <a:latin typeface="Times New Roman"/>
              <a:cs typeface="Times New Roman"/>
            </a:rPr>
            <a:t>, era </a:t>
          </a:r>
          <a:r>
            <a:rPr lang="en-US" sz="1400" kern="1200" dirty="0" err="1">
              <a:latin typeface="Times New Roman"/>
              <a:cs typeface="Times New Roman"/>
            </a:rPr>
            <a:t>diterimanya</a:t>
          </a:r>
          <a:r>
            <a:rPr lang="en-US" sz="1400" kern="1200" dirty="0">
              <a:latin typeface="Times New Roman"/>
              <a:cs typeface="Times New Roman"/>
            </a:rPr>
            <a:t> PR </a:t>
          </a:r>
          <a:r>
            <a:rPr lang="en-US" sz="1400" kern="1200" dirty="0" err="1">
              <a:latin typeface="Times New Roman"/>
              <a:cs typeface="Times New Roman"/>
            </a:rPr>
            <a:t>secara</a:t>
          </a:r>
          <a:r>
            <a:rPr lang="en-US" sz="1400" kern="1200" dirty="0">
              <a:latin typeface="Times New Roman"/>
              <a:cs typeface="Times New Roman"/>
            </a:rPr>
            <a:t> </a:t>
          </a:r>
          <a:r>
            <a:rPr lang="en-US" sz="1400" kern="1200" dirty="0" err="1">
              <a:latin typeface="Times New Roman"/>
              <a:cs typeface="Times New Roman"/>
            </a:rPr>
            <a:t>luas</a:t>
          </a:r>
          <a:r>
            <a:rPr lang="en-US" sz="1400" kern="1200" dirty="0">
              <a:latin typeface="Times New Roman"/>
              <a:cs typeface="Times New Roman"/>
            </a:rPr>
            <a:t>, </a:t>
          </a:r>
          <a:r>
            <a:rPr lang="en-US" sz="1400" kern="1200" dirty="0" err="1">
              <a:latin typeface="Times New Roman"/>
              <a:cs typeface="Times New Roman"/>
            </a:rPr>
            <a:t>asosiasi</a:t>
          </a:r>
          <a:r>
            <a:rPr lang="en-US" sz="1400" kern="1200" dirty="0">
              <a:latin typeface="Times New Roman"/>
              <a:cs typeface="Times New Roman"/>
            </a:rPr>
            <a:t> </a:t>
          </a:r>
          <a:r>
            <a:rPr lang="en-US" sz="1400" kern="1200" dirty="0" err="1">
              <a:latin typeface="Times New Roman"/>
              <a:cs typeface="Times New Roman"/>
            </a:rPr>
            <a:t>profesi</a:t>
          </a:r>
          <a:r>
            <a:rPr lang="en-US" sz="1400" kern="1200" dirty="0">
              <a:latin typeface="Times New Roman"/>
              <a:cs typeface="Times New Roman"/>
            </a:rPr>
            <a:t> yang </a:t>
          </a:r>
          <a:r>
            <a:rPr lang="en-US" sz="1400" kern="1200" dirty="0" err="1">
              <a:latin typeface="Times New Roman"/>
              <a:cs typeface="Times New Roman"/>
            </a:rPr>
            <a:t>kuat</a:t>
          </a:r>
          <a:r>
            <a:rPr lang="en-US" sz="1400" kern="1200" dirty="0">
              <a:latin typeface="Times New Roman"/>
              <a:cs typeface="Times New Roman"/>
            </a:rPr>
            <a:t>, </a:t>
          </a:r>
          <a:r>
            <a:rPr lang="en-US" sz="1400" kern="1200" dirty="0" err="1">
              <a:latin typeface="Times New Roman"/>
              <a:cs typeface="Times New Roman"/>
            </a:rPr>
            <a:t>awal</a:t>
          </a:r>
          <a:r>
            <a:rPr lang="en-US" sz="1400" kern="1200" dirty="0">
              <a:latin typeface="Times New Roman"/>
              <a:cs typeface="Times New Roman"/>
            </a:rPr>
            <a:t> </a:t>
          </a:r>
          <a:r>
            <a:rPr lang="en-US" sz="1400" kern="1200" dirty="0" err="1">
              <a:latin typeface="Times New Roman"/>
              <a:cs typeface="Times New Roman"/>
            </a:rPr>
            <a:t>pendidikan</a:t>
          </a:r>
          <a:r>
            <a:rPr lang="en-US" sz="1400" kern="1200" dirty="0">
              <a:latin typeface="Times New Roman"/>
              <a:cs typeface="Times New Roman"/>
            </a:rPr>
            <a:t> PR, </a:t>
          </a:r>
          <a:r>
            <a:rPr lang="en-US" sz="1400" kern="1200" dirty="0" err="1">
              <a:latin typeface="Times New Roman"/>
              <a:cs typeface="Times New Roman"/>
            </a:rPr>
            <a:t>kemunculan</a:t>
          </a:r>
          <a:r>
            <a:rPr lang="en-US" sz="1400" kern="1200" dirty="0">
              <a:latin typeface="Times New Roman"/>
              <a:cs typeface="Times New Roman"/>
            </a:rPr>
            <a:t> TV</a:t>
          </a:r>
        </a:p>
      </dsp:txBody>
      <dsp:txXfrm>
        <a:off x="2869108" y="1746018"/>
        <a:ext cx="2491382" cy="1494829"/>
      </dsp:txXfrm>
    </dsp:sp>
    <dsp:sp modelId="{B36D652F-350A-684E-BDC4-64A59D5D0D96}">
      <dsp:nvSpPr>
        <dsp:cNvPr id="0" name=""/>
        <dsp:cNvSpPr/>
      </dsp:nvSpPr>
      <dsp:spPr>
        <a:xfrm>
          <a:off x="5609629" y="1746018"/>
          <a:ext cx="2491382" cy="149482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latin typeface="Times New Roman"/>
              <a:cs typeface="Times New Roman"/>
            </a:rPr>
            <a:t>Periode</a:t>
          </a:r>
          <a:r>
            <a:rPr lang="en-US" sz="1400" b="1" kern="1200" dirty="0">
              <a:latin typeface="Times New Roman"/>
              <a:cs typeface="Times New Roman"/>
            </a:rPr>
            <a:t> </a:t>
          </a:r>
          <a:r>
            <a:rPr lang="en-US" sz="1400" b="1" kern="1200" dirty="0" err="1">
              <a:latin typeface="Times New Roman"/>
              <a:cs typeface="Times New Roman"/>
            </a:rPr>
            <a:t>Protes</a:t>
          </a:r>
          <a:r>
            <a:rPr lang="en-US" sz="1400" b="1" kern="1200" dirty="0">
              <a:latin typeface="Times New Roman"/>
              <a:cs typeface="Times New Roman"/>
            </a:rPr>
            <a:t> &amp; </a:t>
          </a:r>
          <a:r>
            <a:rPr lang="en-US" sz="1400" b="1" kern="1200" dirty="0" err="1">
              <a:latin typeface="Times New Roman"/>
              <a:cs typeface="Times New Roman"/>
            </a:rPr>
            <a:t>Pemberdayaan</a:t>
          </a:r>
          <a:r>
            <a:rPr lang="en-US" sz="1400" b="1" kern="1200" dirty="0">
              <a:latin typeface="Times New Roman"/>
              <a:cs typeface="Times New Roman"/>
            </a:rPr>
            <a:t> (1965-1985)</a:t>
          </a:r>
          <a:r>
            <a:rPr lang="en-US" sz="1400" kern="1200" dirty="0">
              <a:latin typeface="Times New Roman"/>
              <a:cs typeface="Times New Roman"/>
            </a:rPr>
            <a:t>, </a:t>
          </a:r>
          <a:r>
            <a:rPr lang="en-US" sz="1400" kern="1200" dirty="0" err="1">
              <a:latin typeface="Times New Roman"/>
              <a:cs typeface="Times New Roman"/>
            </a:rPr>
            <a:t>muncul</a:t>
          </a:r>
          <a:r>
            <a:rPr lang="en-US" sz="1400" kern="1200" dirty="0">
              <a:latin typeface="Times New Roman"/>
              <a:cs typeface="Times New Roman"/>
            </a:rPr>
            <a:t> </a:t>
          </a:r>
          <a:r>
            <a:rPr lang="en-US" sz="1400" kern="1200" dirty="0" err="1">
              <a:latin typeface="Times New Roman"/>
              <a:cs typeface="Times New Roman"/>
            </a:rPr>
            <a:t>protes</a:t>
          </a:r>
          <a:r>
            <a:rPr lang="en-US" sz="1400" kern="1200" dirty="0">
              <a:latin typeface="Times New Roman"/>
              <a:cs typeface="Times New Roman"/>
            </a:rPr>
            <a:t> </a:t>
          </a:r>
          <a:r>
            <a:rPr lang="en-US" sz="1400" kern="1200" dirty="0" err="1">
              <a:latin typeface="Times New Roman"/>
              <a:cs typeface="Times New Roman"/>
            </a:rPr>
            <a:t>mhs</a:t>
          </a:r>
          <a:r>
            <a:rPr lang="en-US" sz="1400" kern="1200" dirty="0">
              <a:latin typeface="Times New Roman"/>
              <a:cs typeface="Times New Roman"/>
            </a:rPr>
            <a:t> &amp; </a:t>
          </a:r>
          <a:r>
            <a:rPr lang="en-US" sz="1400" kern="1200" dirty="0" err="1">
              <a:latin typeface="Times New Roman"/>
              <a:cs typeface="Times New Roman"/>
            </a:rPr>
            <a:t>aktivis</a:t>
          </a:r>
          <a:r>
            <a:rPr lang="en-US" sz="1400" kern="1200" dirty="0">
              <a:latin typeface="Times New Roman"/>
              <a:cs typeface="Times New Roman"/>
            </a:rPr>
            <a:t> </a:t>
          </a:r>
          <a:r>
            <a:rPr lang="en-US" sz="1400" kern="1200" dirty="0" err="1">
              <a:latin typeface="Times New Roman"/>
              <a:cs typeface="Times New Roman"/>
            </a:rPr>
            <a:t>ttg</a:t>
          </a:r>
          <a:r>
            <a:rPr lang="en-US" sz="1400" kern="1200" dirty="0">
              <a:latin typeface="Times New Roman"/>
              <a:cs typeface="Times New Roman"/>
            </a:rPr>
            <a:t> </a:t>
          </a:r>
          <a:r>
            <a:rPr lang="en-US" sz="1400" kern="1200" dirty="0" err="1">
              <a:latin typeface="Times New Roman"/>
              <a:cs typeface="Times New Roman"/>
            </a:rPr>
            <a:t>lingkungan</a:t>
          </a:r>
          <a:r>
            <a:rPr lang="en-US" sz="1400" kern="1200" dirty="0">
              <a:latin typeface="Times New Roman"/>
              <a:cs typeface="Times New Roman"/>
            </a:rPr>
            <a:t>, </a:t>
          </a:r>
          <a:r>
            <a:rPr lang="en-US" sz="1400" kern="1200" dirty="0" err="1">
              <a:latin typeface="Times New Roman"/>
              <a:cs typeface="Times New Roman"/>
            </a:rPr>
            <a:t>ras</a:t>
          </a:r>
          <a:r>
            <a:rPr lang="en-US" sz="1400" kern="1200" dirty="0">
              <a:latin typeface="Times New Roman"/>
              <a:cs typeface="Times New Roman"/>
            </a:rPr>
            <a:t>, gender; </a:t>
          </a:r>
          <a:r>
            <a:rPr lang="en-US" sz="1400" kern="1200" dirty="0" err="1">
              <a:latin typeface="Times New Roman"/>
              <a:cs typeface="Times New Roman"/>
            </a:rPr>
            <a:t>konsentrasi</a:t>
          </a:r>
          <a:r>
            <a:rPr lang="en-US" sz="1400" kern="1200" dirty="0">
              <a:latin typeface="Times New Roman"/>
              <a:cs typeface="Times New Roman"/>
            </a:rPr>
            <a:t> </a:t>
          </a:r>
          <a:r>
            <a:rPr lang="en-US" sz="1400" kern="1200" dirty="0" err="1">
              <a:latin typeface="Times New Roman"/>
              <a:cs typeface="Times New Roman"/>
            </a:rPr>
            <a:t>kekayaan</a:t>
          </a:r>
          <a:r>
            <a:rPr lang="en-US" sz="1400" kern="1200" dirty="0">
              <a:latin typeface="Times New Roman"/>
              <a:cs typeface="Times New Roman"/>
            </a:rPr>
            <a:t> &amp; </a:t>
          </a:r>
          <a:r>
            <a:rPr lang="en-US" sz="1400" kern="1200" dirty="0" err="1">
              <a:latin typeface="Times New Roman"/>
              <a:cs typeface="Times New Roman"/>
            </a:rPr>
            <a:t>kekuasaan</a:t>
          </a:r>
          <a:r>
            <a:rPr lang="en-US" sz="1400" kern="1200" dirty="0">
              <a:latin typeface="Times New Roman"/>
              <a:cs typeface="Times New Roman"/>
            </a:rPr>
            <a:t>, </a:t>
          </a:r>
          <a:r>
            <a:rPr lang="en-US" sz="1400" kern="1200" dirty="0" err="1">
              <a:latin typeface="Times New Roman"/>
              <a:cs typeface="Times New Roman"/>
            </a:rPr>
            <a:t>penyalahgunaan</a:t>
          </a:r>
          <a:r>
            <a:rPr lang="en-US" sz="1400" kern="1200" dirty="0">
              <a:latin typeface="Times New Roman"/>
              <a:cs typeface="Times New Roman"/>
            </a:rPr>
            <a:t> </a:t>
          </a:r>
          <a:r>
            <a:rPr lang="en-US" sz="1400" kern="1200" dirty="0" err="1">
              <a:latin typeface="Times New Roman"/>
              <a:cs typeface="Times New Roman"/>
            </a:rPr>
            <a:t>kekuasaan</a:t>
          </a:r>
          <a:r>
            <a:rPr lang="en-US" sz="1400" kern="1200" dirty="0">
              <a:latin typeface="Times New Roman"/>
              <a:cs typeface="Times New Roman"/>
            </a:rPr>
            <a:t>, </a:t>
          </a:r>
          <a:r>
            <a:rPr lang="en-US" sz="1400" kern="1200" dirty="0" err="1">
              <a:latin typeface="Times New Roman"/>
              <a:cs typeface="Times New Roman"/>
            </a:rPr>
            <a:t>pengakuan</a:t>
          </a:r>
          <a:r>
            <a:rPr lang="en-US" sz="1400" kern="1200" dirty="0">
              <a:latin typeface="Times New Roman"/>
              <a:cs typeface="Times New Roman"/>
            </a:rPr>
            <a:t> </a:t>
          </a:r>
          <a:r>
            <a:rPr lang="en-US" sz="1400" kern="1200" dirty="0" err="1">
              <a:latin typeface="Times New Roman"/>
              <a:cs typeface="Times New Roman"/>
            </a:rPr>
            <a:t>akan</a:t>
          </a:r>
          <a:r>
            <a:rPr lang="en-US" sz="1400" kern="1200" dirty="0">
              <a:latin typeface="Times New Roman"/>
              <a:cs typeface="Times New Roman"/>
            </a:rPr>
            <a:t> CSR</a:t>
          </a:r>
        </a:p>
      </dsp:txBody>
      <dsp:txXfrm>
        <a:off x="5609629" y="1746018"/>
        <a:ext cx="2491382" cy="1494829"/>
      </dsp:txXfrm>
    </dsp:sp>
    <dsp:sp modelId="{E9CDC4C5-9F95-6245-AE73-E37E2273164C}">
      <dsp:nvSpPr>
        <dsp:cNvPr id="0" name=""/>
        <dsp:cNvSpPr/>
      </dsp:nvSpPr>
      <dsp:spPr>
        <a:xfrm>
          <a:off x="2869108" y="3489986"/>
          <a:ext cx="2491382" cy="149482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Times New Roman"/>
              <a:cs typeface="Times New Roman"/>
            </a:rPr>
            <a:t>Abad Digital </a:t>
          </a:r>
          <a:r>
            <a:rPr lang="en-US" sz="1400" b="1" kern="1200" dirty="0" err="1">
              <a:latin typeface="Times New Roman"/>
              <a:cs typeface="Times New Roman"/>
            </a:rPr>
            <a:t>dan</a:t>
          </a:r>
          <a:r>
            <a:rPr lang="en-US" sz="1400" b="1" kern="1200" dirty="0">
              <a:latin typeface="Times New Roman"/>
              <a:cs typeface="Times New Roman"/>
            </a:rPr>
            <a:t> </a:t>
          </a:r>
          <a:r>
            <a:rPr lang="en-US" sz="1400" b="1" kern="1200" dirty="0" err="1">
              <a:latin typeface="Times New Roman"/>
              <a:cs typeface="Times New Roman"/>
            </a:rPr>
            <a:t>Globalisasi</a:t>
          </a:r>
          <a:r>
            <a:rPr lang="en-US" sz="1400" b="1" kern="1200" dirty="0">
              <a:latin typeface="Times New Roman"/>
              <a:cs typeface="Times New Roman"/>
            </a:rPr>
            <a:t> (1986 – </a:t>
          </a:r>
          <a:r>
            <a:rPr lang="en-US" sz="1400" b="1" kern="1200" dirty="0" err="1">
              <a:latin typeface="Times New Roman"/>
              <a:cs typeface="Times New Roman"/>
            </a:rPr>
            <a:t>sekarang</a:t>
          </a:r>
          <a:r>
            <a:rPr lang="en-US" sz="1400" b="1" kern="1200" dirty="0">
              <a:latin typeface="Times New Roman"/>
              <a:cs typeface="Times New Roman"/>
            </a:rPr>
            <a:t>)</a:t>
          </a:r>
          <a:r>
            <a:rPr lang="en-US" sz="1400" kern="1200" dirty="0">
              <a:latin typeface="Times New Roman"/>
              <a:cs typeface="Times New Roman"/>
            </a:rPr>
            <a:t>, </a:t>
          </a:r>
          <a:r>
            <a:rPr lang="en-US" sz="1400" kern="1200" dirty="0" err="1">
              <a:latin typeface="Times New Roman"/>
              <a:cs typeface="Times New Roman"/>
            </a:rPr>
            <a:t>akselerasi</a:t>
          </a:r>
          <a:r>
            <a:rPr lang="en-US" sz="1400" kern="1200" dirty="0">
              <a:latin typeface="Times New Roman"/>
              <a:cs typeface="Times New Roman"/>
            </a:rPr>
            <a:t> </a:t>
          </a:r>
          <a:r>
            <a:rPr lang="en-US" sz="1400" kern="1200" dirty="0" err="1">
              <a:latin typeface="Times New Roman"/>
              <a:cs typeface="Times New Roman"/>
            </a:rPr>
            <a:t>teknologi</a:t>
          </a:r>
          <a:r>
            <a:rPr lang="en-US" sz="1400" kern="1200" dirty="0">
              <a:latin typeface="Times New Roman"/>
              <a:cs typeface="Times New Roman"/>
            </a:rPr>
            <a:t> </a:t>
          </a:r>
          <a:r>
            <a:rPr lang="en-US" sz="1400" kern="1200" dirty="0" err="1">
              <a:latin typeface="Times New Roman"/>
              <a:cs typeface="Times New Roman"/>
            </a:rPr>
            <a:t>tinggi</a:t>
          </a:r>
          <a:r>
            <a:rPr lang="en-US" sz="1400" kern="1200" dirty="0">
              <a:latin typeface="Times New Roman"/>
              <a:cs typeface="Times New Roman"/>
            </a:rPr>
            <a:t>, </a:t>
          </a:r>
          <a:r>
            <a:rPr lang="en-US" sz="1400" kern="1200" dirty="0" err="1">
              <a:latin typeface="Times New Roman"/>
              <a:cs typeface="Times New Roman"/>
            </a:rPr>
            <a:t>saluran</a:t>
          </a:r>
          <a:r>
            <a:rPr lang="en-US" sz="1400" kern="1200" dirty="0">
              <a:latin typeface="Times New Roman"/>
              <a:cs typeface="Times New Roman"/>
            </a:rPr>
            <a:t> </a:t>
          </a:r>
          <a:r>
            <a:rPr lang="en-US" sz="1400" kern="1200" dirty="0" err="1">
              <a:latin typeface="Times New Roman"/>
              <a:cs typeface="Times New Roman"/>
            </a:rPr>
            <a:t>komunikasi</a:t>
          </a:r>
          <a:r>
            <a:rPr lang="en-US" sz="1400" kern="1200" dirty="0">
              <a:latin typeface="Times New Roman"/>
              <a:cs typeface="Times New Roman"/>
            </a:rPr>
            <a:t> </a:t>
          </a:r>
          <a:r>
            <a:rPr lang="en-US" sz="1400" kern="1200" dirty="0" err="1">
              <a:latin typeface="Times New Roman"/>
              <a:cs typeface="Times New Roman"/>
            </a:rPr>
            <a:t>bertambah</a:t>
          </a:r>
          <a:r>
            <a:rPr lang="en-US" sz="1400" kern="1200" dirty="0">
              <a:latin typeface="Times New Roman"/>
              <a:cs typeface="Times New Roman"/>
            </a:rPr>
            <a:t>, </a:t>
          </a:r>
          <a:r>
            <a:rPr lang="en-US" sz="1400" kern="1200" dirty="0" err="1">
              <a:latin typeface="Times New Roman"/>
              <a:cs typeface="Times New Roman"/>
            </a:rPr>
            <a:t>kompetisi</a:t>
          </a:r>
          <a:r>
            <a:rPr lang="en-US" sz="1400" kern="1200" dirty="0">
              <a:latin typeface="Times New Roman"/>
              <a:cs typeface="Times New Roman"/>
            </a:rPr>
            <a:t> global, </a:t>
          </a:r>
          <a:r>
            <a:rPr lang="en-US" sz="1400" kern="1200" dirty="0" err="1">
              <a:latin typeface="Times New Roman"/>
              <a:cs typeface="Times New Roman"/>
            </a:rPr>
            <a:t>interdependensi</a:t>
          </a:r>
          <a:r>
            <a:rPr lang="en-US" sz="1400" kern="1200" dirty="0">
              <a:latin typeface="Times New Roman"/>
              <a:cs typeface="Times New Roman"/>
            </a:rPr>
            <a:t>, </a:t>
          </a:r>
          <a:r>
            <a:rPr lang="en-US" sz="1400" kern="1200" dirty="0" err="1">
              <a:latin typeface="Times New Roman"/>
              <a:cs typeface="Times New Roman"/>
            </a:rPr>
            <a:t>interaksi</a:t>
          </a:r>
          <a:r>
            <a:rPr lang="en-US" sz="1400" kern="1200" dirty="0">
              <a:latin typeface="Times New Roman"/>
              <a:cs typeface="Times New Roman"/>
            </a:rPr>
            <a:t> </a:t>
          </a:r>
          <a:r>
            <a:rPr lang="en-US" sz="1400" kern="1200" dirty="0" err="1">
              <a:latin typeface="Times New Roman"/>
              <a:cs typeface="Times New Roman"/>
            </a:rPr>
            <a:t>langsung</a:t>
          </a:r>
          <a:r>
            <a:rPr lang="en-US" sz="1400" kern="1200" dirty="0">
              <a:latin typeface="Times New Roman"/>
              <a:cs typeface="Times New Roman"/>
            </a:rPr>
            <a:t> &amp; </a:t>
          </a:r>
          <a:r>
            <a:rPr lang="en-US" sz="1400" kern="1200" dirty="0" err="1">
              <a:latin typeface="Times New Roman"/>
              <a:cs typeface="Times New Roman"/>
            </a:rPr>
            <a:t>cepat</a:t>
          </a:r>
          <a:r>
            <a:rPr lang="en-US" sz="1400" kern="1200" dirty="0">
              <a:latin typeface="Times New Roman"/>
              <a:cs typeface="Times New Roman"/>
            </a:rPr>
            <a:t>, </a:t>
          </a:r>
          <a:r>
            <a:rPr lang="en-US" sz="1400" kern="1200" dirty="0" err="1">
              <a:latin typeface="Times New Roman"/>
              <a:cs typeface="Times New Roman"/>
            </a:rPr>
            <a:t>terorisme</a:t>
          </a:r>
          <a:endParaRPr lang="en-US" sz="1400" kern="1200" dirty="0">
            <a:latin typeface="Times New Roman"/>
            <a:cs typeface="Times New Roman"/>
          </a:endParaRPr>
        </a:p>
      </dsp:txBody>
      <dsp:txXfrm>
        <a:off x="2869108" y="3489986"/>
        <a:ext cx="2491382" cy="14948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5FA26-6D17-B94A-80F2-68B51B300277}">
      <dsp:nvSpPr>
        <dsp:cNvPr id="0" name=""/>
        <dsp:cNvSpPr/>
      </dsp:nvSpPr>
      <dsp:spPr>
        <a:xfrm>
          <a:off x="495061" y="645"/>
          <a:ext cx="2262336" cy="13574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err="1">
              <a:solidFill>
                <a:schemeClr val="tx1"/>
              </a:solidFill>
              <a:latin typeface="Times New Roman"/>
              <a:cs typeface="Times New Roman"/>
            </a:rPr>
            <a:t>Fungsi</a:t>
          </a:r>
          <a:r>
            <a:rPr lang="en-US" sz="2100" b="1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100" b="1" kern="1200" dirty="0" err="1">
              <a:solidFill>
                <a:schemeClr val="tx1"/>
              </a:solidFill>
              <a:latin typeface="Times New Roman"/>
              <a:cs typeface="Times New Roman"/>
            </a:rPr>
            <a:t>manajemen</a:t>
          </a:r>
          <a:endParaRPr lang="en-US" sz="2100" b="1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495061" y="645"/>
        <a:ext cx="2262336" cy="1357401"/>
      </dsp:txXfrm>
    </dsp:sp>
    <dsp:sp modelId="{B7F490A1-08E9-3741-94CA-771B5243A35F}">
      <dsp:nvSpPr>
        <dsp:cNvPr id="0" name=""/>
        <dsp:cNvSpPr/>
      </dsp:nvSpPr>
      <dsp:spPr>
        <a:xfrm>
          <a:off x="2983631" y="645"/>
          <a:ext cx="2262336" cy="13574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err="1">
              <a:solidFill>
                <a:schemeClr val="tx1"/>
              </a:solidFill>
              <a:latin typeface="Times New Roman"/>
              <a:cs typeface="Times New Roman"/>
            </a:rPr>
            <a:t>Memunculkan</a:t>
          </a:r>
          <a:r>
            <a:rPr lang="en-US" sz="2100" b="1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100" b="1" kern="1200" dirty="0" err="1">
              <a:solidFill>
                <a:schemeClr val="tx1"/>
              </a:solidFill>
              <a:latin typeface="Times New Roman"/>
              <a:cs typeface="Times New Roman"/>
            </a:rPr>
            <a:t>pemahaman</a:t>
          </a:r>
          <a:endParaRPr lang="en-US" sz="2100" b="1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2983631" y="645"/>
        <a:ext cx="2262336" cy="1357401"/>
      </dsp:txXfrm>
    </dsp:sp>
    <dsp:sp modelId="{7E2B20A4-09C5-414B-85D5-4B3420FD8F8D}">
      <dsp:nvSpPr>
        <dsp:cNvPr id="0" name=""/>
        <dsp:cNvSpPr/>
      </dsp:nvSpPr>
      <dsp:spPr>
        <a:xfrm>
          <a:off x="5472201" y="645"/>
          <a:ext cx="2262336" cy="13574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err="1">
              <a:solidFill>
                <a:schemeClr val="tx1"/>
              </a:solidFill>
              <a:latin typeface="Times New Roman"/>
              <a:cs typeface="Times New Roman"/>
            </a:rPr>
            <a:t>Kerjasama</a:t>
          </a:r>
          <a:r>
            <a:rPr lang="en-US" sz="2100" b="1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100" b="1" kern="1200" dirty="0" err="1">
              <a:solidFill>
                <a:schemeClr val="tx1"/>
              </a:solidFill>
              <a:latin typeface="Times New Roman"/>
              <a:cs typeface="Times New Roman"/>
            </a:rPr>
            <a:t>organisasi</a:t>
          </a:r>
          <a:r>
            <a:rPr lang="en-US" sz="2100" b="1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100" b="1" kern="1200" dirty="0" err="1">
              <a:solidFill>
                <a:schemeClr val="tx1"/>
              </a:solidFill>
              <a:latin typeface="Times New Roman"/>
              <a:cs typeface="Times New Roman"/>
            </a:rPr>
            <a:t>dan</a:t>
          </a:r>
          <a:r>
            <a:rPr lang="en-US" sz="2100" b="1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100" b="1" kern="1200" dirty="0" err="1">
              <a:solidFill>
                <a:schemeClr val="tx1"/>
              </a:solidFill>
              <a:latin typeface="Times New Roman"/>
              <a:cs typeface="Times New Roman"/>
            </a:rPr>
            <a:t>publik</a:t>
          </a:r>
          <a:endParaRPr lang="en-US" sz="2100" b="1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5472201" y="645"/>
        <a:ext cx="2262336" cy="1357401"/>
      </dsp:txXfrm>
    </dsp:sp>
    <dsp:sp modelId="{2EC94D00-AD43-1E41-8679-EAA39C14AC75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err="1">
              <a:solidFill>
                <a:schemeClr val="tx1"/>
              </a:solidFill>
              <a:latin typeface="Times New Roman"/>
              <a:cs typeface="Times New Roman"/>
            </a:rPr>
            <a:t>Manajemen</a:t>
          </a:r>
          <a:r>
            <a:rPr lang="en-US" sz="2100" b="1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100" b="1" i="1" kern="1200" dirty="0">
              <a:solidFill>
                <a:schemeClr val="tx1"/>
              </a:solidFill>
              <a:latin typeface="Times New Roman"/>
              <a:cs typeface="Times New Roman"/>
            </a:rPr>
            <a:t>crisis</a:t>
          </a:r>
          <a:r>
            <a:rPr lang="en-US" sz="2100" b="1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100" b="1" kern="1200" dirty="0" err="1">
              <a:solidFill>
                <a:schemeClr val="tx1"/>
              </a:solidFill>
              <a:latin typeface="Times New Roman"/>
              <a:cs typeface="Times New Roman"/>
            </a:rPr>
            <a:t>dan</a:t>
          </a:r>
          <a:r>
            <a:rPr lang="en-US" sz="2100" b="1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100" b="1" i="1" kern="1200" dirty="0">
              <a:solidFill>
                <a:schemeClr val="tx1"/>
              </a:solidFill>
              <a:latin typeface="Times New Roman"/>
              <a:cs typeface="Times New Roman"/>
            </a:rPr>
            <a:t>issue</a:t>
          </a:r>
          <a:endParaRPr lang="en-US" sz="2100" b="1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495061" y="1584280"/>
        <a:ext cx="2262336" cy="1357401"/>
      </dsp:txXfrm>
    </dsp:sp>
    <dsp:sp modelId="{CE378EB8-10C4-A844-B402-3A236F6B9F64}">
      <dsp:nvSpPr>
        <dsp:cNvPr id="0" name=""/>
        <dsp:cNvSpPr/>
      </dsp:nvSpPr>
      <dsp:spPr>
        <a:xfrm>
          <a:off x="2983631" y="1584280"/>
          <a:ext cx="2262336" cy="135740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err="1">
              <a:solidFill>
                <a:schemeClr val="tx1"/>
              </a:solidFill>
              <a:latin typeface="Times New Roman"/>
              <a:cs typeface="Times New Roman"/>
            </a:rPr>
            <a:t>Pemberi</a:t>
          </a:r>
          <a:r>
            <a:rPr lang="en-US" sz="2100" b="1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100" b="1" kern="1200" dirty="0" err="1">
              <a:solidFill>
                <a:schemeClr val="tx1"/>
              </a:solidFill>
              <a:latin typeface="Times New Roman"/>
              <a:cs typeface="Times New Roman"/>
            </a:rPr>
            <a:t>informasi</a:t>
          </a:r>
          <a:r>
            <a:rPr lang="en-US" sz="2100" b="1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100" b="1" kern="1200" dirty="0" err="1">
              <a:solidFill>
                <a:schemeClr val="tx1"/>
              </a:solidFill>
              <a:latin typeface="Times New Roman"/>
              <a:cs typeface="Times New Roman"/>
            </a:rPr>
            <a:t>dan</a:t>
          </a:r>
          <a:r>
            <a:rPr lang="en-US" sz="2100" b="1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100" b="1" kern="1200" dirty="0" err="1">
              <a:solidFill>
                <a:schemeClr val="tx1"/>
              </a:solidFill>
              <a:latin typeface="Times New Roman"/>
              <a:cs typeface="Times New Roman"/>
            </a:rPr>
            <a:t>tanggap</a:t>
          </a:r>
          <a:r>
            <a:rPr lang="en-US" sz="2100" b="1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100" b="1" kern="1200" dirty="0" err="1">
              <a:solidFill>
                <a:schemeClr val="tx1"/>
              </a:solidFill>
              <a:latin typeface="Times New Roman"/>
              <a:cs typeface="Times New Roman"/>
            </a:rPr>
            <a:t>terhadap</a:t>
          </a:r>
          <a:r>
            <a:rPr lang="en-US" sz="2100" b="1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100" b="1" kern="1200" dirty="0" err="1">
              <a:solidFill>
                <a:schemeClr val="tx1"/>
              </a:solidFill>
              <a:latin typeface="Times New Roman"/>
              <a:cs typeface="Times New Roman"/>
            </a:rPr>
            <a:t>opini</a:t>
          </a:r>
          <a:r>
            <a:rPr lang="en-US" sz="2100" b="1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100" b="1" kern="1200" dirty="0" err="1">
              <a:solidFill>
                <a:schemeClr val="tx1"/>
              </a:solidFill>
              <a:latin typeface="Times New Roman"/>
              <a:cs typeface="Times New Roman"/>
            </a:rPr>
            <a:t>publik</a:t>
          </a:r>
          <a:endParaRPr lang="en-US" sz="2100" b="1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2983631" y="1584280"/>
        <a:ext cx="2262336" cy="1357401"/>
      </dsp:txXfrm>
    </dsp:sp>
    <dsp:sp modelId="{F5A6E172-B716-2047-80FB-2EA5BEA772E5}">
      <dsp:nvSpPr>
        <dsp:cNvPr id="0" name=""/>
        <dsp:cNvSpPr/>
      </dsp:nvSpPr>
      <dsp:spPr>
        <a:xfrm>
          <a:off x="5472201" y="1584280"/>
          <a:ext cx="2262336" cy="13574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err="1">
              <a:solidFill>
                <a:schemeClr val="tx1"/>
              </a:solidFill>
              <a:latin typeface="Times New Roman"/>
              <a:cs typeface="Times New Roman"/>
            </a:rPr>
            <a:t>Tanggung</a:t>
          </a:r>
          <a:r>
            <a:rPr lang="en-US" sz="2100" b="1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100" b="1" kern="1200" dirty="0" err="1">
              <a:solidFill>
                <a:schemeClr val="tx1"/>
              </a:solidFill>
              <a:latin typeface="Times New Roman"/>
              <a:cs typeface="Times New Roman"/>
            </a:rPr>
            <a:t>jawab</a:t>
          </a:r>
          <a:r>
            <a:rPr lang="en-US" sz="2100" b="1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100" b="1" kern="1200" dirty="0" err="1">
              <a:solidFill>
                <a:schemeClr val="tx1"/>
              </a:solidFill>
              <a:latin typeface="Times New Roman"/>
              <a:cs typeface="Times New Roman"/>
            </a:rPr>
            <a:t>melayani</a:t>
          </a:r>
          <a:r>
            <a:rPr lang="en-US" sz="2100" b="1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100" b="1" kern="1200" dirty="0" err="1">
              <a:solidFill>
                <a:schemeClr val="tx1"/>
              </a:solidFill>
              <a:latin typeface="Times New Roman"/>
              <a:cs typeface="Times New Roman"/>
            </a:rPr>
            <a:t>kepentingan</a:t>
          </a:r>
          <a:r>
            <a:rPr lang="en-US" sz="2100" b="1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100" b="1" kern="1200" dirty="0" err="1">
              <a:solidFill>
                <a:schemeClr val="tx1"/>
              </a:solidFill>
              <a:latin typeface="Times New Roman"/>
              <a:cs typeface="Times New Roman"/>
            </a:rPr>
            <a:t>umum</a:t>
          </a:r>
          <a:endParaRPr lang="en-US" sz="2100" b="1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5472201" y="1584280"/>
        <a:ext cx="2262336" cy="1357401"/>
      </dsp:txXfrm>
    </dsp:sp>
    <dsp:sp modelId="{DA6DAB27-4438-1D4F-9D3B-0E66C9CAF2C6}">
      <dsp:nvSpPr>
        <dsp:cNvPr id="0" name=""/>
        <dsp:cNvSpPr/>
      </dsp:nvSpPr>
      <dsp:spPr>
        <a:xfrm>
          <a:off x="495061" y="3167916"/>
          <a:ext cx="2262336" cy="13574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err="1">
              <a:solidFill>
                <a:schemeClr val="tx1"/>
              </a:solidFill>
              <a:latin typeface="Times New Roman"/>
              <a:cs typeface="Times New Roman"/>
            </a:rPr>
            <a:t>Mengikuti</a:t>
          </a:r>
          <a:r>
            <a:rPr lang="en-US" sz="2100" b="1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100" b="1" kern="1200" dirty="0" err="1">
              <a:solidFill>
                <a:schemeClr val="tx1"/>
              </a:solidFill>
              <a:latin typeface="Times New Roman"/>
              <a:cs typeface="Times New Roman"/>
            </a:rPr>
            <a:t>perubahan</a:t>
          </a:r>
          <a:r>
            <a:rPr lang="en-US" sz="2100" b="1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100" b="1" kern="1200" dirty="0" err="1">
              <a:solidFill>
                <a:schemeClr val="tx1"/>
              </a:solidFill>
              <a:latin typeface="Times New Roman"/>
              <a:cs typeface="Times New Roman"/>
            </a:rPr>
            <a:t>secara</a:t>
          </a:r>
          <a:r>
            <a:rPr lang="en-US" sz="2100" b="1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100" b="1" kern="1200" dirty="0" err="1">
              <a:solidFill>
                <a:schemeClr val="tx1"/>
              </a:solidFill>
              <a:latin typeface="Times New Roman"/>
              <a:cs typeface="Times New Roman"/>
            </a:rPr>
            <a:t>efektif</a:t>
          </a:r>
          <a:endParaRPr lang="en-US" sz="2100" b="1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495061" y="3167916"/>
        <a:ext cx="2262336" cy="1357401"/>
      </dsp:txXfrm>
    </dsp:sp>
    <dsp:sp modelId="{9FB4527C-C843-724D-93C9-510A343B072D}">
      <dsp:nvSpPr>
        <dsp:cNvPr id="0" name=""/>
        <dsp:cNvSpPr/>
      </dsp:nvSpPr>
      <dsp:spPr>
        <a:xfrm>
          <a:off x="2983631" y="3167916"/>
          <a:ext cx="2262336" cy="13574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err="1">
              <a:solidFill>
                <a:schemeClr val="tx1"/>
              </a:solidFill>
              <a:latin typeface="Times New Roman"/>
              <a:cs typeface="Times New Roman"/>
            </a:rPr>
            <a:t>Mencegah</a:t>
          </a:r>
          <a:r>
            <a:rPr lang="en-US" sz="2100" b="1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100" b="1" kern="1200" dirty="0" err="1">
              <a:solidFill>
                <a:schemeClr val="tx1"/>
              </a:solidFill>
              <a:latin typeface="Times New Roman"/>
              <a:cs typeface="Times New Roman"/>
            </a:rPr>
            <a:t>kecenderungan</a:t>
          </a:r>
          <a:r>
            <a:rPr lang="en-US" sz="2100" b="1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100" b="1" kern="1200" dirty="0" err="1">
              <a:solidFill>
                <a:schemeClr val="tx1"/>
              </a:solidFill>
              <a:latin typeface="Times New Roman"/>
              <a:cs typeface="Times New Roman"/>
            </a:rPr>
            <a:t>negatif</a:t>
          </a:r>
          <a:endParaRPr lang="en-US" sz="2100" b="1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2983631" y="3167916"/>
        <a:ext cx="2262336" cy="1357401"/>
      </dsp:txXfrm>
    </dsp:sp>
    <dsp:sp modelId="{76E4E643-6768-D840-90F7-15E064683E5A}">
      <dsp:nvSpPr>
        <dsp:cNvPr id="0" name=""/>
        <dsp:cNvSpPr/>
      </dsp:nvSpPr>
      <dsp:spPr>
        <a:xfrm>
          <a:off x="5472201" y="3167916"/>
          <a:ext cx="2262336" cy="135740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err="1">
              <a:solidFill>
                <a:schemeClr val="tx1"/>
              </a:solidFill>
              <a:latin typeface="Times New Roman"/>
              <a:cs typeface="Times New Roman"/>
            </a:rPr>
            <a:t>Menggunakan</a:t>
          </a:r>
          <a:r>
            <a:rPr lang="en-US" sz="2100" b="1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100" b="1" kern="1200" dirty="0" err="1">
              <a:solidFill>
                <a:schemeClr val="tx1"/>
              </a:solidFill>
              <a:latin typeface="Times New Roman"/>
              <a:cs typeface="Times New Roman"/>
            </a:rPr>
            <a:t>penelitian</a:t>
          </a:r>
          <a:r>
            <a:rPr lang="en-US" sz="2100" b="1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100" b="1" kern="1200" dirty="0" err="1">
              <a:solidFill>
                <a:schemeClr val="tx1"/>
              </a:solidFill>
              <a:latin typeface="Times New Roman"/>
              <a:cs typeface="Times New Roman"/>
            </a:rPr>
            <a:t>dan</a:t>
          </a:r>
          <a:r>
            <a:rPr lang="en-US" sz="2100" b="1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100" b="1" kern="1200" dirty="0" err="1">
              <a:solidFill>
                <a:schemeClr val="tx1"/>
              </a:solidFill>
              <a:latin typeface="Times New Roman"/>
              <a:cs typeface="Times New Roman"/>
            </a:rPr>
            <a:t>sesuai</a:t>
          </a:r>
          <a:r>
            <a:rPr lang="en-US" sz="2100" b="1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100" b="1" kern="1200" dirty="0" err="1">
              <a:solidFill>
                <a:schemeClr val="tx1"/>
              </a:solidFill>
              <a:latin typeface="Times New Roman"/>
              <a:cs typeface="Times New Roman"/>
            </a:rPr>
            <a:t>dengan</a:t>
          </a:r>
          <a:r>
            <a:rPr lang="en-US" sz="2100" b="1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100" b="1" kern="1200" dirty="0" err="1">
              <a:solidFill>
                <a:schemeClr val="tx1"/>
              </a:solidFill>
              <a:latin typeface="Times New Roman"/>
              <a:cs typeface="Times New Roman"/>
            </a:rPr>
            <a:t>etika</a:t>
          </a:r>
          <a:r>
            <a:rPr lang="en-US" sz="2100" b="1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100" b="1" kern="1200" dirty="0" err="1">
              <a:solidFill>
                <a:schemeClr val="tx1"/>
              </a:solidFill>
              <a:latin typeface="Times New Roman"/>
              <a:cs typeface="Times New Roman"/>
            </a:rPr>
            <a:t>komunikasi</a:t>
          </a:r>
          <a:endParaRPr lang="en-US" sz="2100" b="1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5472201" y="3167916"/>
        <a:ext cx="2262336" cy="1357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2C086-8BDF-1F40-85E6-790F690D2957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57892-2CCF-AE4F-A0F0-307FF0560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57892-2CCF-AE4F-A0F0-307FF056085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fasya.syifa@upj.ac.id" TargetMode="External"/><Relationship Id="rId2" Type="http://schemas.openxmlformats.org/officeDocument/2006/relationships/hyperlink" Target="https://www.pcma.org/top-job-skills-2025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08577"/>
            <a:ext cx="7772400" cy="1983973"/>
          </a:xfrm>
        </p:spPr>
        <p:txBody>
          <a:bodyPr>
            <a:normAutofit fontScale="90000"/>
          </a:bodyPr>
          <a:lstStyle/>
          <a:p>
            <a:r>
              <a:rPr lang="en-US" sz="5800" dirty="0">
                <a:latin typeface="Britannic Bold"/>
                <a:cs typeface="Britannic Bold"/>
              </a:rPr>
              <a:t>PENGANTAR PUBLIC RELATIONS</a:t>
            </a:r>
            <a:br>
              <a:rPr lang="en-US" sz="5800" dirty="0">
                <a:latin typeface="Britannic Bold"/>
                <a:cs typeface="Britannic Bold"/>
              </a:rPr>
            </a:br>
            <a:r>
              <a:rPr lang="en-US" sz="5800" dirty="0" err="1">
                <a:latin typeface="Britannic Bold"/>
                <a:cs typeface="Britannic Bold"/>
              </a:rPr>
              <a:t>Sejarah</a:t>
            </a:r>
            <a:r>
              <a:rPr lang="en-US" sz="5800" dirty="0">
                <a:latin typeface="Britannic Bold"/>
                <a:cs typeface="Britannic Bold"/>
              </a:rPr>
              <a:t> PR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50267"/>
            <a:ext cx="6400800" cy="119380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en-US" dirty="0" err="1">
                <a:solidFill>
                  <a:srgbClr val="000000"/>
                </a:solidFill>
                <a:latin typeface="Britannic Bold"/>
                <a:cs typeface="Britannic Bold"/>
              </a:rPr>
              <a:t>Fasya</a:t>
            </a:r>
            <a:r>
              <a:rPr lang="en-US" dirty="0">
                <a:solidFill>
                  <a:srgbClr val="000000"/>
                </a:solidFill>
                <a:latin typeface="Britannic Bold"/>
                <a:cs typeface="Britannic Bold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ritannic Bold"/>
                <a:cs typeface="Britannic Bold"/>
              </a:rPr>
              <a:t>Syifa</a:t>
            </a:r>
            <a:r>
              <a:rPr lang="en-US" dirty="0">
                <a:solidFill>
                  <a:srgbClr val="000000"/>
                </a:solidFill>
                <a:latin typeface="Britannic Bold"/>
                <a:cs typeface="Britannic Bold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ritannic Bold"/>
                <a:cs typeface="Britannic Bold"/>
              </a:rPr>
              <a:t>Mutma</a:t>
            </a:r>
            <a:endParaRPr lang="en-US" dirty="0">
              <a:solidFill>
                <a:srgbClr val="000000"/>
              </a:solidFill>
              <a:latin typeface="Britannic Bold"/>
              <a:cs typeface="Britannic Bold"/>
            </a:endParaRPr>
          </a:p>
          <a:p>
            <a:pPr algn="r"/>
            <a:r>
              <a:rPr lang="en-US" dirty="0">
                <a:solidFill>
                  <a:srgbClr val="000000"/>
                </a:solidFill>
                <a:latin typeface="Britannic Bold"/>
                <a:cs typeface="Britannic Bold"/>
              </a:rPr>
              <a:t>3 SKS</a:t>
            </a:r>
          </a:p>
          <a:p>
            <a:pPr algn="r"/>
            <a:r>
              <a:rPr lang="en-US" dirty="0">
                <a:solidFill>
                  <a:srgbClr val="000000"/>
                </a:solidFill>
                <a:latin typeface="Britannic Bold"/>
                <a:cs typeface="Britannic Bold"/>
              </a:rPr>
              <a:t>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2F2F2">
              <a:alpha val="53000"/>
            </a:srgbClr>
          </a:solidFill>
        </p:spPr>
        <p:txBody>
          <a:bodyPr/>
          <a:lstStyle/>
          <a:p>
            <a:r>
              <a:rPr lang="en-US" dirty="0">
                <a:latin typeface="Britannic Bold"/>
                <a:cs typeface="Britannic Bold"/>
              </a:rPr>
              <a:t>SEJARAH - AWAL KEMUNCULAN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2F2F2">
              <a:alpha val="69000"/>
            </a:srgbClr>
          </a:solidFill>
        </p:spPr>
        <p:txBody>
          <a:bodyPr>
            <a:normAutofit/>
          </a:bodyPr>
          <a:lstStyle/>
          <a:p>
            <a:r>
              <a:rPr lang="en-US" dirty="0">
                <a:latin typeface="Britannic Bold"/>
                <a:cs typeface="Britannic Bold"/>
              </a:rPr>
              <a:t>ASAL USUL DI AMERIKA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rgbClr val="FFFFFF">
              <a:alpha val="72000"/>
            </a:srgbClr>
          </a:solidFill>
        </p:spPr>
        <p:txBody>
          <a:bodyPr>
            <a:normAutofit fontScale="77500" lnSpcReduction="2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>
                <a:latin typeface="Times New Roman"/>
                <a:cs typeface="Times New Roman"/>
              </a:rPr>
              <a:t>Sebelum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Revolusi</a:t>
            </a:r>
            <a:r>
              <a:rPr lang="en-US" dirty="0">
                <a:latin typeface="Times New Roman"/>
                <a:cs typeface="Times New Roman"/>
              </a:rPr>
              <a:t>: </a:t>
            </a:r>
            <a:r>
              <a:rPr lang="en-US" dirty="0" err="1">
                <a:latin typeface="Times New Roman"/>
                <a:cs typeface="Times New Roman"/>
              </a:rPr>
              <a:t>Publisitas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digunakan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mengumpulkan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mendukung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pandangan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mengabarkan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kerja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sama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perdagangan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menjual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tanah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membangun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ketokohan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Amerika</a:t>
            </a:r>
            <a:r>
              <a:rPr lang="en-US" dirty="0">
                <a:latin typeface="Times New Roman"/>
                <a:cs typeface="Times New Roman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>
                <a:latin typeface="Times New Roman"/>
                <a:cs typeface="Times New Roman"/>
              </a:rPr>
              <a:t>Masa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Kemerdekaan</a:t>
            </a:r>
            <a:r>
              <a:rPr lang="en-US" dirty="0">
                <a:latin typeface="Times New Roman"/>
                <a:cs typeface="Times New Roman"/>
              </a:rPr>
              <a:t>: </a:t>
            </a:r>
            <a:r>
              <a:rPr lang="en-US" dirty="0" err="1">
                <a:latin typeface="Times New Roman"/>
                <a:cs typeface="Times New Roman"/>
              </a:rPr>
              <a:t>Alat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teknik</a:t>
            </a:r>
            <a:r>
              <a:rPr lang="en-US" dirty="0">
                <a:latin typeface="Times New Roman"/>
                <a:cs typeface="Times New Roman"/>
              </a:rPr>
              <a:t> PR </a:t>
            </a:r>
            <a:r>
              <a:rPr lang="en-US" dirty="0" err="1">
                <a:latin typeface="Times New Roman"/>
                <a:cs typeface="Times New Roman"/>
              </a:rPr>
              <a:t>menjadi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bagian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penting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senjata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politik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cs typeface="Times New Roman"/>
              </a:rPr>
              <a:t>Kampanye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dilakukan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terus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menerus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membentuk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menggerakkan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opini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publik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disertai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penggunaan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simbol</a:t>
            </a:r>
            <a:r>
              <a:rPr lang="en-US" dirty="0">
                <a:latin typeface="Times New Roman"/>
                <a:cs typeface="Times New Roman"/>
              </a:rPr>
              <a:t>/slogan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acara-acara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panggung</a:t>
            </a:r>
            <a:r>
              <a:rPr lang="en-US" dirty="0">
                <a:latin typeface="Times New Roman"/>
                <a:cs typeface="Times New Roman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>
                <a:latin typeface="Times New Roman"/>
                <a:cs typeface="Times New Roman"/>
              </a:rPr>
              <a:t>Perkembangan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Perubahan</a:t>
            </a:r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>
                <a:latin typeface="Times New Roman"/>
                <a:cs typeface="Times New Roman"/>
              </a:rPr>
              <a:t>Asal-Usul</a:t>
            </a:r>
            <a:r>
              <a:rPr lang="en-US" dirty="0">
                <a:latin typeface="Times New Roman"/>
                <a:cs typeface="Times New Roman"/>
              </a:rPr>
              <a:t> Press </a:t>
            </a:r>
            <a:r>
              <a:rPr lang="en-US" dirty="0" err="1">
                <a:latin typeface="Times New Roman"/>
                <a:cs typeface="Times New Roman"/>
              </a:rPr>
              <a:t>Agentry</a:t>
            </a:r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>
                <a:latin typeface="Times New Roman"/>
                <a:cs typeface="Times New Roman"/>
              </a:rPr>
              <a:t>Praktik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Bisnis</a:t>
            </a:r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>
                <a:latin typeface="Times New Roman"/>
                <a:cs typeface="Times New Roman"/>
              </a:rPr>
              <a:t>Departemen</a:t>
            </a:r>
            <a:r>
              <a:rPr lang="en-US" dirty="0">
                <a:latin typeface="Times New Roman"/>
                <a:cs typeface="Times New Roman"/>
              </a:rPr>
              <a:t> Perusahaan </a:t>
            </a:r>
            <a:r>
              <a:rPr lang="en-US" dirty="0" err="1">
                <a:latin typeface="Times New Roman"/>
                <a:cs typeface="Times New Roman"/>
              </a:rPr>
              <a:t>Pertama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2F2F2">
              <a:alpha val="69000"/>
            </a:srgbClr>
          </a:solidFill>
        </p:spPr>
        <p:txBody>
          <a:bodyPr>
            <a:normAutofit fontScale="90000"/>
          </a:bodyPr>
          <a:lstStyle/>
          <a:p>
            <a:r>
              <a:rPr lang="en-US" dirty="0">
                <a:latin typeface="Britannic Bold"/>
                <a:cs typeface="Britannic Bold"/>
              </a:rPr>
              <a:t>MASA PERKEMBANGAN PR (</a:t>
            </a:r>
            <a:r>
              <a:rPr lang="en-US" dirty="0" err="1">
                <a:latin typeface="Britannic Bold"/>
                <a:cs typeface="Britannic Bold"/>
              </a:rPr>
              <a:t>abad</a:t>
            </a:r>
            <a:r>
              <a:rPr lang="en-US" dirty="0">
                <a:latin typeface="Britannic Bold"/>
                <a:cs typeface="Britannic Bold"/>
              </a:rPr>
              <a:t> 19-20)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12900"/>
          <a:ext cx="8229600" cy="4986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-20210116-WA0003.jpg"/>
          <p:cNvPicPr>
            <a:picLocks noChangeAspect="1"/>
          </p:cNvPicPr>
          <p:nvPr/>
        </p:nvPicPr>
        <p:blipFill>
          <a:blip r:embed="rId3"/>
          <a:srcRect b="5951"/>
          <a:stretch>
            <a:fillRect/>
          </a:stretch>
        </p:blipFill>
        <p:spPr>
          <a:xfrm>
            <a:off x="1884739" y="201560"/>
            <a:ext cx="7148425" cy="644984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158" y="274637"/>
            <a:ext cx="1844423" cy="5913183"/>
          </a:xfrm>
        </p:spPr>
        <p:txBody>
          <a:bodyPr>
            <a:noAutofit/>
          </a:bodyPr>
          <a:lstStyle/>
          <a:p>
            <a:r>
              <a:rPr lang="en-US" sz="2900" dirty="0" err="1">
                <a:latin typeface="Britannic Bold"/>
                <a:cs typeface="Britannic Bold"/>
              </a:rPr>
              <a:t>Peristiwa</a:t>
            </a:r>
            <a:r>
              <a:rPr lang="en-US" sz="2900" dirty="0">
                <a:latin typeface="Britannic Bold"/>
                <a:cs typeface="Britannic Bold"/>
              </a:rPr>
              <a:t> &amp; </a:t>
            </a:r>
            <a:r>
              <a:rPr lang="en-US" sz="2900" dirty="0" err="1">
                <a:latin typeface="Britannic Bold"/>
                <a:cs typeface="Britannic Bold"/>
              </a:rPr>
              <a:t>Tokoh</a:t>
            </a:r>
            <a:r>
              <a:rPr lang="en-US" sz="2900" dirty="0">
                <a:latin typeface="Britannic Bold"/>
                <a:cs typeface="Britannic Bold"/>
              </a:rPr>
              <a:t> </a:t>
            </a:r>
            <a:r>
              <a:rPr lang="en-US" sz="2900" dirty="0" err="1">
                <a:latin typeface="Britannic Bold"/>
                <a:cs typeface="Britannic Bold"/>
              </a:rPr>
              <a:t>dalam</a:t>
            </a:r>
            <a:r>
              <a:rPr lang="en-US" sz="2900" dirty="0">
                <a:latin typeface="Britannic Bold"/>
                <a:cs typeface="Britannic Bold"/>
              </a:rPr>
              <a:t> </a:t>
            </a:r>
            <a:r>
              <a:rPr lang="en-US" sz="2900" dirty="0" err="1">
                <a:latin typeface="Britannic Bold"/>
                <a:cs typeface="Britannic Bold"/>
              </a:rPr>
              <a:t>Perkem-bangan</a:t>
            </a:r>
            <a:r>
              <a:rPr lang="en-US" sz="2900" dirty="0">
                <a:latin typeface="Britannic Bold"/>
                <a:cs typeface="Britannic Bold"/>
              </a:rPr>
              <a:t> PR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ritannic Bold"/>
                <a:cs typeface="Britannic Bold"/>
              </a:rPr>
              <a:t>BAPAK PUBLIC RELATIONS – </a:t>
            </a:r>
            <a:r>
              <a:rPr lang="en-US" b="1" dirty="0">
                <a:latin typeface="Britannic Bold"/>
                <a:cs typeface="Britannic Bold"/>
              </a:rPr>
              <a:t>Ivy</a:t>
            </a:r>
            <a:r>
              <a:rPr lang="en-US" dirty="0">
                <a:latin typeface="Britannic Bold"/>
                <a:cs typeface="Britannic Bold"/>
              </a:rPr>
              <a:t> Ledbetter </a:t>
            </a:r>
            <a:r>
              <a:rPr lang="en-US" b="1" dirty="0">
                <a:latin typeface="Britannic Bold"/>
                <a:cs typeface="Britannic Bold"/>
              </a:rPr>
              <a:t>Lee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8406" r="-8406"/>
          <a:stretch>
            <a:fillRect/>
          </a:stretch>
        </p:blipFill>
        <p:spPr>
          <a:xfrm>
            <a:off x="457200" y="1657933"/>
            <a:ext cx="2847834" cy="3191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95680" y="5311284"/>
            <a:ext cx="8056440" cy="133446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>
                <a:latin typeface="Times New Roman"/>
                <a:cs typeface="Times New Roman"/>
              </a:rPr>
              <a:t>“</a:t>
            </a:r>
            <a:r>
              <a:rPr lang="en-US" dirty="0" err="1">
                <a:latin typeface="Times New Roman"/>
                <a:cs typeface="Times New Roman"/>
              </a:rPr>
              <a:t>menyediakan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berbagai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macam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informasi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cepat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akurat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khususnya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mengenai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segala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sesuatu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bernilai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tinggi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menyangkut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kepentingan-kepentingan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umum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sehingga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memang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perlu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diketahui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oleh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segenap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lapisan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masyarakat</a:t>
            </a:r>
            <a:r>
              <a:rPr lang="en-US" dirty="0">
                <a:latin typeface="Times New Roman"/>
                <a:cs typeface="Times New Roman"/>
              </a:rPr>
              <a:t>”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59474" y="1657933"/>
            <a:ext cx="49541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err="1">
                <a:latin typeface="Times New Roman"/>
                <a:cs typeface="Times New Roman"/>
              </a:rPr>
              <a:t>Lulusan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Priceton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seorang</a:t>
            </a:r>
            <a:r>
              <a:rPr lang="en-US" dirty="0">
                <a:latin typeface="Times New Roman"/>
                <a:cs typeface="Times New Roman"/>
              </a:rPr>
              <a:t> reporter </a:t>
            </a:r>
            <a:r>
              <a:rPr lang="en-US" dirty="0" err="1">
                <a:latin typeface="Times New Roman"/>
                <a:cs typeface="Times New Roman"/>
              </a:rPr>
              <a:t>bisnis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New York</a:t>
            </a:r>
          </a:p>
          <a:p>
            <a:pPr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Lee </a:t>
            </a:r>
            <a:r>
              <a:rPr lang="en-US" dirty="0" err="1">
                <a:latin typeface="Times New Roman"/>
                <a:cs typeface="Times New Roman"/>
              </a:rPr>
              <a:t>bekerjasama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George F. Parker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biro </a:t>
            </a:r>
            <a:r>
              <a:rPr lang="en-US" dirty="0" err="1">
                <a:latin typeface="Times New Roman"/>
                <a:cs typeface="Times New Roman"/>
              </a:rPr>
              <a:t>Pers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Democratic National Committee </a:t>
            </a:r>
            <a:r>
              <a:rPr lang="en-US" dirty="0" err="1">
                <a:latin typeface="Times New Roman"/>
                <a:cs typeface="Times New Roman"/>
              </a:rPr>
              <a:t>selama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kampanye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Presiden</a:t>
            </a:r>
            <a:r>
              <a:rPr lang="en-US" dirty="0">
                <a:latin typeface="Times New Roman"/>
                <a:cs typeface="Times New Roman"/>
              </a:rPr>
              <a:t> 1904</a:t>
            </a:r>
          </a:p>
          <a:p>
            <a:pPr>
              <a:buFont typeface="Arial"/>
              <a:buChar char="•"/>
            </a:pPr>
            <a:r>
              <a:rPr lang="en-US" dirty="0" err="1">
                <a:latin typeface="Times New Roman"/>
                <a:cs typeface="Times New Roman"/>
              </a:rPr>
              <a:t>Pada</a:t>
            </a:r>
            <a:r>
              <a:rPr lang="en-US" dirty="0">
                <a:latin typeface="Times New Roman"/>
                <a:cs typeface="Times New Roman"/>
              </a:rPr>
              <a:t> 1908 Lee </a:t>
            </a:r>
            <a:r>
              <a:rPr lang="en-US" dirty="0" err="1">
                <a:latin typeface="Times New Roman"/>
                <a:cs typeface="Times New Roman"/>
              </a:rPr>
              <a:t>menjadi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direktur</a:t>
            </a:r>
            <a:r>
              <a:rPr lang="en-US" dirty="0">
                <a:latin typeface="Times New Roman"/>
                <a:cs typeface="Times New Roman"/>
              </a:rPr>
              <a:t> biro </a:t>
            </a:r>
            <a:r>
              <a:rPr lang="en-US" dirty="0" err="1">
                <a:latin typeface="Times New Roman"/>
                <a:cs typeface="Times New Roman"/>
              </a:rPr>
              <a:t>publisitas</a:t>
            </a:r>
            <a:r>
              <a:rPr lang="en-US" dirty="0">
                <a:latin typeface="Times New Roman"/>
                <a:cs typeface="Times New Roman"/>
              </a:rPr>
              <a:t> Pennsylvania Railroad</a:t>
            </a:r>
          </a:p>
          <a:p>
            <a:pPr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Lee </a:t>
            </a:r>
            <a:r>
              <a:rPr lang="en-US" dirty="0" err="1">
                <a:latin typeface="Times New Roman"/>
                <a:cs typeface="Times New Roman"/>
              </a:rPr>
              <a:t>mengeluarkan</a:t>
            </a:r>
            <a:r>
              <a:rPr lang="en-US" dirty="0">
                <a:latin typeface="Times New Roman"/>
                <a:cs typeface="Times New Roman"/>
              </a:rPr>
              <a:t> “Declaration of Principles” yang </a:t>
            </a:r>
            <a:r>
              <a:rPr lang="en-US" dirty="0" err="1">
                <a:latin typeface="Times New Roman"/>
                <a:cs typeface="Times New Roman"/>
              </a:rPr>
              <a:t>menjelaskan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bahwa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publik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tidak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boleh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diabaikan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atau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ditipu</a:t>
            </a:r>
            <a:endParaRPr lang="en-US" dirty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err="1">
                <a:latin typeface="Times New Roman"/>
                <a:cs typeface="Times New Roman"/>
              </a:rPr>
              <a:t>Pendekatan</a:t>
            </a:r>
            <a:r>
              <a:rPr lang="en-US" dirty="0">
                <a:latin typeface="Times New Roman"/>
                <a:cs typeface="Times New Roman"/>
              </a:rPr>
              <a:t> Lee </a:t>
            </a:r>
            <a:r>
              <a:rPr lang="en-US" dirty="0" err="1">
                <a:latin typeface="Times New Roman"/>
                <a:cs typeface="Times New Roman"/>
              </a:rPr>
              <a:t>ini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memudahkan</a:t>
            </a:r>
            <a:r>
              <a:rPr lang="en-US" dirty="0">
                <a:latin typeface="Times New Roman"/>
                <a:cs typeface="Times New Roman"/>
              </a:rPr>
              <a:t> reporter </a:t>
            </a:r>
            <a:r>
              <a:rPr lang="en-US" dirty="0" err="1">
                <a:latin typeface="Times New Roman"/>
                <a:cs typeface="Times New Roman"/>
              </a:rPr>
              <a:t>mendapat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informasi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F2F2F2">
              <a:alpha val="72000"/>
            </a:srgbClr>
          </a:solidFill>
        </p:spPr>
        <p:txBody>
          <a:bodyPr/>
          <a:lstStyle/>
          <a:p>
            <a:r>
              <a:rPr lang="en-US" dirty="0">
                <a:latin typeface="Britannic Bold"/>
                <a:cs typeface="Britannic Bold"/>
              </a:rPr>
              <a:t>Rex F. Harlow’s Summary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</p:spPr>
        <p:txBody>
          <a:bodyPr>
            <a:normAutofit/>
          </a:bodyPr>
          <a:lstStyle/>
          <a:p>
            <a:r>
              <a:rPr lang="en-US" sz="6700" dirty="0">
                <a:latin typeface="Britannic Bold"/>
                <a:cs typeface="Britannic Bold"/>
              </a:rPr>
              <a:t>THANKYOU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09929"/>
            <a:ext cx="8229600" cy="281623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000" dirty="0">
                <a:latin typeface="Times New Roman"/>
                <a:cs typeface="Times New Roman"/>
              </a:rPr>
              <a:t>SUMBER :</a:t>
            </a:r>
          </a:p>
          <a:p>
            <a:endParaRPr lang="en-US" sz="3000" dirty="0">
              <a:latin typeface="Times New Roman"/>
              <a:cs typeface="Times New Roman"/>
              <a:hlinkClick r:id="rId2"/>
            </a:endParaRPr>
          </a:p>
          <a:p>
            <a:r>
              <a:rPr lang="en-US" sz="3000" dirty="0">
                <a:latin typeface="Times New Roman"/>
                <a:cs typeface="Times New Roman"/>
                <a:hlinkClick r:id="rId2"/>
              </a:rPr>
              <a:t>https://www.pcma.org/top-job-skills-2025/</a:t>
            </a:r>
            <a:endParaRPr lang="en-US" sz="3000" dirty="0">
              <a:latin typeface="Times New Roman"/>
              <a:cs typeface="Times New Roman"/>
            </a:endParaRPr>
          </a:p>
          <a:p>
            <a:r>
              <a:rPr lang="en-US" sz="3000" dirty="0" err="1">
                <a:latin typeface="Times New Roman"/>
                <a:cs typeface="Times New Roman"/>
              </a:rPr>
              <a:t>Cutlip</a:t>
            </a:r>
            <a:r>
              <a:rPr lang="en-US" sz="3000" dirty="0">
                <a:latin typeface="Times New Roman"/>
                <a:cs typeface="Times New Roman"/>
              </a:rPr>
              <a:t>, et al. (2011). Effective Public Relations, Ed. 9</a:t>
            </a:r>
            <a:r>
              <a:rPr lang="en-US" sz="3000" baseline="30000" dirty="0">
                <a:latin typeface="Times New Roman"/>
                <a:cs typeface="Times New Roman"/>
              </a:rPr>
              <a:t>th</a:t>
            </a:r>
            <a:r>
              <a:rPr lang="en-US" sz="3000" dirty="0">
                <a:latin typeface="Times New Roman"/>
                <a:cs typeface="Times New Roman"/>
              </a:rPr>
              <a:t>. Jakarta: </a:t>
            </a:r>
            <a:r>
              <a:rPr lang="en-US" sz="3000" dirty="0" err="1">
                <a:latin typeface="Times New Roman"/>
                <a:cs typeface="Times New Roman"/>
              </a:rPr>
              <a:t>Kencana</a:t>
            </a:r>
            <a:endParaRPr lang="en-US" sz="3000" dirty="0">
              <a:latin typeface="Times New Roman"/>
              <a:cs typeface="Times New Roman"/>
            </a:endParaRPr>
          </a:p>
          <a:p>
            <a:endParaRPr lang="en-US" sz="3000" dirty="0">
              <a:latin typeface="Times New Roman"/>
              <a:cs typeface="Times New Roman"/>
            </a:endParaRPr>
          </a:p>
          <a:p>
            <a:pPr algn="r">
              <a:buNone/>
            </a:pPr>
            <a:r>
              <a:rPr lang="en-US" sz="2800" dirty="0">
                <a:solidFill>
                  <a:srgbClr val="000000"/>
                </a:solidFill>
                <a:latin typeface="Britannic Bold"/>
                <a:cs typeface="Britannic Bold"/>
                <a:hlinkClick r:id="rId3"/>
              </a:rPr>
              <a:t>fasya.syifa@upj.ac.id</a:t>
            </a:r>
            <a:endParaRPr lang="en-US" sz="2800" dirty="0">
              <a:solidFill>
                <a:srgbClr val="000000"/>
              </a:solidFill>
              <a:latin typeface="Britannic Bold"/>
              <a:cs typeface="Britannic Bold"/>
            </a:endParaRPr>
          </a:p>
          <a:p>
            <a:pPr algn="r">
              <a:buNone/>
            </a:pPr>
            <a:endParaRPr lang="en-US" sz="2800" dirty="0">
              <a:solidFill>
                <a:srgbClr val="000000"/>
              </a:solidFill>
              <a:latin typeface="Britannic Bold"/>
              <a:cs typeface="Britannic Bold"/>
            </a:endParaRPr>
          </a:p>
          <a:p>
            <a:endParaRPr lang="en-US" sz="3000" dirty="0">
              <a:latin typeface="Times New Roman"/>
              <a:cs typeface="Times New Roman"/>
            </a:endParaRPr>
          </a:p>
          <a:p>
            <a:endParaRPr lang="en-US" sz="3000" dirty="0">
              <a:latin typeface="Times New Roman"/>
              <a:cs typeface="Times New Roman"/>
            </a:endParaRPr>
          </a:p>
          <a:p>
            <a:endParaRPr lang="en-US" sz="3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itannic Bold"/>
                <a:cs typeface="Britannic Bold"/>
              </a:rPr>
              <a:t>KONTRAK KULIAH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3" y="1299107"/>
            <a:ext cx="8229600" cy="5169429"/>
          </a:xfrm>
          <a:solidFill>
            <a:srgbClr val="F2F2F2">
              <a:alpha val="81000"/>
            </a:srgbClr>
          </a:solidFill>
        </p:spPr>
        <p:txBody>
          <a:bodyPr>
            <a:normAutofit fontScale="62500" lnSpcReduction="20000"/>
          </a:bodyPr>
          <a:lstStyle/>
          <a:p>
            <a:r>
              <a:rPr lang="en-US" dirty="0">
                <a:latin typeface="Times New Roman"/>
                <a:cs typeface="Times New Roman"/>
              </a:rPr>
              <a:t>1 semester : 16 kali </a:t>
            </a:r>
            <a:r>
              <a:rPr lang="en-US" dirty="0" err="1">
                <a:latin typeface="Times New Roman"/>
                <a:cs typeface="Times New Roman"/>
              </a:rPr>
              <a:t>pertemuan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termasuk</a:t>
            </a:r>
            <a:r>
              <a:rPr lang="en-US" dirty="0">
                <a:latin typeface="Times New Roman"/>
                <a:cs typeface="Times New Roman"/>
              </a:rPr>
              <a:t> UTS &amp; UAS</a:t>
            </a:r>
          </a:p>
          <a:p>
            <a:r>
              <a:rPr lang="en-US" dirty="0" err="1">
                <a:latin typeface="Times New Roman"/>
                <a:cs typeface="Times New Roman"/>
              </a:rPr>
              <a:t>Kelas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kombinasi</a:t>
            </a:r>
            <a:r>
              <a:rPr lang="en-US" dirty="0">
                <a:latin typeface="Times New Roman"/>
                <a:cs typeface="Times New Roman"/>
              </a:rPr>
              <a:t> daring : Zoom &amp; </a:t>
            </a:r>
            <a:r>
              <a:rPr lang="en-US" dirty="0" err="1">
                <a:latin typeface="Times New Roman"/>
                <a:cs typeface="Times New Roman"/>
              </a:rPr>
              <a:t>Collabor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Presensi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Collabor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dibuka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selama</a:t>
            </a:r>
            <a:r>
              <a:rPr lang="en-US" dirty="0">
                <a:latin typeface="Times New Roman"/>
                <a:cs typeface="Times New Roman"/>
              </a:rPr>
              <a:t> jam </a:t>
            </a:r>
            <a:r>
              <a:rPr lang="en-US" dirty="0" err="1">
                <a:latin typeface="Times New Roman"/>
                <a:cs typeface="Times New Roman"/>
              </a:rPr>
              <a:t>kuliah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Wajib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hadir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kelas</a:t>
            </a:r>
            <a:r>
              <a:rPr lang="en-US" dirty="0">
                <a:latin typeface="Times New Roman"/>
                <a:cs typeface="Times New Roman"/>
              </a:rPr>
              <a:t> Zoom 4 kali : </a:t>
            </a:r>
            <a:r>
              <a:rPr lang="en-US" dirty="0" err="1">
                <a:latin typeface="Times New Roman"/>
                <a:cs typeface="Times New Roman"/>
              </a:rPr>
              <a:t>pertemuan</a:t>
            </a:r>
            <a:r>
              <a:rPr lang="en-US" dirty="0">
                <a:latin typeface="Times New Roman"/>
                <a:cs typeface="Times New Roman"/>
              </a:rPr>
              <a:t> 1, 7, 9, 14 (</a:t>
            </a:r>
            <a:r>
              <a:rPr lang="en-US" dirty="0" err="1">
                <a:latin typeface="Times New Roman"/>
                <a:cs typeface="Times New Roman"/>
              </a:rPr>
              <a:t>bisa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bertambah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sesuai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kebutuhan</a:t>
            </a:r>
            <a:r>
              <a:rPr lang="en-US" dirty="0">
                <a:latin typeface="Times New Roman"/>
                <a:cs typeface="Times New Roman"/>
              </a:rPr>
              <a:t>)</a:t>
            </a:r>
          </a:p>
          <a:p>
            <a:r>
              <a:rPr lang="en-US" dirty="0" err="1">
                <a:latin typeface="Times New Roman"/>
                <a:cs typeface="Times New Roman"/>
              </a:rPr>
              <a:t>Saat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kelas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Collabor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wajib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aktif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forum </a:t>
            </a:r>
            <a:r>
              <a:rPr lang="en-US" dirty="0" err="1">
                <a:latin typeface="Times New Roman"/>
                <a:cs typeface="Times New Roman"/>
              </a:rPr>
              <a:t>diskusi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melakukan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presensi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membuka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semua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materi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video </a:t>
            </a:r>
            <a:r>
              <a:rPr lang="en-US" dirty="0" err="1">
                <a:latin typeface="Times New Roman"/>
                <a:cs typeface="Times New Roman"/>
              </a:rPr>
              <a:t>terlampir</a:t>
            </a:r>
            <a:r>
              <a:rPr lang="en-US" dirty="0">
                <a:latin typeface="Times New Roman"/>
                <a:cs typeface="Times New Roman"/>
              </a:rPr>
              <a:t> </a:t>
            </a:r>
          </a:p>
          <a:p>
            <a:r>
              <a:rPr lang="en-US" dirty="0" err="1">
                <a:latin typeface="Times New Roman"/>
                <a:cs typeface="Times New Roman"/>
              </a:rPr>
              <a:t>Kontribusi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jawaban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Anda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forum </a:t>
            </a:r>
            <a:r>
              <a:rPr lang="en-US" dirty="0" err="1">
                <a:latin typeface="Times New Roman"/>
                <a:cs typeface="Times New Roman"/>
              </a:rPr>
              <a:t>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diperhitungkan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sebagai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nilai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tugas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mingguan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Maksimal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ketidakhadiran</a:t>
            </a:r>
            <a:r>
              <a:rPr lang="en-US" dirty="0">
                <a:latin typeface="Times New Roman"/>
                <a:cs typeface="Times New Roman"/>
              </a:rPr>
              <a:t> 4 kali</a:t>
            </a:r>
          </a:p>
          <a:p>
            <a:r>
              <a:rPr lang="en-US" dirty="0" err="1">
                <a:latin typeface="Times New Roman"/>
                <a:cs typeface="Times New Roman"/>
              </a:rPr>
              <a:t>Kumpulkan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tugas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tepat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waktu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sesuai</a:t>
            </a:r>
            <a:r>
              <a:rPr lang="en-US" dirty="0">
                <a:latin typeface="Times New Roman"/>
                <a:cs typeface="Times New Roman"/>
              </a:rPr>
              <a:t> format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konten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disepakati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Jaga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etika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ketika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kegiatan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belajar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mengajar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saat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menghubungi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dosen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luar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kelas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mengirim</a:t>
            </a:r>
            <a:r>
              <a:rPr lang="en-US" dirty="0">
                <a:latin typeface="Times New Roman"/>
                <a:cs typeface="Times New Roman"/>
              </a:rPr>
              <a:t> email </a:t>
            </a:r>
            <a:r>
              <a:rPr lang="en-US" dirty="0" err="1">
                <a:latin typeface="Times New Roman"/>
                <a:cs typeface="Times New Roman"/>
              </a:rPr>
              <a:t>dgn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cara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baik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Mengajukan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pertanyaan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relevan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Wajib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memiliki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buku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kuliah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dicetak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buku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catatan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pribadi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Buku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wajib</a:t>
            </a:r>
            <a:r>
              <a:rPr lang="en-US" dirty="0">
                <a:latin typeface="Times New Roman"/>
                <a:cs typeface="Times New Roman"/>
              </a:rPr>
              <a:t> : </a:t>
            </a:r>
            <a:r>
              <a:rPr lang="en-US" dirty="0" err="1">
                <a:latin typeface="Times New Roman"/>
                <a:cs typeface="Times New Roman"/>
              </a:rPr>
              <a:t>Cutlip</a:t>
            </a:r>
            <a:r>
              <a:rPr lang="en-US" dirty="0">
                <a:latin typeface="Times New Roman"/>
                <a:cs typeface="Times New Roman"/>
              </a:rPr>
              <a:t>, et al. (2011). Effective Public Relations, Ed. 9</a:t>
            </a:r>
            <a:r>
              <a:rPr lang="en-US" baseline="30000" dirty="0">
                <a:latin typeface="Times New Roman"/>
                <a:cs typeface="Times New Roman"/>
              </a:rPr>
              <a:t>th</a:t>
            </a:r>
            <a:r>
              <a:rPr lang="en-US" dirty="0">
                <a:latin typeface="Times New Roman"/>
                <a:cs typeface="Times New Roman"/>
              </a:rPr>
              <a:t>. Jakarta: </a:t>
            </a:r>
            <a:r>
              <a:rPr lang="en-US" dirty="0" err="1">
                <a:latin typeface="Times New Roman"/>
                <a:cs typeface="Times New Roman"/>
              </a:rPr>
              <a:t>Kencana</a:t>
            </a:r>
            <a:r>
              <a:rPr lang="en-US" dirty="0"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itannic Bold"/>
                <a:cs typeface="Britannic Bold"/>
              </a:rPr>
              <a:t>KONTRAK KULIAH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1210"/>
          </a:xfrm>
          <a:solidFill>
            <a:srgbClr val="F2F2F2">
              <a:alpha val="81000"/>
            </a:srgbClr>
          </a:solidFill>
        </p:spPr>
        <p:txBody>
          <a:bodyPr>
            <a:normAutofit fontScale="70000" lnSpcReduction="20000"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Wajib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hadir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setiap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kelas</a:t>
            </a:r>
            <a:r>
              <a:rPr lang="en-US" dirty="0">
                <a:latin typeface="Times New Roman"/>
                <a:cs typeface="Times New Roman"/>
              </a:rPr>
              <a:t> Zoom (4 kali)</a:t>
            </a:r>
          </a:p>
          <a:p>
            <a:r>
              <a:rPr lang="en-US" dirty="0" err="1">
                <a:latin typeface="Times New Roman"/>
                <a:cs typeface="Times New Roman"/>
              </a:rPr>
              <a:t>Maksimal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keterlambatan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masuk</a:t>
            </a:r>
            <a:r>
              <a:rPr lang="en-US" dirty="0">
                <a:latin typeface="Times New Roman"/>
                <a:cs typeface="Times New Roman"/>
              </a:rPr>
              <a:t> Zoom </a:t>
            </a:r>
            <a:r>
              <a:rPr lang="en-US" dirty="0" err="1">
                <a:latin typeface="Times New Roman"/>
                <a:cs typeface="Times New Roman"/>
              </a:rPr>
              <a:t>adalah</a:t>
            </a:r>
            <a:r>
              <a:rPr lang="en-US" dirty="0">
                <a:latin typeface="Times New Roman"/>
                <a:cs typeface="Times New Roman"/>
              </a:rPr>
              <a:t> 15 </a:t>
            </a:r>
            <a:r>
              <a:rPr lang="en-US" dirty="0" err="1">
                <a:latin typeface="Times New Roman"/>
                <a:cs typeface="Times New Roman"/>
              </a:rPr>
              <a:t>menit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awal</a:t>
            </a:r>
            <a:r>
              <a:rPr lang="en-US" dirty="0">
                <a:latin typeface="Times New Roman"/>
                <a:cs typeface="Times New Roman"/>
              </a:rPr>
              <a:t> jam </a:t>
            </a:r>
            <a:r>
              <a:rPr lang="en-US" dirty="0" err="1">
                <a:latin typeface="Times New Roman"/>
                <a:cs typeface="Times New Roman"/>
              </a:rPr>
              <a:t>kuliah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Saat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kelas</a:t>
            </a:r>
            <a:r>
              <a:rPr lang="en-US" dirty="0">
                <a:latin typeface="Times New Roman"/>
                <a:cs typeface="Times New Roman"/>
              </a:rPr>
              <a:t> Zoom </a:t>
            </a:r>
            <a:r>
              <a:rPr lang="en-US" dirty="0" err="1">
                <a:latin typeface="Times New Roman"/>
                <a:cs typeface="Times New Roman"/>
              </a:rPr>
              <a:t>tetap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mengisi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presensi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Collabor</a:t>
            </a:r>
            <a:r>
              <a:rPr lang="en-US" dirty="0">
                <a:latin typeface="Times New Roman"/>
                <a:cs typeface="Times New Roman"/>
              </a:rPr>
              <a:t> (</a:t>
            </a:r>
            <a:r>
              <a:rPr lang="en-US" dirty="0" err="1">
                <a:latin typeface="Times New Roman"/>
                <a:cs typeface="Times New Roman"/>
              </a:rPr>
              <a:t>maks</a:t>
            </a:r>
            <a:r>
              <a:rPr lang="en-US" dirty="0">
                <a:latin typeface="Times New Roman"/>
                <a:cs typeface="Times New Roman"/>
              </a:rPr>
              <a:t> 1 jam </a:t>
            </a:r>
            <a:r>
              <a:rPr lang="en-US" dirty="0" err="1">
                <a:latin typeface="Times New Roman"/>
                <a:cs typeface="Times New Roman"/>
              </a:rPr>
              <a:t>awal</a:t>
            </a:r>
            <a:r>
              <a:rPr lang="en-US" dirty="0">
                <a:latin typeface="Times New Roman"/>
                <a:cs typeface="Times New Roman"/>
              </a:rPr>
              <a:t>), capture </a:t>
            </a:r>
            <a:r>
              <a:rPr lang="en-US" dirty="0" err="1">
                <a:latin typeface="Times New Roman"/>
                <a:cs typeface="Times New Roman"/>
              </a:rPr>
              <a:t>presensi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Zoom</a:t>
            </a:r>
          </a:p>
          <a:p>
            <a:r>
              <a:rPr lang="en-US" dirty="0" err="1">
                <a:latin typeface="Times New Roman"/>
                <a:cs typeface="Times New Roman"/>
              </a:rPr>
              <a:t>Wajib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menyalakan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kamera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Zoom </a:t>
            </a:r>
            <a:r>
              <a:rPr lang="en-US" dirty="0" err="1">
                <a:latin typeface="Times New Roman"/>
                <a:cs typeface="Times New Roman"/>
              </a:rPr>
              <a:t>selama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kelas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Harap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menggunakan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pakaian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rapih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kondisi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siap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belajar</a:t>
            </a:r>
            <a:r>
              <a:rPr lang="en-US" dirty="0">
                <a:latin typeface="Times New Roman"/>
                <a:cs typeface="Times New Roman"/>
              </a:rPr>
              <a:t> (</a:t>
            </a:r>
            <a:r>
              <a:rPr lang="en-US" dirty="0" err="1">
                <a:latin typeface="Times New Roman"/>
                <a:cs typeface="Times New Roman"/>
              </a:rPr>
              <a:t>tidak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sambil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mengerjakan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pekerjaan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atau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aktivitas</a:t>
            </a:r>
            <a:r>
              <a:rPr lang="en-US" dirty="0">
                <a:latin typeface="Times New Roman"/>
                <a:cs typeface="Times New Roman"/>
              </a:rPr>
              <a:t> lain)</a:t>
            </a:r>
          </a:p>
          <a:p>
            <a:r>
              <a:rPr lang="en-US" dirty="0" err="1">
                <a:latin typeface="Times New Roman"/>
                <a:cs typeface="Times New Roman"/>
              </a:rPr>
              <a:t>Tidak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saat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kelas</a:t>
            </a:r>
            <a:r>
              <a:rPr lang="en-US" dirty="0">
                <a:latin typeface="Times New Roman"/>
                <a:cs typeface="Times New Roman"/>
              </a:rPr>
              <a:t> Zoom </a:t>
            </a:r>
            <a:r>
              <a:rPr lang="en-US" dirty="0" err="1">
                <a:latin typeface="Times New Roman"/>
                <a:cs typeface="Times New Roman"/>
              </a:rPr>
              <a:t>berlangsung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Aktif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ketika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kelas</a:t>
            </a:r>
            <a:r>
              <a:rPr lang="en-US" dirty="0">
                <a:latin typeface="Times New Roman"/>
                <a:cs typeface="Times New Roman"/>
              </a:rPr>
              <a:t> (</a:t>
            </a:r>
            <a:r>
              <a:rPr lang="en-US" dirty="0" err="1">
                <a:latin typeface="Times New Roman"/>
                <a:cs typeface="Times New Roman"/>
              </a:rPr>
              <a:t>bertanya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menanggapi</a:t>
            </a:r>
            <a:r>
              <a:rPr lang="en-US" dirty="0">
                <a:latin typeface="Times New Roman"/>
                <a:cs typeface="Times New Roman"/>
              </a:rPr>
              <a:t>)</a:t>
            </a:r>
          </a:p>
          <a:p>
            <a:r>
              <a:rPr lang="en-US" dirty="0" err="1">
                <a:latin typeface="Times New Roman"/>
                <a:cs typeface="Times New Roman"/>
              </a:rPr>
              <a:t>Izin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</a:t>
            </a:r>
            <a:r>
              <a:rPr lang="en-US" dirty="0">
                <a:latin typeface="Times New Roman"/>
                <a:cs typeface="Times New Roman"/>
              </a:rPr>
              <a:t> toilet </a:t>
            </a:r>
            <a:r>
              <a:rPr lang="en-US" dirty="0" err="1">
                <a:latin typeface="Times New Roman"/>
                <a:cs typeface="Times New Roman"/>
              </a:rPr>
              <a:t>hanya</a:t>
            </a:r>
            <a:r>
              <a:rPr lang="en-US" dirty="0">
                <a:latin typeface="Times New Roman"/>
                <a:cs typeface="Times New Roman"/>
              </a:rPr>
              <a:t> 1 kali (</a:t>
            </a:r>
            <a:r>
              <a:rPr lang="en-US" dirty="0" err="1">
                <a:latin typeface="Times New Roman"/>
                <a:cs typeface="Times New Roman"/>
              </a:rPr>
              <a:t>maks</a:t>
            </a:r>
            <a:r>
              <a:rPr lang="en-US" dirty="0">
                <a:latin typeface="Times New Roman"/>
                <a:cs typeface="Times New Roman"/>
              </a:rPr>
              <a:t> 5 </a:t>
            </a:r>
            <a:r>
              <a:rPr lang="en-US" dirty="0" err="1">
                <a:latin typeface="Times New Roman"/>
                <a:cs typeface="Times New Roman"/>
              </a:rPr>
              <a:t>menit</a:t>
            </a:r>
            <a:r>
              <a:rPr lang="en-US" dirty="0">
                <a:latin typeface="Times New Roman"/>
                <a:cs typeface="Times New Roman"/>
              </a:rPr>
              <a:t>)</a:t>
            </a:r>
          </a:p>
          <a:p>
            <a:r>
              <a:rPr lang="en-US" dirty="0" err="1">
                <a:latin typeface="Times New Roman"/>
                <a:cs typeface="Times New Roman"/>
              </a:rPr>
              <a:t>Fokus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kepada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layar</a:t>
            </a:r>
            <a:r>
              <a:rPr lang="en-US" dirty="0">
                <a:latin typeface="Times New Roman"/>
                <a:cs typeface="Times New Roman"/>
              </a:rPr>
              <a:t> Zoom</a:t>
            </a:r>
          </a:p>
          <a:p>
            <a:r>
              <a:rPr lang="en-US" dirty="0" err="1">
                <a:latin typeface="Times New Roman"/>
                <a:cs typeface="Times New Roman"/>
              </a:rPr>
              <a:t>Tidak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menggunakan</a:t>
            </a:r>
            <a:r>
              <a:rPr lang="en-US" dirty="0">
                <a:latin typeface="Times New Roman"/>
                <a:cs typeface="Times New Roman"/>
              </a:rPr>
              <a:t> hp/</a:t>
            </a:r>
            <a:r>
              <a:rPr lang="en-US" dirty="0" err="1">
                <a:latin typeface="Times New Roman"/>
                <a:cs typeface="Times New Roman"/>
              </a:rPr>
              <a:t>alat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komunikasi</a:t>
            </a:r>
            <a:r>
              <a:rPr lang="en-US" dirty="0">
                <a:latin typeface="Times New Roman"/>
                <a:cs typeface="Times New Roman"/>
              </a:rPr>
              <a:t> lain yang </a:t>
            </a:r>
            <a:r>
              <a:rPr lang="en-US" dirty="0" err="1">
                <a:latin typeface="Times New Roman"/>
                <a:cs typeface="Times New Roman"/>
              </a:rPr>
              <a:t>tidak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terkait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keperluan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mata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kuliah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ini</a:t>
            </a:r>
            <a:endParaRPr lang="en-US" dirty="0">
              <a:latin typeface="Times New Roman"/>
              <a:cs typeface="Times New Roman"/>
            </a:endParaRPr>
          </a:p>
          <a:p>
            <a:pP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buNone/>
            </a:pPr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ritannic Bold"/>
                <a:cs typeface="Britannic Bold"/>
              </a:rPr>
              <a:t>NILAI PROGRAM STUDI ILMU KOMUNIKASI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10E7A8-8E86-6043-831A-AA73F5991E3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30" y="2092952"/>
            <a:ext cx="3720167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Britannic Bold"/>
                <a:cs typeface="Britannic Bold"/>
              </a:rPr>
              <a:t>RENCANA PEMBELAJARAN</a:t>
            </a:r>
            <a:br>
              <a:rPr lang="en-US" dirty="0">
                <a:latin typeface="Britannic Bold"/>
                <a:cs typeface="Britannic Bold"/>
              </a:rPr>
            </a:br>
            <a:r>
              <a:rPr lang="en-US" dirty="0">
                <a:latin typeface="Britannic Bold"/>
                <a:cs typeface="Britannic Bold"/>
              </a:rPr>
              <a:t>SEMESTER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DD8D39F-3BE3-9B4E-B4B8-78C26A371A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141457"/>
              </p:ext>
            </p:extLst>
          </p:nvPr>
        </p:nvGraphicFramePr>
        <p:xfrm>
          <a:off x="3809597" y="375838"/>
          <a:ext cx="5156280" cy="6144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125">
                  <a:extLst>
                    <a:ext uri="{9D8B030D-6E8A-4147-A177-3AD203B41FA5}">
                      <a16:colId xmlns:a16="http://schemas.microsoft.com/office/drawing/2014/main" val="2778598631"/>
                    </a:ext>
                  </a:extLst>
                </a:gridCol>
                <a:gridCol w="4871155">
                  <a:extLst>
                    <a:ext uri="{9D8B030D-6E8A-4147-A177-3AD203B41FA5}">
                      <a16:colId xmlns:a16="http://schemas.microsoft.com/office/drawing/2014/main" val="2535310702"/>
                    </a:ext>
                  </a:extLst>
                </a:gridCol>
              </a:tblGrid>
              <a:tr h="2873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  <a:latin typeface="Times New Roman"/>
                          <a:cs typeface="Times New Roman"/>
                        </a:rPr>
                        <a:t>No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err="1">
                          <a:effectLst/>
                          <a:latin typeface="Times New Roman"/>
                          <a:cs typeface="Times New Roman"/>
                        </a:rPr>
                        <a:t>Materi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28392021"/>
                  </a:ext>
                </a:extLst>
              </a:tr>
              <a:tr h="2873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Times New Roman"/>
                          <a:cs typeface="Times New Roman"/>
                        </a:rPr>
                        <a:t>RPS, </a:t>
                      </a:r>
                      <a:r>
                        <a:rPr lang="en-US" sz="1800" u="none" strike="noStrike" dirty="0" err="1">
                          <a:effectLst/>
                          <a:latin typeface="Times New Roman"/>
                          <a:cs typeface="Times New Roman"/>
                        </a:rPr>
                        <a:t>Kontrak</a:t>
                      </a:r>
                      <a:r>
                        <a:rPr lang="en-US" sz="1800" u="none" strike="noStrike" dirty="0">
                          <a:effectLst/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lang="en-US" sz="1800" u="none" strike="noStrike" dirty="0" err="1">
                          <a:effectLst/>
                          <a:latin typeface="Times New Roman"/>
                          <a:cs typeface="Times New Roman"/>
                        </a:rPr>
                        <a:t>Sejarah</a:t>
                      </a:r>
                      <a:r>
                        <a:rPr lang="en-US" sz="1800" u="none" strike="noStrike" dirty="0">
                          <a:effectLst/>
                          <a:latin typeface="Times New Roman"/>
                          <a:cs typeface="Times New Roman"/>
                        </a:rPr>
                        <a:t> PR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34629935"/>
                  </a:ext>
                </a:extLst>
              </a:tr>
              <a:tr h="7815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>
                          <a:effectLst/>
                          <a:latin typeface="Times New Roman"/>
                          <a:cs typeface="Times New Roman"/>
                        </a:rPr>
                        <a:t>Definisi</a:t>
                      </a:r>
                      <a:r>
                        <a:rPr lang="en-US" sz="1800" u="none" strike="noStrike" dirty="0">
                          <a:effectLst/>
                          <a:latin typeface="Times New Roman"/>
                          <a:cs typeface="Times New Roman"/>
                        </a:rPr>
                        <a:t> PR, </a:t>
                      </a:r>
                      <a:r>
                        <a:rPr lang="en-US" sz="1800" u="none" strike="noStrike" dirty="0" err="1">
                          <a:effectLst/>
                          <a:latin typeface="Times New Roman"/>
                          <a:cs typeface="Times New Roman"/>
                        </a:rPr>
                        <a:t>Perbedaan</a:t>
                      </a:r>
                      <a:r>
                        <a:rPr lang="en-US" sz="1800" u="none" strike="noStrike" dirty="0">
                          <a:effectLst/>
                          <a:latin typeface="Times New Roman"/>
                          <a:cs typeface="Times New Roman"/>
                        </a:rPr>
                        <a:t> PR </a:t>
                      </a:r>
                      <a:r>
                        <a:rPr lang="en-US" sz="1800" u="none" strike="noStrike" dirty="0" err="1">
                          <a:effectLst/>
                          <a:latin typeface="Times New Roman"/>
                          <a:cs typeface="Times New Roman"/>
                        </a:rPr>
                        <a:t>dengan</a:t>
                      </a:r>
                      <a:r>
                        <a:rPr lang="en-US" sz="1800" u="none" strike="noStrike" dirty="0">
                          <a:effectLst/>
                          <a:latin typeface="Times New Roman"/>
                          <a:cs typeface="Times New Roman"/>
                        </a:rPr>
                        <a:t> Advertising </a:t>
                      </a:r>
                      <a:r>
                        <a:rPr lang="en-US" sz="1800" u="none" strike="noStrike" dirty="0" err="1">
                          <a:effectLst/>
                          <a:latin typeface="Times New Roman"/>
                          <a:cs typeface="Times New Roman"/>
                        </a:rPr>
                        <a:t>dan</a:t>
                      </a:r>
                      <a:r>
                        <a:rPr lang="en-US" sz="1800" u="none" strike="noStrike" dirty="0">
                          <a:effectLst/>
                          <a:latin typeface="Times New Roman"/>
                          <a:cs typeface="Times New Roman"/>
                        </a:rPr>
                        <a:t> Marketing, </a:t>
                      </a:r>
                      <a:r>
                        <a:rPr lang="en-US" sz="1800" u="none" strike="noStrike" dirty="0" err="1">
                          <a:effectLst/>
                          <a:latin typeface="Times New Roman"/>
                          <a:cs typeface="Times New Roman"/>
                        </a:rPr>
                        <a:t>Fungsi</a:t>
                      </a:r>
                      <a:r>
                        <a:rPr lang="en-US" sz="1800" u="none" strike="noStrike" dirty="0">
                          <a:effectLst/>
                          <a:latin typeface="Times New Roman"/>
                          <a:cs typeface="Times New Roman"/>
                        </a:rPr>
                        <a:t> PR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99154780"/>
                  </a:ext>
                </a:extLst>
              </a:tr>
              <a:tr h="5210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imes New Roman"/>
                          <a:cs typeface="Times New Roman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>
                          <a:effectLst/>
                          <a:latin typeface="Times New Roman"/>
                          <a:cs typeface="Times New Roman"/>
                        </a:rPr>
                        <a:t>Pekerjaan</a:t>
                      </a:r>
                      <a:r>
                        <a:rPr lang="en-US" sz="1800" u="none" strike="noStrike" dirty="0">
                          <a:effectLst/>
                          <a:latin typeface="Times New Roman"/>
                          <a:cs typeface="Times New Roman"/>
                        </a:rPr>
                        <a:t> PR, </a:t>
                      </a:r>
                      <a:r>
                        <a:rPr lang="en-US" sz="1800" u="none" strike="noStrike" dirty="0" err="1">
                          <a:effectLst/>
                          <a:latin typeface="Times New Roman"/>
                          <a:cs typeface="Times New Roman"/>
                        </a:rPr>
                        <a:t>tugas</a:t>
                      </a:r>
                      <a:r>
                        <a:rPr lang="en-US" sz="1800" u="none" strike="noStrike" dirty="0"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Times New Roman"/>
                          <a:cs typeface="Times New Roman"/>
                        </a:rPr>
                        <a:t>dan</a:t>
                      </a:r>
                      <a:r>
                        <a:rPr lang="en-US" sz="1800" u="none" strike="noStrike" dirty="0"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Times New Roman"/>
                          <a:cs typeface="Times New Roman"/>
                        </a:rPr>
                        <a:t>peran</a:t>
                      </a:r>
                      <a:r>
                        <a:rPr lang="en-US" sz="1800" u="none" strike="noStrike" dirty="0">
                          <a:effectLst/>
                          <a:latin typeface="Times New Roman"/>
                          <a:cs typeface="Times New Roman"/>
                        </a:rPr>
                        <a:t> PR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84750807"/>
                  </a:ext>
                </a:extLst>
              </a:tr>
              <a:tr h="5210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PR di Organisasi, PR Internal dan Eksternal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76540623"/>
                  </a:ext>
                </a:extLst>
              </a:tr>
              <a:tr h="5210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imes New Roman"/>
                          <a:cs typeface="Times New Roman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>
                          <a:effectLst/>
                          <a:latin typeface="Times New Roman"/>
                          <a:cs typeface="Times New Roman"/>
                        </a:rPr>
                        <a:t>Hubungan</a:t>
                      </a:r>
                      <a:r>
                        <a:rPr lang="en-US" sz="1800" u="none" strike="noStrike" dirty="0">
                          <a:effectLst/>
                          <a:latin typeface="Times New Roman"/>
                          <a:cs typeface="Times New Roman"/>
                        </a:rPr>
                        <a:t> Internal </a:t>
                      </a:r>
                      <a:r>
                        <a:rPr lang="en-US" sz="1800" u="none" strike="noStrike" dirty="0" err="1">
                          <a:effectLst/>
                          <a:latin typeface="Times New Roman"/>
                          <a:cs typeface="Times New Roman"/>
                        </a:rPr>
                        <a:t>dan</a:t>
                      </a:r>
                      <a:r>
                        <a:rPr lang="en-US" sz="1800" u="none" strike="noStrike" dirty="0">
                          <a:effectLst/>
                          <a:latin typeface="Times New Roman"/>
                          <a:cs typeface="Times New Roman"/>
                        </a:rPr>
                        <a:t> Media </a:t>
                      </a:r>
                      <a:r>
                        <a:rPr lang="en-US" sz="1800" u="none" strike="noStrike" dirty="0" err="1">
                          <a:effectLst/>
                          <a:latin typeface="Times New Roman"/>
                          <a:cs typeface="Times New Roman"/>
                        </a:rPr>
                        <a:t>Komunikasi</a:t>
                      </a:r>
                      <a:r>
                        <a:rPr lang="en-US" sz="1800" u="none" strike="noStrike" dirty="0"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Times New Roman"/>
                          <a:cs typeface="Times New Roman"/>
                        </a:rPr>
                        <a:t>Karyawan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24643784"/>
                  </a:ext>
                </a:extLst>
              </a:tr>
              <a:tr h="2873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PR dan Media Massa, Manajemen Hubungan Media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30414795"/>
                  </a:ext>
                </a:extLst>
              </a:tr>
              <a:tr h="2873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>
                          <a:effectLst/>
                          <a:latin typeface="Times New Roman"/>
                          <a:cs typeface="Times New Roman"/>
                        </a:rPr>
                        <a:t>Kuis</a:t>
                      </a:r>
                      <a:r>
                        <a:rPr lang="en-US" sz="1800" u="none" strike="noStrike" dirty="0"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32167197"/>
                  </a:ext>
                </a:extLst>
              </a:tr>
              <a:tr h="2873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imes New Roman"/>
                          <a:cs typeface="Times New Roman"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UTS paper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3408426"/>
                  </a:ext>
                </a:extLst>
              </a:tr>
              <a:tr h="2873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>
                          <a:effectLst/>
                          <a:latin typeface="Times New Roman"/>
                          <a:cs typeface="Times New Roman"/>
                        </a:rPr>
                        <a:t>Proses</a:t>
                      </a:r>
                      <a:r>
                        <a:rPr lang="en-US" sz="1800" u="none" strike="noStrike" dirty="0">
                          <a:effectLst/>
                          <a:latin typeface="Times New Roman"/>
                          <a:cs typeface="Times New Roman"/>
                        </a:rPr>
                        <a:t> PR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13318301"/>
                  </a:ext>
                </a:extLst>
              </a:tr>
              <a:tr h="2873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558724"/>
                  </a:ext>
                </a:extLst>
              </a:tr>
              <a:tr h="2873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imes New Roman"/>
                          <a:cs typeface="Times New Roman"/>
                        </a:rPr>
                        <a:t>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Presentasi Proses PR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23190569"/>
                  </a:ext>
                </a:extLst>
              </a:tr>
              <a:tr h="2873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558332"/>
                  </a:ext>
                </a:extLst>
              </a:tr>
              <a:tr h="2873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imes New Roman"/>
                          <a:cs typeface="Times New Roman"/>
                        </a:rPr>
                        <a:t>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Times New Roman"/>
                          <a:cs typeface="Times New Roman"/>
                        </a:rPr>
                        <a:t>PR di </a:t>
                      </a:r>
                      <a:r>
                        <a:rPr lang="en-US" sz="1800" u="none" strike="noStrike" dirty="0" err="1">
                          <a:effectLst/>
                          <a:latin typeface="Times New Roman"/>
                          <a:cs typeface="Times New Roman"/>
                        </a:rPr>
                        <a:t>Industri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04013509"/>
                  </a:ext>
                </a:extLst>
              </a:tr>
              <a:tr h="2873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PR di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Industri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46684784"/>
                  </a:ext>
                </a:extLst>
              </a:tr>
              <a:tr h="2873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imes New Roman"/>
                          <a:cs typeface="Times New Roman"/>
                        </a:rPr>
                        <a:t>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Times New Roman"/>
                          <a:cs typeface="Times New Roman"/>
                        </a:rPr>
                        <a:t>Review dan diskusi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16934895"/>
                  </a:ext>
                </a:extLst>
              </a:tr>
              <a:tr h="2873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imes New Roman"/>
                          <a:cs typeface="Times New Roman"/>
                        </a:rPr>
                        <a:t>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Times New Roman"/>
                          <a:cs typeface="Times New Roman"/>
                        </a:rPr>
                        <a:t>UAS </a:t>
                      </a:r>
                      <a:r>
                        <a:rPr lang="en-US" sz="1800" u="none" strike="noStrike" dirty="0" err="1">
                          <a:effectLst/>
                          <a:latin typeface="Times New Roman"/>
                          <a:cs typeface="Times New Roman"/>
                        </a:rPr>
                        <a:t>Tertulis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3390822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386" y="274638"/>
            <a:ext cx="3155427" cy="1143000"/>
          </a:xfrm>
          <a:solidFill>
            <a:srgbClr val="F2F2F2">
              <a:alpha val="68000"/>
            </a:srgbClr>
          </a:solidFill>
        </p:spPr>
        <p:txBody>
          <a:bodyPr/>
          <a:lstStyle/>
          <a:p>
            <a:r>
              <a:rPr lang="en-US" dirty="0">
                <a:latin typeface="Britannic Bold"/>
                <a:cs typeface="Britannic Bold"/>
              </a:rPr>
              <a:t>PENILAIAN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itannic Bold"/>
                <a:cs typeface="Britannic Bold"/>
              </a:rPr>
              <a:t>POIN TAMBAHAN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1-5 </a:t>
            </a:r>
            <a:r>
              <a:rPr lang="en-US" dirty="0" err="1">
                <a:latin typeface="Times New Roman"/>
                <a:cs typeface="Times New Roman"/>
              </a:rPr>
              <a:t>poin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partisipasi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kelas</a:t>
            </a:r>
            <a:r>
              <a:rPr lang="en-US" dirty="0">
                <a:latin typeface="Times New Roman"/>
                <a:cs typeface="Times New Roman"/>
              </a:rPr>
              <a:t> (</a:t>
            </a:r>
            <a:r>
              <a:rPr lang="en-US" dirty="0" err="1">
                <a:latin typeface="Times New Roman"/>
                <a:cs typeface="Times New Roman"/>
              </a:rPr>
              <a:t>bertanya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menjawab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mengemukakan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pendapat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melengkapi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mengoreksi</a:t>
            </a:r>
            <a:r>
              <a:rPr lang="en-US" dirty="0">
                <a:latin typeface="Times New Roman"/>
                <a:cs typeface="Times New Roman"/>
              </a:rPr>
              <a:t>)</a:t>
            </a:r>
          </a:p>
          <a:p>
            <a:r>
              <a:rPr lang="en-US" dirty="0" err="1">
                <a:latin typeface="Times New Roman"/>
                <a:cs typeface="Times New Roman"/>
              </a:rPr>
              <a:t>Poin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tambahan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akhir</a:t>
            </a:r>
            <a:r>
              <a:rPr lang="en-US" dirty="0">
                <a:latin typeface="Times New Roman"/>
                <a:cs typeface="Times New Roman"/>
              </a:rPr>
              <a:t> semester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disiplin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sikap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profesionalisme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Poin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tambahan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akhir</a:t>
            </a:r>
            <a:r>
              <a:rPr lang="en-US" dirty="0">
                <a:latin typeface="Times New Roman"/>
                <a:cs typeface="Times New Roman"/>
              </a:rPr>
              <a:t> semester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log activity yang </a:t>
            </a:r>
            <a:r>
              <a:rPr lang="en-US" dirty="0" err="1">
                <a:latin typeface="Times New Roman"/>
                <a:cs typeface="Times New Roman"/>
              </a:rPr>
              <a:t>bagus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ritannic Bold"/>
                <a:cs typeface="Britannic Bold"/>
              </a:rPr>
              <a:t>TOP 10 SKILLS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/>
                          <a:cs typeface="Times New Roman"/>
                        </a:rPr>
                        <a:t>In 2020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lang="en-US" baseline="0" dirty="0">
                          <a:latin typeface="Times New Roman"/>
                          <a:cs typeface="Times New Roman"/>
                        </a:rPr>
                        <a:t> 2025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/>
                          <a:cs typeface="Times New Roman"/>
                        </a:rPr>
                        <a:t>1. Complex problem solving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/>
                          <a:cs typeface="Times New Roman"/>
                        </a:rPr>
                        <a:t>1. Analytical</a:t>
                      </a:r>
                      <a:r>
                        <a:rPr lang="en-US" baseline="0" dirty="0">
                          <a:latin typeface="Times New Roman"/>
                          <a:cs typeface="Times New Roman"/>
                        </a:rPr>
                        <a:t> thinking and innovation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/>
                          <a:cs typeface="Times New Roman"/>
                        </a:rPr>
                        <a:t>2. Critical</a:t>
                      </a:r>
                      <a:r>
                        <a:rPr lang="en-US" baseline="0" dirty="0">
                          <a:latin typeface="Times New Roman"/>
                          <a:cs typeface="Times New Roman"/>
                        </a:rPr>
                        <a:t> thinking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/>
                          <a:cs typeface="Times New Roman"/>
                        </a:rPr>
                        <a:t>2. Active learning and learning strategies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/>
                          <a:cs typeface="Times New Roman"/>
                        </a:rPr>
                        <a:t>3. Creativity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/>
                          <a:cs typeface="Times New Roman"/>
                        </a:rPr>
                        <a:t>3. Complex</a:t>
                      </a:r>
                      <a:r>
                        <a:rPr lang="en-US" baseline="0" dirty="0">
                          <a:latin typeface="Times New Roman"/>
                          <a:cs typeface="Times New Roman"/>
                        </a:rPr>
                        <a:t> problem-solving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/>
                          <a:cs typeface="Times New Roman"/>
                        </a:rPr>
                        <a:t>4. People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/>
                          <a:cs typeface="Times New Roman"/>
                        </a:rPr>
                        <a:t>4. Critical</a:t>
                      </a:r>
                      <a:r>
                        <a:rPr lang="en-US" baseline="0" dirty="0">
                          <a:latin typeface="Times New Roman"/>
                          <a:cs typeface="Times New Roman"/>
                        </a:rPr>
                        <a:t> thinking and analysis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/>
                          <a:cs typeface="Times New Roman"/>
                        </a:rPr>
                        <a:t>5. Coordinating</a:t>
                      </a:r>
                      <a:r>
                        <a:rPr lang="en-US" baseline="0" dirty="0">
                          <a:latin typeface="Times New Roman"/>
                          <a:cs typeface="Times New Roman"/>
                        </a:rPr>
                        <a:t> with others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/>
                          <a:cs typeface="Times New Roman"/>
                        </a:rPr>
                        <a:t>5. Resilience, stress tolerance and flexibility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/>
                          <a:cs typeface="Times New Roman"/>
                        </a:rPr>
                        <a:t>6. Emotiona</a:t>
                      </a:r>
                      <a:r>
                        <a:rPr lang="en-US" baseline="0" dirty="0">
                          <a:latin typeface="Times New Roman"/>
                          <a:cs typeface="Times New Roman"/>
                        </a:rPr>
                        <a:t>l intelligence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/>
                          <a:cs typeface="Times New Roman"/>
                        </a:rPr>
                        <a:t>6.</a:t>
                      </a:r>
                      <a:r>
                        <a:rPr lang="en-US" baseline="0" dirty="0">
                          <a:latin typeface="Times New Roman"/>
                          <a:cs typeface="Times New Roman"/>
                        </a:rPr>
                        <a:t> Creativity, originality and initiative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/>
                          <a:cs typeface="Times New Roman"/>
                        </a:rPr>
                        <a:t>7. Judgment</a:t>
                      </a:r>
                      <a:r>
                        <a:rPr lang="en-US" baseline="0" dirty="0">
                          <a:latin typeface="Times New Roman"/>
                          <a:cs typeface="Times New Roman"/>
                        </a:rPr>
                        <a:t> and decision making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/>
                          <a:cs typeface="Times New Roman"/>
                        </a:rPr>
                        <a:t>7. </a:t>
                      </a:r>
                      <a:r>
                        <a:rPr lang="en-US" baseline="0" dirty="0">
                          <a:latin typeface="Times New Roman"/>
                          <a:cs typeface="Times New Roman"/>
                        </a:rPr>
                        <a:t>Leadership and social influence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/>
                          <a:cs typeface="Times New Roman"/>
                        </a:rPr>
                        <a:t>8.</a:t>
                      </a:r>
                      <a:r>
                        <a:rPr lang="en-US" baseline="0" dirty="0">
                          <a:latin typeface="Times New Roman"/>
                          <a:cs typeface="Times New Roman"/>
                        </a:rPr>
                        <a:t> Service orientation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/>
                          <a:cs typeface="Times New Roman"/>
                        </a:rPr>
                        <a:t>8. </a:t>
                      </a:r>
                      <a:r>
                        <a:rPr lang="en-US" baseline="0" dirty="0">
                          <a:latin typeface="Times New Roman"/>
                          <a:cs typeface="Times New Roman"/>
                        </a:rPr>
                        <a:t>Reasoning, problem-solving and ideation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/>
                          <a:cs typeface="Times New Roman"/>
                        </a:rPr>
                        <a:t>9. </a:t>
                      </a:r>
                      <a:r>
                        <a:rPr lang="en-US" dirty="0" err="1">
                          <a:latin typeface="Times New Roman"/>
                          <a:cs typeface="Times New Roman"/>
                        </a:rPr>
                        <a:t>Negitiation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/>
                          <a:cs typeface="Times New Roman"/>
                        </a:rPr>
                        <a:t>9. Emotional</a:t>
                      </a:r>
                      <a:r>
                        <a:rPr lang="en-US" baseline="0" dirty="0">
                          <a:latin typeface="Times New Roman"/>
                          <a:cs typeface="Times New Roman"/>
                        </a:rPr>
                        <a:t> intelligence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/>
                          <a:cs typeface="Times New Roman"/>
                        </a:rPr>
                        <a:t>10. Cognitive flexibility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/>
                          <a:cs typeface="Times New Roman"/>
                        </a:rPr>
                        <a:t>10.</a:t>
                      </a:r>
                      <a:r>
                        <a:rPr lang="en-US" baseline="0" dirty="0">
                          <a:latin typeface="Times New Roman"/>
                          <a:cs typeface="Times New Roman"/>
                        </a:rPr>
                        <a:t> Technology design and programming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379168"/>
            <a:ext cx="6880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imes New Roman"/>
                <a:cs typeface="Times New Roman"/>
              </a:rPr>
              <a:t>Sumber</a:t>
            </a:r>
            <a:r>
              <a:rPr lang="en-US" sz="1600" dirty="0">
                <a:latin typeface="Times New Roman"/>
                <a:cs typeface="Times New Roman"/>
              </a:rPr>
              <a:t> : </a:t>
            </a:r>
            <a:r>
              <a:rPr lang="en-US" sz="1600" dirty="0" err="1">
                <a:latin typeface="Times New Roman"/>
                <a:cs typeface="Times New Roman"/>
              </a:rPr>
              <a:t>Laporan</a:t>
            </a:r>
            <a:r>
              <a:rPr lang="en-US" sz="1600" dirty="0">
                <a:latin typeface="Times New Roman"/>
                <a:cs typeface="Times New Roman"/>
              </a:rPr>
              <a:t> World Economic Forum 2016 &amp; 2020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0181"/>
            <a:ext cx="8229600" cy="1143000"/>
          </a:xfrm>
          <a:solidFill>
            <a:srgbClr val="F2F2F2">
              <a:alpha val="53000"/>
            </a:srgbClr>
          </a:solidFill>
        </p:spPr>
        <p:txBody>
          <a:bodyPr/>
          <a:lstStyle/>
          <a:p>
            <a:r>
              <a:rPr lang="en-US" dirty="0">
                <a:latin typeface="Britannic Bold"/>
                <a:cs typeface="Britannic Bold"/>
              </a:rPr>
              <a:t>SEJARAH PUBLIC RELATIONS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2368</TotalTime>
  <Words>1100</Words>
  <Application>Microsoft Office PowerPoint</Application>
  <PresentationFormat>On-screen Show (4:3)</PresentationFormat>
  <Paragraphs>151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PENGANTAR PUBLIC RELATIONS Sejarah PR</vt:lpstr>
      <vt:lpstr>KONTRAK KULIAH</vt:lpstr>
      <vt:lpstr>KONTRAK KULIAH</vt:lpstr>
      <vt:lpstr>NILAI PROGRAM STUDI ILMU KOMUNIKASI</vt:lpstr>
      <vt:lpstr>RENCANA PEMBELAJARAN SEMESTER</vt:lpstr>
      <vt:lpstr>PENILAIAN</vt:lpstr>
      <vt:lpstr>POIN TAMBAHAN</vt:lpstr>
      <vt:lpstr>TOP 10 SKILLS</vt:lpstr>
      <vt:lpstr>SEJARAH PUBLIC RELATIONS</vt:lpstr>
      <vt:lpstr>SEJARAH - AWAL KEMUNCULAN</vt:lpstr>
      <vt:lpstr>ASAL USUL DI AMERIKA</vt:lpstr>
      <vt:lpstr>MASA PERKEMBANGAN PR (abad 19-20)</vt:lpstr>
      <vt:lpstr>Peristiwa &amp; Tokoh dalam Perkem-bangan PR</vt:lpstr>
      <vt:lpstr>BAPAK PUBLIC RELATIONS – Ivy Ledbetter Lee</vt:lpstr>
      <vt:lpstr>Rex F. Harlow’s Summary</vt:lpstr>
      <vt:lpstr>THANKYOU</vt:lpstr>
    </vt:vector>
  </TitlesOfParts>
  <Company>London School of Public Relation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HUBUNGAN MASYARAKAT</dc:title>
  <dc:creator>Reny Dyanasari</dc:creator>
  <cp:lastModifiedBy>Reny Dyanasari</cp:lastModifiedBy>
  <cp:revision>20</cp:revision>
  <dcterms:created xsi:type="dcterms:W3CDTF">2021-06-24T04:35:40Z</dcterms:created>
  <dcterms:modified xsi:type="dcterms:W3CDTF">2021-06-24T06:01:27Z</dcterms:modified>
</cp:coreProperties>
</file>