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303" r:id="rId3"/>
    <p:sldId id="304" r:id="rId4"/>
    <p:sldId id="305" r:id="rId5"/>
    <p:sldId id="268" r:id="rId6"/>
    <p:sldId id="297" r:id="rId7"/>
    <p:sldId id="271" r:id="rId8"/>
    <p:sldId id="298" r:id="rId9"/>
    <p:sldId id="282" r:id="rId10"/>
    <p:sldId id="274" r:id="rId11"/>
    <p:sldId id="299" r:id="rId12"/>
    <p:sldId id="284" r:id="rId13"/>
    <p:sldId id="300" r:id="rId14"/>
    <p:sldId id="301" r:id="rId15"/>
    <p:sldId id="285" r:id="rId16"/>
    <p:sldId id="302" r:id="rId17"/>
    <p:sldId id="286" r:id="rId18"/>
    <p:sldId id="287" r:id="rId19"/>
    <p:sldId id="280" r:id="rId20"/>
    <p:sldId id="306" r:id="rId21"/>
    <p:sldId id="295" r:id="rId22"/>
    <p:sldId id="29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9" d="100"/>
          <a:sy n="59" d="100"/>
        </p:scale>
        <p:origin x="-872" y="-51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028A53-AFBA-3441-A267-4703FCE2373A}" type="doc">
      <dgm:prSet loTypeId="urn:microsoft.com/office/officeart/2005/8/layout/process4" loCatId="" qsTypeId="urn:microsoft.com/office/officeart/2005/8/quickstyle/simple4" qsCatId="simple" csTypeId="urn:microsoft.com/office/officeart/2005/8/colors/colorful4" csCatId="colorful" phldr="1"/>
      <dgm:spPr/>
      <dgm:t>
        <a:bodyPr/>
        <a:lstStyle/>
        <a:p>
          <a:endParaRPr lang="en-US"/>
        </a:p>
      </dgm:t>
    </dgm:pt>
    <dgm:pt modelId="{42AD4949-D74C-F343-ACDC-FF7314655DB7}">
      <dgm:prSet phldrT="[Text]"/>
      <dgm:spPr/>
      <dgm:t>
        <a:bodyPr/>
        <a:lstStyle/>
        <a:p>
          <a:r>
            <a:rPr lang="en-US" dirty="0" err="1" smtClean="0"/>
            <a:t>Menentukan</a:t>
          </a:r>
          <a:r>
            <a:rPr lang="en-US" dirty="0" smtClean="0"/>
            <a:t> </a:t>
          </a:r>
          <a:r>
            <a:rPr lang="en-US" dirty="0" err="1" smtClean="0"/>
            <a:t>peristiwa</a:t>
          </a:r>
          <a:r>
            <a:rPr lang="en-US" dirty="0" smtClean="0"/>
            <a:t> yang </a:t>
          </a:r>
          <a:r>
            <a:rPr lang="en-US" dirty="0" err="1" smtClean="0"/>
            <a:t>akan</a:t>
          </a:r>
          <a:r>
            <a:rPr lang="en-US" dirty="0" smtClean="0"/>
            <a:t> </a:t>
          </a:r>
          <a:r>
            <a:rPr lang="en-US" dirty="0" err="1" smtClean="0"/>
            <a:t>diliput</a:t>
          </a:r>
          <a:endParaRPr lang="en-US" dirty="0"/>
        </a:p>
      </dgm:t>
    </dgm:pt>
    <dgm:pt modelId="{5F338755-F490-8C4B-8E9D-69CC035DF705}" type="parTrans" cxnId="{22EBA1E3-04D2-D944-9D2F-38665380F3CA}">
      <dgm:prSet/>
      <dgm:spPr/>
      <dgm:t>
        <a:bodyPr/>
        <a:lstStyle/>
        <a:p>
          <a:endParaRPr lang="en-US"/>
        </a:p>
      </dgm:t>
    </dgm:pt>
    <dgm:pt modelId="{FC110D46-519D-C944-8E10-BFE12AE3CF0D}" type="sibTrans" cxnId="{22EBA1E3-04D2-D944-9D2F-38665380F3CA}">
      <dgm:prSet/>
      <dgm:spPr/>
      <dgm:t>
        <a:bodyPr/>
        <a:lstStyle/>
        <a:p>
          <a:endParaRPr lang="en-US"/>
        </a:p>
      </dgm:t>
    </dgm:pt>
    <dgm:pt modelId="{4C163244-7FA4-674C-9110-BA82D80CB60D}">
      <dgm:prSet phldrT="[Text]"/>
      <dgm:spPr/>
      <dgm:t>
        <a:bodyPr/>
        <a:lstStyle/>
        <a:p>
          <a:r>
            <a:rPr lang="en-US" dirty="0" err="1" smtClean="0"/>
            <a:t>Menentukan</a:t>
          </a:r>
          <a:r>
            <a:rPr lang="en-US" dirty="0" smtClean="0"/>
            <a:t> </a:t>
          </a:r>
          <a:r>
            <a:rPr lang="en-US" dirty="0" err="1" smtClean="0"/>
            <a:t>waktu</a:t>
          </a:r>
          <a:r>
            <a:rPr lang="en-US" dirty="0" smtClean="0"/>
            <a:t> </a:t>
          </a:r>
          <a:r>
            <a:rPr lang="en-US" dirty="0" err="1" smtClean="0"/>
            <a:t>tayang</a:t>
          </a:r>
          <a:endParaRPr lang="en-US" dirty="0"/>
        </a:p>
      </dgm:t>
    </dgm:pt>
    <dgm:pt modelId="{39AB05A0-FAD5-A74B-867C-22CD4E350A06}" type="parTrans" cxnId="{575BF353-9A9D-4C41-97A8-D43FC7C3B3B4}">
      <dgm:prSet/>
      <dgm:spPr/>
      <dgm:t>
        <a:bodyPr/>
        <a:lstStyle/>
        <a:p>
          <a:endParaRPr lang="en-US"/>
        </a:p>
      </dgm:t>
    </dgm:pt>
    <dgm:pt modelId="{2151F2E8-8B93-0540-A181-89EE1430F701}" type="sibTrans" cxnId="{575BF353-9A9D-4C41-97A8-D43FC7C3B3B4}">
      <dgm:prSet/>
      <dgm:spPr/>
      <dgm:t>
        <a:bodyPr/>
        <a:lstStyle/>
        <a:p>
          <a:endParaRPr lang="en-US"/>
        </a:p>
      </dgm:t>
    </dgm:pt>
    <dgm:pt modelId="{CCC35BFE-05B1-624B-B09A-E3D4DDE775F7}">
      <dgm:prSet phldrT="[Text]"/>
      <dgm:spPr/>
      <dgm:t>
        <a:bodyPr/>
        <a:lstStyle/>
        <a:p>
          <a:r>
            <a:rPr lang="en-US" dirty="0" err="1" smtClean="0"/>
            <a:t>Menentukan</a:t>
          </a:r>
          <a:r>
            <a:rPr lang="en-US" dirty="0" smtClean="0"/>
            <a:t> </a:t>
          </a:r>
          <a:r>
            <a:rPr lang="en-US" dirty="0" err="1" smtClean="0"/>
            <a:t>urutan</a:t>
          </a:r>
          <a:r>
            <a:rPr lang="en-US" dirty="0" smtClean="0"/>
            <a:t> </a:t>
          </a:r>
          <a:r>
            <a:rPr lang="en-US" dirty="0" err="1" smtClean="0"/>
            <a:t>berita</a:t>
          </a:r>
          <a:r>
            <a:rPr lang="en-US" dirty="0" smtClean="0"/>
            <a:t> yang </a:t>
          </a:r>
          <a:r>
            <a:rPr lang="en-US" dirty="0" err="1" smtClean="0"/>
            <a:t>akan</a:t>
          </a:r>
          <a:r>
            <a:rPr lang="en-US" dirty="0" smtClean="0"/>
            <a:t> </a:t>
          </a:r>
          <a:r>
            <a:rPr lang="en-US" dirty="0" err="1" smtClean="0"/>
            <a:t>dibacakan</a:t>
          </a:r>
          <a:r>
            <a:rPr lang="en-US" dirty="0" smtClean="0"/>
            <a:t> </a:t>
          </a:r>
          <a:endParaRPr lang="en-US" dirty="0"/>
        </a:p>
      </dgm:t>
    </dgm:pt>
    <dgm:pt modelId="{C14309EA-FF8C-F443-91E1-7550A35E3C8C}" type="parTrans" cxnId="{A0AAB818-9BB3-3548-A001-BEDDC9A2D59F}">
      <dgm:prSet/>
      <dgm:spPr/>
      <dgm:t>
        <a:bodyPr/>
        <a:lstStyle/>
        <a:p>
          <a:endParaRPr lang="en-US"/>
        </a:p>
      </dgm:t>
    </dgm:pt>
    <dgm:pt modelId="{2864CE2D-E82B-5043-89AB-B9F516571AFF}" type="sibTrans" cxnId="{A0AAB818-9BB3-3548-A001-BEDDC9A2D59F}">
      <dgm:prSet/>
      <dgm:spPr/>
      <dgm:t>
        <a:bodyPr/>
        <a:lstStyle/>
        <a:p>
          <a:endParaRPr lang="en-US"/>
        </a:p>
      </dgm:t>
    </dgm:pt>
    <dgm:pt modelId="{B3061C89-EEAB-764A-8EC1-B61E82244A70}" type="pres">
      <dgm:prSet presAssocID="{CE028A53-AFBA-3441-A267-4703FCE2373A}" presName="Name0" presStyleCnt="0">
        <dgm:presLayoutVars>
          <dgm:dir/>
          <dgm:animLvl val="lvl"/>
          <dgm:resizeHandles val="exact"/>
        </dgm:presLayoutVars>
      </dgm:prSet>
      <dgm:spPr/>
      <dgm:t>
        <a:bodyPr/>
        <a:lstStyle/>
        <a:p>
          <a:endParaRPr lang="en-US"/>
        </a:p>
      </dgm:t>
    </dgm:pt>
    <dgm:pt modelId="{81439039-A3F4-B24F-9E9B-A24EBED74F02}" type="pres">
      <dgm:prSet presAssocID="{CCC35BFE-05B1-624B-B09A-E3D4DDE775F7}" presName="boxAndChildren" presStyleCnt="0"/>
      <dgm:spPr/>
    </dgm:pt>
    <dgm:pt modelId="{9F1589E7-3F63-C340-A6E7-BB61416D537B}" type="pres">
      <dgm:prSet presAssocID="{CCC35BFE-05B1-624B-B09A-E3D4DDE775F7}" presName="parentTextBox" presStyleLbl="node1" presStyleIdx="0" presStyleCnt="3"/>
      <dgm:spPr/>
      <dgm:t>
        <a:bodyPr/>
        <a:lstStyle/>
        <a:p>
          <a:endParaRPr lang="en-US"/>
        </a:p>
      </dgm:t>
    </dgm:pt>
    <dgm:pt modelId="{21BD589C-DE7C-7944-A5C0-4840C4BD870B}" type="pres">
      <dgm:prSet presAssocID="{2151F2E8-8B93-0540-A181-89EE1430F701}" presName="sp" presStyleCnt="0"/>
      <dgm:spPr/>
    </dgm:pt>
    <dgm:pt modelId="{B3CA4D90-DD4D-6D4F-A0B2-C83AD375A23E}" type="pres">
      <dgm:prSet presAssocID="{4C163244-7FA4-674C-9110-BA82D80CB60D}" presName="arrowAndChildren" presStyleCnt="0"/>
      <dgm:spPr/>
    </dgm:pt>
    <dgm:pt modelId="{2437500C-3E1B-BF42-A9D3-87BF610265F6}" type="pres">
      <dgm:prSet presAssocID="{4C163244-7FA4-674C-9110-BA82D80CB60D}" presName="parentTextArrow" presStyleLbl="node1" presStyleIdx="1" presStyleCnt="3"/>
      <dgm:spPr/>
      <dgm:t>
        <a:bodyPr/>
        <a:lstStyle/>
        <a:p>
          <a:endParaRPr lang="en-US"/>
        </a:p>
      </dgm:t>
    </dgm:pt>
    <dgm:pt modelId="{F7722473-211D-2849-8CD6-C63A7BDD6FEF}" type="pres">
      <dgm:prSet presAssocID="{FC110D46-519D-C944-8E10-BFE12AE3CF0D}" presName="sp" presStyleCnt="0"/>
      <dgm:spPr/>
    </dgm:pt>
    <dgm:pt modelId="{9A29BFF2-8380-674A-B89F-9BFF281E72C0}" type="pres">
      <dgm:prSet presAssocID="{42AD4949-D74C-F343-ACDC-FF7314655DB7}" presName="arrowAndChildren" presStyleCnt="0"/>
      <dgm:spPr/>
    </dgm:pt>
    <dgm:pt modelId="{CF1A392F-356E-0647-BFD6-42326F088031}" type="pres">
      <dgm:prSet presAssocID="{42AD4949-D74C-F343-ACDC-FF7314655DB7}" presName="parentTextArrow" presStyleLbl="node1" presStyleIdx="2" presStyleCnt="3" custScaleX="100000" custScaleY="104732" custLinFactNeighborX="8229" custLinFactNeighborY="-5840"/>
      <dgm:spPr/>
      <dgm:t>
        <a:bodyPr/>
        <a:lstStyle/>
        <a:p>
          <a:endParaRPr lang="en-US"/>
        </a:p>
      </dgm:t>
    </dgm:pt>
  </dgm:ptLst>
  <dgm:cxnLst>
    <dgm:cxn modelId="{A0AAB818-9BB3-3548-A001-BEDDC9A2D59F}" srcId="{CE028A53-AFBA-3441-A267-4703FCE2373A}" destId="{CCC35BFE-05B1-624B-B09A-E3D4DDE775F7}" srcOrd="2" destOrd="0" parTransId="{C14309EA-FF8C-F443-91E1-7550A35E3C8C}" sibTransId="{2864CE2D-E82B-5043-89AB-B9F516571AFF}"/>
    <dgm:cxn modelId="{26B7C884-CC55-944A-BEE8-64DA4C3AFD43}" type="presOf" srcId="{42AD4949-D74C-F343-ACDC-FF7314655DB7}" destId="{CF1A392F-356E-0647-BFD6-42326F088031}" srcOrd="0" destOrd="0" presId="urn:microsoft.com/office/officeart/2005/8/layout/process4"/>
    <dgm:cxn modelId="{22EBA1E3-04D2-D944-9D2F-38665380F3CA}" srcId="{CE028A53-AFBA-3441-A267-4703FCE2373A}" destId="{42AD4949-D74C-F343-ACDC-FF7314655DB7}" srcOrd="0" destOrd="0" parTransId="{5F338755-F490-8C4B-8E9D-69CC035DF705}" sibTransId="{FC110D46-519D-C944-8E10-BFE12AE3CF0D}"/>
    <dgm:cxn modelId="{7313B42F-455D-344D-98C8-C4CEBE1EDD90}" type="presOf" srcId="{4C163244-7FA4-674C-9110-BA82D80CB60D}" destId="{2437500C-3E1B-BF42-A9D3-87BF610265F6}" srcOrd="0" destOrd="0" presId="urn:microsoft.com/office/officeart/2005/8/layout/process4"/>
    <dgm:cxn modelId="{575BF353-9A9D-4C41-97A8-D43FC7C3B3B4}" srcId="{CE028A53-AFBA-3441-A267-4703FCE2373A}" destId="{4C163244-7FA4-674C-9110-BA82D80CB60D}" srcOrd="1" destOrd="0" parTransId="{39AB05A0-FAD5-A74B-867C-22CD4E350A06}" sibTransId="{2151F2E8-8B93-0540-A181-89EE1430F701}"/>
    <dgm:cxn modelId="{8CBABBC9-4837-7048-AB6F-1746F1527852}" type="presOf" srcId="{CE028A53-AFBA-3441-A267-4703FCE2373A}" destId="{B3061C89-EEAB-764A-8EC1-B61E82244A70}" srcOrd="0" destOrd="0" presId="urn:microsoft.com/office/officeart/2005/8/layout/process4"/>
    <dgm:cxn modelId="{DB27B8AC-D81B-C644-93CB-53229E70CC75}" type="presOf" srcId="{CCC35BFE-05B1-624B-B09A-E3D4DDE775F7}" destId="{9F1589E7-3F63-C340-A6E7-BB61416D537B}" srcOrd="0" destOrd="0" presId="urn:microsoft.com/office/officeart/2005/8/layout/process4"/>
    <dgm:cxn modelId="{3E77CCC9-775C-0E46-BE29-18E8C53B88BE}" type="presParOf" srcId="{B3061C89-EEAB-764A-8EC1-B61E82244A70}" destId="{81439039-A3F4-B24F-9E9B-A24EBED74F02}" srcOrd="0" destOrd="0" presId="urn:microsoft.com/office/officeart/2005/8/layout/process4"/>
    <dgm:cxn modelId="{04895E7D-038C-0A46-A89A-52BC19D7E2A9}" type="presParOf" srcId="{81439039-A3F4-B24F-9E9B-A24EBED74F02}" destId="{9F1589E7-3F63-C340-A6E7-BB61416D537B}" srcOrd="0" destOrd="0" presId="urn:microsoft.com/office/officeart/2005/8/layout/process4"/>
    <dgm:cxn modelId="{9E5DA328-71A9-FF43-862E-DEC47AA42C91}" type="presParOf" srcId="{B3061C89-EEAB-764A-8EC1-B61E82244A70}" destId="{21BD589C-DE7C-7944-A5C0-4840C4BD870B}" srcOrd="1" destOrd="0" presId="urn:microsoft.com/office/officeart/2005/8/layout/process4"/>
    <dgm:cxn modelId="{13CF7377-CBD3-7243-8032-EEB1EAEABB44}" type="presParOf" srcId="{B3061C89-EEAB-764A-8EC1-B61E82244A70}" destId="{B3CA4D90-DD4D-6D4F-A0B2-C83AD375A23E}" srcOrd="2" destOrd="0" presId="urn:microsoft.com/office/officeart/2005/8/layout/process4"/>
    <dgm:cxn modelId="{4F39EBAC-6226-8141-A02F-0E2C71FBF04C}" type="presParOf" srcId="{B3CA4D90-DD4D-6D4F-A0B2-C83AD375A23E}" destId="{2437500C-3E1B-BF42-A9D3-87BF610265F6}" srcOrd="0" destOrd="0" presId="urn:microsoft.com/office/officeart/2005/8/layout/process4"/>
    <dgm:cxn modelId="{78D95953-085D-CD4F-82AF-4881C8BB28C5}" type="presParOf" srcId="{B3061C89-EEAB-764A-8EC1-B61E82244A70}" destId="{F7722473-211D-2849-8CD6-C63A7BDD6FEF}" srcOrd="3" destOrd="0" presId="urn:microsoft.com/office/officeart/2005/8/layout/process4"/>
    <dgm:cxn modelId="{3C3185EF-8E03-AB49-8D61-E6690B1A53C4}" type="presParOf" srcId="{B3061C89-EEAB-764A-8EC1-B61E82244A70}" destId="{9A29BFF2-8380-674A-B89F-9BFF281E72C0}" srcOrd="4" destOrd="0" presId="urn:microsoft.com/office/officeart/2005/8/layout/process4"/>
    <dgm:cxn modelId="{3985D95D-5B1A-0D40-B3A5-0ED6359D5415}" type="presParOf" srcId="{9A29BFF2-8380-674A-B89F-9BFF281E72C0}" destId="{CF1A392F-356E-0647-BFD6-42326F08803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CF385-7DA7-7441-86CE-E1CD84A66B7C}" type="doc">
      <dgm:prSet loTypeId="urn:microsoft.com/office/officeart/2005/8/layout/pyramid3" loCatId="" qsTypeId="urn:microsoft.com/office/officeart/2005/8/quickstyle/simple4" qsCatId="simple" csTypeId="urn:microsoft.com/office/officeart/2005/8/colors/accent3_5" csCatId="accent3" phldr="1"/>
      <dgm:spPr/>
    </dgm:pt>
    <dgm:pt modelId="{45FFE9C4-E424-B64B-B090-6E9EE58B512C}">
      <dgm:prSet phldrT="[Text]" custT="1"/>
      <dgm:spPr/>
      <dgm:t>
        <a:bodyPr/>
        <a:lstStyle/>
        <a:p>
          <a:r>
            <a:rPr lang="en-US" sz="2000" dirty="0" err="1" smtClean="0">
              <a:solidFill>
                <a:schemeClr val="bg2"/>
              </a:solidFill>
            </a:rPr>
            <a:t>Kedekatan</a:t>
          </a:r>
          <a:r>
            <a:rPr lang="en-US" sz="2000" dirty="0" smtClean="0">
              <a:solidFill>
                <a:schemeClr val="bg2"/>
              </a:solidFill>
            </a:rPr>
            <a:t> </a:t>
          </a:r>
          <a:r>
            <a:rPr lang="en-US" sz="2000" dirty="0" err="1" smtClean="0">
              <a:solidFill>
                <a:schemeClr val="bg2"/>
              </a:solidFill>
            </a:rPr>
            <a:t>secara</a:t>
          </a:r>
          <a:r>
            <a:rPr lang="en-US" sz="2000" dirty="0" smtClean="0">
              <a:solidFill>
                <a:schemeClr val="bg2"/>
              </a:solidFill>
            </a:rPr>
            <a:t> </a:t>
          </a:r>
          <a:r>
            <a:rPr lang="en-US" sz="2000" dirty="0" err="1" smtClean="0">
              <a:solidFill>
                <a:schemeClr val="bg2"/>
              </a:solidFill>
            </a:rPr>
            <a:t>fisik</a:t>
          </a:r>
          <a:endParaRPr lang="en-US" sz="2000" dirty="0">
            <a:solidFill>
              <a:schemeClr val="bg2"/>
            </a:solidFill>
          </a:endParaRPr>
        </a:p>
      </dgm:t>
    </dgm:pt>
    <dgm:pt modelId="{1E1F63D4-C6D7-7446-9700-9DB953C6FB5E}" type="parTrans" cxnId="{BFE338EF-88F2-FC42-BE75-2CC16917A9CB}">
      <dgm:prSet/>
      <dgm:spPr/>
      <dgm:t>
        <a:bodyPr/>
        <a:lstStyle/>
        <a:p>
          <a:endParaRPr lang="en-US"/>
        </a:p>
      </dgm:t>
    </dgm:pt>
    <dgm:pt modelId="{0E8FB036-183E-EC4D-97C5-A88D97A2BAD1}" type="sibTrans" cxnId="{BFE338EF-88F2-FC42-BE75-2CC16917A9CB}">
      <dgm:prSet/>
      <dgm:spPr/>
      <dgm:t>
        <a:bodyPr/>
        <a:lstStyle/>
        <a:p>
          <a:endParaRPr lang="en-US"/>
        </a:p>
      </dgm:t>
    </dgm:pt>
    <dgm:pt modelId="{758EEB58-A89C-2546-B7A5-0CCED8BF8270}">
      <dgm:prSet phldrT="[Text]" custT="1"/>
      <dgm:spPr/>
      <dgm:t>
        <a:bodyPr/>
        <a:lstStyle/>
        <a:p>
          <a:r>
            <a:rPr lang="en-US" sz="2000" b="0" dirty="0" err="1" smtClean="0">
              <a:solidFill>
                <a:schemeClr val="bg2"/>
              </a:solidFill>
            </a:rPr>
            <a:t>Kedekatan</a:t>
          </a:r>
          <a:r>
            <a:rPr lang="en-US" sz="2000" b="0" dirty="0" smtClean="0">
              <a:solidFill>
                <a:schemeClr val="bg2"/>
              </a:solidFill>
            </a:rPr>
            <a:t> </a:t>
          </a:r>
          <a:r>
            <a:rPr lang="en-US" sz="2000" b="0" dirty="0" err="1" smtClean="0">
              <a:solidFill>
                <a:schemeClr val="bg2"/>
              </a:solidFill>
            </a:rPr>
            <a:t>emosional</a:t>
          </a:r>
          <a:endParaRPr lang="en-US" sz="2000" b="0" dirty="0">
            <a:solidFill>
              <a:schemeClr val="bg2"/>
            </a:solidFill>
          </a:endParaRPr>
        </a:p>
      </dgm:t>
    </dgm:pt>
    <dgm:pt modelId="{C33C937E-6A65-8D40-BA4D-9AD116A51CDD}" type="parTrans" cxnId="{83BB4101-2642-F449-AEA4-BDDA646F1E02}">
      <dgm:prSet/>
      <dgm:spPr/>
      <dgm:t>
        <a:bodyPr/>
        <a:lstStyle/>
        <a:p>
          <a:endParaRPr lang="en-US"/>
        </a:p>
      </dgm:t>
    </dgm:pt>
    <dgm:pt modelId="{98E1E8C8-9520-A046-8649-91B576EEF0C1}" type="sibTrans" cxnId="{83BB4101-2642-F449-AEA4-BDDA646F1E02}">
      <dgm:prSet/>
      <dgm:spPr/>
      <dgm:t>
        <a:bodyPr/>
        <a:lstStyle/>
        <a:p>
          <a:endParaRPr lang="en-US"/>
        </a:p>
      </dgm:t>
    </dgm:pt>
    <dgm:pt modelId="{9507289D-81F3-1F45-BE2F-67A13AF76C36}">
      <dgm:prSet phldrT="[Text]" custT="1"/>
      <dgm:spPr/>
      <dgm:t>
        <a:bodyPr/>
        <a:lstStyle/>
        <a:p>
          <a:r>
            <a:rPr lang="en-US" sz="2000" dirty="0" err="1" smtClean="0">
              <a:solidFill>
                <a:schemeClr val="bg2"/>
              </a:solidFill>
            </a:rPr>
            <a:t>Intinya</a:t>
          </a:r>
          <a:r>
            <a:rPr lang="en-US" sz="2000" dirty="0" smtClean="0">
              <a:solidFill>
                <a:schemeClr val="bg2"/>
              </a:solidFill>
            </a:rPr>
            <a:t>, </a:t>
          </a:r>
          <a:r>
            <a:rPr lang="en-US" sz="2000" dirty="0" err="1" smtClean="0">
              <a:solidFill>
                <a:schemeClr val="bg2"/>
              </a:solidFill>
            </a:rPr>
            <a:t>audiens</a:t>
          </a:r>
          <a:r>
            <a:rPr lang="en-US" sz="2000" dirty="0" smtClean="0">
              <a:solidFill>
                <a:schemeClr val="bg2"/>
              </a:solidFill>
            </a:rPr>
            <a:t> </a:t>
          </a:r>
          <a:r>
            <a:rPr lang="en-US" sz="2000" dirty="0" err="1" smtClean="0">
              <a:solidFill>
                <a:schemeClr val="bg2"/>
              </a:solidFill>
            </a:rPr>
            <a:t>merasa</a:t>
          </a:r>
          <a:r>
            <a:rPr lang="en-US" sz="2000" dirty="0" smtClean="0">
              <a:solidFill>
                <a:schemeClr val="bg2"/>
              </a:solidFill>
            </a:rPr>
            <a:t> </a:t>
          </a:r>
          <a:r>
            <a:rPr lang="en-US" sz="2000" dirty="0" err="1" smtClean="0">
              <a:solidFill>
                <a:schemeClr val="bg2"/>
              </a:solidFill>
            </a:rPr>
            <a:t>terhubung</a:t>
          </a:r>
          <a:endParaRPr lang="en-US" sz="2000" dirty="0" smtClean="0">
            <a:solidFill>
              <a:schemeClr val="bg2"/>
            </a:solidFill>
          </a:endParaRPr>
        </a:p>
        <a:p>
          <a:r>
            <a:rPr lang="en-US" sz="2000" dirty="0" smtClean="0">
              <a:solidFill>
                <a:schemeClr val="bg2"/>
              </a:solidFill>
            </a:rPr>
            <a:t> </a:t>
          </a:r>
          <a:r>
            <a:rPr lang="en-US" sz="2000" dirty="0" err="1" smtClean="0">
              <a:solidFill>
                <a:schemeClr val="bg2"/>
              </a:solidFill>
            </a:rPr>
            <a:t>dengan</a:t>
          </a:r>
          <a:r>
            <a:rPr lang="en-US" sz="2000" dirty="0" smtClean="0">
              <a:solidFill>
                <a:schemeClr val="bg2"/>
              </a:solidFill>
            </a:rPr>
            <a:t> </a:t>
          </a:r>
          <a:r>
            <a:rPr lang="en-US" sz="2000" dirty="0" err="1" smtClean="0">
              <a:solidFill>
                <a:schemeClr val="bg2"/>
              </a:solidFill>
            </a:rPr>
            <a:t>hal</a:t>
          </a:r>
          <a:r>
            <a:rPr lang="en-US" sz="2000" dirty="0" smtClean="0">
              <a:solidFill>
                <a:schemeClr val="bg2"/>
              </a:solidFill>
            </a:rPr>
            <a:t> yang </a:t>
          </a:r>
          <a:r>
            <a:rPr lang="en-US" sz="2000" dirty="0" err="1" smtClean="0">
              <a:solidFill>
                <a:schemeClr val="bg2"/>
              </a:solidFill>
            </a:rPr>
            <a:t>diberitakan</a:t>
          </a:r>
          <a:endParaRPr lang="en-US" sz="2000" dirty="0">
            <a:solidFill>
              <a:schemeClr val="bg2"/>
            </a:solidFill>
          </a:endParaRPr>
        </a:p>
      </dgm:t>
    </dgm:pt>
    <dgm:pt modelId="{980FDFAE-A040-D946-AFC9-E244423D5EC2}" type="parTrans" cxnId="{B8433178-5CE4-0E4F-B658-BC318330FECC}">
      <dgm:prSet/>
      <dgm:spPr/>
      <dgm:t>
        <a:bodyPr/>
        <a:lstStyle/>
        <a:p>
          <a:endParaRPr lang="en-US"/>
        </a:p>
      </dgm:t>
    </dgm:pt>
    <dgm:pt modelId="{39D02809-4657-6449-B3B8-409AA8E11DA9}" type="sibTrans" cxnId="{B8433178-5CE4-0E4F-B658-BC318330FECC}">
      <dgm:prSet/>
      <dgm:spPr/>
      <dgm:t>
        <a:bodyPr/>
        <a:lstStyle/>
        <a:p>
          <a:endParaRPr lang="en-US"/>
        </a:p>
      </dgm:t>
    </dgm:pt>
    <dgm:pt modelId="{C6274A44-DAA1-6242-B838-0815726ED42E}" type="pres">
      <dgm:prSet presAssocID="{284CF385-7DA7-7441-86CE-E1CD84A66B7C}" presName="Name0" presStyleCnt="0">
        <dgm:presLayoutVars>
          <dgm:dir/>
          <dgm:animLvl val="lvl"/>
          <dgm:resizeHandles val="exact"/>
        </dgm:presLayoutVars>
      </dgm:prSet>
      <dgm:spPr/>
    </dgm:pt>
    <dgm:pt modelId="{BD4C8599-C2F2-774F-9B9D-4A0AC4333473}" type="pres">
      <dgm:prSet presAssocID="{45FFE9C4-E424-B64B-B090-6E9EE58B512C}" presName="Name8" presStyleCnt="0"/>
      <dgm:spPr/>
    </dgm:pt>
    <dgm:pt modelId="{33644CF3-8074-5B46-9E86-163E1DBFFFD9}" type="pres">
      <dgm:prSet presAssocID="{45FFE9C4-E424-B64B-B090-6E9EE58B512C}" presName="level" presStyleLbl="node1" presStyleIdx="0" presStyleCnt="3" custScaleY="47816" custLinFactNeighborX="-701">
        <dgm:presLayoutVars>
          <dgm:chMax val="1"/>
          <dgm:bulletEnabled val="1"/>
        </dgm:presLayoutVars>
      </dgm:prSet>
      <dgm:spPr/>
      <dgm:t>
        <a:bodyPr/>
        <a:lstStyle/>
        <a:p>
          <a:endParaRPr lang="en-US"/>
        </a:p>
      </dgm:t>
    </dgm:pt>
    <dgm:pt modelId="{025FCFDD-1ADD-E64F-AB84-8EC67A95DB82}" type="pres">
      <dgm:prSet presAssocID="{45FFE9C4-E424-B64B-B090-6E9EE58B512C}" presName="levelTx" presStyleLbl="revTx" presStyleIdx="0" presStyleCnt="0">
        <dgm:presLayoutVars>
          <dgm:chMax val="1"/>
          <dgm:bulletEnabled val="1"/>
        </dgm:presLayoutVars>
      </dgm:prSet>
      <dgm:spPr/>
      <dgm:t>
        <a:bodyPr/>
        <a:lstStyle/>
        <a:p>
          <a:endParaRPr lang="en-US"/>
        </a:p>
      </dgm:t>
    </dgm:pt>
    <dgm:pt modelId="{101B7A28-A97B-3B4B-83C5-CB3446308419}" type="pres">
      <dgm:prSet presAssocID="{758EEB58-A89C-2546-B7A5-0CCED8BF8270}" presName="Name8" presStyleCnt="0"/>
      <dgm:spPr/>
    </dgm:pt>
    <dgm:pt modelId="{BC4E50EA-9C91-BB44-B8C6-B4FD4779228F}" type="pres">
      <dgm:prSet presAssocID="{758EEB58-A89C-2546-B7A5-0CCED8BF8270}" presName="level" presStyleLbl="node1" presStyleIdx="1" presStyleCnt="3" custScaleX="132833" custScaleY="45635" custLinFactNeighborY="-2177">
        <dgm:presLayoutVars>
          <dgm:chMax val="1"/>
          <dgm:bulletEnabled val="1"/>
        </dgm:presLayoutVars>
      </dgm:prSet>
      <dgm:spPr/>
      <dgm:t>
        <a:bodyPr/>
        <a:lstStyle/>
        <a:p>
          <a:endParaRPr lang="en-US"/>
        </a:p>
      </dgm:t>
    </dgm:pt>
    <dgm:pt modelId="{19E04A01-430A-DB42-9E2B-BA71B4E7B778}" type="pres">
      <dgm:prSet presAssocID="{758EEB58-A89C-2546-B7A5-0CCED8BF8270}" presName="levelTx" presStyleLbl="revTx" presStyleIdx="0" presStyleCnt="0">
        <dgm:presLayoutVars>
          <dgm:chMax val="1"/>
          <dgm:bulletEnabled val="1"/>
        </dgm:presLayoutVars>
      </dgm:prSet>
      <dgm:spPr/>
      <dgm:t>
        <a:bodyPr/>
        <a:lstStyle/>
        <a:p>
          <a:endParaRPr lang="en-US"/>
        </a:p>
      </dgm:t>
    </dgm:pt>
    <dgm:pt modelId="{F308BC8D-A255-6F4E-8DB7-38705465BFC6}" type="pres">
      <dgm:prSet presAssocID="{9507289D-81F3-1F45-BE2F-67A13AF76C36}" presName="Name8" presStyleCnt="0"/>
      <dgm:spPr/>
    </dgm:pt>
    <dgm:pt modelId="{72FF7513-826A-354A-BABF-C0AD41F0EB6D}" type="pres">
      <dgm:prSet presAssocID="{9507289D-81F3-1F45-BE2F-67A13AF76C36}" presName="level" presStyleLbl="node1" presStyleIdx="2" presStyleCnt="3" custScaleX="186656" custScaleY="74671" custLinFactNeighborX="2884" custLinFactNeighborY="-4268">
        <dgm:presLayoutVars>
          <dgm:chMax val="1"/>
          <dgm:bulletEnabled val="1"/>
        </dgm:presLayoutVars>
      </dgm:prSet>
      <dgm:spPr/>
      <dgm:t>
        <a:bodyPr/>
        <a:lstStyle/>
        <a:p>
          <a:endParaRPr lang="en-US"/>
        </a:p>
      </dgm:t>
    </dgm:pt>
    <dgm:pt modelId="{61B2413F-231D-3047-B1EA-CB5B8676D769}" type="pres">
      <dgm:prSet presAssocID="{9507289D-81F3-1F45-BE2F-67A13AF76C36}" presName="levelTx" presStyleLbl="revTx" presStyleIdx="0" presStyleCnt="0">
        <dgm:presLayoutVars>
          <dgm:chMax val="1"/>
          <dgm:bulletEnabled val="1"/>
        </dgm:presLayoutVars>
      </dgm:prSet>
      <dgm:spPr/>
      <dgm:t>
        <a:bodyPr/>
        <a:lstStyle/>
        <a:p>
          <a:endParaRPr lang="en-US"/>
        </a:p>
      </dgm:t>
    </dgm:pt>
  </dgm:ptLst>
  <dgm:cxnLst>
    <dgm:cxn modelId="{83BB4101-2642-F449-AEA4-BDDA646F1E02}" srcId="{284CF385-7DA7-7441-86CE-E1CD84A66B7C}" destId="{758EEB58-A89C-2546-B7A5-0CCED8BF8270}" srcOrd="1" destOrd="0" parTransId="{C33C937E-6A65-8D40-BA4D-9AD116A51CDD}" sibTransId="{98E1E8C8-9520-A046-8649-91B576EEF0C1}"/>
    <dgm:cxn modelId="{90022EFD-003F-1A45-8DA1-DCFB375281C5}" type="presOf" srcId="{9507289D-81F3-1F45-BE2F-67A13AF76C36}" destId="{72FF7513-826A-354A-BABF-C0AD41F0EB6D}" srcOrd="0" destOrd="0" presId="urn:microsoft.com/office/officeart/2005/8/layout/pyramid3"/>
    <dgm:cxn modelId="{B8433178-5CE4-0E4F-B658-BC318330FECC}" srcId="{284CF385-7DA7-7441-86CE-E1CD84A66B7C}" destId="{9507289D-81F3-1F45-BE2F-67A13AF76C36}" srcOrd="2" destOrd="0" parTransId="{980FDFAE-A040-D946-AFC9-E244423D5EC2}" sibTransId="{39D02809-4657-6449-B3B8-409AA8E11DA9}"/>
    <dgm:cxn modelId="{BFE338EF-88F2-FC42-BE75-2CC16917A9CB}" srcId="{284CF385-7DA7-7441-86CE-E1CD84A66B7C}" destId="{45FFE9C4-E424-B64B-B090-6E9EE58B512C}" srcOrd="0" destOrd="0" parTransId="{1E1F63D4-C6D7-7446-9700-9DB953C6FB5E}" sibTransId="{0E8FB036-183E-EC4D-97C5-A88D97A2BAD1}"/>
    <dgm:cxn modelId="{BD25DF4C-6784-9640-8D2D-CE2050DFBFC9}" type="presOf" srcId="{758EEB58-A89C-2546-B7A5-0CCED8BF8270}" destId="{BC4E50EA-9C91-BB44-B8C6-B4FD4779228F}" srcOrd="0" destOrd="0" presId="urn:microsoft.com/office/officeart/2005/8/layout/pyramid3"/>
    <dgm:cxn modelId="{092535EE-B945-5449-B053-C4A1A1BF3AE2}" type="presOf" srcId="{45FFE9C4-E424-B64B-B090-6E9EE58B512C}" destId="{33644CF3-8074-5B46-9E86-163E1DBFFFD9}" srcOrd="0" destOrd="0" presId="urn:microsoft.com/office/officeart/2005/8/layout/pyramid3"/>
    <dgm:cxn modelId="{A89C482A-0DBF-9644-B59F-023B3690B72F}" type="presOf" srcId="{9507289D-81F3-1F45-BE2F-67A13AF76C36}" destId="{61B2413F-231D-3047-B1EA-CB5B8676D769}" srcOrd="1" destOrd="0" presId="urn:microsoft.com/office/officeart/2005/8/layout/pyramid3"/>
    <dgm:cxn modelId="{E4A4962F-C9CF-DB47-BA73-DB2E7BAE3F33}" type="presOf" srcId="{284CF385-7DA7-7441-86CE-E1CD84A66B7C}" destId="{C6274A44-DAA1-6242-B838-0815726ED42E}" srcOrd="0" destOrd="0" presId="urn:microsoft.com/office/officeart/2005/8/layout/pyramid3"/>
    <dgm:cxn modelId="{76212212-3F4E-1146-98A0-0143D9E69A9D}" type="presOf" srcId="{45FFE9C4-E424-B64B-B090-6E9EE58B512C}" destId="{025FCFDD-1ADD-E64F-AB84-8EC67A95DB82}" srcOrd="1" destOrd="0" presId="urn:microsoft.com/office/officeart/2005/8/layout/pyramid3"/>
    <dgm:cxn modelId="{613D74A1-0853-B241-8F69-45B3624480D1}" type="presOf" srcId="{758EEB58-A89C-2546-B7A5-0CCED8BF8270}" destId="{19E04A01-430A-DB42-9E2B-BA71B4E7B778}" srcOrd="1" destOrd="0" presId="urn:microsoft.com/office/officeart/2005/8/layout/pyramid3"/>
    <dgm:cxn modelId="{EA7A5D55-B135-5344-BA0C-E5453C379D88}" type="presParOf" srcId="{C6274A44-DAA1-6242-B838-0815726ED42E}" destId="{BD4C8599-C2F2-774F-9B9D-4A0AC4333473}" srcOrd="0" destOrd="0" presId="urn:microsoft.com/office/officeart/2005/8/layout/pyramid3"/>
    <dgm:cxn modelId="{49F16577-C62E-3643-B2FE-DB63551B4BEC}" type="presParOf" srcId="{BD4C8599-C2F2-774F-9B9D-4A0AC4333473}" destId="{33644CF3-8074-5B46-9E86-163E1DBFFFD9}" srcOrd="0" destOrd="0" presId="urn:microsoft.com/office/officeart/2005/8/layout/pyramid3"/>
    <dgm:cxn modelId="{DC3CC0AF-B35D-4B4E-96EC-87FD929840F7}" type="presParOf" srcId="{BD4C8599-C2F2-774F-9B9D-4A0AC4333473}" destId="{025FCFDD-1ADD-E64F-AB84-8EC67A95DB82}" srcOrd="1" destOrd="0" presId="urn:microsoft.com/office/officeart/2005/8/layout/pyramid3"/>
    <dgm:cxn modelId="{27523B31-3A41-6B4E-B8D7-8FA433D1A0FC}" type="presParOf" srcId="{C6274A44-DAA1-6242-B838-0815726ED42E}" destId="{101B7A28-A97B-3B4B-83C5-CB3446308419}" srcOrd="1" destOrd="0" presId="urn:microsoft.com/office/officeart/2005/8/layout/pyramid3"/>
    <dgm:cxn modelId="{24B1B3E4-6650-D343-BC89-39FB52561697}" type="presParOf" srcId="{101B7A28-A97B-3B4B-83C5-CB3446308419}" destId="{BC4E50EA-9C91-BB44-B8C6-B4FD4779228F}" srcOrd="0" destOrd="0" presId="urn:microsoft.com/office/officeart/2005/8/layout/pyramid3"/>
    <dgm:cxn modelId="{4A66D861-8A45-1846-9A5E-67DA5DD8FF38}" type="presParOf" srcId="{101B7A28-A97B-3B4B-83C5-CB3446308419}" destId="{19E04A01-430A-DB42-9E2B-BA71B4E7B778}" srcOrd="1" destOrd="0" presId="urn:microsoft.com/office/officeart/2005/8/layout/pyramid3"/>
    <dgm:cxn modelId="{77554243-DA44-244F-ACC1-DCE8FB25A5E2}" type="presParOf" srcId="{C6274A44-DAA1-6242-B838-0815726ED42E}" destId="{F308BC8D-A255-6F4E-8DB7-38705465BFC6}" srcOrd="2" destOrd="0" presId="urn:microsoft.com/office/officeart/2005/8/layout/pyramid3"/>
    <dgm:cxn modelId="{83EDCB59-E09D-0544-8700-EBA201BEAD4D}" type="presParOf" srcId="{F308BC8D-A255-6F4E-8DB7-38705465BFC6}" destId="{72FF7513-826A-354A-BABF-C0AD41F0EB6D}" srcOrd="0" destOrd="0" presId="urn:microsoft.com/office/officeart/2005/8/layout/pyramid3"/>
    <dgm:cxn modelId="{6FC7A5A2-91E3-B648-AAF0-8633C5702BC2}" type="presParOf" srcId="{F308BC8D-A255-6F4E-8DB7-38705465BFC6}" destId="{61B2413F-231D-3047-B1EA-CB5B8676D76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028A53-AFBA-3441-A267-4703FCE2373A}" type="doc">
      <dgm:prSet loTypeId="urn:microsoft.com/office/officeart/2005/8/layout/process4" loCatId="" qsTypeId="urn:microsoft.com/office/officeart/2005/8/quickstyle/simple4" qsCatId="simple" csTypeId="urn:microsoft.com/office/officeart/2005/8/colors/colorful4" csCatId="colorful" phldr="1"/>
      <dgm:spPr/>
      <dgm:t>
        <a:bodyPr/>
        <a:lstStyle/>
        <a:p>
          <a:endParaRPr lang="en-US"/>
        </a:p>
      </dgm:t>
    </dgm:pt>
    <dgm:pt modelId="{42AD4949-D74C-F343-ACDC-FF7314655DB7}">
      <dgm:prSet phldrT="[Text]"/>
      <dgm:spPr/>
      <dgm:t>
        <a:bodyPr/>
        <a:lstStyle/>
        <a:p>
          <a:r>
            <a:rPr lang="en-US" dirty="0" err="1" smtClean="0"/>
            <a:t>Berita</a:t>
          </a:r>
          <a:r>
            <a:rPr lang="en-US" dirty="0" smtClean="0"/>
            <a:t> yang </a:t>
          </a:r>
          <a:r>
            <a:rPr lang="en-US" dirty="0" err="1" smtClean="0"/>
            <a:t>memberikan</a:t>
          </a:r>
          <a:r>
            <a:rPr lang="en-US" dirty="0" smtClean="0"/>
            <a:t> </a:t>
          </a:r>
          <a:r>
            <a:rPr lang="en-US" dirty="0" err="1" smtClean="0"/>
            <a:t>panduan</a:t>
          </a:r>
          <a:r>
            <a:rPr lang="en-US" dirty="0" smtClean="0"/>
            <a:t>, </a:t>
          </a:r>
          <a:r>
            <a:rPr lang="en-US" dirty="0" err="1" smtClean="0"/>
            <a:t>cara</a:t>
          </a:r>
          <a:endParaRPr lang="en-US" dirty="0"/>
        </a:p>
      </dgm:t>
    </dgm:pt>
    <dgm:pt modelId="{5F338755-F490-8C4B-8E9D-69CC035DF705}" type="parTrans" cxnId="{22EBA1E3-04D2-D944-9D2F-38665380F3CA}">
      <dgm:prSet/>
      <dgm:spPr/>
      <dgm:t>
        <a:bodyPr/>
        <a:lstStyle/>
        <a:p>
          <a:endParaRPr lang="en-US"/>
        </a:p>
      </dgm:t>
    </dgm:pt>
    <dgm:pt modelId="{FC110D46-519D-C944-8E10-BFE12AE3CF0D}" type="sibTrans" cxnId="{22EBA1E3-04D2-D944-9D2F-38665380F3CA}">
      <dgm:prSet/>
      <dgm:spPr/>
      <dgm:t>
        <a:bodyPr/>
        <a:lstStyle/>
        <a:p>
          <a:endParaRPr lang="en-US"/>
        </a:p>
      </dgm:t>
    </dgm:pt>
    <dgm:pt modelId="{4C163244-7FA4-674C-9110-BA82D80CB60D}">
      <dgm:prSet phldrT="[Text]"/>
      <dgm:spPr/>
      <dgm:t>
        <a:bodyPr/>
        <a:lstStyle/>
        <a:p>
          <a:r>
            <a:rPr lang="en-US" dirty="0" err="1" smtClean="0"/>
            <a:t>Berita</a:t>
          </a:r>
          <a:r>
            <a:rPr lang="en-US" dirty="0" smtClean="0"/>
            <a:t> yang </a:t>
          </a:r>
          <a:r>
            <a:rPr lang="en-US" dirty="0" err="1" smtClean="0"/>
            <a:t>mendatangkan</a:t>
          </a:r>
          <a:r>
            <a:rPr lang="en-US" dirty="0" smtClean="0"/>
            <a:t> rasa </a:t>
          </a:r>
          <a:r>
            <a:rPr lang="en-US" dirty="0" err="1" smtClean="0"/>
            <a:t>aman</a:t>
          </a:r>
          <a:r>
            <a:rPr lang="en-US" dirty="0" smtClean="0"/>
            <a:t>, </a:t>
          </a:r>
          <a:r>
            <a:rPr lang="en-US" dirty="0" err="1" smtClean="0"/>
            <a:t>nyaman</a:t>
          </a:r>
          <a:endParaRPr lang="en-US" dirty="0"/>
        </a:p>
      </dgm:t>
    </dgm:pt>
    <dgm:pt modelId="{39AB05A0-FAD5-A74B-867C-22CD4E350A06}" type="parTrans" cxnId="{575BF353-9A9D-4C41-97A8-D43FC7C3B3B4}">
      <dgm:prSet/>
      <dgm:spPr/>
      <dgm:t>
        <a:bodyPr/>
        <a:lstStyle/>
        <a:p>
          <a:endParaRPr lang="en-US"/>
        </a:p>
      </dgm:t>
    </dgm:pt>
    <dgm:pt modelId="{2151F2E8-8B93-0540-A181-89EE1430F701}" type="sibTrans" cxnId="{575BF353-9A9D-4C41-97A8-D43FC7C3B3B4}">
      <dgm:prSet/>
      <dgm:spPr/>
      <dgm:t>
        <a:bodyPr/>
        <a:lstStyle/>
        <a:p>
          <a:endParaRPr lang="en-US"/>
        </a:p>
      </dgm:t>
    </dgm:pt>
    <dgm:pt modelId="{CCC35BFE-05B1-624B-B09A-E3D4DDE775F7}">
      <dgm:prSet phldrT="[Text]"/>
      <dgm:spPr/>
      <dgm:t>
        <a:bodyPr/>
        <a:lstStyle/>
        <a:p>
          <a:r>
            <a:rPr lang="en-US" dirty="0" err="1" smtClean="0"/>
            <a:t>Berita</a:t>
          </a:r>
          <a:r>
            <a:rPr lang="en-US" dirty="0" smtClean="0"/>
            <a:t> yang </a:t>
          </a:r>
          <a:r>
            <a:rPr lang="en-US" dirty="0" err="1" smtClean="0"/>
            <a:t>membantu</a:t>
          </a:r>
          <a:r>
            <a:rPr lang="en-US" dirty="0" smtClean="0"/>
            <a:t> </a:t>
          </a:r>
          <a:r>
            <a:rPr lang="en-US" dirty="0" err="1" smtClean="0"/>
            <a:t>meningkatkan</a:t>
          </a:r>
          <a:r>
            <a:rPr lang="en-US" dirty="0" smtClean="0"/>
            <a:t> </a:t>
          </a:r>
          <a:r>
            <a:rPr lang="en-US" dirty="0" err="1" smtClean="0"/>
            <a:t>kualitas</a:t>
          </a:r>
          <a:r>
            <a:rPr lang="en-US" dirty="0" smtClean="0"/>
            <a:t> </a:t>
          </a:r>
          <a:r>
            <a:rPr lang="en-US" dirty="0" err="1" smtClean="0"/>
            <a:t>hidup</a:t>
          </a:r>
          <a:endParaRPr lang="en-US" dirty="0"/>
        </a:p>
      </dgm:t>
    </dgm:pt>
    <dgm:pt modelId="{C14309EA-FF8C-F443-91E1-7550A35E3C8C}" type="parTrans" cxnId="{A0AAB818-9BB3-3548-A001-BEDDC9A2D59F}">
      <dgm:prSet/>
      <dgm:spPr/>
      <dgm:t>
        <a:bodyPr/>
        <a:lstStyle/>
        <a:p>
          <a:endParaRPr lang="en-US"/>
        </a:p>
      </dgm:t>
    </dgm:pt>
    <dgm:pt modelId="{2864CE2D-E82B-5043-89AB-B9F516571AFF}" type="sibTrans" cxnId="{A0AAB818-9BB3-3548-A001-BEDDC9A2D59F}">
      <dgm:prSet/>
      <dgm:spPr/>
      <dgm:t>
        <a:bodyPr/>
        <a:lstStyle/>
        <a:p>
          <a:endParaRPr lang="en-US"/>
        </a:p>
      </dgm:t>
    </dgm:pt>
    <dgm:pt modelId="{B3061C89-EEAB-764A-8EC1-B61E82244A70}" type="pres">
      <dgm:prSet presAssocID="{CE028A53-AFBA-3441-A267-4703FCE2373A}" presName="Name0" presStyleCnt="0">
        <dgm:presLayoutVars>
          <dgm:dir/>
          <dgm:animLvl val="lvl"/>
          <dgm:resizeHandles val="exact"/>
        </dgm:presLayoutVars>
      </dgm:prSet>
      <dgm:spPr/>
      <dgm:t>
        <a:bodyPr/>
        <a:lstStyle/>
        <a:p>
          <a:endParaRPr lang="en-US"/>
        </a:p>
      </dgm:t>
    </dgm:pt>
    <dgm:pt modelId="{81439039-A3F4-B24F-9E9B-A24EBED74F02}" type="pres">
      <dgm:prSet presAssocID="{CCC35BFE-05B1-624B-B09A-E3D4DDE775F7}" presName="boxAndChildren" presStyleCnt="0"/>
      <dgm:spPr/>
    </dgm:pt>
    <dgm:pt modelId="{9F1589E7-3F63-C340-A6E7-BB61416D537B}" type="pres">
      <dgm:prSet presAssocID="{CCC35BFE-05B1-624B-B09A-E3D4DDE775F7}" presName="parentTextBox" presStyleLbl="node1" presStyleIdx="0" presStyleCnt="3"/>
      <dgm:spPr/>
      <dgm:t>
        <a:bodyPr/>
        <a:lstStyle/>
        <a:p>
          <a:endParaRPr lang="en-US"/>
        </a:p>
      </dgm:t>
    </dgm:pt>
    <dgm:pt modelId="{21BD589C-DE7C-7944-A5C0-4840C4BD870B}" type="pres">
      <dgm:prSet presAssocID="{2151F2E8-8B93-0540-A181-89EE1430F701}" presName="sp" presStyleCnt="0"/>
      <dgm:spPr/>
    </dgm:pt>
    <dgm:pt modelId="{B3CA4D90-DD4D-6D4F-A0B2-C83AD375A23E}" type="pres">
      <dgm:prSet presAssocID="{4C163244-7FA4-674C-9110-BA82D80CB60D}" presName="arrowAndChildren" presStyleCnt="0"/>
      <dgm:spPr/>
    </dgm:pt>
    <dgm:pt modelId="{2437500C-3E1B-BF42-A9D3-87BF610265F6}" type="pres">
      <dgm:prSet presAssocID="{4C163244-7FA4-674C-9110-BA82D80CB60D}" presName="parentTextArrow" presStyleLbl="node1" presStyleIdx="1" presStyleCnt="3"/>
      <dgm:spPr/>
      <dgm:t>
        <a:bodyPr/>
        <a:lstStyle/>
        <a:p>
          <a:endParaRPr lang="en-US"/>
        </a:p>
      </dgm:t>
    </dgm:pt>
    <dgm:pt modelId="{F7722473-211D-2849-8CD6-C63A7BDD6FEF}" type="pres">
      <dgm:prSet presAssocID="{FC110D46-519D-C944-8E10-BFE12AE3CF0D}" presName="sp" presStyleCnt="0"/>
      <dgm:spPr/>
    </dgm:pt>
    <dgm:pt modelId="{9A29BFF2-8380-674A-B89F-9BFF281E72C0}" type="pres">
      <dgm:prSet presAssocID="{42AD4949-D74C-F343-ACDC-FF7314655DB7}" presName="arrowAndChildren" presStyleCnt="0"/>
      <dgm:spPr/>
    </dgm:pt>
    <dgm:pt modelId="{CF1A392F-356E-0647-BFD6-42326F088031}" type="pres">
      <dgm:prSet presAssocID="{42AD4949-D74C-F343-ACDC-FF7314655DB7}" presName="parentTextArrow" presStyleLbl="node1" presStyleIdx="2" presStyleCnt="3" custScaleX="100000" custScaleY="104732" custLinFactNeighborX="8229" custLinFactNeighborY="-5840"/>
      <dgm:spPr/>
      <dgm:t>
        <a:bodyPr/>
        <a:lstStyle/>
        <a:p>
          <a:endParaRPr lang="en-US"/>
        </a:p>
      </dgm:t>
    </dgm:pt>
  </dgm:ptLst>
  <dgm:cxnLst>
    <dgm:cxn modelId="{A0AAB818-9BB3-3548-A001-BEDDC9A2D59F}" srcId="{CE028A53-AFBA-3441-A267-4703FCE2373A}" destId="{CCC35BFE-05B1-624B-B09A-E3D4DDE775F7}" srcOrd="2" destOrd="0" parTransId="{C14309EA-FF8C-F443-91E1-7550A35E3C8C}" sibTransId="{2864CE2D-E82B-5043-89AB-B9F516571AFF}"/>
    <dgm:cxn modelId="{22EBA1E3-04D2-D944-9D2F-38665380F3CA}" srcId="{CE028A53-AFBA-3441-A267-4703FCE2373A}" destId="{42AD4949-D74C-F343-ACDC-FF7314655DB7}" srcOrd="0" destOrd="0" parTransId="{5F338755-F490-8C4B-8E9D-69CC035DF705}" sibTransId="{FC110D46-519D-C944-8E10-BFE12AE3CF0D}"/>
    <dgm:cxn modelId="{71C2BC29-445E-F146-B108-9CFC6D32B7F3}" type="presOf" srcId="{42AD4949-D74C-F343-ACDC-FF7314655DB7}" destId="{CF1A392F-356E-0647-BFD6-42326F088031}" srcOrd="0" destOrd="0" presId="urn:microsoft.com/office/officeart/2005/8/layout/process4"/>
    <dgm:cxn modelId="{61D7B33A-67E8-5C45-BFCA-CD59162235B5}" type="presOf" srcId="{CCC35BFE-05B1-624B-B09A-E3D4DDE775F7}" destId="{9F1589E7-3F63-C340-A6E7-BB61416D537B}" srcOrd="0" destOrd="0" presId="urn:microsoft.com/office/officeart/2005/8/layout/process4"/>
    <dgm:cxn modelId="{575BF353-9A9D-4C41-97A8-D43FC7C3B3B4}" srcId="{CE028A53-AFBA-3441-A267-4703FCE2373A}" destId="{4C163244-7FA4-674C-9110-BA82D80CB60D}" srcOrd="1" destOrd="0" parTransId="{39AB05A0-FAD5-A74B-867C-22CD4E350A06}" sibTransId="{2151F2E8-8B93-0540-A181-89EE1430F701}"/>
    <dgm:cxn modelId="{C07CBBA3-0E28-0C46-9C2B-2298EF84E770}" type="presOf" srcId="{CE028A53-AFBA-3441-A267-4703FCE2373A}" destId="{B3061C89-EEAB-764A-8EC1-B61E82244A70}" srcOrd="0" destOrd="0" presId="urn:microsoft.com/office/officeart/2005/8/layout/process4"/>
    <dgm:cxn modelId="{5C0819E4-BBF6-5A48-895F-2A1456830D52}" type="presOf" srcId="{4C163244-7FA4-674C-9110-BA82D80CB60D}" destId="{2437500C-3E1B-BF42-A9D3-87BF610265F6}" srcOrd="0" destOrd="0" presId="urn:microsoft.com/office/officeart/2005/8/layout/process4"/>
    <dgm:cxn modelId="{6719786C-2C8C-414F-9024-B6C618E0E2A8}" type="presParOf" srcId="{B3061C89-EEAB-764A-8EC1-B61E82244A70}" destId="{81439039-A3F4-B24F-9E9B-A24EBED74F02}" srcOrd="0" destOrd="0" presId="urn:microsoft.com/office/officeart/2005/8/layout/process4"/>
    <dgm:cxn modelId="{EE906100-D80D-AD44-ABD8-4C6777812DCC}" type="presParOf" srcId="{81439039-A3F4-B24F-9E9B-A24EBED74F02}" destId="{9F1589E7-3F63-C340-A6E7-BB61416D537B}" srcOrd="0" destOrd="0" presId="urn:microsoft.com/office/officeart/2005/8/layout/process4"/>
    <dgm:cxn modelId="{7653954E-EB95-7048-BC46-2B68C4AA083C}" type="presParOf" srcId="{B3061C89-EEAB-764A-8EC1-B61E82244A70}" destId="{21BD589C-DE7C-7944-A5C0-4840C4BD870B}" srcOrd="1" destOrd="0" presId="urn:microsoft.com/office/officeart/2005/8/layout/process4"/>
    <dgm:cxn modelId="{0E00762C-24A1-D14B-B3E4-303E935AF7B5}" type="presParOf" srcId="{B3061C89-EEAB-764A-8EC1-B61E82244A70}" destId="{B3CA4D90-DD4D-6D4F-A0B2-C83AD375A23E}" srcOrd="2" destOrd="0" presId="urn:microsoft.com/office/officeart/2005/8/layout/process4"/>
    <dgm:cxn modelId="{A418420A-BE56-874B-9669-9CF3AF65C6BB}" type="presParOf" srcId="{B3CA4D90-DD4D-6D4F-A0B2-C83AD375A23E}" destId="{2437500C-3E1B-BF42-A9D3-87BF610265F6}" srcOrd="0" destOrd="0" presId="urn:microsoft.com/office/officeart/2005/8/layout/process4"/>
    <dgm:cxn modelId="{864D9B9C-56DF-A64C-821D-DC93342BE39C}" type="presParOf" srcId="{B3061C89-EEAB-764A-8EC1-B61E82244A70}" destId="{F7722473-211D-2849-8CD6-C63A7BDD6FEF}" srcOrd="3" destOrd="0" presId="urn:microsoft.com/office/officeart/2005/8/layout/process4"/>
    <dgm:cxn modelId="{5256906D-4E53-0246-A7B8-7CC9E5BD0105}" type="presParOf" srcId="{B3061C89-EEAB-764A-8EC1-B61E82244A70}" destId="{9A29BFF2-8380-674A-B89F-9BFF281E72C0}" srcOrd="4" destOrd="0" presId="urn:microsoft.com/office/officeart/2005/8/layout/process4"/>
    <dgm:cxn modelId="{C0C98B9E-F17A-CC42-ADB3-BD1B94E295A7}" type="presParOf" srcId="{9A29BFF2-8380-674A-B89F-9BFF281E72C0}" destId="{CF1A392F-356E-0647-BFD6-42326F08803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589E7-3F63-C340-A6E7-BB61416D537B}">
      <dsp:nvSpPr>
        <dsp:cNvPr id="0" name=""/>
        <dsp:cNvSpPr/>
      </dsp:nvSpPr>
      <dsp:spPr>
        <a:xfrm>
          <a:off x="0" y="2135952"/>
          <a:ext cx="6319712" cy="684654"/>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err="1" smtClean="0"/>
            <a:t>Menentukan</a:t>
          </a:r>
          <a:r>
            <a:rPr lang="en-US" sz="2200" kern="1200" dirty="0" smtClean="0"/>
            <a:t> </a:t>
          </a:r>
          <a:r>
            <a:rPr lang="en-US" sz="2200" kern="1200" dirty="0" err="1" smtClean="0"/>
            <a:t>urutan</a:t>
          </a:r>
          <a:r>
            <a:rPr lang="en-US" sz="2200" kern="1200" dirty="0" smtClean="0"/>
            <a:t> </a:t>
          </a:r>
          <a:r>
            <a:rPr lang="en-US" sz="2200" kern="1200" dirty="0" err="1" smtClean="0"/>
            <a:t>berita</a:t>
          </a:r>
          <a:r>
            <a:rPr lang="en-US" sz="2200" kern="1200" dirty="0" smtClean="0"/>
            <a:t> yang </a:t>
          </a:r>
          <a:r>
            <a:rPr lang="en-US" sz="2200" kern="1200" dirty="0" err="1" smtClean="0"/>
            <a:t>akan</a:t>
          </a:r>
          <a:r>
            <a:rPr lang="en-US" sz="2200" kern="1200" dirty="0" smtClean="0"/>
            <a:t> </a:t>
          </a:r>
          <a:r>
            <a:rPr lang="en-US" sz="2200" kern="1200" dirty="0" err="1" smtClean="0"/>
            <a:t>dibacakan</a:t>
          </a:r>
          <a:r>
            <a:rPr lang="en-US" sz="2200" kern="1200" dirty="0" smtClean="0"/>
            <a:t> </a:t>
          </a:r>
          <a:endParaRPr lang="en-US" sz="2200" kern="1200" dirty="0"/>
        </a:p>
      </dsp:txBody>
      <dsp:txXfrm>
        <a:off x="0" y="2135952"/>
        <a:ext cx="6319712" cy="684654"/>
      </dsp:txXfrm>
    </dsp:sp>
    <dsp:sp modelId="{2437500C-3E1B-BF42-A9D3-87BF610265F6}">
      <dsp:nvSpPr>
        <dsp:cNvPr id="0" name=""/>
        <dsp:cNvSpPr/>
      </dsp:nvSpPr>
      <dsp:spPr>
        <a:xfrm rot="10800000">
          <a:off x="0" y="1093223"/>
          <a:ext cx="6319712" cy="1052998"/>
        </a:xfrm>
        <a:prstGeom prst="upArrowCallout">
          <a:avLst/>
        </a:prstGeom>
        <a:gradFill rotWithShape="0">
          <a:gsLst>
            <a:gs pos="0">
              <a:schemeClr val="accent4">
                <a:hueOff val="807949"/>
                <a:satOff val="-6112"/>
                <a:lumOff val="5688"/>
                <a:alphaOff val="0"/>
                <a:tint val="100000"/>
                <a:shade val="100000"/>
                <a:satMod val="130000"/>
              </a:schemeClr>
            </a:gs>
            <a:gs pos="100000">
              <a:schemeClr val="accent4">
                <a:hueOff val="807949"/>
                <a:satOff val="-6112"/>
                <a:lumOff val="56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err="1" smtClean="0"/>
            <a:t>Menentukan</a:t>
          </a:r>
          <a:r>
            <a:rPr lang="en-US" sz="2200" kern="1200" dirty="0" smtClean="0"/>
            <a:t> </a:t>
          </a:r>
          <a:r>
            <a:rPr lang="en-US" sz="2200" kern="1200" dirty="0" err="1" smtClean="0"/>
            <a:t>waktu</a:t>
          </a:r>
          <a:r>
            <a:rPr lang="en-US" sz="2200" kern="1200" dirty="0" smtClean="0"/>
            <a:t> </a:t>
          </a:r>
          <a:r>
            <a:rPr lang="en-US" sz="2200" kern="1200" dirty="0" err="1" smtClean="0"/>
            <a:t>tayang</a:t>
          </a:r>
          <a:endParaRPr lang="en-US" sz="2200" kern="1200" dirty="0"/>
        </a:p>
      </dsp:txBody>
      <dsp:txXfrm rot="10800000">
        <a:off x="0" y="1093223"/>
        <a:ext cx="6319712" cy="684207"/>
      </dsp:txXfrm>
    </dsp:sp>
    <dsp:sp modelId="{CF1A392F-356E-0647-BFD6-42326F088031}">
      <dsp:nvSpPr>
        <dsp:cNvPr id="0" name=""/>
        <dsp:cNvSpPr/>
      </dsp:nvSpPr>
      <dsp:spPr>
        <a:xfrm rot="10800000">
          <a:off x="0" y="0"/>
          <a:ext cx="6319712" cy="1102826"/>
        </a:xfrm>
        <a:prstGeom prst="upArrowCallout">
          <a:avLst/>
        </a:prstGeom>
        <a:gradFill rotWithShape="0">
          <a:gsLst>
            <a:gs pos="0">
              <a:schemeClr val="accent4">
                <a:hueOff val="1615898"/>
                <a:satOff val="-12224"/>
                <a:lumOff val="11375"/>
                <a:alphaOff val="0"/>
                <a:tint val="100000"/>
                <a:shade val="100000"/>
                <a:satMod val="130000"/>
              </a:schemeClr>
            </a:gs>
            <a:gs pos="100000">
              <a:schemeClr val="accent4">
                <a:hueOff val="1615898"/>
                <a:satOff val="-12224"/>
                <a:lumOff val="113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err="1" smtClean="0"/>
            <a:t>Menentukan</a:t>
          </a:r>
          <a:r>
            <a:rPr lang="en-US" sz="2200" kern="1200" dirty="0" smtClean="0"/>
            <a:t> </a:t>
          </a:r>
          <a:r>
            <a:rPr lang="en-US" sz="2200" kern="1200" dirty="0" err="1" smtClean="0"/>
            <a:t>peristiwa</a:t>
          </a:r>
          <a:r>
            <a:rPr lang="en-US" sz="2200" kern="1200" dirty="0" smtClean="0"/>
            <a:t> yang </a:t>
          </a:r>
          <a:r>
            <a:rPr lang="en-US" sz="2200" kern="1200" dirty="0" err="1" smtClean="0"/>
            <a:t>akan</a:t>
          </a:r>
          <a:r>
            <a:rPr lang="en-US" sz="2200" kern="1200" dirty="0" smtClean="0"/>
            <a:t> </a:t>
          </a:r>
          <a:r>
            <a:rPr lang="en-US" sz="2200" kern="1200" dirty="0" err="1" smtClean="0"/>
            <a:t>diliput</a:t>
          </a:r>
          <a:endParaRPr lang="en-US" sz="2200" kern="1200" dirty="0"/>
        </a:p>
      </dsp:txBody>
      <dsp:txXfrm rot="10800000">
        <a:off x="0" y="0"/>
        <a:ext cx="6319712" cy="716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44CF3-8074-5B46-9E86-163E1DBFFFD9}">
      <dsp:nvSpPr>
        <dsp:cNvPr id="0" name=""/>
        <dsp:cNvSpPr/>
      </dsp:nvSpPr>
      <dsp:spPr>
        <a:xfrm rot="10800000">
          <a:off x="0" y="0"/>
          <a:ext cx="8832299" cy="1098124"/>
        </a:xfrm>
        <a:prstGeom prst="trapezoid">
          <a:avLst>
            <a:gd name="adj" fmla="val 114378"/>
          </a:avLst>
        </a:prstGeom>
        <a:gradFill rotWithShape="0">
          <a:gsLst>
            <a:gs pos="0">
              <a:schemeClr val="accent3">
                <a:alpha val="90000"/>
                <a:hueOff val="0"/>
                <a:satOff val="0"/>
                <a:lumOff val="0"/>
                <a:alphaOff val="0"/>
                <a:tint val="100000"/>
                <a:shade val="100000"/>
                <a:satMod val="130000"/>
              </a:schemeClr>
            </a:gs>
            <a:gs pos="100000">
              <a:schemeClr val="accent3">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2"/>
              </a:solidFill>
            </a:rPr>
            <a:t>Kedekatan</a:t>
          </a:r>
          <a:r>
            <a:rPr lang="en-US" sz="2000" kern="1200" dirty="0" smtClean="0">
              <a:solidFill>
                <a:schemeClr val="bg2"/>
              </a:solidFill>
            </a:rPr>
            <a:t> </a:t>
          </a:r>
          <a:r>
            <a:rPr lang="en-US" sz="2000" kern="1200" dirty="0" err="1" smtClean="0">
              <a:solidFill>
                <a:schemeClr val="bg2"/>
              </a:solidFill>
            </a:rPr>
            <a:t>secara</a:t>
          </a:r>
          <a:r>
            <a:rPr lang="en-US" sz="2000" kern="1200" dirty="0" smtClean="0">
              <a:solidFill>
                <a:schemeClr val="bg2"/>
              </a:solidFill>
            </a:rPr>
            <a:t> </a:t>
          </a:r>
          <a:r>
            <a:rPr lang="en-US" sz="2000" kern="1200" dirty="0" err="1" smtClean="0">
              <a:solidFill>
                <a:schemeClr val="bg2"/>
              </a:solidFill>
            </a:rPr>
            <a:t>fisik</a:t>
          </a:r>
          <a:endParaRPr lang="en-US" sz="2000" kern="1200" dirty="0">
            <a:solidFill>
              <a:schemeClr val="bg2"/>
            </a:solidFill>
          </a:endParaRPr>
        </a:p>
      </dsp:txBody>
      <dsp:txXfrm rot="-10800000">
        <a:off x="1545652" y="0"/>
        <a:ext cx="5740995" cy="1098124"/>
      </dsp:txXfrm>
    </dsp:sp>
    <dsp:sp modelId="{BC4E50EA-9C91-BB44-B8C6-B4FD4779228F}">
      <dsp:nvSpPr>
        <dsp:cNvPr id="0" name=""/>
        <dsp:cNvSpPr/>
      </dsp:nvSpPr>
      <dsp:spPr>
        <a:xfrm rot="10800000">
          <a:off x="218438" y="1048128"/>
          <a:ext cx="8395422" cy="1048036"/>
        </a:xfrm>
        <a:prstGeom prst="trapezoid">
          <a:avLst>
            <a:gd name="adj" fmla="val 114378"/>
          </a:avLst>
        </a:prstGeom>
        <a:gradFill rotWithShape="0">
          <a:gsLst>
            <a:gs pos="0">
              <a:schemeClr val="accent3">
                <a:alpha val="90000"/>
                <a:hueOff val="0"/>
                <a:satOff val="0"/>
                <a:lumOff val="0"/>
                <a:alphaOff val="-20000"/>
                <a:tint val="100000"/>
                <a:shade val="100000"/>
                <a:satMod val="130000"/>
              </a:schemeClr>
            </a:gs>
            <a:gs pos="100000">
              <a:schemeClr val="accent3">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0" kern="1200" dirty="0" err="1" smtClean="0">
              <a:solidFill>
                <a:schemeClr val="bg2"/>
              </a:solidFill>
            </a:rPr>
            <a:t>Kedekatan</a:t>
          </a:r>
          <a:r>
            <a:rPr lang="en-US" sz="2000" b="0" kern="1200" dirty="0" smtClean="0">
              <a:solidFill>
                <a:schemeClr val="bg2"/>
              </a:solidFill>
            </a:rPr>
            <a:t> </a:t>
          </a:r>
          <a:r>
            <a:rPr lang="en-US" sz="2000" b="0" kern="1200" dirty="0" err="1" smtClean="0">
              <a:solidFill>
                <a:schemeClr val="bg2"/>
              </a:solidFill>
            </a:rPr>
            <a:t>emosional</a:t>
          </a:r>
          <a:endParaRPr lang="en-US" sz="2000" b="0" kern="1200" dirty="0">
            <a:solidFill>
              <a:schemeClr val="bg2"/>
            </a:solidFill>
          </a:endParaRPr>
        </a:p>
      </dsp:txBody>
      <dsp:txXfrm rot="-10800000">
        <a:off x="1687637" y="1048128"/>
        <a:ext cx="5457024" cy="1048036"/>
      </dsp:txXfrm>
    </dsp:sp>
    <dsp:sp modelId="{72FF7513-826A-354A-BABF-C0AD41F0EB6D}">
      <dsp:nvSpPr>
        <dsp:cNvPr id="0" name=""/>
        <dsp:cNvSpPr/>
      </dsp:nvSpPr>
      <dsp:spPr>
        <a:xfrm rot="10800000">
          <a:off x="868171" y="2048144"/>
          <a:ext cx="7322226" cy="1714867"/>
        </a:xfrm>
        <a:prstGeom prst="trapezoid">
          <a:avLst>
            <a:gd name="adj" fmla="val 114378"/>
          </a:avLst>
        </a:prstGeom>
        <a:gradFill rotWithShape="0">
          <a:gsLst>
            <a:gs pos="0">
              <a:schemeClr val="accent3">
                <a:alpha val="90000"/>
                <a:hueOff val="0"/>
                <a:satOff val="0"/>
                <a:lumOff val="0"/>
                <a:alphaOff val="-40000"/>
                <a:tint val="100000"/>
                <a:shade val="100000"/>
                <a:satMod val="130000"/>
              </a:schemeClr>
            </a:gs>
            <a:gs pos="100000">
              <a:schemeClr val="accent3">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err="1" smtClean="0">
              <a:solidFill>
                <a:schemeClr val="bg2"/>
              </a:solidFill>
            </a:rPr>
            <a:t>Intinya</a:t>
          </a:r>
          <a:r>
            <a:rPr lang="en-US" sz="2000" kern="1200" dirty="0" smtClean="0">
              <a:solidFill>
                <a:schemeClr val="bg2"/>
              </a:solidFill>
            </a:rPr>
            <a:t>, </a:t>
          </a:r>
          <a:r>
            <a:rPr lang="en-US" sz="2000" kern="1200" dirty="0" err="1" smtClean="0">
              <a:solidFill>
                <a:schemeClr val="bg2"/>
              </a:solidFill>
            </a:rPr>
            <a:t>audiens</a:t>
          </a:r>
          <a:r>
            <a:rPr lang="en-US" sz="2000" kern="1200" dirty="0" smtClean="0">
              <a:solidFill>
                <a:schemeClr val="bg2"/>
              </a:solidFill>
            </a:rPr>
            <a:t> </a:t>
          </a:r>
          <a:r>
            <a:rPr lang="en-US" sz="2000" kern="1200" dirty="0" err="1" smtClean="0">
              <a:solidFill>
                <a:schemeClr val="bg2"/>
              </a:solidFill>
            </a:rPr>
            <a:t>merasa</a:t>
          </a:r>
          <a:r>
            <a:rPr lang="en-US" sz="2000" kern="1200" dirty="0" smtClean="0">
              <a:solidFill>
                <a:schemeClr val="bg2"/>
              </a:solidFill>
            </a:rPr>
            <a:t> </a:t>
          </a:r>
          <a:r>
            <a:rPr lang="en-US" sz="2000" kern="1200" dirty="0" err="1" smtClean="0">
              <a:solidFill>
                <a:schemeClr val="bg2"/>
              </a:solidFill>
            </a:rPr>
            <a:t>terhubung</a:t>
          </a:r>
          <a:endParaRPr lang="en-US" sz="2000" kern="1200" dirty="0" smtClean="0">
            <a:solidFill>
              <a:schemeClr val="bg2"/>
            </a:solidFill>
          </a:endParaRPr>
        </a:p>
        <a:p>
          <a:pPr lvl="0" algn="ctr" defTabSz="889000">
            <a:lnSpc>
              <a:spcPct val="90000"/>
            </a:lnSpc>
            <a:spcBef>
              <a:spcPct val="0"/>
            </a:spcBef>
            <a:spcAft>
              <a:spcPct val="35000"/>
            </a:spcAft>
          </a:pPr>
          <a:r>
            <a:rPr lang="en-US" sz="2000" kern="1200" dirty="0" smtClean="0">
              <a:solidFill>
                <a:schemeClr val="bg2"/>
              </a:solidFill>
            </a:rPr>
            <a:t> </a:t>
          </a:r>
          <a:r>
            <a:rPr lang="en-US" sz="2000" kern="1200" dirty="0" err="1" smtClean="0">
              <a:solidFill>
                <a:schemeClr val="bg2"/>
              </a:solidFill>
            </a:rPr>
            <a:t>dengan</a:t>
          </a:r>
          <a:r>
            <a:rPr lang="en-US" sz="2000" kern="1200" dirty="0" smtClean="0">
              <a:solidFill>
                <a:schemeClr val="bg2"/>
              </a:solidFill>
            </a:rPr>
            <a:t> </a:t>
          </a:r>
          <a:r>
            <a:rPr lang="en-US" sz="2000" kern="1200" dirty="0" err="1" smtClean="0">
              <a:solidFill>
                <a:schemeClr val="bg2"/>
              </a:solidFill>
            </a:rPr>
            <a:t>hal</a:t>
          </a:r>
          <a:r>
            <a:rPr lang="en-US" sz="2000" kern="1200" dirty="0" smtClean="0">
              <a:solidFill>
                <a:schemeClr val="bg2"/>
              </a:solidFill>
            </a:rPr>
            <a:t> yang </a:t>
          </a:r>
          <a:r>
            <a:rPr lang="en-US" sz="2000" kern="1200" dirty="0" err="1" smtClean="0">
              <a:solidFill>
                <a:schemeClr val="bg2"/>
              </a:solidFill>
            </a:rPr>
            <a:t>diberitakan</a:t>
          </a:r>
          <a:endParaRPr lang="en-US" sz="2000" kern="1200" dirty="0">
            <a:solidFill>
              <a:schemeClr val="bg2"/>
            </a:solidFill>
          </a:endParaRPr>
        </a:p>
      </dsp:txBody>
      <dsp:txXfrm rot="-10800000">
        <a:off x="868171" y="2048144"/>
        <a:ext cx="7322226" cy="1714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589E7-3F63-C340-A6E7-BB61416D537B}">
      <dsp:nvSpPr>
        <dsp:cNvPr id="0" name=""/>
        <dsp:cNvSpPr/>
      </dsp:nvSpPr>
      <dsp:spPr>
        <a:xfrm>
          <a:off x="0" y="2135952"/>
          <a:ext cx="6319712" cy="684654"/>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Berita</a:t>
          </a:r>
          <a:r>
            <a:rPr lang="en-US" sz="2000" kern="1200" dirty="0" smtClean="0"/>
            <a:t> yang </a:t>
          </a:r>
          <a:r>
            <a:rPr lang="en-US" sz="2000" kern="1200" dirty="0" err="1" smtClean="0"/>
            <a:t>membantu</a:t>
          </a:r>
          <a:r>
            <a:rPr lang="en-US" sz="2000" kern="1200" dirty="0" smtClean="0"/>
            <a:t> </a:t>
          </a:r>
          <a:r>
            <a:rPr lang="en-US" sz="2000" kern="1200" dirty="0" err="1" smtClean="0"/>
            <a:t>meningkatkan</a:t>
          </a:r>
          <a:r>
            <a:rPr lang="en-US" sz="2000" kern="1200" dirty="0" smtClean="0"/>
            <a:t> </a:t>
          </a:r>
          <a:r>
            <a:rPr lang="en-US" sz="2000" kern="1200" dirty="0" err="1" smtClean="0"/>
            <a:t>kualitas</a:t>
          </a:r>
          <a:r>
            <a:rPr lang="en-US" sz="2000" kern="1200" dirty="0" smtClean="0"/>
            <a:t> </a:t>
          </a:r>
          <a:r>
            <a:rPr lang="en-US" sz="2000" kern="1200" dirty="0" err="1" smtClean="0"/>
            <a:t>hidup</a:t>
          </a:r>
          <a:endParaRPr lang="en-US" sz="2000" kern="1200" dirty="0"/>
        </a:p>
      </dsp:txBody>
      <dsp:txXfrm>
        <a:off x="0" y="2135952"/>
        <a:ext cx="6319712" cy="684654"/>
      </dsp:txXfrm>
    </dsp:sp>
    <dsp:sp modelId="{2437500C-3E1B-BF42-A9D3-87BF610265F6}">
      <dsp:nvSpPr>
        <dsp:cNvPr id="0" name=""/>
        <dsp:cNvSpPr/>
      </dsp:nvSpPr>
      <dsp:spPr>
        <a:xfrm rot="10800000">
          <a:off x="0" y="1093223"/>
          <a:ext cx="6319712" cy="1052998"/>
        </a:xfrm>
        <a:prstGeom prst="upArrowCallout">
          <a:avLst/>
        </a:prstGeom>
        <a:gradFill rotWithShape="0">
          <a:gsLst>
            <a:gs pos="0">
              <a:schemeClr val="accent4">
                <a:hueOff val="807949"/>
                <a:satOff val="-6112"/>
                <a:lumOff val="5688"/>
                <a:alphaOff val="0"/>
                <a:tint val="100000"/>
                <a:shade val="100000"/>
                <a:satMod val="130000"/>
              </a:schemeClr>
            </a:gs>
            <a:gs pos="100000">
              <a:schemeClr val="accent4">
                <a:hueOff val="807949"/>
                <a:satOff val="-6112"/>
                <a:lumOff val="568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Berita</a:t>
          </a:r>
          <a:r>
            <a:rPr lang="en-US" sz="2000" kern="1200" dirty="0" smtClean="0"/>
            <a:t> yang </a:t>
          </a:r>
          <a:r>
            <a:rPr lang="en-US" sz="2000" kern="1200" dirty="0" err="1" smtClean="0"/>
            <a:t>mendatangkan</a:t>
          </a:r>
          <a:r>
            <a:rPr lang="en-US" sz="2000" kern="1200" dirty="0" smtClean="0"/>
            <a:t> rasa </a:t>
          </a:r>
          <a:r>
            <a:rPr lang="en-US" sz="2000" kern="1200" dirty="0" err="1" smtClean="0"/>
            <a:t>aman</a:t>
          </a:r>
          <a:r>
            <a:rPr lang="en-US" sz="2000" kern="1200" dirty="0" smtClean="0"/>
            <a:t>, </a:t>
          </a:r>
          <a:r>
            <a:rPr lang="en-US" sz="2000" kern="1200" dirty="0" err="1" smtClean="0"/>
            <a:t>nyaman</a:t>
          </a:r>
          <a:endParaRPr lang="en-US" sz="2000" kern="1200" dirty="0"/>
        </a:p>
      </dsp:txBody>
      <dsp:txXfrm rot="10800000">
        <a:off x="0" y="1093223"/>
        <a:ext cx="6319712" cy="684207"/>
      </dsp:txXfrm>
    </dsp:sp>
    <dsp:sp modelId="{CF1A392F-356E-0647-BFD6-42326F088031}">
      <dsp:nvSpPr>
        <dsp:cNvPr id="0" name=""/>
        <dsp:cNvSpPr/>
      </dsp:nvSpPr>
      <dsp:spPr>
        <a:xfrm rot="10800000">
          <a:off x="0" y="0"/>
          <a:ext cx="6319712" cy="1102826"/>
        </a:xfrm>
        <a:prstGeom prst="upArrowCallout">
          <a:avLst/>
        </a:prstGeom>
        <a:gradFill rotWithShape="0">
          <a:gsLst>
            <a:gs pos="0">
              <a:schemeClr val="accent4">
                <a:hueOff val="1615898"/>
                <a:satOff val="-12224"/>
                <a:lumOff val="11375"/>
                <a:alphaOff val="0"/>
                <a:tint val="100000"/>
                <a:shade val="100000"/>
                <a:satMod val="130000"/>
              </a:schemeClr>
            </a:gs>
            <a:gs pos="100000">
              <a:schemeClr val="accent4">
                <a:hueOff val="1615898"/>
                <a:satOff val="-12224"/>
                <a:lumOff val="113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err="1" smtClean="0"/>
            <a:t>Berita</a:t>
          </a:r>
          <a:r>
            <a:rPr lang="en-US" sz="2000" kern="1200" dirty="0" smtClean="0"/>
            <a:t> yang </a:t>
          </a:r>
          <a:r>
            <a:rPr lang="en-US" sz="2000" kern="1200" dirty="0" err="1" smtClean="0"/>
            <a:t>memberikan</a:t>
          </a:r>
          <a:r>
            <a:rPr lang="en-US" sz="2000" kern="1200" dirty="0" smtClean="0"/>
            <a:t> </a:t>
          </a:r>
          <a:r>
            <a:rPr lang="en-US" sz="2000" kern="1200" dirty="0" err="1" smtClean="0"/>
            <a:t>panduan</a:t>
          </a:r>
          <a:r>
            <a:rPr lang="en-US" sz="2000" kern="1200" dirty="0" smtClean="0"/>
            <a:t>, </a:t>
          </a:r>
          <a:r>
            <a:rPr lang="en-US" sz="2000" kern="1200" dirty="0" err="1" smtClean="0"/>
            <a:t>cara</a:t>
          </a:r>
          <a:endParaRPr lang="en-US" sz="2000" kern="1200" dirty="0"/>
        </a:p>
      </dsp:txBody>
      <dsp:txXfrm rot="10800000">
        <a:off x="0" y="0"/>
        <a:ext cx="6319712" cy="7165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4665323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Ask students to define impact.</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Ask students to define impact.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Ask students to define impact.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Ask students to define impact.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Ask students to define impact.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7 </a:t>
            </a:r>
            <a:r>
              <a:rPr lang="en" dirty="0" smtClean="0">
                <a:latin typeface="Times New Roman"/>
                <a:ea typeface="Times New Roman"/>
                <a:cs typeface="Times New Roman"/>
                <a:sym typeface="Times New Roman"/>
              </a:rPr>
              <a:t>News </a:t>
            </a:r>
            <a:r>
              <a:rPr lang="en" dirty="0">
                <a:latin typeface="Times New Roman"/>
                <a:ea typeface="Times New Roman"/>
                <a:cs typeface="Times New Roman"/>
                <a:sym typeface="Times New Roman"/>
              </a:rPr>
              <a:t>Values</a:t>
            </a:r>
          </a:p>
        </p:txBody>
      </p:sp>
      <p:sp>
        <p:nvSpPr>
          <p:cNvPr id="59" name="Shape 59"/>
          <p:cNvSpPr txBox="1">
            <a:spLocks noGrp="1"/>
          </p:cNvSpPr>
          <p:nvPr>
            <p:ph type="subTitle" idx="1"/>
          </p:nvPr>
        </p:nvSpPr>
        <p:spPr>
          <a:xfrm>
            <a:off x="344249" y="3550650"/>
            <a:ext cx="5920387" cy="839618"/>
          </a:xfrm>
          <a:prstGeom prst="rect">
            <a:avLst/>
          </a:prstGeom>
        </p:spPr>
        <p:txBody>
          <a:bodyPr lIns="91425" tIns="91425" rIns="91425" bIns="91425" anchor="ctr" anchorCtr="0">
            <a:noAutofit/>
          </a:bodyPr>
          <a:lstStyle/>
          <a:p>
            <a:pPr lvl="0">
              <a:spcBef>
                <a:spcPts val="0"/>
              </a:spcBef>
              <a:buNone/>
            </a:pPr>
            <a:r>
              <a:rPr lang="en-US" dirty="0" err="1" smtClean="0">
                <a:latin typeface="Times New Roman"/>
                <a:ea typeface="Times New Roman"/>
                <a:cs typeface="Times New Roman"/>
                <a:sym typeface="Times New Roman"/>
              </a:rPr>
              <a:t>Memahami</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nilai</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berita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dalam</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jurnalistik</a:t>
            </a:r>
            <a:endParaRPr lang="en-US" dirty="0" smtClean="0">
              <a:latin typeface="Times New Roman"/>
              <a:ea typeface="Times New Roman"/>
              <a:cs typeface="Times New Roman"/>
              <a:sym typeface="Times New Roman"/>
            </a:endParaRPr>
          </a:p>
          <a:p>
            <a:pPr lvl="0">
              <a:spcBef>
                <a:spcPts val="0"/>
              </a:spcBef>
              <a:buNone/>
            </a:pPr>
            <a:r>
              <a:rPr lang="en-US" dirty="0" smtClean="0">
                <a:latin typeface="Times New Roman"/>
                <a:ea typeface="Times New Roman"/>
                <a:cs typeface="Times New Roman"/>
                <a:sym typeface="Times New Roman"/>
              </a:rPr>
              <a:t>By Emma </a:t>
            </a:r>
            <a:r>
              <a:rPr lang="en-US" dirty="0" err="1" smtClean="0">
                <a:latin typeface="Times New Roman"/>
                <a:ea typeface="Times New Roman"/>
                <a:cs typeface="Times New Roman"/>
                <a:sym typeface="Times New Roman"/>
              </a:rPr>
              <a:t>Aliudin</a:t>
            </a:r>
            <a:endParaRPr lang="en" dirty="0">
              <a:latin typeface="Times New Roman"/>
              <a:ea typeface="Times New Roman"/>
              <a:cs typeface="Times New Roman"/>
              <a:sym typeface="Times New Roman"/>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204214"/>
            <a:ext cx="8520600" cy="673669"/>
          </a:xfrm>
          <a:prstGeom prst="rect">
            <a:avLst/>
          </a:prstGeom>
        </p:spPr>
        <p:txBody>
          <a:bodyPr lIns="91425" tIns="91425" rIns="91425" bIns="91425" anchor="t" anchorCtr="0">
            <a:noAutofit/>
          </a:bodyPr>
          <a:lstStyle/>
          <a:p>
            <a:pPr lvl="0">
              <a:spcBef>
                <a:spcPts val="0"/>
              </a:spcBef>
              <a:buNone/>
            </a:pPr>
            <a:r>
              <a:rPr lang="en" dirty="0">
                <a:latin typeface="Times New Roman"/>
                <a:ea typeface="Times New Roman"/>
                <a:cs typeface="Times New Roman"/>
                <a:sym typeface="Times New Roman"/>
              </a:rPr>
              <a:t>PROXIMITY</a:t>
            </a:r>
          </a:p>
        </p:txBody>
      </p:sp>
      <p:graphicFrame>
        <p:nvGraphicFramePr>
          <p:cNvPr id="4" name="Diagram 3"/>
          <p:cNvGraphicFramePr/>
          <p:nvPr>
            <p:extLst>
              <p:ext uri="{D42A27DB-BD31-4B8C-83A1-F6EECF244321}">
                <p14:modId xmlns:p14="http://schemas.microsoft.com/office/powerpoint/2010/main" val="1919226565"/>
              </p:ext>
            </p:extLst>
          </p:nvPr>
        </p:nvGraphicFramePr>
        <p:xfrm>
          <a:off x="240071" y="877882"/>
          <a:ext cx="8832300" cy="386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69109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7000" y="76200"/>
            <a:ext cx="8890000" cy="4991100"/>
          </a:xfrm>
          <a:prstGeom prst="rect">
            <a:avLst/>
          </a:prstGeom>
        </p:spPr>
      </p:pic>
    </p:spTree>
    <p:extLst>
      <p:ext uri="{BB962C8B-B14F-4D97-AF65-F5344CB8AC3E}">
        <p14:creationId xmlns:p14="http://schemas.microsoft.com/office/powerpoint/2010/main" val="23844043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PROMINENCE</a:t>
            </a:r>
            <a:endParaRPr lang="en" dirty="0">
              <a:latin typeface="Times New Roman"/>
              <a:ea typeface="Times New Roman"/>
              <a:cs typeface="Times New Roman"/>
              <a:sym typeface="Times New Roman"/>
            </a:endParaRPr>
          </a:p>
        </p:txBody>
      </p:sp>
      <p:sp>
        <p:nvSpPr>
          <p:cNvPr id="59" name="Shape 59"/>
          <p:cNvSpPr txBox="1">
            <a:spLocks noGrp="1"/>
          </p:cNvSpPr>
          <p:nvPr>
            <p:ph type="subTitle" idx="1"/>
          </p:nvPr>
        </p:nvSpPr>
        <p:spPr>
          <a:xfrm>
            <a:off x="344250" y="3550649"/>
            <a:ext cx="4910100" cy="925701"/>
          </a:xfrm>
          <a:prstGeom prst="rect">
            <a:avLst/>
          </a:prstGeom>
        </p:spPr>
        <p:txBody>
          <a:bodyPr lIns="91425" tIns="91425" rIns="91425" bIns="91425" anchor="ctr" anchorCtr="0">
            <a:noAutofit/>
          </a:bodyPr>
          <a:lstStyle/>
          <a:p>
            <a:pPr lvl="0">
              <a:spcBef>
                <a:spcPts val="0"/>
              </a:spcBef>
              <a:buNone/>
            </a:pPr>
            <a:r>
              <a:rPr lang="en-US" dirty="0" err="1" smtClean="0">
                <a:latin typeface="Times New Roman"/>
                <a:ea typeface="Times New Roman"/>
                <a:cs typeface="Times New Roman"/>
                <a:sym typeface="Times New Roman"/>
              </a:rPr>
              <a:t>Seberapa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penting</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Seberapa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terkenal</a:t>
            </a:r>
            <a:r>
              <a:rPr lang="en-US" dirty="0" smtClean="0">
                <a:latin typeface="Times New Roman"/>
                <a:ea typeface="Times New Roman"/>
                <a:cs typeface="Times New Roman"/>
                <a:sym typeface="Times New Roman"/>
              </a:rPr>
              <a:t>? </a:t>
            </a:r>
            <a:endParaRPr lang="en"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60949480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508000" y="279400"/>
            <a:ext cx="8128000" cy="4572000"/>
          </a:xfrm>
          <a:prstGeom prst="rect">
            <a:avLst/>
          </a:prstGeom>
        </p:spPr>
      </p:pic>
    </p:spTree>
    <p:extLst>
      <p:ext uri="{BB962C8B-B14F-4D97-AF65-F5344CB8AC3E}">
        <p14:creationId xmlns:p14="http://schemas.microsoft.com/office/powerpoint/2010/main" val="2327405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150954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CONFLICT</a:t>
            </a:r>
            <a:endParaRPr lang="en" dirty="0">
              <a:latin typeface="Times New Roman"/>
              <a:ea typeface="Times New Roman"/>
              <a:cs typeface="Times New Roman"/>
              <a:sym typeface="Times New Roman"/>
            </a:endParaRPr>
          </a:p>
        </p:txBody>
      </p:sp>
      <p:sp>
        <p:nvSpPr>
          <p:cNvPr id="59" name="Shape 59"/>
          <p:cNvSpPr txBox="1">
            <a:spLocks noGrp="1"/>
          </p:cNvSpPr>
          <p:nvPr>
            <p:ph type="subTitle" idx="1"/>
          </p:nvPr>
        </p:nvSpPr>
        <p:spPr>
          <a:xfrm>
            <a:off x="344250" y="3550649"/>
            <a:ext cx="4910100" cy="818097"/>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Ada </a:t>
            </a:r>
            <a:r>
              <a:rPr lang="en-US" dirty="0" err="1" smtClean="0">
                <a:latin typeface="Times New Roman"/>
                <a:ea typeface="Times New Roman"/>
                <a:cs typeface="Times New Roman"/>
                <a:sym typeface="Times New Roman"/>
              </a:rPr>
              <a:t>pertentangan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kontroversi</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cekcok</a:t>
            </a:r>
            <a:endParaRPr lang="en"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81481303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257300" y="0"/>
            <a:ext cx="6616764" cy="5143500"/>
          </a:xfrm>
          <a:prstGeom prst="rect">
            <a:avLst/>
          </a:prstGeom>
        </p:spPr>
      </p:pic>
      <p:sp>
        <p:nvSpPr>
          <p:cNvPr id="7" name="TextBox 6"/>
          <p:cNvSpPr txBox="1"/>
          <p:nvPr/>
        </p:nvSpPr>
        <p:spPr>
          <a:xfrm>
            <a:off x="5414281" y="709948"/>
            <a:ext cx="2411345"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err="1" smtClean="0"/>
              <a:t>Millennialsmagazine.com</a:t>
            </a:r>
            <a:endParaRPr lang="en-US" dirty="0"/>
          </a:p>
        </p:txBody>
      </p:sp>
    </p:spTree>
    <p:extLst>
      <p:ext uri="{BB962C8B-B14F-4D97-AF65-F5344CB8AC3E}">
        <p14:creationId xmlns:p14="http://schemas.microsoft.com/office/powerpoint/2010/main" val="32481292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NOVELTY</a:t>
            </a:r>
            <a:endParaRPr lang="en" dirty="0">
              <a:latin typeface="Times New Roman"/>
              <a:ea typeface="Times New Roman"/>
              <a:cs typeface="Times New Roman"/>
              <a:sym typeface="Times New Roman"/>
            </a:endParaRPr>
          </a:p>
        </p:txBody>
      </p:sp>
      <p:sp>
        <p:nvSpPr>
          <p:cNvPr id="59" name="Shape 59"/>
          <p:cNvSpPr txBox="1">
            <a:spLocks noGrp="1"/>
          </p:cNvSpPr>
          <p:nvPr>
            <p:ph type="subTitle" idx="1"/>
          </p:nvPr>
        </p:nvSpPr>
        <p:spPr>
          <a:xfrm>
            <a:off x="344250" y="3550649"/>
            <a:ext cx="4910100" cy="818097"/>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Ada </a:t>
            </a:r>
            <a:r>
              <a:rPr lang="en-US" dirty="0" err="1" smtClean="0">
                <a:latin typeface="Times New Roman"/>
                <a:ea typeface="Times New Roman"/>
                <a:cs typeface="Times New Roman"/>
                <a:sym typeface="Times New Roman"/>
              </a:rPr>
              <a:t>unsur</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kebaruan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unik</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bukan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hal</a:t>
            </a:r>
            <a:r>
              <a:rPr lang="en-US" dirty="0" smtClean="0">
                <a:latin typeface="Times New Roman"/>
                <a:ea typeface="Times New Roman"/>
                <a:cs typeface="Times New Roman"/>
                <a:sym typeface="Times New Roman"/>
              </a:rPr>
              <a:t> yang </a:t>
            </a:r>
            <a:r>
              <a:rPr lang="en-US" dirty="0" err="1" smtClean="0">
                <a:latin typeface="Times New Roman"/>
                <a:ea typeface="Times New Roman"/>
                <a:cs typeface="Times New Roman"/>
                <a:sym typeface="Times New Roman"/>
              </a:rPr>
              <a:t>biasa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ditemui</a:t>
            </a:r>
            <a:endParaRPr lang="en"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3020401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USEFULNESS</a:t>
            </a:r>
            <a:endParaRPr lang="en" dirty="0">
              <a:latin typeface="Times New Roman"/>
              <a:ea typeface="Times New Roman"/>
              <a:cs typeface="Times New Roman"/>
              <a:sym typeface="Times New Roman"/>
            </a:endParaRP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US" dirty="0" err="1" smtClean="0">
                <a:latin typeface="Times New Roman"/>
                <a:ea typeface="Times New Roman"/>
                <a:cs typeface="Times New Roman"/>
                <a:sym typeface="Times New Roman"/>
              </a:rPr>
              <a:t>Bermanfaat</a:t>
            </a:r>
            <a:endParaRPr lang="en"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91402886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smtClean="0">
                <a:latin typeface="Times New Roman"/>
                <a:ea typeface="Times New Roman"/>
                <a:cs typeface="Times New Roman"/>
                <a:sym typeface="Times New Roman"/>
              </a:rPr>
              <a:t>USEFULNESS</a:t>
            </a:r>
            <a:endParaRPr lang="en" dirty="0">
              <a:latin typeface="Times New Roman"/>
              <a:ea typeface="Times New Roman"/>
              <a:cs typeface="Times New Roman"/>
              <a:sym typeface="Times New Roman"/>
            </a:endParaRPr>
          </a:p>
        </p:txBody>
      </p:sp>
      <p:graphicFrame>
        <p:nvGraphicFramePr>
          <p:cNvPr id="4" name="Diagram 3"/>
          <p:cNvGraphicFramePr/>
          <p:nvPr>
            <p:extLst>
              <p:ext uri="{D42A27DB-BD31-4B8C-83A1-F6EECF244321}">
                <p14:modId xmlns:p14="http://schemas.microsoft.com/office/powerpoint/2010/main" val="1937400606"/>
              </p:ext>
            </p:extLst>
          </p:nvPr>
        </p:nvGraphicFramePr>
        <p:xfrm>
          <a:off x="1376496" y="1969568"/>
          <a:ext cx="6319712" cy="2821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842" y="1017725"/>
            <a:ext cx="9072706" cy="461665"/>
          </a:xfrm>
          <a:prstGeom prst="rect">
            <a:avLst/>
          </a:prstGeom>
        </p:spPr>
        <p:txBody>
          <a:bodyPr wrap="square">
            <a:spAutoFit/>
          </a:bodyPr>
          <a:lstStyle/>
          <a:p>
            <a:pPr marL="228600" lvl="0" algn="ctr"/>
            <a:r>
              <a:rPr lang="en-US" sz="2400" dirty="0" err="1" smtClean="0">
                <a:latin typeface="Times New Roman"/>
                <a:ea typeface="Times New Roman"/>
                <a:cs typeface="Times New Roman"/>
                <a:sym typeface="Times New Roman"/>
              </a:rPr>
              <a:t>Informasi</a:t>
            </a:r>
            <a:r>
              <a:rPr lang="en-US" sz="2400" dirty="0" smtClean="0">
                <a:latin typeface="Times New Roman"/>
                <a:ea typeface="Times New Roman"/>
                <a:cs typeface="Times New Roman"/>
                <a:sym typeface="Times New Roman"/>
              </a:rPr>
              <a:t> yang </a:t>
            </a:r>
            <a:r>
              <a:rPr lang="en-US" sz="2400" dirty="0" err="1" smtClean="0">
                <a:latin typeface="Times New Roman"/>
                <a:ea typeface="Times New Roman"/>
                <a:cs typeface="Times New Roman"/>
                <a:sym typeface="Times New Roman"/>
              </a:rPr>
              <a:t>dibutuhkan</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audiens</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untuk</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menjalani</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hidup</a:t>
            </a:r>
            <a:endParaRPr lang="en"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5841732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NEWS? </a:t>
            </a:r>
            <a:endParaRPr lang="en-US" dirty="0"/>
          </a:p>
        </p:txBody>
      </p:sp>
      <p:sp>
        <p:nvSpPr>
          <p:cNvPr id="3" name="Text Placeholder 2"/>
          <p:cNvSpPr>
            <a:spLocks noGrp="1"/>
          </p:cNvSpPr>
          <p:nvPr>
            <p:ph type="body" idx="1"/>
          </p:nvPr>
        </p:nvSpPr>
        <p:spPr/>
        <p:txBody>
          <a:bodyPr/>
          <a:lstStyle/>
          <a:p>
            <a:r>
              <a:rPr lang="en-US" dirty="0"/>
              <a:t>News is what the editor thinks is </a:t>
            </a:r>
            <a:r>
              <a:rPr lang="en-US" dirty="0" smtClean="0"/>
              <a:t>news</a:t>
            </a:r>
          </a:p>
          <a:p>
            <a:r>
              <a:rPr lang="en-US" dirty="0" smtClean="0"/>
              <a:t>“</a:t>
            </a:r>
            <a:r>
              <a:rPr lang="en-US" dirty="0"/>
              <a:t>A view of reality gathered quickly under difficult circumstances” (De Fleur &amp; Dennis, 1998</a:t>
            </a:r>
            <a:r>
              <a:rPr lang="en-US" dirty="0" smtClean="0"/>
              <a:t>)</a:t>
            </a:r>
          </a:p>
          <a:p>
            <a:r>
              <a:rPr lang="en-US" dirty="0" smtClean="0"/>
              <a:t>A </a:t>
            </a:r>
            <a:r>
              <a:rPr lang="en-US" dirty="0"/>
              <a:t>recounting of factual information about events, situations and ideas that interests an audience and helps the audience deal with the surrounding environment (Metzler, 1985</a:t>
            </a:r>
            <a:r>
              <a:rPr lang="en-US" dirty="0" smtClean="0"/>
              <a:t>)</a:t>
            </a:r>
          </a:p>
          <a:p>
            <a:endParaRPr lang="en-US" dirty="0"/>
          </a:p>
        </p:txBody>
      </p:sp>
    </p:spTree>
    <p:extLst>
      <p:ext uri="{BB962C8B-B14F-4D97-AF65-F5344CB8AC3E}">
        <p14:creationId xmlns:p14="http://schemas.microsoft.com/office/powerpoint/2010/main" val="24684013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16052"/>
            <a:ext cx="8520600" cy="1965317"/>
          </a:xfrm>
        </p:spPr>
        <p:txBody>
          <a:bodyPr/>
          <a:lstStyle/>
          <a:p>
            <a:pPr algn="ctr"/>
            <a:r>
              <a:rPr lang="en-US" sz="6600" dirty="0" smtClean="0"/>
              <a:t>LET’S PRACTICE!</a:t>
            </a:r>
            <a:endParaRPr lang="en-US" sz="6600" dirty="0"/>
          </a:p>
        </p:txBody>
      </p:sp>
    </p:spTree>
    <p:extLst>
      <p:ext uri="{BB962C8B-B14F-4D97-AF65-F5344CB8AC3E}">
        <p14:creationId xmlns:p14="http://schemas.microsoft.com/office/powerpoint/2010/main" val="23093544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29908204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80240"/>
            <a:ext cx="8520600" cy="1118620"/>
          </a:xfrm>
        </p:spPr>
        <p:txBody>
          <a:bodyPr/>
          <a:lstStyle/>
          <a:p>
            <a:r>
              <a:rPr lang="en-US" dirty="0"/>
              <a:t>New Zealand mosque attacks: Wrong person listed as a victim</a:t>
            </a:r>
            <a:br>
              <a:rPr lang="en-US" dirty="0"/>
            </a:br>
            <a:endParaRPr lang="en-US" dirty="0"/>
          </a:p>
        </p:txBody>
      </p:sp>
      <p:sp>
        <p:nvSpPr>
          <p:cNvPr id="3" name="Text Placeholder 2"/>
          <p:cNvSpPr>
            <a:spLocks noGrp="1"/>
          </p:cNvSpPr>
          <p:nvPr>
            <p:ph type="body" idx="1"/>
          </p:nvPr>
        </p:nvSpPr>
        <p:spPr>
          <a:xfrm>
            <a:off x="311700" y="1420381"/>
            <a:ext cx="8256427" cy="1305394"/>
          </a:xfrm>
        </p:spPr>
        <p:txBody>
          <a:bodyPr/>
          <a:lstStyle/>
          <a:p>
            <a:r>
              <a:rPr lang="en-US" i="1" dirty="0" smtClean="0"/>
              <a:t>New Zealand police say they made an error and the man the main suspect is accused of killing is not dead.</a:t>
            </a:r>
          </a:p>
          <a:p>
            <a:r>
              <a:rPr lang="en-US" dirty="0" smtClean="0"/>
              <a:t>21 Mar 2019</a:t>
            </a:r>
          </a:p>
          <a:p>
            <a:endParaRPr lang="en-US" dirty="0"/>
          </a:p>
        </p:txBody>
      </p:sp>
      <p:sp>
        <p:nvSpPr>
          <p:cNvPr id="4" name="Rectangle 3"/>
          <p:cNvSpPr/>
          <p:nvPr/>
        </p:nvSpPr>
        <p:spPr>
          <a:xfrm>
            <a:off x="278953" y="2725775"/>
            <a:ext cx="6546300" cy="1169551"/>
          </a:xfrm>
          <a:prstGeom prst="rect">
            <a:avLst/>
          </a:prstGeom>
        </p:spPr>
        <p:txBody>
          <a:bodyPr wrap="square">
            <a:spAutoFit/>
          </a:bodyPr>
          <a:lstStyle/>
          <a:p>
            <a:r>
              <a:rPr lang="en-US" dirty="0"/>
              <a:t>New Zealand police say they made a mistake when they charged the man believed responsible for the country's worst massacre that killed 50, and that the victim they allege he murdered is alive</a:t>
            </a:r>
            <a:r>
              <a:rPr lang="en-US" dirty="0" smtClean="0"/>
              <a:t>.</a:t>
            </a:r>
          </a:p>
          <a:p>
            <a:endParaRPr lang="en-US" dirty="0" smtClean="0"/>
          </a:p>
          <a:p>
            <a:endParaRPr lang="en-US" dirty="0"/>
          </a:p>
        </p:txBody>
      </p:sp>
      <p:sp>
        <p:nvSpPr>
          <p:cNvPr id="5" name="Rectangle 4"/>
          <p:cNvSpPr/>
          <p:nvPr/>
        </p:nvSpPr>
        <p:spPr>
          <a:xfrm>
            <a:off x="278953" y="3418272"/>
            <a:ext cx="4615056" cy="954107"/>
          </a:xfrm>
          <a:prstGeom prst="rect">
            <a:avLst/>
          </a:prstGeom>
        </p:spPr>
        <p:txBody>
          <a:bodyPr wrap="square">
            <a:spAutoFit/>
          </a:bodyPr>
          <a:lstStyle/>
          <a:p>
            <a:r>
              <a:rPr lang="en-US" dirty="0"/>
              <a:t>Police charged an Australian citizen on Saturday with a single count of murder of one man, with further charges expected when the alleged attacker is due back in court on April 5. The police now say that victim is not dead. </a:t>
            </a:r>
          </a:p>
        </p:txBody>
      </p:sp>
      <p:sp>
        <p:nvSpPr>
          <p:cNvPr id="6" name="Rectangle 5"/>
          <p:cNvSpPr/>
          <p:nvPr/>
        </p:nvSpPr>
        <p:spPr>
          <a:xfrm>
            <a:off x="4894009" y="3202828"/>
            <a:ext cx="3938291" cy="1600438"/>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dirty="0"/>
              <a:t>"An error was made in the charging document prepared for the first court appearance of the man charged with murder in relation to the Christchurch terror attacks. The error saw an incorrect victim name included in the charging document," a police spokesman said in a statement.</a:t>
            </a:r>
          </a:p>
        </p:txBody>
      </p:sp>
    </p:spTree>
    <p:extLst>
      <p:ext uri="{BB962C8B-B14F-4D97-AF65-F5344CB8AC3E}">
        <p14:creationId xmlns:p14="http://schemas.microsoft.com/office/powerpoint/2010/main" val="37284947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 values adapt to the medium</a:t>
            </a:r>
          </a:p>
        </p:txBody>
      </p:sp>
      <p:sp>
        <p:nvSpPr>
          <p:cNvPr id="3" name="Text Placeholder 2"/>
          <p:cNvSpPr>
            <a:spLocks noGrp="1"/>
          </p:cNvSpPr>
          <p:nvPr>
            <p:ph type="body" idx="1"/>
          </p:nvPr>
        </p:nvSpPr>
        <p:spPr/>
        <p:txBody>
          <a:bodyPr/>
          <a:lstStyle/>
          <a:p>
            <a:r>
              <a:rPr lang="en-US" dirty="0" smtClean="0"/>
              <a:t>Television</a:t>
            </a:r>
          </a:p>
          <a:p>
            <a:r>
              <a:rPr lang="en-US" dirty="0" smtClean="0"/>
              <a:t>Television can transmit moving pictures of news events directly into viewers’ homes. The pictures enable viewers to observe the story for themselves. Thus good pictures are essential for television news</a:t>
            </a:r>
          </a:p>
          <a:p>
            <a:r>
              <a:rPr lang="en-US" dirty="0" smtClean="0"/>
              <a:t>Radio</a:t>
            </a:r>
          </a:p>
          <a:p>
            <a:r>
              <a:rPr lang="en-US" dirty="0" smtClean="0"/>
              <a:t>Tends to be dramatic. It’s a </a:t>
            </a:r>
            <a:r>
              <a:rPr lang="en-US" dirty="0"/>
              <a:t> </a:t>
            </a:r>
            <a:r>
              <a:rPr lang="en-US" dirty="0" smtClean="0"/>
              <a:t>theatre of mind. </a:t>
            </a:r>
          </a:p>
          <a:p>
            <a:endParaRPr lang="en-US" dirty="0" smtClean="0"/>
          </a:p>
          <a:p>
            <a:endParaRPr lang="en-US" dirty="0"/>
          </a:p>
        </p:txBody>
      </p:sp>
    </p:spTree>
    <p:extLst>
      <p:ext uri="{BB962C8B-B14F-4D97-AF65-F5344CB8AC3E}">
        <p14:creationId xmlns:p14="http://schemas.microsoft.com/office/powerpoint/2010/main" val="15677597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71057"/>
            <a:ext cx="8520600" cy="520636"/>
          </a:xfrm>
          <a:prstGeom prst="rect">
            <a:avLst/>
          </a:prstGeom>
        </p:spPr>
        <p:txBody>
          <a:bodyPr lIns="91425" tIns="91425" rIns="91425" bIns="91425" anchor="t" anchorCtr="0">
            <a:noAutofit/>
          </a:bodyPr>
          <a:lstStyle/>
          <a:p>
            <a:pPr lvl="0">
              <a:spcBef>
                <a:spcPts val="0"/>
              </a:spcBef>
              <a:buNone/>
            </a:pPr>
            <a:r>
              <a:rPr lang="en-US" dirty="0" smtClean="0">
                <a:latin typeface="Times New Roman"/>
                <a:ea typeface="Times New Roman"/>
                <a:cs typeface="Times New Roman"/>
                <a:sym typeface="Times New Roman"/>
              </a:rPr>
              <a:t>NEWS JUDGMENT</a:t>
            </a:r>
            <a:endParaRPr lang="en" dirty="0">
              <a:latin typeface="Times New Roman"/>
              <a:ea typeface="Times New Roman"/>
              <a:cs typeface="Times New Roman"/>
              <a:sym typeface="Times New Roman"/>
            </a:endParaRPr>
          </a:p>
        </p:txBody>
      </p:sp>
      <p:graphicFrame>
        <p:nvGraphicFramePr>
          <p:cNvPr id="4" name="Diagram 3"/>
          <p:cNvGraphicFramePr/>
          <p:nvPr>
            <p:extLst>
              <p:ext uri="{D42A27DB-BD31-4B8C-83A1-F6EECF244321}">
                <p14:modId xmlns:p14="http://schemas.microsoft.com/office/powerpoint/2010/main" val="3429830949"/>
              </p:ext>
            </p:extLst>
          </p:nvPr>
        </p:nvGraphicFramePr>
        <p:xfrm>
          <a:off x="1376496" y="1969568"/>
          <a:ext cx="6319712" cy="2821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0842" y="1017725"/>
            <a:ext cx="9072706" cy="830997"/>
          </a:xfrm>
          <a:prstGeom prst="rect">
            <a:avLst/>
          </a:prstGeom>
        </p:spPr>
        <p:txBody>
          <a:bodyPr wrap="square">
            <a:spAutoFit/>
          </a:bodyPr>
          <a:lstStyle/>
          <a:p>
            <a:pPr marL="228600" lvl="0" algn="ctr"/>
            <a:r>
              <a:rPr lang="en-US" sz="2400" dirty="0" err="1" smtClean="0">
                <a:latin typeface="Times New Roman"/>
                <a:ea typeface="Times New Roman"/>
                <a:cs typeface="Times New Roman"/>
                <a:sym typeface="Times New Roman"/>
              </a:rPr>
              <a:t>Pertimbangan</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penilaian</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tentang</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apa</a:t>
            </a:r>
            <a:r>
              <a:rPr lang="en-US" sz="2400" dirty="0" smtClean="0">
                <a:latin typeface="Times New Roman"/>
                <a:ea typeface="Times New Roman"/>
                <a:cs typeface="Times New Roman"/>
                <a:sym typeface="Times New Roman"/>
              </a:rPr>
              <a:t> yang </a:t>
            </a:r>
            <a:r>
              <a:rPr lang="en-US" sz="2400" dirty="0" err="1" smtClean="0">
                <a:latin typeface="Times New Roman"/>
                <a:ea typeface="Times New Roman"/>
                <a:cs typeface="Times New Roman"/>
                <a:sym typeface="Times New Roman"/>
              </a:rPr>
              <a:t>dianggap</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menarik</a:t>
            </a:r>
            <a:r>
              <a:rPr lang="en-US" sz="2400" dirty="0" smtClean="0">
                <a:latin typeface="Times New Roman"/>
                <a:ea typeface="Times New Roman"/>
                <a:cs typeface="Times New Roman"/>
                <a:sym typeface="Times New Roman"/>
              </a:rPr>
              <a:t>/</a:t>
            </a:r>
            <a:r>
              <a:rPr lang="en-US" sz="2400" dirty="0" err="1" smtClean="0">
                <a:latin typeface="Times New Roman"/>
                <a:ea typeface="Times New Roman"/>
                <a:cs typeface="Times New Roman"/>
                <a:sym typeface="Times New Roman"/>
              </a:rPr>
              <a:t>penting</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untuk</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diketahui</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oleh</a:t>
            </a:r>
            <a:r>
              <a:rPr lang="en-US" sz="2400" dirty="0" smtClean="0">
                <a:latin typeface="Times New Roman"/>
                <a:ea typeface="Times New Roman"/>
                <a:cs typeface="Times New Roman"/>
                <a:sym typeface="Times New Roman"/>
              </a:rPr>
              <a:t> </a:t>
            </a:r>
            <a:r>
              <a:rPr lang="en-US" sz="2400" dirty="0" err="1" smtClean="0">
                <a:latin typeface="Times New Roman"/>
                <a:ea typeface="Times New Roman"/>
                <a:cs typeface="Times New Roman"/>
                <a:sym typeface="Times New Roman"/>
              </a:rPr>
              <a:t>audiens</a:t>
            </a:r>
            <a:endParaRPr lang="en" sz="24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2526155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IMPACT=DAMPAK</a:t>
            </a:r>
            <a:endParaRPr lang="en" dirty="0">
              <a:latin typeface="Times New Roman"/>
              <a:ea typeface="Times New Roman"/>
              <a:cs typeface="Times New Roman"/>
              <a:sym typeface="Times New Roman"/>
            </a:endParaRP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US" dirty="0" err="1" smtClean="0">
                <a:latin typeface="Times New Roman"/>
                <a:ea typeface="Times New Roman"/>
                <a:cs typeface="Times New Roman"/>
                <a:sym typeface="Times New Roman"/>
              </a:rPr>
              <a:t>Seberapa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besar</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dampaknya</a:t>
            </a:r>
            <a:r>
              <a:rPr lang="en-US" dirty="0" smtClean="0">
                <a:latin typeface="Times New Roman"/>
                <a:ea typeface="Times New Roman"/>
                <a:cs typeface="Times New Roman"/>
                <a:sym typeface="Times New Roman"/>
              </a:rPr>
              <a:t>?</a:t>
            </a:r>
            <a:endParaRPr lang="en"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77444102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79757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TIMELINESS</a:t>
            </a:r>
            <a:endParaRPr lang="en" dirty="0">
              <a:latin typeface="Times New Roman"/>
              <a:ea typeface="Times New Roman"/>
              <a:cs typeface="Times New Roman"/>
              <a:sym typeface="Times New Roman"/>
            </a:endParaRPr>
          </a:p>
        </p:txBody>
      </p:sp>
      <p:sp>
        <p:nvSpPr>
          <p:cNvPr id="59" name="Shape 59"/>
          <p:cNvSpPr txBox="1">
            <a:spLocks noGrp="1"/>
          </p:cNvSpPr>
          <p:nvPr>
            <p:ph type="subTitle" idx="1"/>
          </p:nvPr>
        </p:nvSpPr>
        <p:spPr>
          <a:xfrm>
            <a:off x="344249" y="3550649"/>
            <a:ext cx="6867617" cy="1592851"/>
          </a:xfrm>
          <a:prstGeom prst="rect">
            <a:avLst/>
          </a:prstGeom>
        </p:spPr>
        <p:txBody>
          <a:bodyPr lIns="91425" tIns="91425" rIns="91425" bIns="91425" anchor="ctr" anchorCtr="0">
            <a:noAutofit/>
          </a:bodyPr>
          <a:lstStyle/>
          <a:p>
            <a:pPr lvl="0">
              <a:spcBef>
                <a:spcPts val="0"/>
              </a:spcBef>
              <a:buNone/>
            </a:pPr>
            <a:endParaRPr lang="en-US" dirty="0" smtClean="0">
              <a:latin typeface="Times New Roman"/>
              <a:ea typeface="Times New Roman"/>
              <a:cs typeface="Times New Roman"/>
              <a:sym typeface="Times New Roman"/>
            </a:endParaRPr>
          </a:p>
          <a:p>
            <a:pPr marL="342900" lvl="0" indent="-342900">
              <a:spcBef>
                <a:spcPts val="0"/>
              </a:spcBef>
              <a:buFont typeface="Wingdings" charset="2"/>
              <a:buChar char="§"/>
            </a:pPr>
            <a:r>
              <a:rPr lang="en-US" dirty="0" err="1" smtClean="0">
                <a:latin typeface="Times New Roman"/>
                <a:ea typeface="Times New Roman"/>
                <a:cs typeface="Times New Roman"/>
                <a:sym typeface="Times New Roman"/>
              </a:rPr>
              <a:t>Seberapa</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aktual</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Apakah</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relevan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dengan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situasi</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saat</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ini</a:t>
            </a:r>
            <a:r>
              <a:rPr lang="en-US" dirty="0" smtClean="0">
                <a:latin typeface="Times New Roman"/>
                <a:ea typeface="Times New Roman"/>
                <a:cs typeface="Times New Roman"/>
                <a:sym typeface="Times New Roman"/>
              </a:rPr>
              <a:t>?</a:t>
            </a:r>
          </a:p>
          <a:p>
            <a:r>
              <a:rPr lang="en-US" dirty="0" smtClean="0">
                <a:latin typeface="Times New Roman"/>
                <a:ea typeface="Times New Roman"/>
                <a:cs typeface="Times New Roman"/>
                <a:sym typeface="Times New Roman"/>
              </a:rPr>
              <a:t> </a:t>
            </a:r>
          </a:p>
          <a:p>
            <a:pPr marL="342900" indent="-342900">
              <a:buFont typeface="Wingdings" charset="2"/>
              <a:buChar char="§"/>
            </a:pPr>
            <a:r>
              <a:rPr lang="en-US" dirty="0" err="1" smtClean="0">
                <a:latin typeface="Times New Roman"/>
                <a:ea typeface="Times New Roman"/>
                <a:cs typeface="Times New Roman"/>
                <a:sym typeface="Times New Roman"/>
              </a:rPr>
              <a:t>Perkembangan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suatu</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peristiwa</a:t>
            </a:r>
            <a:endParaRPr lang="en" dirty="0">
              <a:solidFill>
                <a:srgbClr val="00CCFF"/>
              </a:solidFill>
              <a:latin typeface="Times New Roman"/>
              <a:ea typeface="Times New Roman"/>
              <a:cs typeface="Times New Roman"/>
              <a:sym typeface="Times New Roman"/>
            </a:endParaRPr>
          </a:p>
          <a:p>
            <a:pPr lvl="0">
              <a:spcBef>
                <a:spcPts val="0"/>
              </a:spcBef>
              <a:buNone/>
            </a:pPr>
            <a:endParaRPr lang="en"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4445766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584200" y="0"/>
            <a:ext cx="7970557" cy="5143500"/>
          </a:xfrm>
          <a:prstGeom prst="rect">
            <a:avLst/>
          </a:prstGeom>
        </p:spPr>
      </p:pic>
      <p:sp>
        <p:nvSpPr>
          <p:cNvPr id="5" name="Rectangle 4"/>
          <p:cNvSpPr/>
          <p:nvPr/>
        </p:nvSpPr>
        <p:spPr>
          <a:xfrm>
            <a:off x="4036" y="48783"/>
            <a:ext cx="4572000" cy="1600438"/>
          </a:xfrm>
          <a:prstGeom prst="rect">
            <a:avLst/>
          </a:prstGeom>
        </p:spPr>
        <p:txBody>
          <a:bodyPr>
            <a:spAutoFit/>
          </a:bodyPr>
          <a:lstStyle/>
          <a:p>
            <a:r>
              <a:rPr lang="en-US" dirty="0"/>
              <a:t>Russia's Muslims celebrated the religious holiday of </a:t>
            </a:r>
            <a:r>
              <a:rPr lang="en-US" dirty="0" err="1"/>
              <a:t>Kurban</a:t>
            </a:r>
            <a:r>
              <a:rPr lang="en-US" dirty="0"/>
              <a:t> </a:t>
            </a:r>
            <a:r>
              <a:rPr lang="en-US" dirty="0" err="1"/>
              <a:t>Bayram</a:t>
            </a:r>
            <a:r>
              <a:rPr lang="en-US" dirty="0"/>
              <a:t>, or </a:t>
            </a:r>
            <a:r>
              <a:rPr lang="en-US" dirty="0" err="1"/>
              <a:t>Eid</a:t>
            </a:r>
            <a:r>
              <a:rPr lang="en-US" dirty="0"/>
              <a:t> al-</a:t>
            </a:r>
            <a:r>
              <a:rPr lang="en-US" dirty="0" err="1"/>
              <a:t>Adha</a:t>
            </a:r>
            <a:r>
              <a:rPr lang="en-US" dirty="0"/>
              <a:t>, on Tuesday. Tens of thousands of worshippers congregated at Moscow's Cathedral Mosque for prayers on the "Festival of Sacrifice," which celebrates the willingness of Ibrahim to sacrifice his son on a command from God. </a:t>
            </a:r>
          </a:p>
          <a:p>
            <a:endParaRPr lang="en-US" dirty="0"/>
          </a:p>
        </p:txBody>
      </p:sp>
      <p:sp>
        <p:nvSpPr>
          <p:cNvPr id="6" name="TextBox 5"/>
          <p:cNvSpPr txBox="1"/>
          <p:nvPr/>
        </p:nvSpPr>
        <p:spPr>
          <a:xfrm>
            <a:off x="6100574" y="4432835"/>
            <a:ext cx="241113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dirty="0" err="1" smtClean="0"/>
              <a:t>Moskva</a:t>
            </a:r>
            <a:r>
              <a:rPr lang="en-US" dirty="0" smtClean="0"/>
              <a:t> News Agency</a:t>
            </a:r>
            <a:endParaRPr lang="en-US" dirty="0"/>
          </a:p>
        </p:txBody>
      </p:sp>
    </p:spTree>
    <p:extLst>
      <p:ext uri="{BB962C8B-B14F-4D97-AF65-F5344CB8AC3E}">
        <p14:creationId xmlns:p14="http://schemas.microsoft.com/office/powerpoint/2010/main" val="42447558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US" dirty="0" smtClean="0">
                <a:latin typeface="Times New Roman"/>
                <a:ea typeface="Times New Roman"/>
                <a:cs typeface="Times New Roman"/>
                <a:sym typeface="Times New Roman"/>
              </a:rPr>
              <a:t>PROXIMITY</a:t>
            </a:r>
            <a:endParaRPr lang="en" dirty="0">
              <a:latin typeface="Times New Roman"/>
              <a:ea typeface="Times New Roman"/>
              <a:cs typeface="Times New Roman"/>
              <a:sym typeface="Times New Roman"/>
            </a:endParaRP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US" dirty="0" err="1" smtClean="0">
                <a:latin typeface="Times New Roman"/>
                <a:ea typeface="Times New Roman"/>
                <a:cs typeface="Times New Roman"/>
                <a:sym typeface="Times New Roman"/>
              </a:rPr>
              <a:t>Kedekatan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dengan</a:t>
            </a:r>
            <a:r>
              <a:rPr lang="en-US" dirty="0" smtClean="0">
                <a:latin typeface="Times New Roman"/>
                <a:ea typeface="Times New Roman"/>
                <a:cs typeface="Times New Roman"/>
                <a:sym typeface="Times New Roman"/>
              </a:rPr>
              <a:t> </a:t>
            </a:r>
            <a:r>
              <a:rPr lang="en-US" dirty="0" err="1" smtClean="0">
                <a:latin typeface="Times New Roman"/>
                <a:ea typeface="Times New Roman"/>
                <a:cs typeface="Times New Roman"/>
                <a:sym typeface="Times New Roman"/>
              </a:rPr>
              <a:t>audiens</a:t>
            </a:r>
            <a:endParaRPr lang="en"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7561064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op">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509</Words>
  <Application>Microsoft Macintosh PowerPoint</Application>
  <PresentationFormat>On-screen Show (16:9)</PresentationFormat>
  <Paragraphs>59</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pop</vt:lpstr>
      <vt:lpstr>7 News Values</vt:lpstr>
      <vt:lpstr>WHAT IS NEWS? </vt:lpstr>
      <vt:lpstr>News values adapt to the medium</vt:lpstr>
      <vt:lpstr>NEWS JUDGMENT</vt:lpstr>
      <vt:lpstr>IMPACT=DAMPAK</vt:lpstr>
      <vt:lpstr>PowerPoint Presentation</vt:lpstr>
      <vt:lpstr>TIMELINESS</vt:lpstr>
      <vt:lpstr>PowerPoint Presentation</vt:lpstr>
      <vt:lpstr>PROXIMITY</vt:lpstr>
      <vt:lpstr>PROXIMITY</vt:lpstr>
      <vt:lpstr>PowerPoint Presentation</vt:lpstr>
      <vt:lpstr>PROMINENCE</vt:lpstr>
      <vt:lpstr>PowerPoint Presentation</vt:lpstr>
      <vt:lpstr>PowerPoint Presentation</vt:lpstr>
      <vt:lpstr>CONFLICT</vt:lpstr>
      <vt:lpstr>PowerPoint Presentation</vt:lpstr>
      <vt:lpstr>NOVELTY</vt:lpstr>
      <vt:lpstr>USEFULNESS</vt:lpstr>
      <vt:lpstr>USEFULNESS</vt:lpstr>
      <vt:lpstr>LET’S PRACTICE!</vt:lpstr>
      <vt:lpstr>PowerPoint Presentation</vt:lpstr>
      <vt:lpstr>New Zealand mosque attacks: Wrong person listed as a victim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Eight News Values</dc:title>
  <cp:lastModifiedBy>emma</cp:lastModifiedBy>
  <cp:revision>69</cp:revision>
  <dcterms:modified xsi:type="dcterms:W3CDTF">2019-04-08T13:40:16Z</dcterms:modified>
</cp:coreProperties>
</file>