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B5F513-6E4A-2145-8566-AF917B830817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A655A1-9082-FE43-901A-EDFE33EBC01D}">
      <dgm:prSet/>
      <dgm:spPr/>
      <dgm:t>
        <a:bodyPr/>
        <a:lstStyle/>
        <a:p>
          <a:pPr rtl="0"/>
          <a:r>
            <a:rPr lang="en-US" dirty="0" smtClean="0"/>
            <a:t>Total </a:t>
          </a:r>
          <a:r>
            <a:rPr lang="en-US" dirty="0" err="1" smtClean="0"/>
            <a:t>penonton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program TV</a:t>
          </a:r>
          <a:endParaRPr lang="en-US" dirty="0"/>
        </a:p>
      </dgm:t>
    </dgm:pt>
    <dgm:pt modelId="{B627CBE3-7A1D-6E43-93E9-A61B4910F193}" type="parTrans" cxnId="{D244C8DE-1576-9D44-ACF2-26E3974F454C}">
      <dgm:prSet/>
      <dgm:spPr/>
      <dgm:t>
        <a:bodyPr/>
        <a:lstStyle/>
        <a:p>
          <a:endParaRPr lang="en-US"/>
        </a:p>
      </dgm:t>
    </dgm:pt>
    <dgm:pt modelId="{19E3A828-F4CC-6541-8BE2-450ED1F1B495}" type="sibTrans" cxnId="{D244C8DE-1576-9D44-ACF2-26E3974F454C}">
      <dgm:prSet/>
      <dgm:spPr/>
      <dgm:t>
        <a:bodyPr/>
        <a:lstStyle/>
        <a:p>
          <a:endParaRPr lang="en-US"/>
        </a:p>
      </dgm:t>
    </dgm:pt>
    <dgm:pt modelId="{0ADCF1C2-CE70-1243-92E7-475F2F24A64B}">
      <dgm:prSet/>
      <dgm:spPr/>
      <dgm:t>
        <a:bodyPr/>
        <a:lstStyle/>
        <a:p>
          <a:pPr rtl="0"/>
          <a:r>
            <a:rPr lang="en-US" dirty="0" err="1" smtClean="0"/>
            <a:t>Jumlah</a:t>
          </a:r>
          <a:r>
            <a:rPr lang="en-US" dirty="0" smtClean="0"/>
            <a:t> total </a:t>
          </a:r>
          <a:r>
            <a:rPr lang="en-US" dirty="0" err="1" smtClean="0"/>
            <a:t>pemilik</a:t>
          </a:r>
          <a:r>
            <a:rPr lang="en-US" dirty="0" smtClean="0"/>
            <a:t> TV </a:t>
          </a:r>
          <a:endParaRPr lang="en-US" dirty="0"/>
        </a:p>
      </dgm:t>
    </dgm:pt>
    <dgm:pt modelId="{71D509C8-9718-5D40-8A24-53F3D76AF55B}" type="parTrans" cxnId="{900BFC50-51EF-1F4D-A05B-A328085FB4EA}">
      <dgm:prSet/>
      <dgm:spPr/>
      <dgm:t>
        <a:bodyPr/>
        <a:lstStyle/>
        <a:p>
          <a:endParaRPr lang="en-US"/>
        </a:p>
      </dgm:t>
    </dgm:pt>
    <dgm:pt modelId="{10292859-FA71-F147-BBE3-C8EEA55D188D}" type="sibTrans" cxnId="{900BFC50-51EF-1F4D-A05B-A328085FB4EA}">
      <dgm:prSet/>
      <dgm:spPr/>
      <dgm:t>
        <a:bodyPr/>
        <a:lstStyle/>
        <a:p>
          <a:endParaRPr lang="en-US"/>
        </a:p>
      </dgm:t>
    </dgm:pt>
    <dgm:pt modelId="{07DE4AAC-09E7-A646-BFAA-92A866B5ECD9}">
      <dgm:prSet/>
      <dgm:spPr/>
      <dgm:t>
        <a:bodyPr/>
        <a:lstStyle/>
        <a:p>
          <a:pPr rtl="0"/>
          <a:r>
            <a:rPr lang="en-US" dirty="0" smtClean="0"/>
            <a:t>100%</a:t>
          </a:r>
          <a:endParaRPr lang="en-US" dirty="0"/>
        </a:p>
      </dgm:t>
    </dgm:pt>
    <dgm:pt modelId="{A632C10E-A271-3C42-8B52-1C9AF96E53D6}" type="parTrans" cxnId="{D5B9151C-4EB1-2B47-86D6-0A41C709E453}">
      <dgm:prSet/>
      <dgm:spPr/>
      <dgm:t>
        <a:bodyPr/>
        <a:lstStyle/>
        <a:p>
          <a:endParaRPr lang="en-US"/>
        </a:p>
      </dgm:t>
    </dgm:pt>
    <dgm:pt modelId="{760E4FB6-6BB1-9F4E-A6A5-BF08415D43E3}" type="sibTrans" cxnId="{D5B9151C-4EB1-2B47-86D6-0A41C709E453}">
      <dgm:prSet/>
      <dgm:spPr/>
      <dgm:t>
        <a:bodyPr/>
        <a:lstStyle/>
        <a:p>
          <a:endParaRPr lang="en-US"/>
        </a:p>
      </dgm:t>
    </dgm:pt>
    <dgm:pt modelId="{19392613-0C14-5443-9B07-7D2A5063E734}" type="pres">
      <dgm:prSet presAssocID="{53B5F513-6E4A-2145-8566-AF917B8308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FB4BF9-3E13-984B-ACC6-3B21C70FF3D3}" type="pres">
      <dgm:prSet presAssocID="{FEA655A1-9082-FE43-901A-EDFE33EBC0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084A7-0C0D-B941-B36B-42537027E6C2}" type="pres">
      <dgm:prSet presAssocID="{19E3A828-F4CC-6541-8BE2-450ED1F1B495}" presName="sibTrans" presStyleLbl="sibTrans2D1" presStyleIdx="0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8D0ED342-8533-D748-B4FD-0C0D3798F8A6}" type="pres">
      <dgm:prSet presAssocID="{19E3A828-F4CC-6541-8BE2-450ED1F1B49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B07A756-5C98-E64D-A8DB-A152E52F1B27}" type="pres">
      <dgm:prSet presAssocID="{0ADCF1C2-CE70-1243-92E7-475F2F24A6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C24F0-AF5B-0E47-9A23-A98309912B7D}" type="pres">
      <dgm:prSet presAssocID="{10292859-FA71-F147-BBE3-C8EEA55D188D}" presName="sibTrans" presStyleLbl="sibTrans2D1" presStyleIdx="1" presStyleCnt="2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F9AFD310-F9BF-5B47-AF9B-E6E3B9EA0BF2}" type="pres">
      <dgm:prSet presAssocID="{10292859-FA71-F147-BBE3-C8EEA55D188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8012582-2702-5244-B456-4304CA0F8F02}" type="pres">
      <dgm:prSet presAssocID="{07DE4AAC-09E7-A646-BFAA-92A866B5ECD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E1DC0B-D9AE-AF48-8AAC-F4DC12AA42A8}" type="presOf" srcId="{10292859-FA71-F147-BBE3-C8EEA55D188D}" destId="{860C24F0-AF5B-0E47-9A23-A98309912B7D}" srcOrd="0" destOrd="0" presId="urn:microsoft.com/office/officeart/2005/8/layout/process1"/>
    <dgm:cxn modelId="{D244C8DE-1576-9D44-ACF2-26E3974F454C}" srcId="{53B5F513-6E4A-2145-8566-AF917B830817}" destId="{FEA655A1-9082-FE43-901A-EDFE33EBC01D}" srcOrd="0" destOrd="0" parTransId="{B627CBE3-7A1D-6E43-93E9-A61B4910F193}" sibTransId="{19E3A828-F4CC-6541-8BE2-450ED1F1B495}"/>
    <dgm:cxn modelId="{BA7645AB-C8C4-124C-9C75-FF7F4C7F25B0}" type="presOf" srcId="{19E3A828-F4CC-6541-8BE2-450ED1F1B495}" destId="{8D0ED342-8533-D748-B4FD-0C0D3798F8A6}" srcOrd="1" destOrd="0" presId="urn:microsoft.com/office/officeart/2005/8/layout/process1"/>
    <dgm:cxn modelId="{0AACE676-E5D5-7640-893A-D40CFA975E31}" type="presOf" srcId="{FEA655A1-9082-FE43-901A-EDFE33EBC01D}" destId="{15FB4BF9-3E13-984B-ACC6-3B21C70FF3D3}" srcOrd="0" destOrd="0" presId="urn:microsoft.com/office/officeart/2005/8/layout/process1"/>
    <dgm:cxn modelId="{D5B9151C-4EB1-2B47-86D6-0A41C709E453}" srcId="{53B5F513-6E4A-2145-8566-AF917B830817}" destId="{07DE4AAC-09E7-A646-BFAA-92A866B5ECD9}" srcOrd="2" destOrd="0" parTransId="{A632C10E-A271-3C42-8B52-1C9AF96E53D6}" sibTransId="{760E4FB6-6BB1-9F4E-A6A5-BF08415D43E3}"/>
    <dgm:cxn modelId="{900BFC50-51EF-1F4D-A05B-A328085FB4EA}" srcId="{53B5F513-6E4A-2145-8566-AF917B830817}" destId="{0ADCF1C2-CE70-1243-92E7-475F2F24A64B}" srcOrd="1" destOrd="0" parTransId="{71D509C8-9718-5D40-8A24-53F3D76AF55B}" sibTransId="{10292859-FA71-F147-BBE3-C8EEA55D188D}"/>
    <dgm:cxn modelId="{79E5034C-5BA3-8348-B1D4-EBC216C8892A}" type="presOf" srcId="{19E3A828-F4CC-6541-8BE2-450ED1F1B495}" destId="{429084A7-0C0D-B941-B36B-42537027E6C2}" srcOrd="0" destOrd="0" presId="urn:microsoft.com/office/officeart/2005/8/layout/process1"/>
    <dgm:cxn modelId="{C8E7020E-983E-CE4F-B952-C4E09041248E}" type="presOf" srcId="{53B5F513-6E4A-2145-8566-AF917B830817}" destId="{19392613-0C14-5443-9B07-7D2A5063E734}" srcOrd="0" destOrd="0" presId="urn:microsoft.com/office/officeart/2005/8/layout/process1"/>
    <dgm:cxn modelId="{D2F464A2-BD93-754B-B714-0054E1D9664C}" type="presOf" srcId="{10292859-FA71-F147-BBE3-C8EEA55D188D}" destId="{F9AFD310-F9BF-5B47-AF9B-E6E3B9EA0BF2}" srcOrd="1" destOrd="0" presId="urn:microsoft.com/office/officeart/2005/8/layout/process1"/>
    <dgm:cxn modelId="{5A2B3759-7102-C845-9383-7067A4092EBF}" type="presOf" srcId="{07DE4AAC-09E7-A646-BFAA-92A866B5ECD9}" destId="{88012582-2702-5244-B456-4304CA0F8F02}" srcOrd="0" destOrd="0" presId="urn:microsoft.com/office/officeart/2005/8/layout/process1"/>
    <dgm:cxn modelId="{829DA9B6-8202-D341-9105-24AF1C5C814A}" type="presOf" srcId="{0ADCF1C2-CE70-1243-92E7-475F2F24A64B}" destId="{EB07A756-5C98-E64D-A8DB-A152E52F1B27}" srcOrd="0" destOrd="0" presId="urn:microsoft.com/office/officeart/2005/8/layout/process1"/>
    <dgm:cxn modelId="{AB94F998-3202-2440-BD6E-C9F579819341}" type="presParOf" srcId="{19392613-0C14-5443-9B07-7D2A5063E734}" destId="{15FB4BF9-3E13-984B-ACC6-3B21C70FF3D3}" srcOrd="0" destOrd="0" presId="urn:microsoft.com/office/officeart/2005/8/layout/process1"/>
    <dgm:cxn modelId="{6F0C3A49-7DC0-6446-B0B6-5AB3EDA0A135}" type="presParOf" srcId="{19392613-0C14-5443-9B07-7D2A5063E734}" destId="{429084A7-0C0D-B941-B36B-42537027E6C2}" srcOrd="1" destOrd="0" presId="urn:microsoft.com/office/officeart/2005/8/layout/process1"/>
    <dgm:cxn modelId="{7A1ECEDB-3144-FD41-84D1-C8B2C3001321}" type="presParOf" srcId="{429084A7-0C0D-B941-B36B-42537027E6C2}" destId="{8D0ED342-8533-D748-B4FD-0C0D3798F8A6}" srcOrd="0" destOrd="0" presId="urn:microsoft.com/office/officeart/2005/8/layout/process1"/>
    <dgm:cxn modelId="{BCF15365-F7BB-764F-B3EE-587ED2E33BA5}" type="presParOf" srcId="{19392613-0C14-5443-9B07-7D2A5063E734}" destId="{EB07A756-5C98-E64D-A8DB-A152E52F1B27}" srcOrd="2" destOrd="0" presId="urn:microsoft.com/office/officeart/2005/8/layout/process1"/>
    <dgm:cxn modelId="{090A4205-43B4-0B4B-9B3A-B92214DB536F}" type="presParOf" srcId="{19392613-0C14-5443-9B07-7D2A5063E734}" destId="{860C24F0-AF5B-0E47-9A23-A98309912B7D}" srcOrd="3" destOrd="0" presId="urn:microsoft.com/office/officeart/2005/8/layout/process1"/>
    <dgm:cxn modelId="{3F90557E-6332-F346-BDDA-F1CF1D73E3CA}" type="presParOf" srcId="{860C24F0-AF5B-0E47-9A23-A98309912B7D}" destId="{F9AFD310-F9BF-5B47-AF9B-E6E3B9EA0BF2}" srcOrd="0" destOrd="0" presId="urn:microsoft.com/office/officeart/2005/8/layout/process1"/>
    <dgm:cxn modelId="{CC5B33FA-D8F0-8442-BD20-86661212D8B4}" type="presParOf" srcId="{19392613-0C14-5443-9B07-7D2A5063E734}" destId="{88012582-2702-5244-B456-4304CA0F8F0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CE060B-818F-CA4F-96AB-A3FAE5E0460D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0E6BB6F-8AF3-2642-8766-2F74E1D69944}">
      <dgm:prSet phldrT="[Text]"/>
      <dgm:spPr/>
      <dgm:t>
        <a:bodyPr/>
        <a:lstStyle/>
        <a:p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penonton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program TV</a:t>
          </a:r>
          <a:endParaRPr lang="en-US" dirty="0"/>
        </a:p>
      </dgm:t>
    </dgm:pt>
    <dgm:pt modelId="{D7749AA6-5255-C94F-93E9-1948348C4A44}" type="parTrans" cxnId="{5AFE0DBC-8AAE-FE4C-8B87-28EFD0E57082}">
      <dgm:prSet/>
      <dgm:spPr/>
      <dgm:t>
        <a:bodyPr/>
        <a:lstStyle/>
        <a:p>
          <a:endParaRPr lang="en-US"/>
        </a:p>
      </dgm:t>
    </dgm:pt>
    <dgm:pt modelId="{41E9FBA6-94BF-9142-9C1C-F8A50334CB8E}" type="sibTrans" cxnId="{5AFE0DBC-8AAE-FE4C-8B87-28EFD0E57082}">
      <dgm:prSet/>
      <dgm:spPr/>
      <dgm:t>
        <a:bodyPr/>
        <a:lstStyle/>
        <a:p>
          <a:endParaRPr lang="en-US"/>
        </a:p>
      </dgm:t>
    </dgm:pt>
    <dgm:pt modelId="{DD4F86DF-A7CB-1940-BF8A-BDC38C914E1C}">
      <dgm:prSet phldrT="[Text]"/>
      <dgm:spPr/>
      <dgm:t>
        <a:bodyPr/>
        <a:lstStyle/>
        <a:p>
          <a:r>
            <a:rPr lang="en-US" dirty="0" smtClean="0"/>
            <a:t>Total </a:t>
          </a:r>
          <a:r>
            <a:rPr lang="en-US" dirty="0" err="1" smtClean="0"/>
            <a:t>penonton</a:t>
          </a:r>
          <a:r>
            <a:rPr lang="en-US" dirty="0" smtClean="0"/>
            <a:t> TV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bersamaan</a:t>
          </a:r>
          <a:endParaRPr lang="en-US" dirty="0"/>
        </a:p>
      </dgm:t>
    </dgm:pt>
    <dgm:pt modelId="{74CE5063-9940-074D-9A12-71E46FE74D70}" type="parTrans" cxnId="{B80FF113-7D4F-6A49-86BE-A3C6439D1AE0}">
      <dgm:prSet/>
      <dgm:spPr/>
      <dgm:t>
        <a:bodyPr/>
        <a:lstStyle/>
        <a:p>
          <a:endParaRPr lang="en-US"/>
        </a:p>
      </dgm:t>
    </dgm:pt>
    <dgm:pt modelId="{16EF14CF-4A82-044E-B7BB-F3718F9FB11E}" type="sibTrans" cxnId="{B80FF113-7D4F-6A49-86BE-A3C6439D1AE0}">
      <dgm:prSet/>
      <dgm:spPr/>
      <dgm:t>
        <a:bodyPr/>
        <a:lstStyle/>
        <a:p>
          <a:endParaRPr lang="en-US"/>
        </a:p>
      </dgm:t>
    </dgm:pt>
    <dgm:pt modelId="{B66EB4AC-6FF0-8B41-B367-51920E6C60A1}">
      <dgm:prSet phldrT="[Text]"/>
      <dgm:spPr/>
      <dgm:t>
        <a:bodyPr/>
        <a:lstStyle/>
        <a:p>
          <a:r>
            <a:rPr lang="en-US" dirty="0" smtClean="0"/>
            <a:t>100%</a:t>
          </a:r>
          <a:endParaRPr lang="en-US" dirty="0"/>
        </a:p>
      </dgm:t>
    </dgm:pt>
    <dgm:pt modelId="{6C155200-337C-CC4A-ABFA-B03C4B41888B}" type="parTrans" cxnId="{CAE94E27-3F01-E94D-A361-0F597B8C0787}">
      <dgm:prSet/>
      <dgm:spPr/>
      <dgm:t>
        <a:bodyPr/>
        <a:lstStyle/>
        <a:p>
          <a:endParaRPr lang="en-US"/>
        </a:p>
      </dgm:t>
    </dgm:pt>
    <dgm:pt modelId="{DFE4D3C6-73FE-8B47-B1E0-71AA79EE9E76}" type="sibTrans" cxnId="{CAE94E27-3F01-E94D-A361-0F597B8C0787}">
      <dgm:prSet/>
      <dgm:spPr/>
      <dgm:t>
        <a:bodyPr/>
        <a:lstStyle/>
        <a:p>
          <a:endParaRPr lang="en-US"/>
        </a:p>
      </dgm:t>
    </dgm:pt>
    <dgm:pt modelId="{4BAB54D5-225F-A444-BC3C-CF6085AE60B9}" type="pres">
      <dgm:prSet presAssocID="{EBCE060B-818F-CA4F-96AB-A3FAE5E0460D}" presName="Name0" presStyleCnt="0">
        <dgm:presLayoutVars>
          <dgm:dir/>
          <dgm:resizeHandles val="exact"/>
        </dgm:presLayoutVars>
      </dgm:prSet>
      <dgm:spPr/>
    </dgm:pt>
    <dgm:pt modelId="{A571018C-D46C-FC4B-9151-A39B9005CC27}" type="pres">
      <dgm:prSet presAssocID="{F0E6BB6F-8AF3-2642-8766-2F74E1D699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C8FAA-5B56-5345-871F-136FCF55671D}" type="pres">
      <dgm:prSet presAssocID="{41E9FBA6-94BF-9142-9C1C-F8A50334CB8E}" presName="sibTrans" presStyleLbl="sibTrans2D1" presStyleIdx="0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0B8B3759-E57E-5444-9552-32D3F9C2162A}" type="pres">
      <dgm:prSet presAssocID="{41E9FBA6-94BF-9142-9C1C-F8A50334CB8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70C7541-72C1-7349-A80E-0DB8CEF77B33}" type="pres">
      <dgm:prSet presAssocID="{DD4F86DF-A7CB-1940-BF8A-BDC38C914E1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734D4-4E1A-C048-8B41-591FFE8BE4B9}" type="pres">
      <dgm:prSet presAssocID="{16EF14CF-4A82-044E-B7BB-F3718F9FB11E}" presName="sibTrans" presStyleLbl="sibTrans2D1" presStyleIdx="1" presStyleCnt="2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304F8F72-DCC9-394C-9A97-5719098835FE}" type="pres">
      <dgm:prSet presAssocID="{16EF14CF-4A82-044E-B7BB-F3718F9FB11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99BB7A3-697E-8945-817D-8A1C253CEFDB}" type="pres">
      <dgm:prSet presAssocID="{B66EB4AC-6FF0-8B41-B367-51920E6C60A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838266-D581-C94E-A7E6-AB4F8B9165D8}" type="presOf" srcId="{41E9FBA6-94BF-9142-9C1C-F8A50334CB8E}" destId="{DF9C8FAA-5B56-5345-871F-136FCF55671D}" srcOrd="0" destOrd="0" presId="urn:microsoft.com/office/officeart/2005/8/layout/process1"/>
    <dgm:cxn modelId="{42D83E31-C26C-0A47-A480-3B67320779CB}" type="presOf" srcId="{DD4F86DF-A7CB-1940-BF8A-BDC38C914E1C}" destId="{870C7541-72C1-7349-A80E-0DB8CEF77B33}" srcOrd="0" destOrd="0" presId="urn:microsoft.com/office/officeart/2005/8/layout/process1"/>
    <dgm:cxn modelId="{42EC10DD-34EF-5643-BEC4-A04E9123E14C}" type="presOf" srcId="{B66EB4AC-6FF0-8B41-B367-51920E6C60A1}" destId="{E99BB7A3-697E-8945-817D-8A1C253CEFDB}" srcOrd="0" destOrd="0" presId="urn:microsoft.com/office/officeart/2005/8/layout/process1"/>
    <dgm:cxn modelId="{42C7A167-0511-E646-A963-50A0E2A40FC0}" type="presOf" srcId="{16EF14CF-4A82-044E-B7BB-F3718F9FB11E}" destId="{DD1734D4-4E1A-C048-8B41-591FFE8BE4B9}" srcOrd="0" destOrd="0" presId="urn:microsoft.com/office/officeart/2005/8/layout/process1"/>
    <dgm:cxn modelId="{43A2FF69-6F61-CD43-8BAB-B100892296F5}" type="presOf" srcId="{41E9FBA6-94BF-9142-9C1C-F8A50334CB8E}" destId="{0B8B3759-E57E-5444-9552-32D3F9C2162A}" srcOrd="1" destOrd="0" presId="urn:microsoft.com/office/officeart/2005/8/layout/process1"/>
    <dgm:cxn modelId="{E4E8AB55-01D6-F648-96C0-771F76C7CD1C}" type="presOf" srcId="{EBCE060B-818F-CA4F-96AB-A3FAE5E0460D}" destId="{4BAB54D5-225F-A444-BC3C-CF6085AE60B9}" srcOrd="0" destOrd="0" presId="urn:microsoft.com/office/officeart/2005/8/layout/process1"/>
    <dgm:cxn modelId="{CAE94E27-3F01-E94D-A361-0F597B8C0787}" srcId="{EBCE060B-818F-CA4F-96AB-A3FAE5E0460D}" destId="{B66EB4AC-6FF0-8B41-B367-51920E6C60A1}" srcOrd="2" destOrd="0" parTransId="{6C155200-337C-CC4A-ABFA-B03C4B41888B}" sibTransId="{DFE4D3C6-73FE-8B47-B1E0-71AA79EE9E76}"/>
    <dgm:cxn modelId="{B80FF113-7D4F-6A49-86BE-A3C6439D1AE0}" srcId="{EBCE060B-818F-CA4F-96AB-A3FAE5E0460D}" destId="{DD4F86DF-A7CB-1940-BF8A-BDC38C914E1C}" srcOrd="1" destOrd="0" parTransId="{74CE5063-9940-074D-9A12-71E46FE74D70}" sibTransId="{16EF14CF-4A82-044E-B7BB-F3718F9FB11E}"/>
    <dgm:cxn modelId="{C1DCE397-B4B0-0E42-93EB-3A68D4BD33B2}" type="presOf" srcId="{16EF14CF-4A82-044E-B7BB-F3718F9FB11E}" destId="{304F8F72-DCC9-394C-9A97-5719098835FE}" srcOrd="1" destOrd="0" presId="urn:microsoft.com/office/officeart/2005/8/layout/process1"/>
    <dgm:cxn modelId="{5AFE0DBC-8AAE-FE4C-8B87-28EFD0E57082}" srcId="{EBCE060B-818F-CA4F-96AB-A3FAE5E0460D}" destId="{F0E6BB6F-8AF3-2642-8766-2F74E1D69944}" srcOrd="0" destOrd="0" parTransId="{D7749AA6-5255-C94F-93E9-1948348C4A44}" sibTransId="{41E9FBA6-94BF-9142-9C1C-F8A50334CB8E}"/>
    <dgm:cxn modelId="{1A9997E7-673E-F84D-B341-43A0AA6776FE}" type="presOf" srcId="{F0E6BB6F-8AF3-2642-8766-2F74E1D69944}" destId="{A571018C-D46C-FC4B-9151-A39B9005CC27}" srcOrd="0" destOrd="0" presId="urn:microsoft.com/office/officeart/2005/8/layout/process1"/>
    <dgm:cxn modelId="{6E5241E5-B009-ED40-ADCA-F28E171FE096}" type="presParOf" srcId="{4BAB54D5-225F-A444-BC3C-CF6085AE60B9}" destId="{A571018C-D46C-FC4B-9151-A39B9005CC27}" srcOrd="0" destOrd="0" presId="urn:microsoft.com/office/officeart/2005/8/layout/process1"/>
    <dgm:cxn modelId="{C300192A-D1A6-624E-872B-7AEF968CCC0B}" type="presParOf" srcId="{4BAB54D5-225F-A444-BC3C-CF6085AE60B9}" destId="{DF9C8FAA-5B56-5345-871F-136FCF55671D}" srcOrd="1" destOrd="0" presId="urn:microsoft.com/office/officeart/2005/8/layout/process1"/>
    <dgm:cxn modelId="{057D7243-6644-0043-9ABB-46CB408767E8}" type="presParOf" srcId="{DF9C8FAA-5B56-5345-871F-136FCF55671D}" destId="{0B8B3759-E57E-5444-9552-32D3F9C2162A}" srcOrd="0" destOrd="0" presId="urn:microsoft.com/office/officeart/2005/8/layout/process1"/>
    <dgm:cxn modelId="{038065DC-32DC-4341-839A-2CD246C24E64}" type="presParOf" srcId="{4BAB54D5-225F-A444-BC3C-CF6085AE60B9}" destId="{870C7541-72C1-7349-A80E-0DB8CEF77B33}" srcOrd="2" destOrd="0" presId="urn:microsoft.com/office/officeart/2005/8/layout/process1"/>
    <dgm:cxn modelId="{4B3E2DC7-3B18-134E-8705-FAD5B48B6DF9}" type="presParOf" srcId="{4BAB54D5-225F-A444-BC3C-CF6085AE60B9}" destId="{DD1734D4-4E1A-C048-8B41-591FFE8BE4B9}" srcOrd="3" destOrd="0" presId="urn:microsoft.com/office/officeart/2005/8/layout/process1"/>
    <dgm:cxn modelId="{B92F33D4-7C0F-E94C-AC80-56B3F93D38F7}" type="presParOf" srcId="{DD1734D4-4E1A-C048-8B41-591FFE8BE4B9}" destId="{304F8F72-DCC9-394C-9A97-5719098835FE}" srcOrd="0" destOrd="0" presId="urn:microsoft.com/office/officeart/2005/8/layout/process1"/>
    <dgm:cxn modelId="{016BBF12-4E68-924F-A729-BE4F150E92EC}" type="presParOf" srcId="{4BAB54D5-225F-A444-BC3C-CF6085AE60B9}" destId="{E99BB7A3-697E-8945-817D-8A1C253CEFD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B4BF9-3E13-984B-ACC6-3B21C70FF3D3}">
      <dsp:nvSpPr>
        <dsp:cNvPr id="0" name=""/>
        <dsp:cNvSpPr/>
      </dsp:nvSpPr>
      <dsp:spPr>
        <a:xfrm>
          <a:off x="6965" y="1432857"/>
          <a:ext cx="2081807" cy="124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Total </a:t>
          </a:r>
          <a:r>
            <a:rPr lang="en-US" sz="2300" kern="1200" dirty="0" err="1" smtClean="0"/>
            <a:t>penonton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suatu</a:t>
          </a:r>
          <a:r>
            <a:rPr lang="en-US" sz="2300" kern="1200" dirty="0" smtClean="0"/>
            <a:t> program TV</a:t>
          </a:r>
          <a:endParaRPr lang="en-US" sz="2300" kern="1200" dirty="0"/>
        </a:p>
      </dsp:txBody>
      <dsp:txXfrm>
        <a:off x="43549" y="1469441"/>
        <a:ext cx="2008639" cy="1175916"/>
      </dsp:txXfrm>
    </dsp:sp>
    <dsp:sp modelId="{429084A7-0C0D-B941-B36B-42537027E6C2}">
      <dsp:nvSpPr>
        <dsp:cNvPr id="0" name=""/>
        <dsp:cNvSpPr/>
      </dsp:nvSpPr>
      <dsp:spPr>
        <a:xfrm>
          <a:off x="2296953" y="1799255"/>
          <a:ext cx="441343" cy="516288"/>
        </a:xfrm>
        <a:prstGeom prst="mathDivid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296953" y="1902513"/>
        <a:ext cx="308940" cy="309772"/>
      </dsp:txXfrm>
    </dsp:sp>
    <dsp:sp modelId="{EB07A756-5C98-E64D-A8DB-A152E52F1B27}">
      <dsp:nvSpPr>
        <dsp:cNvPr id="0" name=""/>
        <dsp:cNvSpPr/>
      </dsp:nvSpPr>
      <dsp:spPr>
        <a:xfrm>
          <a:off x="2921496" y="1432857"/>
          <a:ext cx="2081807" cy="124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Jumlah</a:t>
          </a:r>
          <a:r>
            <a:rPr lang="en-US" sz="2300" kern="1200" dirty="0" smtClean="0"/>
            <a:t> total </a:t>
          </a:r>
          <a:r>
            <a:rPr lang="en-US" sz="2300" kern="1200" dirty="0" err="1" smtClean="0"/>
            <a:t>pemilik</a:t>
          </a:r>
          <a:r>
            <a:rPr lang="en-US" sz="2300" kern="1200" dirty="0" smtClean="0"/>
            <a:t> TV </a:t>
          </a:r>
          <a:endParaRPr lang="en-US" sz="2300" kern="1200" dirty="0"/>
        </a:p>
      </dsp:txBody>
      <dsp:txXfrm>
        <a:off x="2958080" y="1469441"/>
        <a:ext cx="2008639" cy="1175916"/>
      </dsp:txXfrm>
    </dsp:sp>
    <dsp:sp modelId="{860C24F0-AF5B-0E47-9A23-A98309912B7D}">
      <dsp:nvSpPr>
        <dsp:cNvPr id="0" name=""/>
        <dsp:cNvSpPr/>
      </dsp:nvSpPr>
      <dsp:spPr>
        <a:xfrm>
          <a:off x="5211484" y="1799255"/>
          <a:ext cx="441343" cy="516288"/>
        </a:xfrm>
        <a:prstGeom prst="mathMultiply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211484" y="1902513"/>
        <a:ext cx="308940" cy="309772"/>
      </dsp:txXfrm>
    </dsp:sp>
    <dsp:sp modelId="{88012582-2702-5244-B456-4304CA0F8F02}">
      <dsp:nvSpPr>
        <dsp:cNvPr id="0" name=""/>
        <dsp:cNvSpPr/>
      </dsp:nvSpPr>
      <dsp:spPr>
        <a:xfrm>
          <a:off x="5836027" y="1432857"/>
          <a:ext cx="2081807" cy="124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100%</a:t>
          </a:r>
          <a:endParaRPr lang="en-US" sz="2300" kern="1200" dirty="0"/>
        </a:p>
      </dsp:txBody>
      <dsp:txXfrm>
        <a:off x="5872611" y="1469441"/>
        <a:ext cx="2008639" cy="1175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1018C-D46C-FC4B-9151-A39B9005CC27}">
      <dsp:nvSpPr>
        <dsp:cNvPr id="0" name=""/>
        <dsp:cNvSpPr/>
      </dsp:nvSpPr>
      <dsp:spPr>
        <a:xfrm>
          <a:off x="6965" y="1432857"/>
          <a:ext cx="2081807" cy="124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Jumlah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penonton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suatu</a:t>
          </a:r>
          <a:r>
            <a:rPr lang="en-US" sz="2300" kern="1200" dirty="0" smtClean="0"/>
            <a:t> program TV</a:t>
          </a:r>
          <a:endParaRPr lang="en-US" sz="2300" kern="1200" dirty="0"/>
        </a:p>
      </dsp:txBody>
      <dsp:txXfrm>
        <a:off x="43549" y="1469441"/>
        <a:ext cx="2008639" cy="1175916"/>
      </dsp:txXfrm>
    </dsp:sp>
    <dsp:sp modelId="{DF9C8FAA-5B56-5345-871F-136FCF55671D}">
      <dsp:nvSpPr>
        <dsp:cNvPr id="0" name=""/>
        <dsp:cNvSpPr/>
      </dsp:nvSpPr>
      <dsp:spPr>
        <a:xfrm>
          <a:off x="2296953" y="1799255"/>
          <a:ext cx="441343" cy="516288"/>
        </a:xfrm>
        <a:prstGeom prst="mathDivid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296953" y="1902513"/>
        <a:ext cx="308940" cy="309772"/>
      </dsp:txXfrm>
    </dsp:sp>
    <dsp:sp modelId="{870C7541-72C1-7349-A80E-0DB8CEF77B33}">
      <dsp:nvSpPr>
        <dsp:cNvPr id="0" name=""/>
        <dsp:cNvSpPr/>
      </dsp:nvSpPr>
      <dsp:spPr>
        <a:xfrm>
          <a:off x="2921496" y="1432857"/>
          <a:ext cx="2081807" cy="124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Total </a:t>
          </a:r>
          <a:r>
            <a:rPr lang="en-US" sz="2300" kern="1200" dirty="0" err="1" smtClean="0"/>
            <a:t>penonton</a:t>
          </a:r>
          <a:r>
            <a:rPr lang="en-US" sz="2300" kern="1200" dirty="0" smtClean="0"/>
            <a:t> TV </a:t>
          </a:r>
          <a:r>
            <a:rPr lang="en-US" sz="2300" kern="1200" dirty="0" err="1" smtClean="0"/>
            <a:t>pada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saat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bersamaan</a:t>
          </a:r>
          <a:endParaRPr lang="en-US" sz="2300" kern="1200" dirty="0"/>
        </a:p>
      </dsp:txBody>
      <dsp:txXfrm>
        <a:off x="2958080" y="1469441"/>
        <a:ext cx="2008639" cy="1175916"/>
      </dsp:txXfrm>
    </dsp:sp>
    <dsp:sp modelId="{DD1734D4-4E1A-C048-8B41-591FFE8BE4B9}">
      <dsp:nvSpPr>
        <dsp:cNvPr id="0" name=""/>
        <dsp:cNvSpPr/>
      </dsp:nvSpPr>
      <dsp:spPr>
        <a:xfrm>
          <a:off x="5211484" y="1799255"/>
          <a:ext cx="441343" cy="516288"/>
        </a:xfrm>
        <a:prstGeom prst="mathMultiply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211484" y="1902513"/>
        <a:ext cx="308940" cy="309772"/>
      </dsp:txXfrm>
    </dsp:sp>
    <dsp:sp modelId="{E99BB7A3-697E-8945-817D-8A1C253CEFDB}">
      <dsp:nvSpPr>
        <dsp:cNvPr id="0" name=""/>
        <dsp:cNvSpPr/>
      </dsp:nvSpPr>
      <dsp:spPr>
        <a:xfrm>
          <a:off x="5836027" y="1432857"/>
          <a:ext cx="2081807" cy="124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100%</a:t>
          </a:r>
          <a:endParaRPr lang="en-US" sz="2300" kern="1200" dirty="0"/>
        </a:p>
      </dsp:txBody>
      <dsp:txXfrm>
        <a:off x="5872611" y="1469441"/>
        <a:ext cx="2008639" cy="1175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Rating </a:t>
            </a:r>
            <a:r>
              <a:rPr lang="en-US" dirty="0" smtClean="0"/>
              <a:t>&amp; Share </a:t>
            </a:r>
          </a:p>
          <a:p>
            <a:pPr lvl="0"/>
            <a:r>
              <a:rPr lang="en-US" dirty="0" err="1"/>
              <a:t>Regulasi</a:t>
            </a:r>
            <a:r>
              <a:rPr lang="en-US" dirty="0"/>
              <a:t> media </a:t>
            </a:r>
            <a:r>
              <a:rPr lang="en-US" dirty="0" err="1"/>
              <a:t>penyiaran</a:t>
            </a:r>
            <a:r>
              <a:rPr lang="en-US" dirty="0"/>
              <a:t>.</a:t>
            </a:r>
          </a:p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Emma </a:t>
            </a:r>
            <a:r>
              <a:rPr lang="en-US" dirty="0" err="1" smtClean="0"/>
              <a:t>R.Aliudin</a:t>
            </a:r>
            <a:r>
              <a:rPr lang="en-US" smtClean="0"/>
              <a:t>, M.I.K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8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RATING &amp;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TV Rating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total </a:t>
            </a:r>
            <a:r>
              <a:rPr lang="en-US" dirty="0" err="1" smtClean="0"/>
              <a:t>pemilik</a:t>
            </a:r>
            <a:r>
              <a:rPr lang="en-US" dirty="0" smtClean="0"/>
              <a:t> TV (universe)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TV share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total </a:t>
            </a:r>
            <a:r>
              <a:rPr lang="en-US" dirty="0" err="1" smtClean="0"/>
              <a:t>penonton</a:t>
            </a:r>
            <a:r>
              <a:rPr lang="en-US" dirty="0" smtClean="0"/>
              <a:t> di </a:t>
            </a:r>
            <a:r>
              <a:rPr lang="en-US" dirty="0" err="1" smtClean="0"/>
              <a:t>semua</a:t>
            </a:r>
            <a:r>
              <a:rPr lang="en-US" dirty="0" smtClean="0"/>
              <a:t> TV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Rating </a:t>
            </a:r>
            <a:r>
              <a:rPr lang="en-US" dirty="0" err="1" smtClean="0"/>
              <a:t>dan</a:t>
            </a:r>
            <a:r>
              <a:rPr lang="en-US" dirty="0" smtClean="0"/>
              <a:t> share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</a:t>
            </a:r>
          </a:p>
          <a:p>
            <a:r>
              <a:rPr lang="en-US" dirty="0" smtClean="0"/>
              <a:t>Rating </a:t>
            </a:r>
            <a:r>
              <a:rPr lang="en-US" dirty="0" err="1" smtClean="0"/>
              <a:t>dan</a:t>
            </a:r>
            <a:r>
              <a:rPr lang="en-US" dirty="0" smtClean="0"/>
              <a:t> share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program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pengiklan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rating &amp; Share </a:t>
            </a:r>
            <a:r>
              <a:rPr lang="en-US" dirty="0" err="1" smtClean="0"/>
              <a:t>suatu</a:t>
            </a:r>
            <a:r>
              <a:rPr lang="en-US" dirty="0" smtClean="0"/>
              <a:t> program,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orang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beriklan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 smtClean="0"/>
              <a:t>, </a:t>
            </a:r>
            <a:r>
              <a:rPr lang="en-US" dirty="0" err="1" smtClean="0"/>
              <a:t>keberhasilan</a:t>
            </a:r>
            <a:r>
              <a:rPr lang="en-US" dirty="0" smtClean="0"/>
              <a:t> rating </a:t>
            </a:r>
            <a:r>
              <a:rPr lang="en-US" dirty="0" err="1" smtClean="0"/>
              <a:t>dan</a:t>
            </a:r>
            <a:r>
              <a:rPr lang="en-US" dirty="0" smtClean="0"/>
              <a:t> share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76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YANG MEMPENGARUHI TINGGINYA RATING &amp; SHARE SUATU BERITA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smtClean="0"/>
              <a:t>Visual 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tayang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. (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ke-9.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2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RUMUS MENGHITUNG RATING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88416855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06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RUMUS MENGHITUNG SHARE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94804665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9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1</a:t>
            </a:r>
          </a:p>
          <a:p>
            <a:pPr>
              <a:buAutoNum type="arabicPeriod"/>
            </a:pP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, </a:t>
            </a:r>
            <a:r>
              <a:rPr lang="en-US" dirty="0" err="1" smtClean="0"/>
              <a:t>karakter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. </a:t>
            </a:r>
          </a:p>
          <a:p>
            <a:pPr>
              <a:buAutoNum type="arabicPeriod"/>
            </a:pP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pemancarluasan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pemancaran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/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di </a:t>
            </a:r>
            <a:r>
              <a:rPr lang="en-US" dirty="0" err="1" smtClean="0"/>
              <a:t>darat</a:t>
            </a:r>
            <a:r>
              <a:rPr lang="en-US" dirty="0" smtClean="0"/>
              <a:t>, di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 </a:t>
            </a:r>
            <a:r>
              <a:rPr lang="en-US" dirty="0" err="1" smtClean="0"/>
              <a:t>antariksa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radio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kabel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media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. </a:t>
            </a:r>
          </a:p>
          <a:p>
            <a:pPr>
              <a:buAutoNum type="arabicPeriod"/>
            </a:pPr>
            <a:r>
              <a:rPr lang="en-US" dirty="0" err="1" smtClean="0"/>
              <a:t>Penyiaran</a:t>
            </a:r>
            <a:r>
              <a:rPr lang="en-US" dirty="0" smtClean="0"/>
              <a:t> radio </a:t>
            </a:r>
            <a:r>
              <a:rPr lang="en-US" dirty="0" err="1" smtClean="0"/>
              <a:t>adalah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dengar</a:t>
            </a:r>
            <a:r>
              <a:rPr lang="en-US" dirty="0" smtClean="0"/>
              <a:t>, yang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 program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. </a:t>
            </a:r>
          </a:p>
          <a:p>
            <a:pPr>
              <a:buAutoNum type="arabicPeriod"/>
            </a:pP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dengar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, yang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 program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572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REGULASI MEDIA PENYIARAN:</a:t>
            </a:r>
            <a:br>
              <a:rPr lang="en-US" dirty="0" smtClean="0"/>
            </a:br>
            <a:r>
              <a:rPr lang="en-US" dirty="0" smtClean="0"/>
              <a:t>UU No.32/2002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2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REGULASI MEDIA PENYIARAN:</a:t>
            </a:r>
            <a:br>
              <a:rPr lang="en-US" dirty="0" smtClean="0"/>
            </a:br>
            <a:r>
              <a:rPr lang="en-US" dirty="0" smtClean="0"/>
              <a:t>UU No.32/2002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4</a:t>
            </a:r>
          </a:p>
          <a:p>
            <a:pPr lvl="1"/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hiburan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perekat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(1),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42</a:t>
            </a:r>
          </a:p>
          <a:p>
            <a:pPr marL="0" indent="0">
              <a:buNone/>
            </a:pP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media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4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7</a:t>
            </a:r>
          </a:p>
          <a:p>
            <a:pPr marL="0" indent="0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2: KPI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3: KPI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KPI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KPI Daerah </a:t>
            </a:r>
            <a:r>
              <a:rPr lang="en-US" dirty="0" err="1" smtClean="0"/>
              <a:t>dibentuk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4: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kewajibannya</a:t>
            </a:r>
            <a:r>
              <a:rPr lang="en-US" dirty="0" smtClean="0"/>
              <a:t>, KPI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diawasi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 </a:t>
            </a:r>
            <a:r>
              <a:rPr lang="en-US" dirty="0" err="1" smtClean="0"/>
              <a:t>Republik</a:t>
            </a:r>
            <a:r>
              <a:rPr lang="en-US" dirty="0" smtClean="0"/>
              <a:t> Indonesia, </a:t>
            </a:r>
            <a:r>
              <a:rPr lang="en-US" dirty="0" err="1" smtClean="0"/>
              <a:t>dan</a:t>
            </a:r>
            <a:r>
              <a:rPr lang="en-US" dirty="0" smtClean="0"/>
              <a:t> KPI Daerah </a:t>
            </a:r>
            <a:r>
              <a:rPr lang="en-US" dirty="0" err="1" smtClean="0"/>
              <a:t>diawasi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 Daerah </a:t>
            </a:r>
            <a:r>
              <a:rPr lang="en-US" dirty="0" err="1" smtClean="0"/>
              <a:t>Provinsi</a:t>
            </a:r>
            <a:r>
              <a:rPr lang="en-US" dirty="0" smtClean="0"/>
              <a:t>. 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Pasal</a:t>
            </a:r>
            <a:r>
              <a:rPr lang="en-US" dirty="0" smtClean="0"/>
              <a:t> 8</a:t>
            </a:r>
          </a:p>
          <a:p>
            <a:pPr marL="0" indent="0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2: KPI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program </a:t>
            </a:r>
            <a:r>
              <a:rPr lang="en-US" dirty="0" err="1" smtClean="0"/>
              <a:t>siaran</a:t>
            </a:r>
            <a:r>
              <a:rPr lang="en-US" dirty="0" smtClean="0"/>
              <a:t>; b. </a:t>
            </a:r>
            <a:r>
              <a:rPr lang="en-US" dirty="0" err="1"/>
              <a:t>M</a:t>
            </a:r>
            <a:r>
              <a:rPr lang="en-US" dirty="0" err="1" smtClean="0"/>
              <a:t>enyusun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; c. </a:t>
            </a:r>
            <a:r>
              <a:rPr lang="en-US" dirty="0" err="1" smtClean="0"/>
              <a:t>Mengawasi</a:t>
            </a:r>
            <a:r>
              <a:rPr lang="en-US" dirty="0" smtClean="0"/>
              <a:t> 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program </a:t>
            </a:r>
            <a:r>
              <a:rPr lang="en-US" dirty="0" err="1" smtClean="0"/>
              <a:t>siaran</a:t>
            </a:r>
            <a:r>
              <a:rPr lang="en-US" dirty="0" smtClean="0"/>
              <a:t>; d.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program </a:t>
            </a:r>
            <a:r>
              <a:rPr lang="en-US" dirty="0" err="1" smtClean="0"/>
              <a:t>siaran</a:t>
            </a:r>
            <a:r>
              <a:rPr lang="en-US" dirty="0" smtClean="0"/>
              <a:t>; e.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REGULASI MEDIA PENYIARAN:</a:t>
            </a:r>
            <a:br>
              <a:rPr lang="en-US" dirty="0" smtClean="0"/>
            </a:br>
            <a:r>
              <a:rPr lang="en-US" dirty="0" smtClean="0"/>
              <a:t>UU No.32/2002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4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KODE ETIK JURNALISTIK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: </a:t>
            </a:r>
            <a:r>
              <a:rPr lang="en-US" dirty="0" err="1" smtClean="0"/>
              <a:t>Carilah</a:t>
            </a:r>
            <a:r>
              <a:rPr lang="en-US" dirty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Presentasikan</a:t>
            </a:r>
            <a:r>
              <a:rPr lang="en-US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8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220</TotalTime>
  <Words>565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Jurnalistik Penyiaran</vt:lpstr>
      <vt:lpstr>RATING &amp; SHARE</vt:lpstr>
      <vt:lpstr>FaKTOR YANG MEMPENGARUHI TINGGINYA RATING &amp; SHARE SUATU BERITA</vt:lpstr>
      <vt:lpstr>RUMUS MENGHITUNG RATING </vt:lpstr>
      <vt:lpstr>RUMUS MENGHITUNG SHARE</vt:lpstr>
      <vt:lpstr>PowerPoint Presentation</vt:lpstr>
      <vt:lpstr>REGULASI MEDIA PENYIARAN: UU No.32/2002 </vt:lpstr>
      <vt:lpstr>REGULASI MEDIA PENYIARAN: UU No.32/2002 </vt:lpstr>
      <vt:lpstr>KODE ETIK JURNALISTIK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Jurnalistik Penyiaran</dc:title>
  <dc:creator>emma</dc:creator>
  <cp:lastModifiedBy>emma</cp:lastModifiedBy>
  <cp:revision>14</cp:revision>
  <dcterms:created xsi:type="dcterms:W3CDTF">2019-02-24T16:26:18Z</dcterms:created>
  <dcterms:modified xsi:type="dcterms:W3CDTF">2019-03-03T08:36:22Z</dcterms:modified>
</cp:coreProperties>
</file>