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06BFC-9737-4E06-8657-A2E093E2CED9}" type="datetimeFigureOut">
              <a:rPr lang="id-ID" smtClean="0"/>
              <a:t>16/08/2016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497E-2442-46D4-A67F-5186DF758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137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kumimoji="0" lang="en-US" sz="3200" b="1" i="1" u="none" strike="noStrike" kern="1200" cap="none" spc="0" normalizeH="0" baseline="0" noProof="0" smtClean="0">
          <a:ln>
            <a:noFill/>
          </a:ln>
          <a:solidFill>
            <a:srgbClr val="FF0000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560" y="4149080"/>
            <a:ext cx="8135938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6, 7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92494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chemeClr val="tx1"/>
                </a:solidFill>
              </a:rPr>
              <a:t>Gambar Struktur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Perancangan Struktur Bangunan Sipil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- 403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</a:t>
            </a:r>
            <a:r>
              <a:rPr lang="en-US" noProof="1">
                <a:latin typeface="Trebuchet MS" pitchFamily="34" charset="0"/>
              </a:rPr>
              <a:t>6</a:t>
            </a:r>
            <a:r>
              <a:rPr lang="id-ID" noProof="1" smtClean="0">
                <a:latin typeface="Trebuchet MS" pitchFamily="34" charset="0"/>
              </a:rPr>
              <a:t> SKS</a:t>
            </a:r>
            <a:endParaRPr lang="id-ID" noProof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proses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AutoCad</a:t>
            </a:r>
            <a:endParaRPr lang="en-US" dirty="0" smtClean="0"/>
          </a:p>
          <a:p>
            <a:pPr algn="just"/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 smtClean="0"/>
          </a:p>
          <a:p>
            <a:pPr algn="just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A-3</a:t>
            </a:r>
            <a:endParaRPr lang="id-ID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418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Cover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smtClean="0"/>
              <a:t>Drawing List</a:t>
            </a:r>
          </a:p>
          <a:p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Pancang</a:t>
            </a:r>
            <a:endParaRPr lang="en-US" dirty="0" smtClean="0"/>
          </a:p>
          <a:p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Pondasi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gb</a:t>
            </a:r>
            <a:r>
              <a:rPr lang="en-US" dirty="0" smtClean="0"/>
              <a:t> detail pile cap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tiang</a:t>
            </a:r>
            <a:r>
              <a:rPr lang="en-US" dirty="0" smtClean="0"/>
              <a:t> </a:t>
            </a:r>
            <a:r>
              <a:rPr lang="en-US" dirty="0" err="1" smtClean="0"/>
              <a:t>pancang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(</a:t>
            </a:r>
            <a:r>
              <a:rPr lang="en-US" dirty="0" err="1" smtClean="0"/>
              <a:t>Balok</a:t>
            </a:r>
            <a:r>
              <a:rPr lang="en-US" dirty="0" smtClean="0"/>
              <a:t>-</a:t>
            </a:r>
            <a:r>
              <a:rPr lang="en-US" dirty="0" err="1" smtClean="0"/>
              <a:t>Kolom</a:t>
            </a:r>
            <a:r>
              <a:rPr lang="en-US" dirty="0" smtClean="0"/>
              <a:t>-</a:t>
            </a:r>
            <a:r>
              <a:rPr lang="en-US" dirty="0" err="1" smtClean="0"/>
              <a:t>Pelat</a:t>
            </a:r>
            <a:r>
              <a:rPr lang="en-US" dirty="0" smtClean="0"/>
              <a:t>-Wall)</a:t>
            </a:r>
          </a:p>
          <a:p>
            <a:r>
              <a:rPr lang="en-US" dirty="0" smtClean="0"/>
              <a:t>Detail </a:t>
            </a:r>
            <a:r>
              <a:rPr lang="en-US" dirty="0" err="1" smtClean="0"/>
              <a:t>Penulangan</a:t>
            </a:r>
            <a:r>
              <a:rPr lang="en-US" dirty="0" smtClean="0"/>
              <a:t> </a:t>
            </a:r>
            <a:r>
              <a:rPr lang="en-US" dirty="0" err="1" smtClean="0"/>
              <a:t>Balok</a:t>
            </a:r>
            <a:endParaRPr lang="en-US" dirty="0" smtClean="0"/>
          </a:p>
          <a:p>
            <a:r>
              <a:rPr lang="en-US" dirty="0" smtClean="0"/>
              <a:t>Detail </a:t>
            </a:r>
            <a:r>
              <a:rPr lang="en-US" dirty="0" err="1" smtClean="0"/>
              <a:t>Penulangan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endParaRPr lang="en-US" dirty="0" smtClean="0"/>
          </a:p>
          <a:p>
            <a:r>
              <a:rPr lang="en-US" dirty="0" smtClean="0"/>
              <a:t>Detail </a:t>
            </a:r>
            <a:r>
              <a:rPr lang="en-US" dirty="0" err="1" smtClean="0"/>
              <a:t>Penulangan</a:t>
            </a:r>
            <a:r>
              <a:rPr lang="en-US" dirty="0" smtClean="0"/>
              <a:t> Shear wall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Detail </a:t>
            </a:r>
            <a:r>
              <a:rPr lang="en-US" dirty="0" err="1" smtClean="0"/>
              <a:t>Penulangan</a:t>
            </a:r>
            <a:r>
              <a:rPr lang="en-US" dirty="0" smtClean="0"/>
              <a:t> </a:t>
            </a:r>
            <a:r>
              <a:rPr lang="en-US" dirty="0" err="1" smtClean="0"/>
              <a:t>Pelat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endParaRPr lang="en-US" dirty="0" smtClean="0"/>
          </a:p>
          <a:p>
            <a:r>
              <a:rPr lang="en-US" dirty="0" smtClean="0"/>
              <a:t>Detail </a:t>
            </a:r>
            <a:r>
              <a:rPr lang="en-US" dirty="0" err="1" smtClean="0"/>
              <a:t>Penulangan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Detail Drawing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491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A-3 </a:t>
            </a:r>
            <a:r>
              <a:rPr lang="en-US" dirty="0" err="1" smtClean="0"/>
              <a:t>dijilid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endParaRPr lang="en-US" dirty="0" smtClean="0"/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A-4 </a:t>
            </a:r>
            <a:r>
              <a:rPr lang="en-US" dirty="0" err="1" smtClean="0"/>
              <a:t>dijilid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H-1 </a:t>
            </a:r>
            <a:r>
              <a:rPr lang="en-US" dirty="0" err="1" smtClean="0"/>
              <a:t>jadwal</a:t>
            </a:r>
            <a:r>
              <a:rPr lang="en-US" dirty="0"/>
              <a:t> </a:t>
            </a:r>
            <a:r>
              <a:rPr lang="en-US" dirty="0" smtClean="0"/>
              <a:t>UTS.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879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129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Gambar Struktur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218</cp:revision>
  <dcterms:created xsi:type="dcterms:W3CDTF">2012-08-30T00:56:22Z</dcterms:created>
  <dcterms:modified xsi:type="dcterms:W3CDTF">2016-08-16T01:33:53Z</dcterms:modified>
</cp:coreProperties>
</file>