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70" d="100"/>
          <a:sy n="70" d="100"/>
        </p:scale>
        <p:origin x="-12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06BFC-9737-4E06-8657-A2E093E2CED9}" type="datetimeFigureOut">
              <a:rPr lang="id-ID" smtClean="0"/>
              <a:t>16/08/2016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7497E-2442-46D4-A67F-5186DF758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137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kumimoji="0" lang="en-US" sz="3200" b="1" i="1" u="none" strike="noStrike" kern="1200" cap="none" spc="0" normalizeH="0" baseline="0" noProof="0" smtClean="0">
          <a:ln>
            <a:noFill/>
          </a:ln>
          <a:solidFill>
            <a:srgbClr val="FF0000"/>
          </a:solidFill>
          <a:effectLst/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611560" y="4149080"/>
            <a:ext cx="8135938" cy="1008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en-US" sz="2800" noProof="1" smtClean="0"/>
              <a:t>4, 5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92494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noProof="1" smtClean="0">
                <a:solidFill>
                  <a:schemeClr val="tx1"/>
                </a:solidFill>
              </a:rPr>
              <a:t>Desain Penampang Beton Bertulang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Perancangan Struktur Bangunan Sipil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 - 403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</a:t>
            </a:r>
            <a:r>
              <a:rPr lang="en-US" noProof="1">
                <a:latin typeface="Trebuchet MS" pitchFamily="34" charset="0"/>
              </a:rPr>
              <a:t>6</a:t>
            </a:r>
            <a:r>
              <a:rPr lang="id-ID" noProof="1" smtClean="0">
                <a:latin typeface="Trebuchet MS" pitchFamily="34" charset="0"/>
              </a:rPr>
              <a:t> SKS</a:t>
            </a:r>
            <a:endParaRPr lang="id-ID" noProof="1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penampang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endParaRPr lang="en-US" dirty="0" smtClean="0"/>
          </a:p>
          <a:p>
            <a:pPr lvl="0"/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(W</a:t>
            </a:r>
            <a:r>
              <a:rPr lang="en-US" dirty="0" smtClean="0"/>
              <a:t>)</a:t>
            </a:r>
            <a:endParaRPr lang="id-ID" dirty="0"/>
          </a:p>
          <a:p>
            <a:pPr lvl="0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Getar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Stru</a:t>
            </a:r>
            <a:r>
              <a:rPr lang="es-GT" dirty="0" err="1" smtClean="0"/>
              <a:t>ktur</a:t>
            </a:r>
            <a:endParaRPr lang="id-ID" dirty="0"/>
          </a:p>
          <a:p>
            <a:pPr lvl="0"/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Spektrum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 smtClean="0"/>
              <a:t>Rencana</a:t>
            </a:r>
            <a:endParaRPr lang="id-ID" dirty="0"/>
          </a:p>
          <a:p>
            <a:pPr lvl="0"/>
            <a:r>
              <a:rPr lang="es-GT" dirty="0" err="1"/>
              <a:t>Menghitung</a:t>
            </a:r>
            <a:r>
              <a:rPr lang="es-GT" dirty="0"/>
              <a:t> Gaya </a:t>
            </a:r>
            <a:r>
              <a:rPr lang="es-GT" dirty="0" err="1"/>
              <a:t>Geser</a:t>
            </a:r>
            <a:r>
              <a:rPr lang="es-GT" dirty="0"/>
              <a:t> </a:t>
            </a:r>
            <a:r>
              <a:rPr lang="es-GT" dirty="0" err="1"/>
              <a:t>Dasar</a:t>
            </a:r>
            <a:r>
              <a:rPr lang="es-GT" dirty="0"/>
              <a:t> </a:t>
            </a:r>
            <a:r>
              <a:rPr lang="es-GT" dirty="0" err="1"/>
              <a:t>Seismik</a:t>
            </a:r>
            <a:r>
              <a:rPr lang="es-GT" dirty="0"/>
              <a:t> </a:t>
            </a:r>
            <a:r>
              <a:rPr lang="es-GT" dirty="0" err="1"/>
              <a:t>Dengan</a:t>
            </a:r>
            <a:r>
              <a:rPr lang="es-GT" dirty="0"/>
              <a:t> Cara </a:t>
            </a:r>
            <a:r>
              <a:rPr lang="es-GT" dirty="0" err="1"/>
              <a:t>Statik</a:t>
            </a:r>
            <a:r>
              <a:rPr lang="es-GT" dirty="0"/>
              <a:t> </a:t>
            </a:r>
            <a:r>
              <a:rPr lang="es-GT" dirty="0" err="1"/>
              <a:t>Ekivalen</a:t>
            </a:r>
            <a:r>
              <a:rPr lang="es-GT" dirty="0"/>
              <a:t> </a:t>
            </a:r>
            <a:endParaRPr lang="id-ID" dirty="0"/>
          </a:p>
          <a:p>
            <a:pPr lvl="0"/>
            <a:r>
              <a:rPr lang="id-ID" dirty="0"/>
              <a:t>Menghitung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Gaya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Statik</a:t>
            </a:r>
            <a:r>
              <a:rPr lang="en-US" dirty="0"/>
              <a:t> </a:t>
            </a:r>
            <a:r>
              <a:rPr lang="en-US" dirty="0" err="1" smtClean="0"/>
              <a:t>Ekivalen</a:t>
            </a:r>
            <a:endParaRPr lang="id-ID" dirty="0"/>
          </a:p>
          <a:p>
            <a:pPr lvl="0"/>
            <a:r>
              <a:rPr lang="id-ID" dirty="0"/>
              <a:t>Menghitung Gaya Geser </a:t>
            </a:r>
            <a:r>
              <a:rPr lang="es-GT" dirty="0" err="1"/>
              <a:t>Dasar</a:t>
            </a:r>
            <a:r>
              <a:rPr lang="es-GT" dirty="0"/>
              <a:t> </a:t>
            </a:r>
            <a:r>
              <a:rPr lang="es-GT" dirty="0" err="1"/>
              <a:t>Seismik</a:t>
            </a:r>
            <a:r>
              <a:rPr lang="es-GT" dirty="0"/>
              <a:t> </a:t>
            </a:r>
            <a:r>
              <a:rPr lang="es-GT" dirty="0" err="1" smtClean="0"/>
              <a:t>Dinamik</a:t>
            </a:r>
            <a:endParaRPr lang="id-ID" dirty="0"/>
          </a:p>
          <a:p>
            <a:pPr lvl="0"/>
            <a:r>
              <a:rPr lang="es-GT" dirty="0" err="1"/>
              <a:t>Menghitung</a:t>
            </a:r>
            <a:r>
              <a:rPr lang="es-GT" dirty="0"/>
              <a:t> Gaya </a:t>
            </a:r>
            <a:r>
              <a:rPr lang="es-GT" dirty="0" err="1"/>
              <a:t>Gempa</a:t>
            </a:r>
            <a:r>
              <a:rPr lang="es-GT" dirty="0"/>
              <a:t> </a:t>
            </a:r>
            <a:r>
              <a:rPr lang="es-GT" dirty="0" err="1" smtClean="0"/>
              <a:t>Rencana</a:t>
            </a:r>
            <a:endParaRPr lang="id-ID" dirty="0"/>
          </a:p>
          <a:p>
            <a:pPr lvl="0"/>
            <a:r>
              <a:rPr lang="id-ID" dirty="0"/>
              <a:t>Pemeriksaan Terhadap Ketidakberaturan Verti</a:t>
            </a:r>
            <a:r>
              <a:rPr lang="es-GT" dirty="0" err="1"/>
              <a:t>kal</a:t>
            </a:r>
            <a:r>
              <a:rPr lang="es-GT" dirty="0"/>
              <a:t> dan </a:t>
            </a:r>
            <a:r>
              <a:rPr lang="es-GT" dirty="0" smtClean="0"/>
              <a:t>Horizontal</a:t>
            </a:r>
            <a:endParaRPr lang="id-ID" dirty="0"/>
          </a:p>
          <a:p>
            <a:pPr lvl="0"/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defleksi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 smtClean="0"/>
              <a:t>massa</a:t>
            </a:r>
            <a:endParaRPr lang="id-ID" dirty="0"/>
          </a:p>
          <a:p>
            <a:pPr lvl="0"/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P-D </a:t>
            </a:r>
            <a:r>
              <a:rPr lang="en-US" dirty="0" smtClean="0"/>
              <a:t>effect</a:t>
            </a:r>
            <a:endParaRPr lang="id-ID" dirty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418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persyaratan-persyaratan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penampang</a:t>
            </a:r>
            <a:r>
              <a:rPr lang="en-US" dirty="0" smtClean="0"/>
              <a:t> </a:t>
            </a:r>
            <a:r>
              <a:rPr lang="en-US" dirty="0" err="1" smtClean="0"/>
              <a:t>beton</a:t>
            </a:r>
            <a:r>
              <a:rPr lang="en-US" dirty="0" smtClean="0"/>
              <a:t> </a:t>
            </a:r>
            <a:r>
              <a:rPr lang="en-US" dirty="0" err="1" smtClean="0"/>
              <a:t>bertulang</a:t>
            </a:r>
            <a:endParaRPr lang="en-US" dirty="0" smtClean="0"/>
          </a:p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tulangan</a:t>
            </a:r>
            <a:r>
              <a:rPr lang="en-US" dirty="0" smtClean="0"/>
              <a:t> </a:t>
            </a:r>
            <a:r>
              <a:rPr lang="en-US" dirty="0" err="1" smtClean="0"/>
              <a:t>lentur</a:t>
            </a:r>
            <a:r>
              <a:rPr lang="en-US" dirty="0" smtClean="0"/>
              <a:t>/</a:t>
            </a:r>
            <a:r>
              <a:rPr lang="en-US" dirty="0" err="1" smtClean="0"/>
              <a:t>geser</a:t>
            </a:r>
            <a:endParaRPr lang="en-US" dirty="0" smtClean="0"/>
          </a:p>
          <a:p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penampang</a:t>
            </a:r>
            <a:r>
              <a:rPr lang="en-US" dirty="0" smtClean="0"/>
              <a:t> </a:t>
            </a:r>
            <a:r>
              <a:rPr lang="en-US" dirty="0" err="1" smtClean="0"/>
              <a:t>beton</a:t>
            </a:r>
            <a:r>
              <a:rPr lang="en-US" dirty="0" smtClean="0"/>
              <a:t> </a:t>
            </a:r>
            <a:r>
              <a:rPr lang="en-US" dirty="0" err="1" smtClean="0"/>
              <a:t>bertulang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SNI 2847:2013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21. (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Gempa</a:t>
            </a:r>
            <a:r>
              <a:rPr lang="en-US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087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3029</TotalTime>
  <Words>125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Desain Penampang Beton Bertulang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216</cp:revision>
  <dcterms:created xsi:type="dcterms:W3CDTF">2012-08-30T00:56:22Z</dcterms:created>
  <dcterms:modified xsi:type="dcterms:W3CDTF">2016-08-16T01:13:54Z</dcterms:modified>
</cp:coreProperties>
</file>