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65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70" d="100"/>
          <a:sy n="70" d="100"/>
        </p:scale>
        <p:origin x="-12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06BFC-9737-4E06-8657-A2E093E2CED9}" type="datetimeFigureOut">
              <a:rPr lang="id-ID" smtClean="0"/>
              <a:t>16/08/2016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7497E-2442-46D4-A67F-5186DF758EE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137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Integrity,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Integrity,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17621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kumimoji="0" lang="en-US" sz="3200" b="1" i="1" u="none" strike="noStrike" kern="1200" cap="none" spc="0" normalizeH="0" baseline="0" noProof="0" smtClean="0">
          <a:ln>
            <a:noFill/>
          </a:ln>
          <a:solidFill>
            <a:srgbClr val="FF0000"/>
          </a:solidFill>
          <a:effectLst/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611560" y="4149080"/>
            <a:ext cx="8135938" cy="1008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– </a:t>
            </a:r>
            <a:r>
              <a:rPr lang="en-US" sz="2800" noProof="1" smtClean="0"/>
              <a:t>2</a:t>
            </a:r>
            <a:endParaRPr lang="id-ID" sz="2800" noProof="1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92494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4000" noProof="1" smtClean="0">
                <a:solidFill>
                  <a:schemeClr val="tx1"/>
                </a:solidFill>
              </a:rPr>
              <a:t>Perhitungan Beban</a:t>
            </a:r>
            <a:endParaRPr lang="id-ID" sz="4000" noProof="1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 smtClean="0">
                <a:latin typeface="Trebuchet MS" pitchFamily="34" charset="0"/>
              </a:rPr>
              <a:t>Perancangan Struktur Bangunan Sipil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CIV - 403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</a:t>
            </a:r>
            <a:r>
              <a:rPr lang="en-US" noProof="1">
                <a:latin typeface="Trebuchet MS" pitchFamily="34" charset="0"/>
              </a:rPr>
              <a:t>6</a:t>
            </a:r>
            <a:r>
              <a:rPr lang="id-ID" noProof="1" smtClean="0">
                <a:latin typeface="Trebuchet MS" pitchFamily="34" charset="0"/>
              </a:rPr>
              <a:t> SKS</a:t>
            </a:r>
            <a:endParaRPr lang="id-ID" noProof="1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d-ID" b="1" dirty="0"/>
              <a:t>MUTU/STANDAR BAHAN</a:t>
            </a:r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b="1" dirty="0" smtClean="0"/>
              <a:t>Beton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 </a:t>
            </a:r>
          </a:p>
          <a:p>
            <a:pPr marL="0" indent="0">
              <a:buNone/>
            </a:pPr>
            <a:r>
              <a:rPr lang="id-ID" dirty="0"/>
              <a:t>Kekuatan karakteristik selinder beton (f’</a:t>
            </a:r>
            <a:r>
              <a:rPr lang="id-ID" baseline="-25000" dirty="0"/>
              <a:t>c</a:t>
            </a:r>
            <a:r>
              <a:rPr lang="id-ID" dirty="0"/>
              <a:t>) yang didasarkan atas kekuatan beton pada umur 28 hari sebagai berikut :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Geser</a:t>
            </a:r>
            <a:r>
              <a:rPr lang="en-US" dirty="0"/>
              <a:t>	</a:t>
            </a:r>
            <a:r>
              <a:rPr lang="en-US" dirty="0" smtClean="0"/>
              <a:t>: </a:t>
            </a:r>
            <a:r>
              <a:rPr lang="en-US" dirty="0" err="1"/>
              <a:t>f'</a:t>
            </a:r>
            <a:r>
              <a:rPr lang="en-US" baseline="-25000" dirty="0" err="1"/>
              <a:t>c</a:t>
            </a:r>
            <a:r>
              <a:rPr lang="en-US" dirty="0"/>
              <a:t>= </a:t>
            </a:r>
            <a:r>
              <a:rPr lang="en-US" b="1" dirty="0"/>
              <a:t>xx</a:t>
            </a:r>
            <a:r>
              <a:rPr lang="en-US" dirty="0"/>
              <a:t> MPa		( non fly ash )</a:t>
            </a:r>
            <a:endParaRPr lang="id-ID" dirty="0"/>
          </a:p>
          <a:p>
            <a:pPr marL="0" lvl="0" indent="0">
              <a:buNone/>
            </a:pPr>
            <a:r>
              <a:rPr lang="en-US" dirty="0"/>
              <a:t>Tie Beam, Pile </a:t>
            </a:r>
            <a:r>
              <a:rPr lang="en-US" dirty="0" smtClean="0"/>
              <a:t>Cap: </a:t>
            </a:r>
            <a:r>
              <a:rPr lang="en-US" dirty="0" err="1"/>
              <a:t>f’</a:t>
            </a:r>
            <a:r>
              <a:rPr lang="en-US" baseline="-25000" dirty="0" err="1"/>
              <a:t>c</a:t>
            </a:r>
            <a:r>
              <a:rPr lang="en-US" dirty="0"/>
              <a:t>= </a:t>
            </a:r>
            <a:r>
              <a:rPr lang="en-US" b="1" dirty="0"/>
              <a:t>xx</a:t>
            </a:r>
            <a:r>
              <a:rPr lang="en-US" dirty="0"/>
              <a:t> MPa		( non fly ash ) </a:t>
            </a:r>
            <a:endParaRPr lang="id-ID" dirty="0"/>
          </a:p>
          <a:p>
            <a:pPr marL="0" lvl="0" indent="0">
              <a:buNone/>
            </a:pPr>
            <a:r>
              <a:rPr lang="en-US" dirty="0" err="1"/>
              <a:t>Pelat</a:t>
            </a:r>
            <a:r>
              <a:rPr lang="en-US" dirty="0"/>
              <a:t>		</a:t>
            </a:r>
            <a:r>
              <a:rPr lang="en-US" dirty="0" smtClean="0"/>
              <a:t>: </a:t>
            </a:r>
            <a:r>
              <a:rPr lang="en-US" dirty="0" err="1"/>
              <a:t>f’</a:t>
            </a:r>
            <a:r>
              <a:rPr lang="en-US" baseline="-25000" dirty="0" err="1"/>
              <a:t>c</a:t>
            </a:r>
            <a:r>
              <a:rPr lang="en-US" dirty="0"/>
              <a:t>= </a:t>
            </a:r>
            <a:r>
              <a:rPr lang="en-US" b="1" dirty="0"/>
              <a:t>xx</a:t>
            </a:r>
            <a:r>
              <a:rPr lang="en-US" dirty="0"/>
              <a:t> MPa		( non fly ash )</a:t>
            </a:r>
            <a:endParaRPr lang="id-ID" dirty="0"/>
          </a:p>
          <a:p>
            <a:pPr marL="0" lvl="0" indent="0">
              <a:buNone/>
            </a:pPr>
            <a:r>
              <a:rPr lang="en-US" dirty="0" err="1"/>
              <a:t>Balok</a:t>
            </a:r>
            <a:r>
              <a:rPr lang="en-US" dirty="0"/>
              <a:t>  		</a:t>
            </a:r>
            <a:r>
              <a:rPr lang="en-US" dirty="0" smtClean="0"/>
              <a:t>: </a:t>
            </a:r>
            <a:r>
              <a:rPr lang="en-US" dirty="0" err="1"/>
              <a:t>f’</a:t>
            </a:r>
            <a:r>
              <a:rPr lang="en-US" baseline="-25000" dirty="0" err="1"/>
              <a:t>c</a:t>
            </a:r>
            <a:r>
              <a:rPr lang="en-US" dirty="0"/>
              <a:t>= </a:t>
            </a:r>
            <a:r>
              <a:rPr lang="en-US" b="1" dirty="0"/>
              <a:t>xx</a:t>
            </a:r>
            <a:r>
              <a:rPr lang="en-US" dirty="0"/>
              <a:t> MPa		( non fly ash )</a:t>
            </a:r>
            <a:endParaRPr lang="id-ID" dirty="0"/>
          </a:p>
          <a:p>
            <a:pPr marL="0" lvl="0" indent="0">
              <a:buNone/>
            </a:pPr>
            <a:r>
              <a:rPr lang="en-US" dirty="0" err="1"/>
              <a:t>Kolom</a:t>
            </a:r>
            <a:r>
              <a:rPr lang="en-US" dirty="0"/>
              <a:t>		</a:t>
            </a:r>
            <a:r>
              <a:rPr lang="en-US" dirty="0" smtClean="0"/>
              <a:t>: </a:t>
            </a:r>
            <a:r>
              <a:rPr lang="en-US" dirty="0" err="1"/>
              <a:t>f’</a:t>
            </a:r>
            <a:r>
              <a:rPr lang="en-US" baseline="-25000" dirty="0" err="1"/>
              <a:t>c</a:t>
            </a:r>
            <a:r>
              <a:rPr lang="en-US" dirty="0"/>
              <a:t>= </a:t>
            </a:r>
            <a:r>
              <a:rPr lang="en-US" b="1" dirty="0"/>
              <a:t>xx</a:t>
            </a:r>
            <a:r>
              <a:rPr lang="en-US" dirty="0"/>
              <a:t> MPa		( non fly ash )</a:t>
            </a:r>
            <a:endParaRPr lang="id-ID" dirty="0"/>
          </a:p>
          <a:p>
            <a:pPr marL="0" indent="0">
              <a:buNone/>
            </a:pPr>
            <a:r>
              <a:rPr lang="es-GT" b="1" dirty="0" smtClean="0"/>
              <a:t>Baja </a:t>
            </a:r>
            <a:r>
              <a:rPr lang="es-GT" b="1" dirty="0" err="1"/>
              <a:t>Tulangan</a:t>
            </a:r>
            <a:endParaRPr lang="id-ID" dirty="0"/>
          </a:p>
          <a:p>
            <a:pPr marL="0" indent="0">
              <a:buNone/>
            </a:pPr>
            <a:r>
              <a:rPr lang="es-GT" dirty="0" err="1" smtClean="0"/>
              <a:t>Jenis</a:t>
            </a:r>
            <a:r>
              <a:rPr lang="es-GT" dirty="0" smtClean="0"/>
              <a:t> </a:t>
            </a:r>
            <a:r>
              <a:rPr lang="es-GT" dirty="0"/>
              <a:t>dan </a:t>
            </a:r>
            <a:r>
              <a:rPr lang="es-GT" dirty="0" err="1"/>
              <a:t>tegangan</a:t>
            </a:r>
            <a:r>
              <a:rPr lang="es-GT" dirty="0"/>
              <a:t> </a:t>
            </a:r>
            <a:r>
              <a:rPr lang="es-GT" dirty="0" err="1"/>
              <a:t>leleh</a:t>
            </a:r>
            <a:r>
              <a:rPr lang="es-GT" dirty="0"/>
              <a:t> (</a:t>
            </a:r>
            <a:r>
              <a:rPr lang="es-GT" dirty="0" err="1"/>
              <a:t>f</a:t>
            </a:r>
            <a:r>
              <a:rPr lang="es-GT" baseline="-25000" dirty="0" err="1"/>
              <a:t>y</a:t>
            </a:r>
            <a:r>
              <a:rPr lang="es-GT" dirty="0"/>
              <a:t>) baja </a:t>
            </a:r>
            <a:r>
              <a:rPr lang="es-GT" dirty="0" err="1"/>
              <a:t>tulangan</a:t>
            </a:r>
            <a:r>
              <a:rPr lang="es-GT" dirty="0"/>
              <a:t> yang </a:t>
            </a:r>
            <a:r>
              <a:rPr lang="es-GT" dirty="0" err="1"/>
              <a:t>digunakan</a:t>
            </a:r>
            <a:r>
              <a:rPr lang="es-GT" dirty="0"/>
              <a:t> :</a:t>
            </a:r>
            <a:endParaRPr lang="id-ID" dirty="0"/>
          </a:p>
          <a:p>
            <a:pPr marL="0" indent="0">
              <a:buNone/>
            </a:pPr>
            <a:r>
              <a:rPr lang="es-GT" dirty="0" err="1" smtClean="0"/>
              <a:t>a.Baja</a:t>
            </a:r>
            <a:r>
              <a:rPr lang="es-GT" dirty="0" smtClean="0"/>
              <a:t> </a:t>
            </a:r>
            <a:r>
              <a:rPr lang="es-GT" dirty="0"/>
              <a:t>polos  : </a:t>
            </a:r>
            <a:r>
              <a:rPr lang="es-GT" dirty="0" smtClean="0"/>
              <a:t>240 </a:t>
            </a:r>
            <a:r>
              <a:rPr lang="es-GT" dirty="0" err="1"/>
              <a:t>MPa</a:t>
            </a:r>
            <a:r>
              <a:rPr lang="es-GT" dirty="0"/>
              <a:t> (BJTP  24)  </a:t>
            </a:r>
            <a:r>
              <a:rPr lang="es-GT" dirty="0" err="1"/>
              <a:t>untuk</a:t>
            </a:r>
            <a:r>
              <a:rPr lang="es-GT" dirty="0"/>
              <a:t>   </a:t>
            </a:r>
            <a:r>
              <a:rPr lang="es-GT" dirty="0" err="1"/>
              <a:t>dia</a:t>
            </a:r>
            <a:r>
              <a:rPr lang="es-GT" dirty="0"/>
              <a:t>.  </a:t>
            </a:r>
            <a:r>
              <a:rPr lang="id-ID" dirty="0"/>
              <a:t>&lt;  10 ( dia. 8 mm )</a:t>
            </a:r>
          </a:p>
          <a:p>
            <a:pPr marL="0" indent="0">
              <a:buNone/>
            </a:pPr>
            <a:r>
              <a:rPr lang="id-ID" dirty="0" smtClean="0"/>
              <a:t>b.Baja </a:t>
            </a:r>
            <a:r>
              <a:rPr lang="id-ID" dirty="0"/>
              <a:t>ulir     </a:t>
            </a:r>
            <a:r>
              <a:rPr lang="id-ID" dirty="0" smtClean="0"/>
              <a:t>:400 </a:t>
            </a:r>
            <a:r>
              <a:rPr lang="id-ID" dirty="0"/>
              <a:t>MPa (BJTD 40)  untuk   dia.  </a:t>
            </a:r>
            <a:r>
              <a:rPr lang="en-US" u="sng" dirty="0"/>
              <a:t>&gt;</a:t>
            </a:r>
            <a:r>
              <a:rPr lang="id-ID" dirty="0" smtClean="0"/>
              <a:t>  </a:t>
            </a:r>
            <a:r>
              <a:rPr lang="id-ID" dirty="0"/>
              <a:t>10 ( dia. 10 mm, 13 mm, dst)</a:t>
            </a:r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5418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2664098" cy="648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Tw Cen MT" pitchFamily="34" charset="0"/>
              </a:rPr>
              <a:t>Gravity Load</a:t>
            </a:r>
            <a:endParaRPr lang="id-ID" b="1" dirty="0">
              <a:latin typeface="Tw Cen M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2348880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Dead </a:t>
            </a:r>
            <a:r>
              <a:rPr lang="en-US" sz="2800" dirty="0" smtClean="0"/>
              <a:t>Load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Live Load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73016"/>
            <a:ext cx="5050135" cy="2635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671" y="1583153"/>
            <a:ext cx="3328987" cy="369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614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2348880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Earthquake </a:t>
            </a:r>
            <a:r>
              <a:rPr lang="en-US" sz="2800" dirty="0" smtClean="0"/>
              <a:t>Load</a:t>
            </a:r>
          </a:p>
          <a:p>
            <a:r>
              <a:rPr lang="en-US" sz="2800" dirty="0" err="1" smtClean="0"/>
              <a:t>Dihitung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SNI 1726-2012</a:t>
            </a:r>
            <a:endParaRPr lang="en-US" sz="2800" dirty="0" smtClean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2664098" cy="648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Tw Cen MT" pitchFamily="34" charset="0"/>
              </a:rPr>
              <a:t>Lateral Load</a:t>
            </a:r>
            <a:endParaRPr lang="id-ID" b="1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24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7689192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3149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3012</TotalTime>
  <Words>25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Perhitungan Beban</vt:lpstr>
      <vt:lpstr>PowerPoint Presentation</vt:lpstr>
      <vt:lpstr>PowerPoint Presentation</vt:lpstr>
      <vt:lpstr>PowerPoint Presentation</vt:lpstr>
      <vt:lpstr>PowerPoint Presentation</vt:lpstr>
    </vt:vector>
  </TitlesOfParts>
  <Company>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Agus Setiawan</dc:creator>
  <cp:lastModifiedBy>User</cp:lastModifiedBy>
  <cp:revision>212</cp:revision>
  <dcterms:created xsi:type="dcterms:W3CDTF">2012-08-30T00:56:22Z</dcterms:created>
  <dcterms:modified xsi:type="dcterms:W3CDTF">2016-08-16T00:57:09Z</dcterms:modified>
</cp:coreProperties>
</file>