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5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4901-B795-41A2-9163-2B5E9B5A7BE7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0FEC-B69F-4487-9A9E-3AC9292F7E2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4901-B795-41A2-9163-2B5E9B5A7BE7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0FEC-B69F-4487-9A9E-3AC9292F7E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4901-B795-41A2-9163-2B5E9B5A7BE7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0FEC-B69F-4487-9A9E-3AC9292F7E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4901-B795-41A2-9163-2B5E9B5A7BE7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0FEC-B69F-4487-9A9E-3AC9292F7E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4901-B795-41A2-9163-2B5E9B5A7BE7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89F0FEC-B69F-4487-9A9E-3AC9292F7E2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4901-B795-41A2-9163-2B5E9B5A7BE7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0FEC-B69F-4487-9A9E-3AC9292F7E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4901-B795-41A2-9163-2B5E9B5A7BE7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0FEC-B69F-4487-9A9E-3AC9292F7E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4901-B795-41A2-9163-2B5E9B5A7BE7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0FEC-B69F-4487-9A9E-3AC9292F7E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4901-B795-41A2-9163-2B5E9B5A7BE7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0FEC-B69F-4487-9A9E-3AC9292F7E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4901-B795-41A2-9163-2B5E9B5A7BE7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0FEC-B69F-4487-9A9E-3AC9292F7E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4901-B795-41A2-9163-2B5E9B5A7BE7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F0FEC-B69F-4487-9A9E-3AC9292F7E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4A4901-B795-41A2-9163-2B5E9B5A7BE7}" type="datetimeFigureOut">
              <a:rPr lang="en-GB" smtClean="0"/>
              <a:t>29/09/2014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89F0FEC-B69F-4487-9A9E-3AC9292F7E25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AIR TANAH DAN </a:t>
            </a:r>
            <a:br>
              <a:rPr lang="en-US" altLang="en-US" smtClean="0"/>
            </a:br>
            <a:r>
              <a:rPr lang="en-US" altLang="en-US" smtClean="0"/>
              <a:t>AIR BAWAH TANAH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2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Usul</a:t>
            </a:r>
            <a:r>
              <a:rPr lang="en-US" dirty="0" smtClean="0"/>
              <a:t> Air </a:t>
            </a:r>
            <a:r>
              <a:rPr lang="en-US" dirty="0" err="1" smtClean="0"/>
              <a:t>Bawah</a:t>
            </a:r>
            <a:r>
              <a:rPr lang="en-US" dirty="0" smtClean="0"/>
              <a:t> Tanah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1313" indent="-341313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err="1" smtClean="0"/>
              <a:t>Teori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Infiltrasi</a:t>
            </a:r>
            <a:r>
              <a:rPr lang="en-US" sz="2400" b="1" dirty="0" smtClean="0"/>
              <a:t> </a:t>
            </a:r>
            <a:r>
              <a:rPr lang="en-US" sz="2400" dirty="0" smtClean="0"/>
              <a:t>: ABT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air </a:t>
            </a:r>
            <a:r>
              <a:rPr lang="en-US" sz="2400" dirty="0" err="1" smtClean="0"/>
              <a:t>hujan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jatuh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(air </a:t>
            </a:r>
            <a:r>
              <a:rPr lang="en-US" sz="2400" dirty="0" err="1" smtClean="0"/>
              <a:t>tanah</a:t>
            </a:r>
            <a:r>
              <a:rPr lang="en-US" sz="2400" dirty="0" smtClean="0"/>
              <a:t>) </a:t>
            </a:r>
            <a:r>
              <a:rPr lang="en-US" sz="2400" dirty="0" err="1" smtClean="0"/>
              <a:t>terus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air </a:t>
            </a:r>
            <a:r>
              <a:rPr lang="en-US" sz="2400" dirty="0" err="1" smtClean="0"/>
              <a:t>infiltrasi</a:t>
            </a:r>
            <a:r>
              <a:rPr lang="en-US" sz="2400" dirty="0" smtClean="0"/>
              <a:t>          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jenuh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pori</a:t>
            </a:r>
            <a:r>
              <a:rPr lang="en-US" sz="2400" dirty="0" smtClean="0"/>
              <a:t> </a:t>
            </a:r>
            <a:r>
              <a:rPr lang="en-US" sz="2400" dirty="0" err="1" smtClean="0"/>
              <a:t>terisi</a:t>
            </a:r>
            <a:r>
              <a:rPr lang="en-US" sz="2400" dirty="0" smtClean="0"/>
              <a:t> air </a:t>
            </a:r>
            <a:r>
              <a:rPr lang="en-US" sz="2400" dirty="0" err="1" smtClean="0"/>
              <a:t>maka</a:t>
            </a:r>
            <a:r>
              <a:rPr lang="en-US" sz="2400" dirty="0" smtClean="0"/>
              <a:t> air </a:t>
            </a:r>
            <a:r>
              <a:rPr lang="en-US" sz="2400" dirty="0" err="1" smtClean="0"/>
              <a:t>terus</a:t>
            </a:r>
            <a:r>
              <a:rPr lang="en-US" sz="2400" dirty="0" smtClean="0"/>
              <a:t> </a:t>
            </a:r>
            <a:r>
              <a:rPr lang="en-US" sz="2400" dirty="0" err="1" smtClean="0"/>
              <a:t>meresap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air </a:t>
            </a:r>
            <a:r>
              <a:rPr lang="en-US" sz="2400" dirty="0" err="1" smtClean="0"/>
              <a:t>perkolasi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 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air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.       </a:t>
            </a:r>
          </a:p>
          <a:p>
            <a:pPr marL="341313" indent="-341313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err="1" smtClean="0"/>
              <a:t>Teori</a:t>
            </a:r>
            <a:r>
              <a:rPr lang="en-US" sz="2400" b="1" dirty="0" smtClean="0"/>
              <a:t> Air </a:t>
            </a:r>
            <a:r>
              <a:rPr lang="en-US" sz="2400" b="1" dirty="0" err="1" smtClean="0"/>
              <a:t>Juvenil</a:t>
            </a:r>
            <a:r>
              <a:rPr lang="en-US" sz="2400" b="1" dirty="0" smtClean="0"/>
              <a:t> </a:t>
            </a:r>
            <a:r>
              <a:rPr lang="en-US" sz="2400" dirty="0" smtClean="0"/>
              <a:t>: air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terbentuk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magma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proses yang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diterangkan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r>
              <a:rPr lang="en-US" sz="2400" dirty="0" smtClean="0"/>
              <a:t>. ABT </a:t>
            </a:r>
            <a:r>
              <a:rPr lang="en-US" sz="2400" dirty="0" err="1" smtClean="0"/>
              <a:t>dibagi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, air </a:t>
            </a:r>
            <a:r>
              <a:rPr lang="en-US" sz="2400" dirty="0" err="1" smtClean="0"/>
              <a:t>magmatik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air </a:t>
            </a:r>
            <a:r>
              <a:rPr lang="en-US" sz="2400" dirty="0" err="1" smtClean="0"/>
              <a:t>vulkanik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511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sz="2400" dirty="0" err="1" smtClean="0"/>
              <a:t>Teori</a:t>
            </a:r>
            <a:r>
              <a:rPr lang="en-US" altLang="en-US" sz="2400" dirty="0" smtClean="0"/>
              <a:t> Connate Water : ABT </a:t>
            </a:r>
            <a:r>
              <a:rPr lang="en-US" altLang="en-US" sz="2400" dirty="0" err="1" smtClean="0"/>
              <a:t>berasal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formasi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batuan</a:t>
            </a:r>
            <a:r>
              <a:rPr lang="en-US" altLang="en-US" sz="2400" dirty="0" smtClean="0"/>
              <a:t>   </a:t>
            </a:r>
            <a:r>
              <a:rPr lang="en-US" altLang="en-US" sz="2400" dirty="0" err="1" smtClean="0"/>
              <a:t>endapan</a:t>
            </a:r>
            <a:r>
              <a:rPr lang="en-US" altLang="en-US" sz="2400" dirty="0" smtClean="0"/>
              <a:t> di </a:t>
            </a:r>
            <a:r>
              <a:rPr lang="en-US" altLang="en-US" sz="2400" dirty="0" err="1" smtClean="0"/>
              <a:t>bawah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laut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lambat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laun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terangkat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</a:t>
            </a:r>
            <a:r>
              <a:rPr lang="en-US" altLang="en-US" sz="2400" dirty="0" smtClean="0"/>
              <a:t>  </a:t>
            </a:r>
            <a:r>
              <a:rPr lang="en-US" altLang="en-US" sz="2400" dirty="0" err="1" smtClean="0"/>
              <a:t>permukaan</a:t>
            </a:r>
            <a:r>
              <a:rPr lang="en-US" altLang="en-US" sz="2400" dirty="0" smtClean="0"/>
              <a:t> air </a:t>
            </a:r>
            <a:r>
              <a:rPr lang="en-US" altLang="en-US" sz="2400" dirty="0" err="1" smtClean="0"/>
              <a:t>laut</a:t>
            </a:r>
            <a:r>
              <a:rPr lang="en-US" altLang="en-US" sz="2400" dirty="0" smtClean="0"/>
              <a:t>. Air yang </a:t>
            </a:r>
            <a:r>
              <a:rPr lang="en-US" altLang="en-US" sz="2400" dirty="0" err="1" smtClean="0"/>
              <a:t>tersimpan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terbawa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formasi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batuan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tersebut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menjadi</a:t>
            </a:r>
            <a:r>
              <a:rPr lang="en-US" altLang="en-US" sz="2400" dirty="0" smtClean="0"/>
              <a:t> ABT.</a:t>
            </a:r>
          </a:p>
          <a:p>
            <a:pPr algn="just"/>
            <a:r>
              <a:rPr lang="en-US" altLang="en-US" sz="2400" dirty="0" err="1" smtClean="0"/>
              <a:t>Teori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Kondensasi</a:t>
            </a:r>
            <a:r>
              <a:rPr lang="en-US" altLang="en-US" sz="2400" dirty="0" smtClean="0"/>
              <a:t> : ABT </a:t>
            </a:r>
            <a:r>
              <a:rPr lang="en-US" altLang="en-US" sz="2400" dirty="0" err="1" smtClean="0"/>
              <a:t>sebagian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besar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berasal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uap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air di </a:t>
            </a:r>
            <a:r>
              <a:rPr lang="en-US" altLang="en-US" sz="2400" dirty="0" err="1" smtClean="0"/>
              <a:t>udara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berkondesasi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beredar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melalui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rongga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atau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retakan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batuan</a:t>
            </a:r>
            <a:r>
              <a:rPr lang="en-US" altLang="en-US" sz="2400" dirty="0" smtClean="0"/>
              <a:t>. Awan yang </a:t>
            </a:r>
            <a:r>
              <a:rPr lang="en-US" altLang="en-US" sz="2400" dirty="0" err="1" smtClean="0"/>
              <a:t>terbawa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udara</a:t>
            </a:r>
            <a:r>
              <a:rPr lang="en-US" altLang="en-US" sz="2400" dirty="0" smtClean="0"/>
              <a:t> 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memasuki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rongga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atau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retakan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dapat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mengalami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pengembunan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mencair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kemudian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menjadi</a:t>
            </a:r>
            <a:r>
              <a:rPr lang="en-US" altLang="en-US" sz="2400" dirty="0" smtClean="0"/>
              <a:t> ABT.</a:t>
            </a:r>
          </a:p>
        </p:txBody>
      </p:sp>
    </p:spTree>
    <p:extLst>
      <p:ext uri="{BB962C8B-B14F-4D97-AF65-F5344CB8AC3E}">
        <p14:creationId xmlns:p14="http://schemas.microsoft.com/office/powerpoint/2010/main" val="93669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altLang="en-US" dirty="0" err="1" smtClean="0"/>
              <a:t>Aliran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Bawah</a:t>
            </a:r>
            <a:r>
              <a:rPr lang="en-US" altLang="en-US" dirty="0" smtClean="0"/>
              <a:t> Tanah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beberapa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kondisi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sebagai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berikut</a:t>
            </a:r>
            <a:r>
              <a:rPr lang="en-US" altLang="en-US" dirty="0" smtClean="0"/>
              <a:t>:</a:t>
            </a:r>
          </a:p>
          <a:p>
            <a:pPr algn="just"/>
            <a:endParaRPr lang="en-US" altLang="en-US" dirty="0" smtClean="0"/>
          </a:p>
          <a:p>
            <a:pPr marL="547688" indent="-547688" algn="just"/>
            <a:r>
              <a:rPr lang="en-US" altLang="en-US" dirty="0" err="1" smtClean="0"/>
              <a:t>Lapisan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permeabel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lapisan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impermeabel</a:t>
            </a:r>
            <a:r>
              <a:rPr lang="en-US" altLang="en-US" dirty="0" smtClean="0"/>
              <a:t>.</a:t>
            </a:r>
          </a:p>
          <a:p>
            <a:pPr marL="573088" indent="0" algn="just">
              <a:buNone/>
            </a:pPr>
            <a:r>
              <a:rPr lang="en-US" altLang="en-US" dirty="0" err="1" smtClean="0"/>
              <a:t>Lapisan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dilalui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mudah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oleh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Aliran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Bawah</a:t>
            </a:r>
            <a:r>
              <a:rPr lang="en-US" altLang="en-US" dirty="0" smtClean="0"/>
              <a:t> Tanah </a:t>
            </a:r>
            <a:r>
              <a:rPr lang="en-US" altLang="en-US" dirty="0" err="1" smtClean="0"/>
              <a:t>seperti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pasir</a:t>
            </a:r>
            <a:r>
              <a:rPr lang="en-US" altLang="en-US" dirty="0" smtClean="0"/>
              <a:t>/ </a:t>
            </a:r>
            <a:r>
              <a:rPr lang="en-US" altLang="en-US" dirty="0" err="1" smtClean="0"/>
              <a:t>kerikil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disebut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lapisan</a:t>
            </a:r>
            <a:r>
              <a:rPr lang="en-US" altLang="en-US" dirty="0" smtClean="0"/>
              <a:t> PERMEABEL. </a:t>
            </a:r>
            <a:r>
              <a:rPr lang="en-US" altLang="en-US" dirty="0" err="1" smtClean="0"/>
              <a:t>Lapisan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sulit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dilalui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Aliran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Bawah</a:t>
            </a:r>
            <a:r>
              <a:rPr lang="en-US" altLang="en-US" dirty="0" smtClean="0"/>
              <a:t> Tanah </a:t>
            </a:r>
            <a:r>
              <a:rPr lang="en-US" altLang="en-US" dirty="0" err="1" smtClean="0"/>
              <a:t>seperti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lapisan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liat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atau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debu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lapisan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kedap</a:t>
            </a:r>
            <a:r>
              <a:rPr lang="en-US" altLang="en-US" dirty="0" smtClean="0"/>
              <a:t> air (</a:t>
            </a:r>
            <a:r>
              <a:rPr lang="en-US" altLang="en-US" dirty="0" err="1" smtClean="0"/>
              <a:t>aquiclude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lapisan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menahan</a:t>
            </a:r>
            <a:r>
              <a:rPr lang="en-US" altLang="en-US" dirty="0" smtClean="0"/>
              <a:t> air </a:t>
            </a:r>
            <a:r>
              <a:rPr lang="en-US" altLang="en-US" dirty="0" err="1" smtClean="0"/>
              <a:t>seperti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batuan</a:t>
            </a:r>
            <a:r>
              <a:rPr lang="en-US" altLang="en-US" dirty="0" smtClean="0"/>
              <a:t>  </a:t>
            </a:r>
            <a:r>
              <a:rPr lang="en-US" altLang="en-US" dirty="0" err="1" smtClean="0"/>
              <a:t>disebut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lapisan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kedap</a:t>
            </a:r>
            <a:r>
              <a:rPr lang="en-US" altLang="en-US" dirty="0" smtClean="0"/>
              <a:t> air (</a:t>
            </a:r>
            <a:r>
              <a:rPr lang="en-US" altLang="en-US" dirty="0" err="1" smtClean="0"/>
              <a:t>aquifuge</a:t>
            </a:r>
            <a:r>
              <a:rPr lang="en-US" altLang="en-US" dirty="0" smtClean="0"/>
              <a:t>). </a:t>
            </a:r>
            <a:r>
              <a:rPr lang="en-US" altLang="en-US" dirty="0" err="1" smtClean="0"/>
              <a:t>Keduanyadisebut</a:t>
            </a:r>
            <a:r>
              <a:rPr lang="en-US" altLang="en-US" dirty="0" smtClean="0"/>
              <a:t> IMPERMEABEL. </a:t>
            </a:r>
            <a:r>
              <a:rPr lang="en-US" altLang="en-US" dirty="0" err="1" smtClean="0"/>
              <a:t>Lapisan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permeabel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jenuh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Aliran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Bawah</a:t>
            </a:r>
            <a:r>
              <a:rPr lang="en-US" altLang="en-US" dirty="0" smtClean="0"/>
              <a:t> Tanah </a:t>
            </a:r>
            <a:r>
              <a:rPr lang="en-US" altLang="en-US" dirty="0" smtClean="0"/>
              <a:t>di </a:t>
            </a:r>
            <a:r>
              <a:rPr lang="en-US" altLang="en-US" dirty="0" err="1" smtClean="0"/>
              <a:t>atasnya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disebut</a:t>
            </a:r>
            <a:r>
              <a:rPr lang="en-US" altLang="en-US" dirty="0"/>
              <a:t> </a:t>
            </a:r>
            <a:r>
              <a:rPr lang="en-US" altLang="en-US" dirty="0" err="1" smtClean="0"/>
              <a:t>juga</a:t>
            </a:r>
            <a:r>
              <a:rPr lang="en-US" altLang="en-US" dirty="0" smtClean="0"/>
              <a:t> Aquifer.</a:t>
            </a:r>
          </a:p>
        </p:txBody>
      </p:sp>
    </p:spTree>
    <p:extLst>
      <p:ext uri="{BB962C8B-B14F-4D97-AF65-F5344CB8AC3E}">
        <p14:creationId xmlns:p14="http://schemas.microsoft.com/office/powerpoint/2010/main" val="290446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7688" indent="-547688" algn="just"/>
            <a:r>
              <a:rPr lang="en-US" altLang="en-US" sz="2400" dirty="0" smtClean="0"/>
              <a:t>Air </a:t>
            </a:r>
            <a:r>
              <a:rPr lang="en-US" altLang="en-US" sz="2400" dirty="0" err="1" smtClean="0"/>
              <a:t>bebas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air </a:t>
            </a:r>
            <a:r>
              <a:rPr lang="en-US" altLang="en-US" sz="2400" dirty="0" err="1" smtClean="0"/>
              <a:t>terkekang</a:t>
            </a:r>
            <a:r>
              <a:rPr lang="en-US" altLang="en-US" sz="2400" dirty="0" smtClean="0"/>
              <a:t> (free water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confined water)</a:t>
            </a:r>
          </a:p>
          <a:p>
            <a:pPr marL="519113" indent="0" algn="just">
              <a:buNone/>
            </a:pPr>
            <a:r>
              <a:rPr lang="en-US" altLang="en-US" sz="2400" dirty="0" err="1" smtClean="0"/>
              <a:t>Aliran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Bawah</a:t>
            </a:r>
            <a:r>
              <a:rPr lang="en-US" altLang="en-US" sz="2400" dirty="0" smtClean="0"/>
              <a:t> Tanah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aquifer yang </a:t>
            </a:r>
            <a:r>
              <a:rPr lang="en-US" altLang="en-US" sz="2400" dirty="0" err="1" smtClean="0"/>
              <a:t>tertutup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lapisan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impermeabel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mendapat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tekanan</a:t>
            </a:r>
            <a:r>
              <a:rPr lang="en-US" altLang="en-US" sz="2400" dirty="0" smtClean="0"/>
              <a:t>  </a:t>
            </a:r>
            <a:r>
              <a:rPr lang="en-US" altLang="en-US" sz="2400" dirty="0" err="1" smtClean="0"/>
              <a:t>disebut</a:t>
            </a:r>
            <a:r>
              <a:rPr lang="en-US" altLang="en-US" sz="2400" dirty="0" smtClean="0"/>
              <a:t> air </a:t>
            </a:r>
            <a:r>
              <a:rPr lang="en-US" altLang="en-US" sz="2400" dirty="0" err="1" smtClean="0"/>
              <a:t>terkekang</a:t>
            </a:r>
            <a:r>
              <a:rPr lang="en-US" altLang="en-US" sz="2400" dirty="0" smtClean="0"/>
              <a:t>. </a:t>
            </a:r>
            <a:r>
              <a:rPr lang="en-US" altLang="en-US" sz="2400" dirty="0" err="1" smtClean="0"/>
              <a:t>Aliran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Bawah</a:t>
            </a:r>
            <a:r>
              <a:rPr lang="en-US" altLang="en-US" sz="2400" dirty="0" smtClean="0"/>
              <a:t> Tanah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aquifer yang </a:t>
            </a:r>
            <a:r>
              <a:rPr lang="en-US" altLang="en-US" sz="2400" dirty="0" err="1" smtClean="0"/>
              <a:t>tidak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tertutup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lapisan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impermeabel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disebut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Aliran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Bawah</a:t>
            </a:r>
            <a:r>
              <a:rPr lang="en-US" altLang="en-US" sz="2400" dirty="0" smtClean="0"/>
              <a:t> Tanah </a:t>
            </a:r>
            <a:r>
              <a:rPr lang="en-US" altLang="en-US" sz="2400" dirty="0" err="1" smtClean="0"/>
              <a:t>bebas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atau</a:t>
            </a:r>
            <a:r>
              <a:rPr lang="en-US" altLang="en-US" sz="2400" dirty="0" smtClean="0"/>
              <a:t> air </a:t>
            </a:r>
            <a:r>
              <a:rPr lang="en-US" altLang="en-US" sz="2400" dirty="0" err="1" smtClean="0"/>
              <a:t>tidak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terkekang</a:t>
            </a:r>
            <a:r>
              <a:rPr lang="en-US" altLang="en-US" sz="2400" dirty="0" smtClean="0"/>
              <a:t>.</a:t>
            </a:r>
          </a:p>
          <a:p>
            <a:pPr algn="just"/>
            <a:endParaRPr lang="en-US" altLang="en-US" sz="2400" dirty="0" smtClean="0"/>
          </a:p>
          <a:p>
            <a:pPr marL="519113" indent="0" algn="just">
              <a:buNone/>
            </a:pPr>
            <a:r>
              <a:rPr lang="en-US" altLang="en-US" sz="2400" dirty="0" err="1" smtClean="0"/>
              <a:t>Permukaan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Aliran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Bawah</a:t>
            </a:r>
            <a:r>
              <a:rPr lang="en-US" altLang="en-US" sz="2400" dirty="0" smtClean="0"/>
              <a:t> Tanah </a:t>
            </a:r>
            <a:r>
              <a:rPr lang="en-US" altLang="en-US" sz="2400" dirty="0" smtClean="0"/>
              <a:t>di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sumur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dari</a:t>
            </a:r>
            <a:r>
              <a:rPr lang="en-US" altLang="en-US" sz="2400" dirty="0" smtClean="0"/>
              <a:t> ABT </a:t>
            </a:r>
            <a:r>
              <a:rPr lang="en-US" altLang="en-US" sz="2400" dirty="0" err="1" smtClean="0"/>
              <a:t>dari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akuifer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Permukaan</a:t>
            </a:r>
            <a:r>
              <a:rPr lang="en-US" altLang="en-US" sz="2400" dirty="0" smtClean="0"/>
              <a:t> air </a:t>
            </a:r>
            <a:r>
              <a:rPr lang="en-US" altLang="en-US" sz="2400" dirty="0" err="1" smtClean="0"/>
              <a:t>terkekang</a:t>
            </a:r>
            <a:r>
              <a:rPr lang="en-US" altLang="en-US" sz="2400" dirty="0" smtClean="0"/>
              <a:t>. </a:t>
            </a:r>
            <a:r>
              <a:rPr lang="en-US" altLang="en-US" sz="2400" dirty="0" err="1" smtClean="0"/>
              <a:t>Jadi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permukaan</a:t>
            </a:r>
            <a:r>
              <a:rPr lang="en-US" altLang="en-US" sz="2400" dirty="0" smtClean="0"/>
              <a:t> air </a:t>
            </a:r>
            <a:r>
              <a:rPr lang="en-US" altLang="en-US" sz="2400" dirty="0" err="1" smtClean="0"/>
              <a:t>bebas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 Batas </a:t>
            </a:r>
            <a:r>
              <a:rPr lang="en-US" altLang="en-US" sz="2400" dirty="0" err="1" smtClean="0"/>
              <a:t>antara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zona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jenuh</a:t>
            </a:r>
            <a:r>
              <a:rPr lang="en-US" altLang="en-US" sz="2400" dirty="0" smtClean="0"/>
              <a:t> (ABT)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zona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aerasi</a:t>
            </a:r>
            <a:r>
              <a:rPr lang="en-US" altLang="en-US" sz="2400" dirty="0" smtClean="0"/>
              <a:t> (</a:t>
            </a:r>
            <a:r>
              <a:rPr lang="en-US" altLang="en-US" sz="2400" dirty="0" err="1" smtClean="0"/>
              <a:t>zona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tidak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Jenuh</a:t>
            </a:r>
            <a:r>
              <a:rPr lang="en-US" altLang="en-US" sz="2400" dirty="0" smtClean="0"/>
              <a:t>/air </a:t>
            </a:r>
            <a:r>
              <a:rPr lang="en-US" altLang="en-US" sz="2400" dirty="0" err="1" smtClean="0"/>
              <a:t>tanah</a:t>
            </a:r>
            <a:r>
              <a:rPr lang="en-US" altLang="en-US" sz="24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7580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3161" y="1143000"/>
            <a:ext cx="8686101" cy="5410200"/>
          </a:xfrm>
        </p:spPr>
      </p:pic>
    </p:spTree>
    <p:extLst>
      <p:ext uri="{BB962C8B-B14F-4D97-AF65-F5344CB8AC3E}">
        <p14:creationId xmlns:p14="http://schemas.microsoft.com/office/powerpoint/2010/main" val="156386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pPr algn="just"/>
            <a:r>
              <a:rPr lang="en-US" altLang="en-US" sz="2400" dirty="0" smtClean="0"/>
              <a:t>ABT </a:t>
            </a:r>
            <a:r>
              <a:rPr lang="en-US" altLang="en-US" sz="2400" dirty="0" err="1" smtClean="0"/>
              <a:t>tumpang</a:t>
            </a:r>
            <a:r>
              <a:rPr lang="en-US" altLang="en-US" sz="2400" dirty="0" smtClean="0"/>
              <a:t> (Perched groundwater).</a:t>
            </a:r>
          </a:p>
          <a:p>
            <a:pPr algn="just"/>
            <a:endParaRPr lang="en-US" altLang="en-US" sz="2400" dirty="0" smtClean="0"/>
          </a:p>
          <a:p>
            <a:pPr marL="341313" indent="0" algn="just">
              <a:buNone/>
            </a:pPr>
            <a:r>
              <a:rPr lang="en-US" altLang="en-US" sz="2400" dirty="0" err="1" smtClean="0"/>
              <a:t>Lapisan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impermeabel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dapat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terbentuk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zona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aerasi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ABT yang </a:t>
            </a:r>
            <a:r>
              <a:rPr lang="en-US" altLang="en-US" sz="2400" dirty="0" err="1" smtClean="0"/>
              <a:t>terbentuk</a:t>
            </a:r>
            <a:r>
              <a:rPr lang="en-US" altLang="en-US" sz="2400" dirty="0" smtClean="0"/>
              <a:t> di </a:t>
            </a:r>
            <a:r>
              <a:rPr lang="en-US" altLang="en-US" sz="2400" dirty="0" err="1" smtClean="0"/>
              <a:t>atasnya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disebut</a:t>
            </a:r>
            <a:r>
              <a:rPr lang="en-US" altLang="en-US" sz="2400" dirty="0" smtClean="0"/>
              <a:t> ABT TUMPANG. Air </a:t>
            </a:r>
            <a:r>
              <a:rPr lang="en-US" altLang="en-US" sz="2400" dirty="0" err="1" smtClean="0"/>
              <a:t>tumpang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tidak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dapat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dijadikam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sebagai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sumber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usaha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pengembangan</a:t>
            </a:r>
            <a:r>
              <a:rPr lang="en-US" altLang="en-US" sz="2400" dirty="0" smtClean="0"/>
              <a:t> air </a:t>
            </a:r>
            <a:r>
              <a:rPr lang="en-US" altLang="en-US" sz="2400" dirty="0" err="1" smtClean="0"/>
              <a:t>tanah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karena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mempunyai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permukaan</a:t>
            </a:r>
            <a:r>
              <a:rPr lang="en-US" altLang="en-US" sz="2400" dirty="0" smtClean="0"/>
              <a:t> air yang </a:t>
            </a:r>
            <a:r>
              <a:rPr lang="en-US" altLang="en-US" sz="2400" dirty="0" err="1" smtClean="0"/>
              <a:t>bervariasi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volume yang </a:t>
            </a:r>
            <a:r>
              <a:rPr lang="en-US" altLang="en-US" sz="2400" dirty="0" err="1" smtClean="0"/>
              <a:t>tidak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besar</a:t>
            </a:r>
            <a:r>
              <a:rPr lang="en-US" altLang="en-US" sz="2400" dirty="0" smtClean="0"/>
              <a:t>.</a:t>
            </a:r>
          </a:p>
          <a:p>
            <a:pPr algn="just"/>
            <a:endParaRPr lang="en-US" altLang="en-US" sz="2400" dirty="0" smtClean="0"/>
          </a:p>
          <a:p>
            <a:pPr marL="341313" indent="0" algn="just">
              <a:buNone/>
            </a:pPr>
            <a:r>
              <a:rPr lang="en-US" altLang="en-US" sz="2400" dirty="0" err="1" smtClean="0"/>
              <a:t>Beberapa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keadaan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menyebabkan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tekanan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ABT </a:t>
            </a:r>
            <a:r>
              <a:rPr lang="en-US" altLang="en-US" sz="2400" dirty="0" err="1" smtClean="0"/>
              <a:t>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mengakibatkan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variasi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kedalaman</a:t>
            </a:r>
            <a:r>
              <a:rPr lang="en-US" altLang="en-US" sz="2400" dirty="0" smtClean="0"/>
              <a:t> ABT, </a:t>
            </a:r>
            <a:r>
              <a:rPr lang="en-US" altLang="en-US" sz="2400" dirty="0" err="1" smtClean="0"/>
              <a:t>seperti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faktor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musiman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seperti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perubahan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aliran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sungai</a:t>
            </a:r>
            <a:r>
              <a:rPr lang="en-US" altLang="en-US" sz="2400" dirty="0" smtClean="0"/>
              <a:t>, ET, </a:t>
            </a:r>
            <a:r>
              <a:rPr lang="en-US" altLang="en-US" sz="2400" dirty="0" err="1" smtClean="0"/>
              <a:t>perubahan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tekanan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atmosfer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angin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pasang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surut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penampungan</a:t>
            </a:r>
            <a:r>
              <a:rPr lang="en-US" altLang="en-US" sz="2400" dirty="0" smtClean="0"/>
              <a:t>/</a:t>
            </a:r>
            <a:r>
              <a:rPr lang="en-US" altLang="en-US" sz="2400" dirty="0" err="1" smtClean="0"/>
              <a:t>rembesan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serta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gempa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bumi</a:t>
            </a:r>
            <a:r>
              <a:rPr lang="en-US" alt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757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ALIRAN AIR BAWAH TANAH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sz="2400" dirty="0" err="1" smtClean="0"/>
              <a:t>Aliran</a:t>
            </a:r>
            <a:r>
              <a:rPr lang="en-US" altLang="en-US" sz="2400" dirty="0" smtClean="0"/>
              <a:t> ABT </a:t>
            </a:r>
            <a:r>
              <a:rPr lang="en-US" altLang="en-US" sz="2400" dirty="0" err="1" smtClean="0"/>
              <a:t>adl</a:t>
            </a:r>
            <a:r>
              <a:rPr lang="en-US" altLang="en-US" sz="2400" dirty="0" smtClean="0"/>
              <a:t> air </a:t>
            </a:r>
            <a:r>
              <a:rPr lang="en-US" altLang="en-US" sz="2400" dirty="0" err="1" smtClean="0"/>
              <a:t>bawah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tanah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yg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bergerak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menuju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saluran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secara</a:t>
            </a:r>
            <a:r>
              <a:rPr lang="en-US" altLang="en-US" sz="2400" dirty="0" smtClean="0"/>
              <a:t> lateral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lambat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melalui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daerah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yg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jenuh</a:t>
            </a:r>
            <a:r>
              <a:rPr lang="en-US" altLang="en-US" sz="2400" dirty="0" smtClean="0"/>
              <a:t> air. Air </a:t>
            </a:r>
            <a:r>
              <a:rPr lang="en-US" altLang="en-US" sz="2400" dirty="0" err="1" smtClean="0"/>
              <a:t>ini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dpt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mencapai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saluran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setelah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bbrp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hari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minggu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atau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bulan</a:t>
            </a:r>
            <a:r>
              <a:rPr lang="en-US" altLang="en-US" sz="2400" dirty="0" smtClean="0"/>
              <a:t>.</a:t>
            </a:r>
          </a:p>
          <a:p>
            <a:pPr algn="just"/>
            <a:endParaRPr lang="en-US" altLang="en-US" sz="2400" dirty="0" smtClean="0"/>
          </a:p>
          <a:p>
            <a:pPr algn="just"/>
            <a:r>
              <a:rPr lang="en-US" altLang="en-US" sz="2400" dirty="0" err="1" smtClean="0"/>
              <a:t>Aliran</a:t>
            </a:r>
            <a:r>
              <a:rPr lang="en-US" altLang="en-US" sz="2400" dirty="0" smtClean="0"/>
              <a:t> ABT </a:t>
            </a:r>
            <a:r>
              <a:rPr lang="en-US" altLang="en-US" sz="2400" dirty="0" err="1" smtClean="0"/>
              <a:t>didasari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oleh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hukum</a:t>
            </a:r>
            <a:r>
              <a:rPr lang="en-US" altLang="en-US" sz="2400" dirty="0" smtClean="0"/>
              <a:t> DARCY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Konduktivitas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Hidraulik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serta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Kompresibilitas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Tegangan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Efektif</a:t>
            </a:r>
            <a:r>
              <a:rPr lang="en-US" altLang="en-US" sz="2400" dirty="0" smtClean="0"/>
              <a:t>.  </a:t>
            </a:r>
          </a:p>
          <a:p>
            <a:pPr algn="just"/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8459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POTENSI AIR BAWAH TANAH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Pemanfaatan</a:t>
            </a:r>
            <a:r>
              <a:rPr lang="en-US" sz="2400" dirty="0" smtClean="0"/>
              <a:t> ABT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sumur</a:t>
            </a:r>
            <a:r>
              <a:rPr lang="en-US" sz="2400" dirty="0" smtClean="0"/>
              <a:t>,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sumur</a:t>
            </a:r>
            <a:r>
              <a:rPr lang="en-US" sz="2400" dirty="0" smtClean="0"/>
              <a:t> </a:t>
            </a:r>
            <a:r>
              <a:rPr lang="en-US" sz="2400" dirty="0" err="1" smtClean="0"/>
              <a:t>biasa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sumur</a:t>
            </a:r>
            <a:r>
              <a:rPr lang="en-US" sz="2400" dirty="0" smtClean="0"/>
              <a:t> </a:t>
            </a:r>
            <a:r>
              <a:rPr lang="en-US" sz="2400" dirty="0" err="1" smtClean="0"/>
              <a:t>artetis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Ketersediaan</a:t>
            </a:r>
            <a:r>
              <a:rPr lang="en-US" sz="2400" dirty="0" smtClean="0"/>
              <a:t> air </a:t>
            </a:r>
            <a:r>
              <a:rPr lang="en-US" sz="2400" dirty="0" err="1" smtClean="0"/>
              <a:t>sumur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habis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sumur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ABT </a:t>
            </a:r>
            <a:r>
              <a:rPr lang="en-US" sz="2400" dirty="0" err="1" smtClean="0"/>
              <a:t>bebas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debit </a:t>
            </a:r>
            <a:r>
              <a:rPr lang="en-US" sz="2400" dirty="0" err="1" smtClean="0"/>
              <a:t>pemanfaatannya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melebihi</a:t>
            </a:r>
            <a:r>
              <a:rPr lang="en-US" sz="2400" dirty="0" smtClean="0"/>
              <a:t> debit </a:t>
            </a:r>
            <a:r>
              <a:rPr lang="en-US" sz="2400" dirty="0" err="1" smtClean="0"/>
              <a:t>sumur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dibuat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Debit </a:t>
            </a:r>
            <a:r>
              <a:rPr lang="en-US" sz="2400" dirty="0" err="1" smtClean="0"/>
              <a:t>sumur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ketebalan</a:t>
            </a:r>
            <a:r>
              <a:rPr lang="en-US" sz="2400" dirty="0" smtClean="0"/>
              <a:t> aquifer.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502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-6350"/>
            <a:ext cx="7924800" cy="674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256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4142" y="685800"/>
            <a:ext cx="8737458" cy="5967045"/>
          </a:xfrm>
        </p:spPr>
      </p:pic>
    </p:spTree>
    <p:extLst>
      <p:ext uri="{BB962C8B-B14F-4D97-AF65-F5344CB8AC3E}">
        <p14:creationId xmlns:p14="http://schemas.microsoft.com/office/powerpoint/2010/main" val="377555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altLang="en-US" dirty="0" smtClean="0"/>
              <a:t>Air di </a:t>
            </a:r>
            <a:r>
              <a:rPr lang="en-US" altLang="en-US" dirty="0" err="1" smtClean="0"/>
              <a:t>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mengalami</a:t>
            </a:r>
            <a:r>
              <a:rPr lang="en-US" altLang="en-US" dirty="0" smtClean="0"/>
              <a:t> proses (</a:t>
            </a:r>
            <a:r>
              <a:rPr lang="en-US" altLang="en-US" dirty="0" err="1" smtClean="0"/>
              <a:t>gerakan</a:t>
            </a:r>
            <a:r>
              <a:rPr lang="en-US" altLang="en-US" dirty="0" smtClean="0"/>
              <a:t>) yang </a:t>
            </a:r>
            <a:r>
              <a:rPr lang="en-US" altLang="en-US" dirty="0" err="1" smtClean="0"/>
              <a:t>dikenal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 SIKLUS HIDROLOGI, yang </a:t>
            </a:r>
            <a:r>
              <a:rPr lang="en-US" altLang="en-US" dirty="0" err="1" smtClean="0"/>
              <a:t>meliputi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beberapa</a:t>
            </a:r>
            <a:r>
              <a:rPr lang="en-US" altLang="en-US" dirty="0" smtClean="0"/>
              <a:t> proses </a:t>
            </a:r>
            <a:r>
              <a:rPr lang="en-US" altLang="en-US" dirty="0" err="1" smtClean="0"/>
              <a:t>yaitu</a:t>
            </a:r>
            <a:r>
              <a:rPr lang="en-US" altLang="en-US" dirty="0" smtClean="0"/>
              <a:t>: </a:t>
            </a:r>
          </a:p>
          <a:p>
            <a:pPr algn="just"/>
            <a:r>
              <a:rPr lang="en-US" altLang="en-US" dirty="0" err="1" smtClean="0"/>
              <a:t>Evaporasi</a:t>
            </a:r>
            <a:endParaRPr lang="en-US" altLang="en-US" dirty="0" smtClean="0"/>
          </a:p>
          <a:p>
            <a:pPr algn="just"/>
            <a:r>
              <a:rPr lang="en-US" altLang="en-US" dirty="0" err="1" smtClean="0"/>
              <a:t>Transpirasi</a:t>
            </a:r>
            <a:endParaRPr lang="en-US" altLang="en-US" dirty="0" smtClean="0"/>
          </a:p>
          <a:p>
            <a:pPr algn="just"/>
            <a:r>
              <a:rPr lang="en-US" altLang="en-US" dirty="0" err="1" smtClean="0"/>
              <a:t>kondensasi</a:t>
            </a:r>
            <a:endParaRPr lang="en-US" altLang="en-US" dirty="0" smtClean="0"/>
          </a:p>
          <a:p>
            <a:pPr algn="just"/>
            <a:r>
              <a:rPr lang="en-US" altLang="en-US" dirty="0" err="1" smtClean="0"/>
              <a:t>presipitasi</a:t>
            </a:r>
            <a:endParaRPr lang="en-US" altLang="en-US" dirty="0" smtClean="0"/>
          </a:p>
          <a:p>
            <a:pPr algn="just"/>
            <a:r>
              <a:rPr lang="en-US" altLang="en-US" dirty="0" err="1" smtClean="0"/>
              <a:t>infiltrasi</a:t>
            </a:r>
            <a:endParaRPr lang="en-US" altLang="en-US" dirty="0" smtClean="0"/>
          </a:p>
          <a:p>
            <a:pPr algn="just"/>
            <a:r>
              <a:rPr lang="en-US" altLang="en-US" dirty="0" err="1" smtClean="0"/>
              <a:t>perkolasi</a:t>
            </a:r>
            <a:r>
              <a:rPr lang="en-US" altLang="en-US" dirty="0" smtClean="0"/>
              <a:t> </a:t>
            </a:r>
          </a:p>
          <a:p>
            <a:pPr algn="just"/>
            <a:endParaRPr lang="en-US" altLang="en-US" dirty="0" smtClean="0"/>
          </a:p>
          <a:p>
            <a:pPr marL="0" indent="0" algn="just">
              <a:buNone/>
            </a:pPr>
            <a:r>
              <a:rPr lang="en-US" altLang="en-US" dirty="0" smtClean="0"/>
              <a:t>Input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siklus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adalah</a:t>
            </a:r>
            <a:r>
              <a:rPr lang="en-US" altLang="en-US" dirty="0" smtClean="0"/>
              <a:t> Curah </a:t>
            </a:r>
            <a:r>
              <a:rPr lang="en-US" altLang="en-US" dirty="0" err="1" smtClean="0"/>
              <a:t>Hujan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didistribusikan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melalui</a:t>
            </a:r>
            <a:r>
              <a:rPr lang="en-US" altLang="en-US" dirty="0" smtClean="0"/>
              <a:t> through fall (air </a:t>
            </a:r>
            <a:r>
              <a:rPr lang="en-US" altLang="en-US" dirty="0" err="1" smtClean="0"/>
              <a:t>lolos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tajuk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tanaman</a:t>
            </a:r>
            <a:r>
              <a:rPr lang="en-US" altLang="en-US" dirty="0" smtClean="0"/>
              <a:t>), </a:t>
            </a:r>
            <a:r>
              <a:rPr lang="en-US" altLang="en-US" dirty="0" err="1" smtClean="0"/>
              <a:t>aliran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batang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stemflow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atau</a:t>
            </a:r>
            <a:r>
              <a:rPr lang="en-US" altLang="en-US" dirty="0" smtClean="0"/>
              <a:t> air </a:t>
            </a:r>
            <a:r>
              <a:rPr lang="en-US" altLang="en-US" dirty="0" err="1" smtClean="0"/>
              <a:t>hujan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langsung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tanah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kemudian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menjadi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aliran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permukaan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evaporasi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transpirasi</a:t>
            </a:r>
            <a:endParaRPr lang="en-US" altLang="en-US" dirty="0" smtClean="0"/>
          </a:p>
          <a:p>
            <a:pPr algn="just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8165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Air </a:t>
            </a:r>
            <a:r>
              <a:rPr lang="en-US" altLang="en-US" dirty="0" err="1" smtClean="0"/>
              <a:t>tanah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sz="2400" dirty="0" smtClean="0"/>
              <a:t>Air </a:t>
            </a:r>
            <a:r>
              <a:rPr lang="en-US" altLang="en-US" sz="2400" dirty="0" err="1" smtClean="0"/>
              <a:t>tanah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 air yang </a:t>
            </a:r>
            <a:r>
              <a:rPr lang="en-US" altLang="en-US" sz="2400" dirty="0" err="1" smtClean="0"/>
              <a:t>terdpt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solum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tanah</a:t>
            </a:r>
            <a:r>
              <a:rPr lang="en-US" altLang="en-US" sz="2400" dirty="0" smtClean="0"/>
              <a:t> di </a:t>
            </a:r>
            <a:r>
              <a:rPr lang="en-US" altLang="en-US" sz="2400" dirty="0" err="1" smtClean="0"/>
              <a:t>daerah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aerasi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atau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zona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tidak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jenuh</a:t>
            </a:r>
            <a:r>
              <a:rPr lang="en-US" altLang="en-US" sz="2400" dirty="0" smtClean="0"/>
              <a:t>.</a:t>
            </a:r>
          </a:p>
          <a:p>
            <a:pPr algn="just"/>
            <a:r>
              <a:rPr lang="en-US" altLang="en-US" sz="2400" dirty="0" err="1" smtClean="0"/>
              <a:t>Ketersediaan</a:t>
            </a:r>
            <a:r>
              <a:rPr lang="en-US" altLang="en-US" sz="2400" dirty="0" smtClean="0"/>
              <a:t> Air Tanah </a:t>
            </a:r>
            <a:r>
              <a:rPr lang="en-US" altLang="en-US" sz="2400" dirty="0" err="1" smtClean="0"/>
              <a:t>sangat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berpengaruh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terhadap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pertumbuhan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tanaman</a:t>
            </a:r>
            <a:r>
              <a:rPr lang="en-US" altLang="en-US" sz="2400" dirty="0" smtClean="0"/>
              <a:t>.</a:t>
            </a:r>
          </a:p>
          <a:p>
            <a:pPr algn="just"/>
            <a:r>
              <a:rPr lang="en-US" altLang="en-US" sz="2400" dirty="0" smtClean="0"/>
              <a:t>Hal </a:t>
            </a:r>
            <a:r>
              <a:rPr lang="en-US" altLang="en-US" sz="2400" dirty="0" err="1" smtClean="0"/>
              <a:t>ini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sangat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dipengaruhi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oleh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beberapa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sifat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tanah</a:t>
            </a:r>
            <a:r>
              <a:rPr lang="en-US" altLang="en-US" sz="2400" dirty="0" smtClean="0"/>
              <a:t> al: </a:t>
            </a:r>
            <a:r>
              <a:rPr lang="en-US" altLang="en-US" sz="2400" dirty="0" err="1" smtClean="0"/>
              <a:t>tekstur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tanah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pori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tanah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bahan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organik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dll</a:t>
            </a:r>
            <a:endParaRPr lang="en-US" altLang="en-US" sz="2400" dirty="0" smtClean="0"/>
          </a:p>
          <a:p>
            <a:pPr algn="just"/>
            <a:r>
              <a:rPr lang="en-US" altLang="en-US" sz="2400" dirty="0" smtClean="0"/>
              <a:t>Dari </a:t>
            </a:r>
            <a:r>
              <a:rPr lang="en-US" altLang="en-US" sz="2400" dirty="0" err="1" smtClean="0"/>
              <a:t>pendapat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banyak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pakar</a:t>
            </a:r>
            <a:r>
              <a:rPr lang="en-US" altLang="en-US" sz="2400" dirty="0" smtClean="0"/>
              <a:t>, status air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tanah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selalu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titik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keseimbangan</a:t>
            </a:r>
            <a:r>
              <a:rPr lang="en-US" alt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30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altLang="en-US" dirty="0" err="1" smtClean="0"/>
              <a:t>Menurut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Tood</a:t>
            </a:r>
            <a:r>
              <a:rPr lang="en-US" altLang="en-US" dirty="0" smtClean="0"/>
              <a:t>, (1960) </a:t>
            </a:r>
            <a:r>
              <a:rPr lang="en-US" altLang="en-US" dirty="0" err="1" smtClean="0"/>
              <a:t>diacu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dlm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Asdak</a:t>
            </a:r>
            <a:r>
              <a:rPr lang="en-US" altLang="en-US" dirty="0" smtClean="0"/>
              <a:t>, (2002), air </a:t>
            </a:r>
            <a:r>
              <a:rPr lang="en-US" altLang="en-US" dirty="0" err="1" smtClean="0"/>
              <a:t>tanah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ditampung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beberapa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bagian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wilayah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zona</a:t>
            </a:r>
            <a:r>
              <a:rPr lang="en-US" altLang="en-US" dirty="0" smtClean="0"/>
              <a:t>), </a:t>
            </a:r>
            <a:r>
              <a:rPr lang="en-US" altLang="en-US" dirty="0" err="1" smtClean="0"/>
              <a:t>yaitu</a:t>
            </a:r>
            <a:r>
              <a:rPr lang="en-US" altLang="en-US" dirty="0" smtClean="0"/>
              <a:t>:</a:t>
            </a:r>
          </a:p>
          <a:p>
            <a:pPr algn="just"/>
            <a:r>
              <a:rPr lang="en-US" altLang="en-US" dirty="0" err="1" smtClean="0"/>
              <a:t>Zona</a:t>
            </a:r>
            <a:r>
              <a:rPr lang="en-US" altLang="en-US" dirty="0" smtClean="0"/>
              <a:t> air </a:t>
            </a:r>
            <a:r>
              <a:rPr lang="en-US" altLang="en-US" dirty="0" err="1" smtClean="0"/>
              <a:t>tanah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bermula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permukaan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berkembang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melalui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akar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tanaman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Kedalaman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dicapai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tergantung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tipe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vegetasi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Zona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diklasifikasikan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menjadi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zona</a:t>
            </a:r>
            <a:r>
              <a:rPr lang="en-US" altLang="en-US" dirty="0" smtClean="0"/>
              <a:t> air </a:t>
            </a:r>
            <a:r>
              <a:rPr lang="en-US" altLang="en-US" dirty="0" err="1" smtClean="0"/>
              <a:t>higroskopis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yaitu</a:t>
            </a:r>
            <a:r>
              <a:rPr lang="en-US" altLang="en-US" dirty="0" smtClean="0"/>
              <a:t> air yang </a:t>
            </a:r>
            <a:r>
              <a:rPr lang="en-US" altLang="en-US" dirty="0" err="1" smtClean="0"/>
              <a:t>langsung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diserap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udara</a:t>
            </a:r>
            <a:r>
              <a:rPr lang="en-US" altLang="en-US" dirty="0" smtClean="0"/>
              <a:t> di </a:t>
            </a:r>
            <a:r>
              <a:rPr lang="en-US" altLang="en-US" dirty="0" err="1" smtClean="0"/>
              <a:t>atas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permukaan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tanah</a:t>
            </a:r>
            <a:r>
              <a:rPr lang="en-US" altLang="en-US" dirty="0" smtClean="0"/>
              <a:t>; air </a:t>
            </a:r>
            <a:r>
              <a:rPr lang="en-US" altLang="en-US" dirty="0" err="1" smtClean="0"/>
              <a:t>kapiler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air </a:t>
            </a:r>
            <a:r>
              <a:rPr lang="en-US" altLang="en-US" dirty="0" err="1" smtClean="0"/>
              <a:t>gravitasi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yaitu</a:t>
            </a:r>
            <a:r>
              <a:rPr lang="en-US" altLang="en-US" dirty="0" smtClean="0"/>
              <a:t> air yang </a:t>
            </a:r>
            <a:r>
              <a:rPr lang="en-US" altLang="en-US" dirty="0" err="1" smtClean="0"/>
              <a:t>bergerak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karena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gaya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gravitasi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bumi</a:t>
            </a:r>
            <a:r>
              <a:rPr lang="en-US" altLang="en-US" dirty="0" smtClean="0"/>
              <a:t>.</a:t>
            </a:r>
          </a:p>
          <a:p>
            <a:pPr algn="just"/>
            <a:r>
              <a:rPr lang="en-US" altLang="en-US" dirty="0" err="1" smtClean="0"/>
              <a:t>Zona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pertengahan</a:t>
            </a:r>
            <a:r>
              <a:rPr lang="en-US" altLang="en-US" dirty="0" smtClean="0"/>
              <a:t> (intermediate </a:t>
            </a:r>
            <a:r>
              <a:rPr lang="en-US" altLang="en-US" dirty="0" err="1" smtClean="0"/>
              <a:t>zona</a:t>
            </a:r>
            <a:r>
              <a:rPr lang="en-US" altLang="en-US" dirty="0" smtClean="0"/>
              <a:t>): </a:t>
            </a:r>
            <a:r>
              <a:rPr lang="en-US" altLang="en-US" dirty="0" err="1" smtClean="0"/>
              <a:t>zona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terletak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antara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permukaan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permukaan</a:t>
            </a:r>
            <a:r>
              <a:rPr lang="en-US" altLang="en-US" dirty="0" smtClean="0"/>
              <a:t> air </a:t>
            </a:r>
            <a:r>
              <a:rPr lang="en-US" altLang="en-US" dirty="0" err="1" smtClean="0"/>
              <a:t>tanah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merupakan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daerah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infiltrasi</a:t>
            </a:r>
            <a:r>
              <a:rPr lang="en-US" altLang="en-US" dirty="0" smtClean="0"/>
              <a:t>.</a:t>
            </a:r>
          </a:p>
          <a:p>
            <a:pPr algn="just"/>
            <a:r>
              <a:rPr lang="en-US" altLang="en-US" dirty="0" err="1" smtClean="0"/>
              <a:t>Zona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kapiler</a:t>
            </a:r>
            <a:r>
              <a:rPr lang="en-US" altLang="en-US" dirty="0" smtClean="0"/>
              <a:t> (capillary </a:t>
            </a:r>
            <a:r>
              <a:rPr lang="en-US" altLang="en-US" dirty="0" err="1" smtClean="0"/>
              <a:t>zona</a:t>
            </a:r>
            <a:r>
              <a:rPr lang="en-US" altLang="en-US" dirty="0" smtClean="0"/>
              <a:t>): </a:t>
            </a:r>
            <a:r>
              <a:rPr lang="en-US" altLang="en-US" dirty="0" err="1" smtClean="0"/>
              <a:t>zona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terbentang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permukaan</a:t>
            </a:r>
            <a:r>
              <a:rPr lang="en-US" altLang="en-US" dirty="0" smtClean="0"/>
              <a:t> air </a:t>
            </a:r>
            <a:r>
              <a:rPr lang="en-US" altLang="en-US" dirty="0" err="1" smtClean="0"/>
              <a:t>tanah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atas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sampai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ketinggian</a:t>
            </a:r>
            <a:r>
              <a:rPr lang="en-US" altLang="en-US" dirty="0" smtClean="0"/>
              <a:t> yang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dicapai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oleh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gerakan</a:t>
            </a:r>
            <a:r>
              <a:rPr lang="en-US" altLang="en-US" dirty="0" smtClean="0"/>
              <a:t> air </a:t>
            </a:r>
            <a:r>
              <a:rPr lang="en-US" altLang="en-US" dirty="0" err="1" smtClean="0"/>
              <a:t>kapiler</a:t>
            </a:r>
            <a:r>
              <a:rPr lang="en-US" altLang="en-US" dirty="0" smtClean="0"/>
              <a:t>.</a:t>
            </a:r>
          </a:p>
          <a:p>
            <a:pPr algn="just"/>
            <a:r>
              <a:rPr lang="en-US" altLang="en-US" dirty="0" err="1" smtClean="0"/>
              <a:t>Zona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jenuh</a:t>
            </a:r>
            <a:r>
              <a:rPr lang="en-US" altLang="en-US" dirty="0" smtClean="0"/>
              <a:t> (saturated </a:t>
            </a:r>
            <a:r>
              <a:rPr lang="en-US" altLang="en-US" dirty="0" err="1" smtClean="0"/>
              <a:t>zona</a:t>
            </a:r>
            <a:r>
              <a:rPr lang="en-US" altLang="en-US" dirty="0" smtClean="0"/>
              <a:t>): </a:t>
            </a:r>
            <a:r>
              <a:rPr lang="en-US" altLang="en-US" dirty="0" err="1" smtClean="0"/>
              <a:t>Zona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terletak</a:t>
            </a:r>
            <a:r>
              <a:rPr lang="en-US" altLang="en-US" dirty="0" smtClean="0"/>
              <a:t> di </a:t>
            </a:r>
            <a:r>
              <a:rPr lang="en-US" altLang="en-US" dirty="0" err="1" smtClean="0"/>
              <a:t>atas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lapisan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kedap</a:t>
            </a:r>
            <a:r>
              <a:rPr lang="en-US" altLang="en-US" dirty="0" smtClean="0"/>
              <a:t> air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semua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pori-pori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tanahnya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terisi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oleh</a:t>
            </a:r>
            <a:r>
              <a:rPr lang="en-US" altLang="en-US" dirty="0" smtClean="0"/>
              <a:t> air.</a:t>
            </a:r>
          </a:p>
        </p:txBody>
      </p:sp>
    </p:spTree>
    <p:extLst>
      <p:ext uri="{BB962C8B-B14F-4D97-AF65-F5344CB8AC3E}">
        <p14:creationId xmlns:p14="http://schemas.microsoft.com/office/powerpoint/2010/main" val="334304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938338" indent="-1938338" algn="just">
              <a:buNone/>
            </a:pPr>
            <a:r>
              <a:rPr lang="en-US" altLang="en-US" sz="2400" b="1" dirty="0" smtClean="0">
                <a:cs typeface="Times New Roman" pitchFamily="18" charset="0"/>
              </a:rPr>
              <a:t>Air </a:t>
            </a:r>
            <a:r>
              <a:rPr lang="en-US" altLang="en-US" sz="2400" b="1" dirty="0" err="1" smtClean="0">
                <a:cs typeface="Times New Roman" pitchFamily="18" charset="0"/>
              </a:rPr>
              <a:t>gravitasi</a:t>
            </a:r>
            <a:r>
              <a:rPr lang="en-US" altLang="en-US" sz="2400" dirty="0" smtClean="0">
                <a:cs typeface="Times New Roman" pitchFamily="18" charset="0"/>
              </a:rPr>
              <a:t>: </a:t>
            </a:r>
            <a:r>
              <a:rPr lang="en-US" altLang="en-US" sz="2400" dirty="0">
                <a:cs typeface="Times New Roman" pitchFamily="18" charset="0"/>
              </a:rPr>
              <a:t>air </a:t>
            </a:r>
            <a:r>
              <a:rPr lang="en-US" altLang="en-US" sz="2400" dirty="0" smtClean="0">
                <a:cs typeface="Times New Roman" pitchFamily="18" charset="0"/>
              </a:rPr>
              <a:t>yang </a:t>
            </a:r>
            <a:r>
              <a:rPr lang="en-US" altLang="en-US" sz="2400" dirty="0" err="1">
                <a:cs typeface="Times New Roman" pitchFamily="18" charset="0"/>
              </a:rPr>
              <a:t>bergerak</a:t>
            </a:r>
            <a:r>
              <a:rPr lang="en-US" altLang="en-US" sz="2400" dirty="0">
                <a:cs typeface="Times New Roman" pitchFamily="18" charset="0"/>
              </a:rPr>
              <a:t> </a:t>
            </a:r>
            <a:r>
              <a:rPr lang="en-US" altLang="en-US" sz="2400" dirty="0" err="1">
                <a:cs typeface="Times New Roman" pitchFamily="18" charset="0"/>
              </a:rPr>
              <a:t>ke</a:t>
            </a:r>
            <a:r>
              <a:rPr lang="en-US" altLang="en-US" sz="2400" dirty="0"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cs typeface="Times New Roman" pitchFamily="18" charset="0"/>
              </a:rPr>
              <a:t>lapisan</a:t>
            </a:r>
            <a:r>
              <a:rPr lang="en-US" altLang="en-US" sz="2400" dirty="0" smtClean="0">
                <a:cs typeface="Times New Roman" pitchFamily="18" charset="0"/>
              </a:rPr>
              <a:t> </a:t>
            </a:r>
            <a:r>
              <a:rPr lang="en-US" altLang="en-US" sz="2400" dirty="0" err="1">
                <a:cs typeface="Times New Roman" pitchFamily="18" charset="0"/>
              </a:rPr>
              <a:t>lebih</a:t>
            </a:r>
            <a:r>
              <a:rPr lang="en-US" altLang="en-US" sz="2400" dirty="0"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cs typeface="Times New Roman" pitchFamily="18" charset="0"/>
              </a:rPr>
              <a:t>dalam</a:t>
            </a:r>
            <a:r>
              <a:rPr lang="en-US" altLang="en-US" sz="2400" dirty="0" smtClean="0"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cs typeface="Times New Roman" pitchFamily="18" charset="0"/>
              </a:rPr>
              <a:t>karena</a:t>
            </a:r>
            <a:r>
              <a:rPr lang="en-US" altLang="en-US" sz="2400" dirty="0" smtClean="0">
                <a:cs typeface="Times New Roman" pitchFamily="18" charset="0"/>
              </a:rPr>
              <a:t> </a:t>
            </a:r>
            <a:r>
              <a:rPr lang="en-US" altLang="en-US" sz="2400" dirty="0" err="1">
                <a:cs typeface="Times New Roman" pitchFamily="18" charset="0"/>
              </a:rPr>
              <a:t>gaya</a:t>
            </a:r>
            <a:r>
              <a:rPr lang="en-US" altLang="en-US" sz="2400" dirty="0">
                <a:cs typeface="Times New Roman" pitchFamily="18" charset="0"/>
              </a:rPr>
              <a:t> </a:t>
            </a:r>
            <a:r>
              <a:rPr lang="en-US" altLang="en-US" sz="2400" dirty="0" err="1">
                <a:cs typeface="Times New Roman" pitchFamily="18" charset="0"/>
              </a:rPr>
              <a:t>gravitasi</a:t>
            </a:r>
            <a:r>
              <a:rPr lang="en-US" altLang="en-US" sz="2400" dirty="0">
                <a:cs typeface="Times New Roman" pitchFamily="18" charset="0"/>
              </a:rPr>
              <a:t> </a:t>
            </a:r>
            <a:r>
              <a:rPr lang="en-US" altLang="en-US" sz="2400" dirty="0" err="1">
                <a:cs typeface="Times New Roman" pitchFamily="18" charset="0"/>
              </a:rPr>
              <a:t>atau</a:t>
            </a:r>
            <a:r>
              <a:rPr lang="en-US" altLang="en-US" sz="2400" dirty="0">
                <a:cs typeface="Times New Roman" pitchFamily="18" charset="0"/>
              </a:rPr>
              <a:t> </a:t>
            </a:r>
            <a:r>
              <a:rPr lang="en-US" altLang="en-US" sz="2400" dirty="0" err="1">
                <a:cs typeface="Times New Roman" pitchFamily="18" charset="0"/>
              </a:rPr>
              <a:t>bergerak</a:t>
            </a:r>
            <a:r>
              <a:rPr lang="en-US" altLang="en-US" sz="2400" dirty="0"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cs typeface="Times New Roman" pitchFamily="18" charset="0"/>
              </a:rPr>
              <a:t>pada</a:t>
            </a:r>
            <a:r>
              <a:rPr lang="en-US" altLang="en-US" sz="2400" dirty="0" smtClean="0">
                <a:cs typeface="Times New Roman" pitchFamily="18" charset="0"/>
              </a:rPr>
              <a:t> </a:t>
            </a:r>
            <a:r>
              <a:rPr lang="en-US" altLang="en-US" sz="2400" dirty="0" err="1">
                <a:cs typeface="Times New Roman" pitchFamily="18" charset="0"/>
              </a:rPr>
              <a:t>zona</a:t>
            </a:r>
            <a:r>
              <a:rPr lang="en-US" altLang="en-US" sz="2400" dirty="0"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cs typeface="Times New Roman" pitchFamily="18" charset="0"/>
              </a:rPr>
              <a:t>jenuh</a:t>
            </a:r>
            <a:r>
              <a:rPr lang="en-US" altLang="en-US" sz="2400" i="1" dirty="0" smtClean="0">
                <a:cs typeface="Times New Roman" pitchFamily="18" charset="0"/>
              </a:rPr>
              <a:t>.</a:t>
            </a:r>
          </a:p>
          <a:p>
            <a:pPr marL="2292350" indent="-2292350" algn="just">
              <a:buNone/>
            </a:pPr>
            <a:r>
              <a:rPr lang="en-US" altLang="en-US" sz="2400" dirty="0" smtClean="0">
                <a:cs typeface="Times New Roman" pitchFamily="18" charset="0"/>
              </a:rPr>
              <a:t>Air </a:t>
            </a:r>
            <a:r>
              <a:rPr lang="en-US" altLang="en-US" sz="2400" dirty="0" err="1">
                <a:cs typeface="Times New Roman" pitchFamily="18" charset="0"/>
              </a:rPr>
              <a:t>ini</a:t>
            </a:r>
            <a:r>
              <a:rPr lang="en-US" altLang="en-US" sz="2400" dirty="0"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cs typeface="Times New Roman" pitchFamily="18" charset="0"/>
              </a:rPr>
              <a:t>dibedakan</a:t>
            </a:r>
            <a:r>
              <a:rPr lang="en-US" altLang="en-US" sz="2400" dirty="0" smtClean="0">
                <a:cs typeface="Times New Roman" pitchFamily="18" charset="0"/>
              </a:rPr>
              <a:t>: </a:t>
            </a:r>
            <a:endParaRPr lang="en-US" altLang="en-US" sz="2400" dirty="0">
              <a:cs typeface="Times New Roman" pitchFamily="18" charset="0"/>
            </a:endParaRPr>
          </a:p>
          <a:p>
            <a:pPr algn="just">
              <a:buNone/>
            </a:pPr>
            <a:r>
              <a:rPr lang="en-US" altLang="en-US" sz="2400" dirty="0">
                <a:cs typeface="Times New Roman" pitchFamily="18" charset="0"/>
              </a:rPr>
              <a:t>1. </a:t>
            </a:r>
            <a:r>
              <a:rPr lang="en-US" altLang="en-US" sz="2400" i="1" dirty="0">
                <a:cs typeface="Times New Roman" pitchFamily="18" charset="0"/>
              </a:rPr>
              <a:t>Capillary gravitation water </a:t>
            </a:r>
            <a:r>
              <a:rPr lang="en-US" altLang="en-US" sz="2400" dirty="0">
                <a:cs typeface="Times New Roman" pitchFamily="18" charset="0"/>
              </a:rPr>
              <a:t>: </a:t>
            </a:r>
            <a:r>
              <a:rPr lang="en-US" altLang="en-US" sz="2400" dirty="0" err="1">
                <a:cs typeface="Times New Roman" pitchFamily="18" charset="0"/>
              </a:rPr>
              <a:t>yaitu</a:t>
            </a:r>
            <a:r>
              <a:rPr lang="en-US" altLang="en-US" sz="2400" dirty="0">
                <a:cs typeface="Times New Roman" pitchFamily="18" charset="0"/>
              </a:rPr>
              <a:t> air </a:t>
            </a:r>
            <a:r>
              <a:rPr lang="en-US" altLang="en-US" sz="2400" dirty="0" smtClean="0">
                <a:cs typeface="Times New Roman" pitchFamily="18" charset="0"/>
              </a:rPr>
              <a:t>yang </a:t>
            </a:r>
            <a:r>
              <a:rPr lang="en-US" altLang="en-US" sz="2400" dirty="0" err="1">
                <a:cs typeface="Times New Roman" pitchFamily="18" charset="0"/>
              </a:rPr>
              <a:t>bergerak</a:t>
            </a:r>
            <a:r>
              <a:rPr lang="en-US" altLang="en-US" sz="2400" dirty="0"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cs typeface="Times New Roman" pitchFamily="18" charset="0"/>
              </a:rPr>
              <a:t>karena</a:t>
            </a:r>
            <a:r>
              <a:rPr lang="en-US" altLang="en-US" sz="2400" dirty="0" smtClean="0">
                <a:cs typeface="Times New Roman" pitchFamily="18" charset="0"/>
              </a:rPr>
              <a:t> </a:t>
            </a:r>
            <a:r>
              <a:rPr lang="en-US" altLang="en-US" sz="2400" dirty="0" err="1">
                <a:cs typeface="Times New Roman" pitchFamily="18" charset="0"/>
              </a:rPr>
              <a:t>pengaruh</a:t>
            </a:r>
            <a:r>
              <a:rPr lang="en-US" altLang="en-US" sz="2400" dirty="0">
                <a:cs typeface="Times New Roman" pitchFamily="18" charset="0"/>
              </a:rPr>
              <a:t> </a:t>
            </a:r>
            <a:r>
              <a:rPr lang="en-US" altLang="en-US" sz="2400" dirty="0" err="1">
                <a:cs typeface="Times New Roman" pitchFamily="18" charset="0"/>
              </a:rPr>
              <a:t>gaya</a:t>
            </a:r>
            <a:r>
              <a:rPr lang="en-US" altLang="en-US" sz="2400" dirty="0">
                <a:cs typeface="Times New Roman" pitchFamily="18" charset="0"/>
              </a:rPr>
              <a:t> </a:t>
            </a:r>
            <a:r>
              <a:rPr lang="en-US" altLang="en-US" sz="2400" dirty="0" err="1">
                <a:cs typeface="Times New Roman" pitchFamily="18" charset="0"/>
              </a:rPr>
              <a:t>berat</a:t>
            </a:r>
            <a:r>
              <a:rPr lang="en-US" altLang="en-US" sz="2400" dirty="0">
                <a:cs typeface="Times New Roman" pitchFamily="18" charset="0"/>
              </a:rPr>
              <a:t> </a:t>
            </a:r>
            <a:r>
              <a:rPr lang="en-US" altLang="en-US" sz="2400" dirty="0" err="1">
                <a:cs typeface="Times New Roman" pitchFamily="18" charset="0"/>
              </a:rPr>
              <a:t>dan</a:t>
            </a:r>
            <a:r>
              <a:rPr lang="en-US" altLang="en-US" sz="2400" dirty="0">
                <a:cs typeface="Times New Roman" pitchFamily="18" charset="0"/>
              </a:rPr>
              <a:t> </a:t>
            </a:r>
            <a:r>
              <a:rPr lang="en-US" altLang="en-US" sz="2400" dirty="0" err="1">
                <a:cs typeface="Times New Roman" pitchFamily="18" charset="0"/>
              </a:rPr>
              <a:t>kapiler</a:t>
            </a:r>
            <a:endParaRPr lang="en-US" altLang="en-US" sz="2400" dirty="0">
              <a:cs typeface="Times New Roman" pitchFamily="18" charset="0"/>
            </a:endParaRPr>
          </a:p>
          <a:p>
            <a:pPr algn="just">
              <a:buNone/>
            </a:pPr>
            <a:r>
              <a:rPr lang="en-US" altLang="en-US" sz="2400" dirty="0">
                <a:cs typeface="Times New Roman" pitchFamily="18" charset="0"/>
              </a:rPr>
              <a:t>2. </a:t>
            </a:r>
            <a:r>
              <a:rPr lang="en-US" altLang="en-US" sz="2400" i="1" dirty="0">
                <a:cs typeface="Times New Roman" pitchFamily="18" charset="0"/>
              </a:rPr>
              <a:t>Downward gravitation water </a:t>
            </a:r>
            <a:r>
              <a:rPr lang="en-US" altLang="en-US" sz="2400" dirty="0">
                <a:cs typeface="Times New Roman" pitchFamily="18" charset="0"/>
              </a:rPr>
              <a:t>: </a:t>
            </a:r>
            <a:r>
              <a:rPr lang="en-US" altLang="en-US" sz="2400" dirty="0" err="1">
                <a:cs typeface="Times New Roman" pitchFamily="18" charset="0"/>
              </a:rPr>
              <a:t>yaitu</a:t>
            </a:r>
            <a:r>
              <a:rPr lang="en-US" altLang="en-US" sz="2400" dirty="0">
                <a:cs typeface="Times New Roman" pitchFamily="18" charset="0"/>
              </a:rPr>
              <a:t> air </a:t>
            </a:r>
            <a:r>
              <a:rPr lang="en-US" altLang="en-US" sz="2400" dirty="0" smtClean="0">
                <a:cs typeface="Times New Roman" pitchFamily="18" charset="0"/>
              </a:rPr>
              <a:t>yang </a:t>
            </a:r>
            <a:r>
              <a:rPr lang="en-US" altLang="en-US" sz="2400" dirty="0" err="1">
                <a:cs typeface="Times New Roman" pitchFamily="18" charset="0"/>
              </a:rPr>
              <a:t>bergerak</a:t>
            </a:r>
            <a:r>
              <a:rPr lang="en-US" altLang="en-US" sz="2400" dirty="0">
                <a:cs typeface="Times New Roman" pitchFamily="18" charset="0"/>
              </a:rPr>
              <a:t> </a:t>
            </a:r>
            <a:r>
              <a:rPr lang="en-US" altLang="en-US" sz="2400" dirty="0" err="1">
                <a:cs typeface="Times New Roman" pitchFamily="18" charset="0"/>
              </a:rPr>
              <a:t>melalui</a:t>
            </a:r>
            <a:r>
              <a:rPr lang="en-US" altLang="en-US" sz="2400" dirty="0"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cs typeface="Times New Roman" pitchFamily="18" charset="0"/>
              </a:rPr>
              <a:t>pori-pori</a:t>
            </a:r>
            <a:r>
              <a:rPr lang="en-US" altLang="en-US" sz="2400" dirty="0" smtClean="0">
                <a:cs typeface="Times New Roman" pitchFamily="18" charset="0"/>
              </a:rPr>
              <a:t> </a:t>
            </a:r>
            <a:r>
              <a:rPr lang="en-US" altLang="en-US" sz="2400" dirty="0">
                <a:cs typeface="Times New Roman" pitchFamily="18" charset="0"/>
              </a:rPr>
              <a:t>non </a:t>
            </a:r>
            <a:r>
              <a:rPr lang="en-US" altLang="en-US" sz="2400" dirty="0" err="1">
                <a:cs typeface="Times New Roman" pitchFamily="18" charset="0"/>
              </a:rPr>
              <a:t>kapiler</a:t>
            </a:r>
            <a:r>
              <a:rPr lang="en-US" altLang="en-US" sz="2400" dirty="0">
                <a:cs typeface="Times New Roman" pitchFamily="18" charset="0"/>
              </a:rPr>
              <a:t> </a:t>
            </a:r>
            <a:r>
              <a:rPr lang="en-US" altLang="en-US" sz="2400" dirty="0" err="1">
                <a:cs typeface="Times New Roman" pitchFamily="18" charset="0"/>
              </a:rPr>
              <a:t>dan</a:t>
            </a:r>
            <a:r>
              <a:rPr lang="en-US" altLang="en-US" sz="2400" dirty="0">
                <a:cs typeface="Times New Roman" pitchFamily="18" charset="0"/>
              </a:rPr>
              <a:t> </a:t>
            </a:r>
            <a:r>
              <a:rPr lang="en-US" altLang="en-US" sz="2400" dirty="0" err="1">
                <a:cs typeface="Times New Roman" pitchFamily="18" charset="0"/>
              </a:rPr>
              <a:t>menuju</a:t>
            </a:r>
            <a:r>
              <a:rPr lang="en-US" altLang="en-US" sz="2400" dirty="0">
                <a:cs typeface="Times New Roman" pitchFamily="18" charset="0"/>
              </a:rPr>
              <a:t> </a:t>
            </a:r>
            <a:r>
              <a:rPr lang="en-US" altLang="en-US" sz="2400" dirty="0" err="1">
                <a:cs typeface="Times New Roman" pitchFamily="18" charset="0"/>
              </a:rPr>
              <a:t>ke</a:t>
            </a:r>
            <a:r>
              <a:rPr lang="en-US" altLang="en-US" sz="2400" dirty="0">
                <a:cs typeface="Times New Roman" pitchFamily="18" charset="0"/>
              </a:rPr>
              <a:t> air </a:t>
            </a:r>
            <a:r>
              <a:rPr lang="en-US" altLang="en-US" sz="2400" dirty="0" err="1">
                <a:cs typeface="Times New Roman" pitchFamily="18" charset="0"/>
              </a:rPr>
              <a:t>bawah</a:t>
            </a:r>
            <a:r>
              <a:rPr lang="en-US" altLang="en-US" sz="2400" dirty="0"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cs typeface="Times New Roman" pitchFamily="18" charset="0"/>
              </a:rPr>
              <a:t>tanah</a:t>
            </a:r>
            <a:endParaRPr lang="en-US" altLang="en-US" sz="2400" i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27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altLang="en-US" dirty="0" err="1" smtClean="0"/>
              <a:t>Uap</a:t>
            </a:r>
            <a:r>
              <a:rPr lang="en-US" altLang="en-US" dirty="0" smtClean="0"/>
              <a:t> air (water </a:t>
            </a:r>
            <a:r>
              <a:rPr lang="en-US" altLang="en-US" dirty="0" err="1" smtClean="0"/>
              <a:t>vapour</a:t>
            </a:r>
            <a:r>
              <a:rPr lang="en-US" altLang="en-US" dirty="0" smtClean="0"/>
              <a:t>): air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keadaan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sebagai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uap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pori-pori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tanah</a:t>
            </a:r>
            <a:endParaRPr lang="en-US" altLang="en-US" dirty="0" smtClean="0"/>
          </a:p>
          <a:p>
            <a:pPr marL="0" indent="0" algn="just">
              <a:buNone/>
            </a:pPr>
            <a:r>
              <a:rPr lang="en-US" altLang="en-US" dirty="0" smtClean="0"/>
              <a:t>Air </a:t>
            </a:r>
            <a:r>
              <a:rPr lang="en-US" altLang="en-US" dirty="0" err="1" smtClean="0"/>
              <a:t>tanah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diklasifikasikan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beberapa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definisi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yaitu</a:t>
            </a:r>
            <a:r>
              <a:rPr lang="en-US" altLang="en-US" dirty="0" smtClean="0"/>
              <a:t> :</a:t>
            </a:r>
          </a:p>
          <a:p>
            <a:pPr algn="just"/>
            <a:r>
              <a:rPr lang="en-US" altLang="en-US" dirty="0" smtClean="0"/>
              <a:t>Air </a:t>
            </a:r>
            <a:r>
              <a:rPr lang="en-US" altLang="en-US" dirty="0" err="1" smtClean="0"/>
              <a:t>osmotik</a:t>
            </a:r>
            <a:r>
              <a:rPr lang="en-US" altLang="en-US" dirty="0" smtClean="0"/>
              <a:t>:  Air yang </a:t>
            </a:r>
            <a:r>
              <a:rPr lang="en-US" altLang="en-US" dirty="0" err="1" smtClean="0"/>
              <a:t>terpengaruh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gaya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osmotik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banyak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terdapat</a:t>
            </a:r>
            <a:r>
              <a:rPr lang="en-US" altLang="en-US" dirty="0" smtClean="0"/>
              <a:t> 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sel-sel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jasad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hidup</a:t>
            </a:r>
            <a:r>
              <a:rPr lang="en-US" altLang="en-US" dirty="0" smtClean="0"/>
              <a:t>.</a:t>
            </a:r>
          </a:p>
          <a:p>
            <a:pPr algn="just"/>
            <a:r>
              <a:rPr lang="en-US" altLang="en-US" dirty="0" smtClean="0"/>
              <a:t>Air </a:t>
            </a:r>
            <a:r>
              <a:rPr lang="en-US" altLang="en-US" dirty="0" err="1" smtClean="0"/>
              <a:t>higroskopik</a:t>
            </a:r>
            <a:r>
              <a:rPr lang="en-US" altLang="en-US" dirty="0" smtClean="0"/>
              <a:t>: air yang </a:t>
            </a:r>
            <a:r>
              <a:rPr lang="en-US" altLang="en-US" dirty="0" err="1" smtClean="0"/>
              <a:t>terdapat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permukaan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partikel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diikat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kuat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karena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gaya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permukaan</a:t>
            </a:r>
            <a:r>
              <a:rPr lang="en-US" altLang="en-US" dirty="0" smtClean="0"/>
              <a:t>.</a:t>
            </a:r>
          </a:p>
          <a:p>
            <a:pPr algn="just"/>
            <a:r>
              <a:rPr lang="en-US" altLang="en-US" dirty="0" smtClean="0"/>
              <a:t>Air </a:t>
            </a:r>
            <a:r>
              <a:rPr lang="en-US" altLang="en-US" dirty="0" err="1" smtClean="0"/>
              <a:t>tersier</a:t>
            </a:r>
            <a:r>
              <a:rPr lang="en-US" altLang="en-US" dirty="0" smtClean="0"/>
              <a:t>: air yang </a:t>
            </a:r>
            <a:r>
              <a:rPr lang="en-US" altLang="en-US" dirty="0" err="1" smtClean="0"/>
              <a:t>terikat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karena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gaya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kapiler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pori-pori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 </a:t>
            </a:r>
            <a:r>
              <a:rPr lang="en-US" altLang="en-US" dirty="0" err="1" smtClean="0"/>
              <a:t>berhubungan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air </a:t>
            </a:r>
            <a:r>
              <a:rPr lang="en-US" altLang="en-US" dirty="0" err="1" smtClean="0"/>
              <a:t>bawah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tanah</a:t>
            </a:r>
            <a:r>
              <a:rPr lang="en-US" altLang="en-US" dirty="0" smtClean="0"/>
              <a:t>.</a:t>
            </a:r>
          </a:p>
          <a:p>
            <a:pPr algn="just"/>
            <a:r>
              <a:rPr lang="en-US" altLang="en-US" dirty="0" smtClean="0"/>
              <a:t>Held water: </a:t>
            </a:r>
            <a:r>
              <a:rPr lang="en-US" altLang="en-US" dirty="0" err="1" smtClean="0"/>
              <a:t>atau</a:t>
            </a:r>
            <a:r>
              <a:rPr lang="en-US" altLang="en-US" dirty="0" smtClean="0"/>
              <a:t> (half </a:t>
            </a:r>
            <a:r>
              <a:rPr lang="en-US" altLang="en-US" dirty="0" err="1" smtClean="0"/>
              <a:t>wasser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yaitu</a:t>
            </a:r>
            <a:r>
              <a:rPr lang="en-US" altLang="en-US" dirty="0" smtClean="0"/>
              <a:t> air yang </a:t>
            </a:r>
            <a:r>
              <a:rPr lang="en-US" altLang="en-US" dirty="0" err="1" smtClean="0"/>
              <a:t>berada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partikel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tegangan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permukaan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tekanan</a:t>
            </a:r>
            <a:r>
              <a:rPr lang="en-US" altLang="en-US" dirty="0" smtClean="0"/>
              <a:t> normal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dapat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bergerak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tidak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bersatu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dengan</a:t>
            </a:r>
            <a:r>
              <a:rPr lang="en-US" altLang="en-US" dirty="0" smtClean="0"/>
              <a:t> air </a:t>
            </a:r>
            <a:r>
              <a:rPr lang="en-US" altLang="en-US" dirty="0" err="1" smtClean="0"/>
              <a:t>tanah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lainnya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atau</a:t>
            </a:r>
            <a:r>
              <a:rPr lang="en-US" altLang="en-US" dirty="0" smtClean="0"/>
              <a:t> air </a:t>
            </a:r>
            <a:r>
              <a:rPr lang="en-US" altLang="en-US" dirty="0" err="1" smtClean="0"/>
              <a:t>bawah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tanah</a:t>
            </a:r>
            <a:r>
              <a:rPr lang="en-US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624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Air </a:t>
            </a:r>
            <a:r>
              <a:rPr lang="en-US" altLang="en-US" dirty="0" err="1" smtClean="0"/>
              <a:t>Bawah</a:t>
            </a:r>
            <a:r>
              <a:rPr lang="en-US" altLang="en-US" dirty="0" smtClean="0"/>
              <a:t> Tanah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altLang="en-US" sz="2400" dirty="0" smtClean="0"/>
              <a:t>ABT (ground water) </a:t>
            </a: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 air yang </a:t>
            </a:r>
            <a:r>
              <a:rPr lang="en-US" altLang="en-US" sz="2400" dirty="0" err="1" smtClean="0"/>
              <a:t>mengisi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pori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tanah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/</a:t>
            </a:r>
            <a:r>
              <a:rPr lang="en-US" altLang="en-US" sz="2400" dirty="0" err="1" smtClean="0"/>
              <a:t>atau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batuan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serta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bertekanan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sama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dengan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atmosfer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atau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dapat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dikatakan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semua</a:t>
            </a:r>
            <a:r>
              <a:rPr lang="en-US" altLang="en-US" sz="2400" dirty="0" smtClean="0"/>
              <a:t> air yang </a:t>
            </a:r>
            <a:r>
              <a:rPr lang="en-US" altLang="en-US" sz="2400" dirty="0" err="1" smtClean="0"/>
              <a:t>terdpt</a:t>
            </a:r>
            <a:r>
              <a:rPr lang="en-US" altLang="en-US" sz="2400" dirty="0" smtClean="0"/>
              <a:t> di </a:t>
            </a:r>
            <a:r>
              <a:rPr lang="en-US" altLang="en-US" sz="2400" dirty="0" err="1" smtClean="0"/>
              <a:t>bawah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permukaan</a:t>
            </a:r>
            <a:r>
              <a:rPr lang="en-US" altLang="en-US" sz="2400" dirty="0" smtClean="0"/>
              <a:t> ABT (groundwater table)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zona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jenuh</a:t>
            </a:r>
            <a:r>
              <a:rPr lang="en-US" altLang="en-US" sz="2400" dirty="0" smtClean="0"/>
              <a:t>.</a:t>
            </a:r>
          </a:p>
          <a:p>
            <a:pPr algn="just"/>
            <a:r>
              <a:rPr lang="en-US" altLang="en-US" sz="2400" dirty="0" err="1" smtClean="0"/>
              <a:t>Secara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umum</a:t>
            </a:r>
            <a:r>
              <a:rPr lang="en-US" altLang="en-US" sz="2400" dirty="0" smtClean="0"/>
              <a:t>, 97% </a:t>
            </a:r>
            <a:r>
              <a:rPr lang="en-US" altLang="en-US" sz="2400" dirty="0" err="1" smtClean="0"/>
              <a:t>sumber</a:t>
            </a:r>
            <a:r>
              <a:rPr lang="en-US" altLang="en-US" sz="2400" dirty="0" smtClean="0"/>
              <a:t> air </a:t>
            </a:r>
            <a:r>
              <a:rPr lang="en-US" altLang="en-US" sz="2400" dirty="0" err="1" smtClean="0"/>
              <a:t>tawar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berada</a:t>
            </a:r>
            <a:r>
              <a:rPr lang="en-US" altLang="en-US" sz="2400" dirty="0" smtClean="0"/>
              <a:t> di </a:t>
            </a:r>
            <a:r>
              <a:rPr lang="en-US" altLang="en-US" sz="2400" dirty="0" err="1" smtClean="0"/>
              <a:t>bumi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adalah</a:t>
            </a:r>
            <a:r>
              <a:rPr lang="en-US" altLang="en-US" sz="2400" dirty="0" smtClean="0"/>
              <a:t> air </a:t>
            </a:r>
            <a:r>
              <a:rPr lang="en-US" altLang="en-US" sz="2400" dirty="0" err="1" smtClean="0"/>
              <a:t>tanah</a:t>
            </a:r>
            <a:r>
              <a:rPr lang="en-US" altLang="en-US" sz="2400" dirty="0" smtClean="0"/>
              <a:t>. </a:t>
            </a:r>
          </a:p>
          <a:p>
            <a:pPr algn="just"/>
            <a:r>
              <a:rPr lang="en-US" altLang="en-US" sz="2400" dirty="0" smtClean="0"/>
              <a:t>Air </a:t>
            </a:r>
            <a:r>
              <a:rPr lang="en-US" altLang="en-US" sz="2400" dirty="0" err="1" smtClean="0"/>
              <a:t>tanah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ditemukan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hampir</a:t>
            </a:r>
            <a:r>
              <a:rPr lang="en-US" altLang="en-US" sz="2400" dirty="0" smtClean="0"/>
              <a:t> di </a:t>
            </a:r>
            <a:r>
              <a:rPr lang="en-US" altLang="en-US" sz="2400" dirty="0" err="1" smtClean="0"/>
              <a:t>semua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tempat</a:t>
            </a:r>
            <a:r>
              <a:rPr lang="en-US" altLang="en-US" sz="2400" dirty="0" smtClean="0"/>
              <a:t> di </a:t>
            </a:r>
            <a:r>
              <a:rPr lang="en-US" altLang="en-US" sz="2400" dirty="0" err="1" smtClean="0"/>
              <a:t>bumi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walaupun</a:t>
            </a:r>
            <a:r>
              <a:rPr lang="en-US" altLang="en-US" sz="2400" dirty="0" smtClean="0"/>
              <a:t> di </a:t>
            </a:r>
            <a:r>
              <a:rPr lang="en-US" altLang="en-US" sz="2400" dirty="0" err="1" smtClean="0"/>
              <a:t>daerah</a:t>
            </a:r>
            <a:r>
              <a:rPr lang="en-US" altLang="en-US" sz="2400" dirty="0" smtClean="0"/>
              <a:t> paling </a:t>
            </a:r>
            <a:r>
              <a:rPr lang="en-US" altLang="en-US" sz="2400" dirty="0" err="1" smtClean="0"/>
              <a:t>kering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seperti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padang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pasir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ataupun</a:t>
            </a:r>
            <a:r>
              <a:rPr lang="en-US" altLang="en-US" sz="2400" dirty="0" smtClean="0"/>
              <a:t> di </a:t>
            </a:r>
            <a:r>
              <a:rPr lang="en-US" altLang="en-US" sz="2400" dirty="0" err="1" smtClean="0"/>
              <a:t>bawah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tanah</a:t>
            </a:r>
            <a:r>
              <a:rPr lang="en-US" altLang="en-US" sz="2400" dirty="0" smtClean="0"/>
              <a:t> yang </a:t>
            </a:r>
            <a:r>
              <a:rPr lang="en-US" altLang="en-US" sz="2400" dirty="0" err="1" smtClean="0"/>
              <a:t>membeku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karena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tertutup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lapisan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salju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atau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es</a:t>
            </a:r>
            <a:r>
              <a:rPr lang="en-US" altLang="en-US" sz="2400" dirty="0" smtClean="0"/>
              <a:t>.</a:t>
            </a:r>
          </a:p>
          <a:p>
            <a:pPr algn="just"/>
            <a:r>
              <a:rPr lang="en-US" altLang="en-US" sz="2400" dirty="0" smtClean="0"/>
              <a:t>Air </a:t>
            </a:r>
            <a:r>
              <a:rPr lang="en-US" altLang="en-US" sz="2400" dirty="0" err="1" smtClean="0"/>
              <a:t>bawah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tanah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berasal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dari</a:t>
            </a:r>
            <a:r>
              <a:rPr lang="en-US" altLang="en-US" sz="2400" dirty="0" smtClean="0"/>
              <a:t> air </a:t>
            </a:r>
            <a:r>
              <a:rPr lang="en-US" altLang="en-US" sz="2400" dirty="0" err="1" smtClean="0"/>
              <a:t>hujan</a:t>
            </a:r>
            <a:r>
              <a:rPr lang="en-US" altLang="en-US" sz="2400" dirty="0" smtClean="0"/>
              <a:t>, air </a:t>
            </a:r>
            <a:r>
              <a:rPr lang="en-US" altLang="en-US" sz="2400" dirty="0" err="1" smtClean="0"/>
              <a:t>tersekap</a:t>
            </a:r>
            <a:r>
              <a:rPr lang="en-US" altLang="en-US" sz="2400" dirty="0" smtClean="0"/>
              <a:t> (connate water)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air magma.</a:t>
            </a:r>
          </a:p>
        </p:txBody>
      </p:sp>
    </p:spTree>
    <p:extLst>
      <p:ext uri="{BB962C8B-B14F-4D97-AF65-F5344CB8AC3E}">
        <p14:creationId xmlns:p14="http://schemas.microsoft.com/office/powerpoint/2010/main" val="371911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589</TotalTime>
  <Words>1083</Words>
  <Application>Microsoft Office PowerPoint</Application>
  <PresentationFormat>On-screen Show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AIR TANAH DAN  AIR BAWAH TANAH </vt:lpstr>
      <vt:lpstr>PowerPoint Presentation</vt:lpstr>
      <vt:lpstr>PowerPoint Presentation</vt:lpstr>
      <vt:lpstr>PowerPoint Presentation</vt:lpstr>
      <vt:lpstr>Air tanah</vt:lpstr>
      <vt:lpstr>PowerPoint Presentation</vt:lpstr>
      <vt:lpstr>PowerPoint Presentation</vt:lpstr>
      <vt:lpstr>PowerPoint Presentation</vt:lpstr>
      <vt:lpstr>Air Bawah Tanah</vt:lpstr>
      <vt:lpstr>Asal Usul Air Bawah Tanah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ALIRAN AIR BAWAH TANAH</vt:lpstr>
      <vt:lpstr>POTENSI AIR BAWAH TANAH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Tri_N_Adikesuma</dc:creator>
  <cp:lastModifiedBy>Tri_N_Adikesuma</cp:lastModifiedBy>
  <cp:revision>14</cp:revision>
  <dcterms:created xsi:type="dcterms:W3CDTF">2014-09-29T08:47:07Z</dcterms:created>
  <dcterms:modified xsi:type="dcterms:W3CDTF">2014-09-29T18:45:47Z</dcterms:modified>
</cp:coreProperties>
</file>