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65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38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3574-5DAD-444A-A0FE-072119548EAA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EED7-9BDD-4355-81C9-081504FFE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9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3574-5DAD-444A-A0FE-072119548EAA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EED7-9BDD-4355-81C9-081504FFE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1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3574-5DAD-444A-A0FE-072119548EAA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EED7-9BDD-4355-81C9-081504FFE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2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3574-5DAD-444A-A0FE-072119548EAA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EED7-9BDD-4355-81C9-081504FFE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1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3574-5DAD-444A-A0FE-072119548EAA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EED7-9BDD-4355-81C9-081504FFE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2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3574-5DAD-444A-A0FE-072119548EAA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EED7-9BDD-4355-81C9-081504FFE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0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3574-5DAD-444A-A0FE-072119548EAA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EED7-9BDD-4355-81C9-081504FFE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7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3574-5DAD-444A-A0FE-072119548EAA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EED7-9BDD-4355-81C9-081504FFE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3574-5DAD-444A-A0FE-072119548EAA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EED7-9BDD-4355-81C9-081504FFE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3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3574-5DAD-444A-A0FE-072119548EAA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EED7-9BDD-4355-81C9-081504FFE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7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3574-5DAD-444A-A0FE-072119548EAA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EED7-9BDD-4355-81C9-081504FFE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3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A3574-5DAD-444A-A0FE-072119548EAA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EED7-9BDD-4355-81C9-081504FFE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6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61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1219200"/>
            <a:ext cx="9144000" cy="379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429000"/>
            <a:ext cx="7772400" cy="1470025"/>
          </a:xfrm>
        </p:spPr>
        <p:txBody>
          <a:bodyPr/>
          <a:lstStyle/>
          <a:p>
            <a:r>
              <a:rPr lang="en-US" b="1" dirty="0" smtClean="0"/>
              <a:t>Software design </a:t>
            </a:r>
            <a:r>
              <a:rPr lang="en-US" b="1" dirty="0" err="1" smtClean="0"/>
              <a:t>lanjutan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09804"/>
            <a:ext cx="6400800" cy="17526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Pertemuan</a:t>
            </a:r>
            <a:r>
              <a:rPr lang="en-US" dirty="0" smtClean="0">
                <a:solidFill>
                  <a:schemeClr val="tx1"/>
                </a:solidFill>
              </a:rPr>
              <a:t> 14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1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>VISUALISASI PROYEK </a:t>
            </a:r>
            <a:br>
              <a:rPr lang="en-US" dirty="0"/>
            </a:br>
            <a:endParaRPr lang="en-US" dirty="0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42139"/>
            <a:ext cx="6267450" cy="491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570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>VISUALISASI PROYEK </a:t>
            </a:r>
            <a:br>
              <a:rPr lang="en-US" dirty="0"/>
            </a:b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981200"/>
            <a:ext cx="76581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614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>VISUALISASI PROYEK </a:t>
            </a:r>
            <a:br>
              <a:rPr lang="en-US" dirty="0"/>
            </a:b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6888"/>
            <a:ext cx="8382749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87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>VISUALISASI PROYEK </a:t>
            </a:r>
            <a:br>
              <a:rPr lang="en-US" dirty="0"/>
            </a:b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133600"/>
            <a:ext cx="76485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201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Software design lanjutan</vt:lpstr>
      <vt:lpstr> VISUALISASI PROYEK  </vt:lpstr>
      <vt:lpstr> VISUALISASI PROYEK  </vt:lpstr>
      <vt:lpstr> VISUALISASI PROYEK  </vt:lpstr>
      <vt:lpstr> VISUALISASI PROYEK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design lanjutan</dc:title>
  <dc:creator>User</dc:creator>
  <cp:lastModifiedBy>User</cp:lastModifiedBy>
  <cp:revision>20</cp:revision>
  <dcterms:created xsi:type="dcterms:W3CDTF">2014-12-28T23:36:52Z</dcterms:created>
  <dcterms:modified xsi:type="dcterms:W3CDTF">2014-12-29T00:51:37Z</dcterms:modified>
</cp:coreProperties>
</file>